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5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3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97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59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0318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0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7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2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13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429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23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41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47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4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6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8A005-796F-4356-9025-F98E8A549111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E6EFBE3-BA03-48B1-9E54-D539644B2C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8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0EDC-8049-FCBC-5676-1B391EBA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1600" y="1987974"/>
            <a:ext cx="7766936" cy="164630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Algerian" panose="04020705040A02060702" pitchFamily="82" charset="0"/>
              </a:rPr>
              <a:t>Sales Target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D86F5-0A15-ABA3-1162-4068A4151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" y="4120515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By Amit Sawant</a:t>
            </a:r>
          </a:p>
        </p:txBody>
      </p:sp>
    </p:spTree>
    <p:extLst>
      <p:ext uri="{BB962C8B-B14F-4D97-AF65-F5344CB8AC3E}">
        <p14:creationId xmlns:p14="http://schemas.microsoft.com/office/powerpoint/2010/main" val="164805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94B9-7B55-15CF-D397-9CD8FDAF2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57CC-3921-6642-6024-8318D971C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Track and analyze the performance of salesmen against their sales targets.</a:t>
            </a:r>
          </a:p>
          <a:p>
            <a:r>
              <a:rPr lang="en-US" sz="2800" dirty="0"/>
              <a:t>Provide clear KPIs and visual insights for decision-making.</a:t>
            </a:r>
          </a:p>
          <a:p>
            <a:r>
              <a:rPr lang="en-US" sz="2800" dirty="0"/>
              <a:t>Enable interactive filtering by product, category, sale type, and payment mode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28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14D9-E4A6-957B-6436-74981AEF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Data</a:t>
            </a:r>
            <a:r>
              <a:rPr lang="en-IN" sz="5400" b="1" dirty="0">
                <a:latin typeface="Algerian" panose="04020705040A02060702" pitchFamily="82" charset="0"/>
              </a:rPr>
              <a:t> </a:t>
            </a:r>
            <a:r>
              <a:rPr lang="en-IN" sz="5400" dirty="0">
                <a:latin typeface="Algerian" panose="04020705040A02060702" pitchFamily="82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9E2C8-87F8-E7E3-2B91-8F57D798C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Input Data- </a:t>
            </a:r>
            <a:r>
              <a:rPr lang="en-US" dirty="0"/>
              <a:t>This sheet contains the raw sales transactions exactly as they         occurred. Contains raw sales transaction data with date, product details,  category, quantity, sale type, payment mode, prices, and total values.</a:t>
            </a:r>
          </a:p>
          <a:p>
            <a:endParaRPr lang="en-US" dirty="0"/>
          </a:p>
          <a:p>
            <a:r>
              <a:rPr lang="en-IN" sz="2000" b="1" dirty="0"/>
              <a:t>Master Data- </a:t>
            </a:r>
            <a:r>
              <a:rPr lang="en-US" dirty="0"/>
              <a:t>This is a reference table containing detailed information about each product. It Links product IDs to name, category, unit, and standard buying/selling prices.</a:t>
            </a:r>
          </a:p>
        </p:txBody>
      </p:sp>
    </p:spTree>
    <p:extLst>
      <p:ext uri="{BB962C8B-B14F-4D97-AF65-F5344CB8AC3E}">
        <p14:creationId xmlns:p14="http://schemas.microsoft.com/office/powerpoint/2010/main" val="297708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15C0-342E-E097-7387-46FAD00E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Dashboard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9336-FF62-18DC-659B-335CD0F80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Target vs Achievement comparison.</a:t>
            </a:r>
          </a:p>
          <a:p>
            <a:r>
              <a:rPr lang="en-US" sz="2000" dirty="0"/>
              <a:t>Sales breakdown by salesman, category, sale type, and payment mode.</a:t>
            </a:r>
          </a:p>
          <a:p>
            <a:r>
              <a:rPr lang="en-IN" sz="2000" dirty="0"/>
              <a:t>Interactive slicers for dynamic data filtering.</a:t>
            </a:r>
          </a:p>
          <a:p>
            <a:r>
              <a:rPr lang="en-US" sz="2000" dirty="0"/>
              <a:t>Visual charts for quick insights.</a:t>
            </a:r>
          </a:p>
          <a:p>
            <a:r>
              <a:rPr lang="en-US" sz="2000" dirty="0"/>
              <a:t>Pivot tables and Excel formulas for calculations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3253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1598-22F9-A186-1F35-D47CCA3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Dashboard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139000-B8D8-81B0-B620-1E93090B5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81" y="1677030"/>
            <a:ext cx="8036560" cy="4612010"/>
          </a:xfrm>
        </p:spPr>
      </p:pic>
    </p:spTree>
    <p:extLst>
      <p:ext uri="{BB962C8B-B14F-4D97-AF65-F5344CB8AC3E}">
        <p14:creationId xmlns:p14="http://schemas.microsoft.com/office/powerpoint/2010/main" val="1750404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D190-2919-31CB-2B90-BB6D9CDE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8C4D-D14F-7B4E-356E-1AB8C237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Top-performing months and categories identified.</a:t>
            </a:r>
          </a:p>
          <a:p>
            <a:r>
              <a:rPr lang="en-US" sz="2000" dirty="0"/>
              <a:t>Most profitable product lines determined.</a:t>
            </a:r>
          </a:p>
          <a:p>
            <a:r>
              <a:rPr lang="en-US" sz="2000" dirty="0"/>
              <a:t>Sales split by payment mode and sale type analyzed.</a:t>
            </a:r>
          </a:p>
          <a:p>
            <a:r>
              <a:rPr lang="en-US" sz="2000" dirty="0"/>
              <a:t>Contribution of each salesman to total revenue highlighted.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5383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E7C4-3EE1-4B5F-1B00-8EE94A84A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800" dirty="0">
                <a:latin typeface="Algerian" panose="04020705040A02060702" pitchFamily="82" charset="0"/>
              </a:rPr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CCF0F-D31B-0CD7-F855-381293820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Dashboard offers a clear overview of sales performance.</a:t>
            </a:r>
          </a:p>
          <a:p>
            <a:endParaRPr lang="en-US" sz="2400" dirty="0"/>
          </a:p>
          <a:p>
            <a:r>
              <a:rPr lang="en-US" sz="2400" dirty="0"/>
              <a:t>Helps management take quick and informed decisions.</a:t>
            </a:r>
          </a:p>
          <a:p>
            <a:endParaRPr lang="en-US" sz="2400" dirty="0"/>
          </a:p>
          <a:p>
            <a:r>
              <a:rPr lang="en-US" sz="2400" dirty="0"/>
              <a:t>Future scope: Automate data refresh and integrate with live sales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181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229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Algerian</vt:lpstr>
      <vt:lpstr>Arial</vt:lpstr>
      <vt:lpstr>Trebuchet MS</vt:lpstr>
      <vt:lpstr>Wingdings 3</vt:lpstr>
      <vt:lpstr>Facet</vt:lpstr>
      <vt:lpstr>Sales Target Dashboard</vt:lpstr>
      <vt:lpstr>Objective</vt:lpstr>
      <vt:lpstr>Data Overview</vt:lpstr>
      <vt:lpstr>Dashboard Features</vt:lpstr>
      <vt:lpstr>Dashboard Preview</vt:lpstr>
      <vt:lpstr>Key Insights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Sawant</dc:creator>
  <cp:lastModifiedBy>Amit Sawant</cp:lastModifiedBy>
  <cp:revision>1</cp:revision>
  <dcterms:created xsi:type="dcterms:W3CDTF">2025-08-08T06:59:25Z</dcterms:created>
  <dcterms:modified xsi:type="dcterms:W3CDTF">2025-08-08T07:26:14Z</dcterms:modified>
</cp:coreProperties>
</file>