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3F507C-53A0-48E0-A01E-2EDCB8451DB0}" v="4" dt="2025-03-17T05:50:45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84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138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27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08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6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80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3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1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2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7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7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8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905F08-FF68-D819-DC24-16ED571AED8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13" r="24987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6100" dirty="0"/>
              <a:t>MCP Server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dirty="0"/>
              <a:t>Presented by: Amit Sharma</a:t>
            </a:r>
          </a:p>
          <a:p>
            <a:r>
              <a:rPr dirty="0"/>
              <a:t>Date: 17/03/2025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This project successfully implements a basic MCP Server and client interaction.</a:t>
            </a:r>
          </a:p>
          <a:p>
            <a:r>
              <a:rPr i="1" dirty="0"/>
              <a:t>Future work includes adding authentication, database integration, and scalability.</a:t>
            </a:r>
          </a:p>
          <a:p>
            <a:endParaRPr i="1" dirty="0"/>
          </a:p>
          <a:p>
            <a:r>
              <a:rPr i="1" dirty="0"/>
              <a:t>Thank You! 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This project implements an MCP (Message Communication Protocol) Server.</a:t>
            </a:r>
          </a:p>
          <a:p>
            <a:r>
              <a:rPr i="1" dirty="0"/>
              <a:t>The server is responsible for handling client requests, processing data, and returning responses.</a:t>
            </a:r>
          </a:p>
          <a:p>
            <a:r>
              <a:rPr i="1" dirty="0"/>
              <a:t>The project follows a client-server architecture for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Programming Language: Python</a:t>
            </a:r>
          </a:p>
          <a:p>
            <a:r>
              <a:rPr i="1" dirty="0"/>
              <a:t>Libraries Used: Flask, Requests, </a:t>
            </a:r>
            <a:r>
              <a:rPr i="1" dirty="0" err="1"/>
              <a:t>dotenv</a:t>
            </a:r>
            <a:endParaRPr i="1" dirty="0"/>
          </a:p>
          <a:p>
            <a:r>
              <a:rPr i="1" dirty="0"/>
              <a:t>Development Tools: VS Code, GitHub, Postman (for API testing)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The architecture follows a client-server model.</a:t>
            </a:r>
          </a:p>
          <a:p>
            <a:r>
              <a:rPr i="1" dirty="0"/>
              <a:t>The server processes incoming requests and sends appropriate responses.</a:t>
            </a:r>
          </a:p>
          <a:p>
            <a:r>
              <a:rPr i="1" dirty="0"/>
              <a:t>The client communicates with the server via API calls.</a:t>
            </a:r>
          </a:p>
          <a:p>
            <a:r>
              <a:rPr i="1" dirty="0"/>
              <a:t>Environment variables (.env file) store sensitive credentials.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Server Implementation: Handles client requests and sends responses.</a:t>
            </a:r>
          </a:p>
          <a:p>
            <a:r>
              <a:rPr i="1" dirty="0"/>
              <a:t>Secure Communication:</a:t>
            </a:r>
            <a:r>
              <a:rPr lang="en-US" i="1" dirty="0"/>
              <a:t> </a:t>
            </a:r>
            <a:r>
              <a:rPr i="1" dirty="0"/>
              <a:t>Uses environment variables for security.</a:t>
            </a:r>
          </a:p>
          <a:p>
            <a:r>
              <a:rPr i="1" dirty="0"/>
              <a:t>Client Testing: A test client script to verify functionality.</a:t>
            </a:r>
          </a:p>
          <a:p>
            <a:r>
              <a:rPr i="1" dirty="0"/>
              <a:t>Logging &amp; Error Handling: Implements robust error handling mechanisms.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dirty="0"/>
              <a:t>/</a:t>
            </a:r>
            <a:r>
              <a:rPr i="1" dirty="0" err="1"/>
              <a:t>project_root</a:t>
            </a:r>
            <a:endParaRPr i="1" dirty="0"/>
          </a:p>
          <a:p>
            <a:r>
              <a:rPr i="1" dirty="0"/>
              <a:t>│── server.py         # Main server implementation</a:t>
            </a:r>
          </a:p>
          <a:p>
            <a:r>
              <a:rPr i="1" dirty="0"/>
              <a:t>│── test_client.py    # Client script to send test requests</a:t>
            </a:r>
          </a:p>
          <a:p>
            <a:r>
              <a:rPr i="1" dirty="0"/>
              <a:t>│── .env              # Environment variables (ignored in Git)</a:t>
            </a:r>
          </a:p>
          <a:p>
            <a:r>
              <a:rPr i="1" dirty="0"/>
              <a:t>│── readme-file.md    # Project documentation</a:t>
            </a:r>
          </a:p>
          <a:p>
            <a:r>
              <a:rPr i="1" dirty="0"/>
              <a:t>│── requirements.txt  # Dependencies</a:t>
            </a:r>
          </a:p>
          <a:p>
            <a:r>
              <a:rPr i="1" dirty="0"/>
              <a:t>│── </a:t>
            </a:r>
            <a:r>
              <a:rPr i="1" dirty="0" err="1"/>
              <a:t>venv</a:t>
            </a:r>
            <a:r>
              <a:rPr i="1" dirty="0"/>
              <a:t>/             # Virtual environment (ignored in Git)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Demo (Screenshots)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1299875"/>
          </a:xfrm>
        </p:spPr>
        <p:txBody>
          <a:bodyPr/>
          <a:lstStyle/>
          <a:p>
            <a:r>
              <a:rPr i="1" dirty="0"/>
              <a:t>1. Start the server using `python server.py`.</a:t>
            </a:r>
          </a:p>
          <a:p>
            <a:r>
              <a:rPr i="1" dirty="0"/>
              <a:t>2. Run the test client using `python test_client.py`.</a:t>
            </a:r>
          </a:p>
          <a:p>
            <a:r>
              <a:rPr i="1" dirty="0"/>
              <a:t>3. Observe the request-response cycle.</a:t>
            </a:r>
          </a:p>
          <a:p>
            <a:pPr marL="0" indent="0">
              <a:buNone/>
            </a:pP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CE28F9-3F20-A2ED-3865-41005B3C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4322618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AB9DB5-AC6B-878E-EF74-D904F2242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83045"/>
            <a:ext cx="6587613" cy="1174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1073733"/>
          </a:xfrm>
        </p:spPr>
        <p:txBody>
          <a:bodyPr>
            <a:normAutofit lnSpcReduction="10000"/>
          </a:bodyPr>
          <a:lstStyle/>
          <a:p>
            <a:r>
              <a:rPr i="1" dirty="0"/>
              <a:t>The test client sends sample requests to the server.</a:t>
            </a:r>
          </a:p>
          <a:p>
            <a:r>
              <a:rPr i="1" dirty="0"/>
              <a:t>The server processes the request and returns appropriate responses.</a:t>
            </a:r>
          </a:p>
          <a:p>
            <a:pPr marL="0" indent="0">
              <a:buNone/>
            </a:pPr>
            <a:endParaRPr i="1" dirty="0"/>
          </a:p>
          <a:p>
            <a:pPr marL="0" indent="0">
              <a:buNone/>
            </a:pPr>
            <a:endParaRPr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13477B-8A0E-A06A-3DDD-3FD25C85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884"/>
            <a:ext cx="9144000" cy="36451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i="1" dirty="0"/>
              <a:t>Challenges Faced:</a:t>
            </a:r>
          </a:p>
          <a:p>
            <a:r>
              <a:rPr i="1" dirty="0"/>
              <a:t>Handling concurrent client requests.</a:t>
            </a:r>
          </a:p>
          <a:p>
            <a:r>
              <a:rPr i="1" dirty="0"/>
              <a:t>Ensuring proper security with environment variables.</a:t>
            </a:r>
          </a:p>
          <a:p>
            <a:endParaRPr i="1" dirty="0"/>
          </a:p>
          <a:p>
            <a:pPr marL="0" indent="0">
              <a:buNone/>
            </a:pPr>
            <a:r>
              <a:rPr i="1" dirty="0"/>
              <a:t>Future Improvements:</a:t>
            </a:r>
          </a:p>
          <a:p>
            <a:r>
              <a:rPr i="1" dirty="0"/>
              <a:t>Implementing authentication for secure communication.</a:t>
            </a:r>
          </a:p>
          <a:p>
            <a:r>
              <a:rPr i="1" dirty="0"/>
              <a:t>Expanding the project to support more request types.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A489D60BDA07479ED7ED4FFEE54FCE" ma:contentTypeVersion="15" ma:contentTypeDescription="Create a new document." ma:contentTypeScope="" ma:versionID="a643260edb2aebc3ba3ebe465c3110b4">
  <xsd:schema xmlns:xsd="http://www.w3.org/2001/XMLSchema" xmlns:xs="http://www.w3.org/2001/XMLSchema" xmlns:p="http://schemas.microsoft.com/office/2006/metadata/properties" xmlns:ns3="21830cf4-ed48-4df8-aa52-ca27db69913e" targetNamespace="http://schemas.microsoft.com/office/2006/metadata/properties" ma:root="true" ma:fieldsID="c6bf9e9531e6fce4f0cf60297233a614" ns3:_="">
    <xsd:import namespace="21830cf4-ed48-4df8-aa52-ca27db6991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30cf4-ed48-4df8-aa52-ca27db699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830cf4-ed48-4df8-aa52-ca27db69913e" xsi:nil="true"/>
  </documentManagement>
</p:properties>
</file>

<file path=customXml/itemProps1.xml><?xml version="1.0" encoding="utf-8"?>
<ds:datastoreItem xmlns:ds="http://schemas.openxmlformats.org/officeDocument/2006/customXml" ds:itemID="{D07270E9-C5E3-4102-8356-C38DA4005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830cf4-ed48-4df8-aa52-ca27db699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EB5913-9F84-4263-A7E6-D743AF1FD8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08FB6F-1612-463C-89D0-C817F2824B2E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21830cf4-ed48-4df8-aa52-ca27db69913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351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MCP Server Implementation</vt:lpstr>
      <vt:lpstr>Introduction</vt:lpstr>
      <vt:lpstr>Technology Stack</vt:lpstr>
      <vt:lpstr>Project Architecture</vt:lpstr>
      <vt:lpstr>Key Features</vt:lpstr>
      <vt:lpstr>Code Structure</vt:lpstr>
      <vt:lpstr>Working Demo (Screenshots)</vt:lpstr>
      <vt:lpstr>Testing &amp; Output</vt:lpstr>
      <vt:lpstr>Challenges &amp; Improvements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Amit Sharma</dc:creator>
  <cp:keywords/>
  <dc:description>generated using python-pptx</dc:description>
  <cp:lastModifiedBy>Amit Sharma [ECE - 2021]</cp:lastModifiedBy>
  <cp:revision>3</cp:revision>
  <cp:lastPrinted>2025-03-17T05:48:54Z</cp:lastPrinted>
  <dcterms:created xsi:type="dcterms:W3CDTF">2013-01-27T09:14:16Z</dcterms:created>
  <dcterms:modified xsi:type="dcterms:W3CDTF">2025-03-17T05:50:45Z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0x01010077A489D60BDA07479ED7ED4FFEE54FCE</vt:lpwstr>
  </property>
</Properties>
</file>