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42"/>
    </p:embeddedFont>
    <p:embeddedFont>
      <p:font typeface="Fira Sans Extra Condensed" panose="020B0503050000020004" pitchFamily="34" charset="0"/>
      <p:regular r:id="rId43"/>
      <p:bold r:id="rId44"/>
      <p:italic r:id="rId45"/>
      <p:boldItalic r:id="rId46"/>
    </p:embeddedFont>
    <p:embeddedFont>
      <p:font typeface="Lato" panose="020F0502020204030203" pitchFamily="34" charset="0"/>
      <p:regular r:id="rId47"/>
      <p:bold r:id="rId48"/>
      <p:italic r:id="rId49"/>
      <p:boldItalic r:id="rId50"/>
    </p:embeddedFont>
    <p:embeddedFont>
      <p:font typeface="Poppins" panose="00000500000000000000" pitchFamily="2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1" roundtripDataSignature="AMtx7miciOtNqmd75BjlKGOsYRH1pful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F1BE3F-B342-4C8B-A235-CC1A4EDE8985}">
  <a:tblStyle styleId="{25F1BE3F-B342-4C8B-A235-CC1A4EDE898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94F6EE79-D02C-4B3A-91C1-38A7D25A011B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17E6916-3B13-43ED-AC98-1909ECE70C7D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8E8E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E8EC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D344EC-3E2D-4679-BEB9-1FC708958052}" styleName="Table_3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5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13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131" Type="http://customschemas.google.com/relationships/presentationmetadata" Target="meta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13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13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1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7" name="Google Shape;152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" name="Google Shape;1673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2" name="Google Shape;1682;p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catboost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5" name="Google Shape;1695;p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catboost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9" name="Google Shape;1709;p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catboost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" name="Google Shape;1716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8" name="Google Shape;17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5" name="Google Shape;182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3" name="Google Shape;5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130e5ba7df1_0_9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5" name="Google Shape;1925;g130e5ba7df1_0_9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g130e5ba7df1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2" name="Google Shape;1992;g130e5ba7df1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9" name="Google Shape;205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g130e5ba7df1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0" name="Google Shape;2180;g130e5ba7df1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g130e5ba7df1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7" name="Google Shape;2187;g130e5ba7df1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6" name="Google Shape;233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Google Shape;2446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7" name="Google Shape;2447;p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Google Shape;251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1" name="Google Shape;251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0" name="Google Shape;2660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1" name="Google Shape;2661;p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0" name="Google Shape;28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1" name="Google Shape;28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8" name="Google Shape;65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" name="Google Shape;2918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9" name="Google Shape;2919;p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5" name="Google Shape;30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6" name="Google Shape;304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5" name="Google Shape;3195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6" name="Google Shape;3196;p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" name="Google Shape;3280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1" name="Google Shape;3281;p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" name="Google Shape;3430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1" name="Google Shape;3431;p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8" name="Google Shape;3468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9" name="Google Shape;3469;p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" name="Google Shape;3522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3" name="Google Shape;3523;p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9" name="Google Shape;3529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0" name="Google Shape;3530;p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Suggest approaches to dealing with potential unfairness (if you can, try to implement some of them)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6" name="Google Shape;3596;p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7" name="Google Shape;3597;p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" name="Google Shape;3625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6" name="Google Shape;3626;p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30e5ba7df1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5" name="Google Shape;735;g130e5ba7df1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130e5ba7df1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2" name="Google Shape;872;g130e5ba7df1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130e5ba7df1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3" name="Google Shape;1023;g130e5ba7df1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130e5ba7df1_0_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2" name="Google Shape;1172;g130e5ba7df1_0_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130e5ba7df1_1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8" name="Google Shape;1178;g130e5ba7df1_1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8" name="Google Shape;12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66"/>
          <p:cNvSpPr txBox="1">
            <a:spLocks noGrp="1"/>
          </p:cNvSpPr>
          <p:nvPr>
            <p:ph type="ctrTitle"/>
          </p:nvPr>
        </p:nvSpPr>
        <p:spPr>
          <a:xfrm>
            <a:off x="715100" y="1076225"/>
            <a:ext cx="4278300" cy="18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66"/>
          <p:cNvSpPr txBox="1">
            <a:spLocks noGrp="1"/>
          </p:cNvSpPr>
          <p:nvPr>
            <p:ph type="subTitle" idx="1"/>
          </p:nvPr>
        </p:nvSpPr>
        <p:spPr>
          <a:xfrm>
            <a:off x="715100" y="3323000"/>
            <a:ext cx="42783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6"/>
          <p:cNvSpPr/>
          <p:nvPr/>
        </p:nvSpPr>
        <p:spPr>
          <a:xfrm>
            <a:off x="125" y="4101525"/>
            <a:ext cx="9144000" cy="1041900"/>
          </a:xfrm>
          <a:prstGeom prst="rect">
            <a:avLst/>
          </a:prstGeom>
          <a:solidFill>
            <a:srgbClr val="91C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6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6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6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1"/>
          <p:cNvSpPr/>
          <p:nvPr/>
        </p:nvSpPr>
        <p:spPr>
          <a:xfrm>
            <a:off x="0" y="4101525"/>
            <a:ext cx="9144000" cy="1041900"/>
          </a:xfrm>
          <a:prstGeom prst="rect">
            <a:avLst/>
          </a:prstGeom>
          <a:solidFill>
            <a:srgbClr val="91C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1"/>
          <p:cNvSpPr txBox="1">
            <a:spLocks noGrp="1"/>
          </p:cNvSpPr>
          <p:nvPr>
            <p:ph type="subTitle" idx="1"/>
          </p:nvPr>
        </p:nvSpPr>
        <p:spPr>
          <a:xfrm>
            <a:off x="1539626" y="1438425"/>
            <a:ext cx="21768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" name="Google Shape;60;p81"/>
          <p:cNvSpPr txBox="1">
            <a:spLocks noGrp="1"/>
          </p:cNvSpPr>
          <p:nvPr>
            <p:ph type="subTitle" idx="2"/>
          </p:nvPr>
        </p:nvSpPr>
        <p:spPr>
          <a:xfrm>
            <a:off x="1539625" y="1832589"/>
            <a:ext cx="2176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1"/>
          <p:cNvSpPr txBox="1">
            <a:spLocks noGrp="1"/>
          </p:cNvSpPr>
          <p:nvPr>
            <p:ph type="subTitle" idx="3"/>
          </p:nvPr>
        </p:nvSpPr>
        <p:spPr>
          <a:xfrm>
            <a:off x="4710550" y="1832589"/>
            <a:ext cx="2176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1"/>
          <p:cNvSpPr txBox="1">
            <a:spLocks noGrp="1"/>
          </p:cNvSpPr>
          <p:nvPr>
            <p:ph type="subTitle" idx="4"/>
          </p:nvPr>
        </p:nvSpPr>
        <p:spPr>
          <a:xfrm>
            <a:off x="1539625" y="3210451"/>
            <a:ext cx="2176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1"/>
          <p:cNvSpPr txBox="1">
            <a:spLocks noGrp="1"/>
          </p:cNvSpPr>
          <p:nvPr>
            <p:ph type="subTitle" idx="5"/>
          </p:nvPr>
        </p:nvSpPr>
        <p:spPr>
          <a:xfrm>
            <a:off x="4710550" y="3210451"/>
            <a:ext cx="2176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1"/>
          <p:cNvSpPr txBox="1">
            <a:spLocks noGrp="1"/>
          </p:cNvSpPr>
          <p:nvPr>
            <p:ph type="subTitle" idx="6"/>
          </p:nvPr>
        </p:nvSpPr>
        <p:spPr>
          <a:xfrm>
            <a:off x="1539626" y="2816251"/>
            <a:ext cx="21768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" name="Google Shape;66;p81"/>
          <p:cNvSpPr txBox="1">
            <a:spLocks noGrp="1"/>
          </p:cNvSpPr>
          <p:nvPr>
            <p:ph type="subTitle" idx="7"/>
          </p:nvPr>
        </p:nvSpPr>
        <p:spPr>
          <a:xfrm>
            <a:off x="4710550" y="1438425"/>
            <a:ext cx="21768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7" name="Google Shape;67;p81"/>
          <p:cNvSpPr txBox="1">
            <a:spLocks noGrp="1"/>
          </p:cNvSpPr>
          <p:nvPr>
            <p:ph type="subTitle" idx="8"/>
          </p:nvPr>
        </p:nvSpPr>
        <p:spPr>
          <a:xfrm>
            <a:off x="4710550" y="2816251"/>
            <a:ext cx="21768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5"/>
          <p:cNvSpPr txBox="1">
            <a:spLocks noGrp="1"/>
          </p:cNvSpPr>
          <p:nvPr>
            <p:ph type="subTitle" idx="1"/>
          </p:nvPr>
        </p:nvSpPr>
        <p:spPr>
          <a:xfrm>
            <a:off x="5306850" y="1383704"/>
            <a:ext cx="2793000" cy="17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5"/>
          <p:cNvSpPr txBox="1">
            <a:spLocks noGrp="1"/>
          </p:cNvSpPr>
          <p:nvPr>
            <p:ph type="title"/>
          </p:nvPr>
        </p:nvSpPr>
        <p:spPr>
          <a:xfrm>
            <a:off x="5306850" y="846925"/>
            <a:ext cx="27930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5"/>
          <p:cNvSpPr/>
          <p:nvPr/>
        </p:nvSpPr>
        <p:spPr>
          <a:xfrm>
            <a:off x="0" y="4101525"/>
            <a:ext cx="9144000" cy="1041900"/>
          </a:xfrm>
          <a:prstGeom prst="rect">
            <a:avLst/>
          </a:prstGeom>
          <a:solidFill>
            <a:srgbClr val="91C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8"/>
          <p:cNvSpPr txBox="1">
            <a:spLocks noGrp="1"/>
          </p:cNvSpPr>
          <p:nvPr>
            <p:ph type="subTitle" idx="1"/>
          </p:nvPr>
        </p:nvSpPr>
        <p:spPr>
          <a:xfrm>
            <a:off x="5547388" y="1576900"/>
            <a:ext cx="2881500" cy="18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8"/>
          <p:cNvSpPr txBox="1">
            <a:spLocks noGrp="1"/>
          </p:cNvSpPr>
          <p:nvPr>
            <p:ph type="title"/>
          </p:nvPr>
        </p:nvSpPr>
        <p:spPr>
          <a:xfrm>
            <a:off x="5547400" y="535000"/>
            <a:ext cx="2881500" cy="10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8"/>
          <p:cNvSpPr/>
          <p:nvPr/>
        </p:nvSpPr>
        <p:spPr>
          <a:xfrm>
            <a:off x="0" y="4101525"/>
            <a:ext cx="9144000" cy="1041900"/>
          </a:xfrm>
          <a:prstGeom prst="rect">
            <a:avLst/>
          </a:prstGeom>
          <a:solidFill>
            <a:srgbClr val="91C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5"/>
          <p:cNvSpPr/>
          <p:nvPr/>
        </p:nvSpPr>
        <p:spPr>
          <a:xfrm>
            <a:off x="0" y="4101525"/>
            <a:ext cx="9144000" cy="1041900"/>
          </a:xfrm>
          <a:prstGeom prst="rect">
            <a:avLst/>
          </a:prstGeom>
          <a:solidFill>
            <a:srgbClr val="91C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5"/>
          <p:cNvSpPr txBox="1">
            <a:spLocks noGrp="1"/>
          </p:cNvSpPr>
          <p:nvPr>
            <p:ph type="title"/>
          </p:nvPr>
        </p:nvSpPr>
        <p:spPr>
          <a:xfrm>
            <a:off x="715100" y="763600"/>
            <a:ext cx="4213200" cy="19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5"/>
          <p:cNvSpPr/>
          <p:nvPr/>
        </p:nvSpPr>
        <p:spPr>
          <a:xfrm>
            <a:off x="0" y="4101525"/>
            <a:ext cx="9144000" cy="1041900"/>
          </a:xfrm>
          <a:prstGeom prst="rect">
            <a:avLst/>
          </a:prstGeom>
          <a:solidFill>
            <a:srgbClr val="91C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95"/>
          <p:cNvSpPr/>
          <p:nvPr/>
        </p:nvSpPr>
        <p:spPr>
          <a:xfrm flipH="1">
            <a:off x="1123552" y="4539800"/>
            <a:ext cx="2182800" cy="137400"/>
          </a:xfrm>
          <a:prstGeom prst="ellipse">
            <a:avLst/>
          </a:prstGeom>
          <a:solidFill>
            <a:srgbClr val="556BD0">
              <a:alpha val="4117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95"/>
          <p:cNvGrpSpPr/>
          <p:nvPr/>
        </p:nvGrpSpPr>
        <p:grpSpPr>
          <a:xfrm>
            <a:off x="715100" y="3263126"/>
            <a:ext cx="3188127" cy="1345373"/>
            <a:chOff x="2639368" y="3263126"/>
            <a:chExt cx="3188127" cy="1345373"/>
          </a:xfrm>
        </p:grpSpPr>
        <p:sp>
          <p:nvSpPr>
            <p:cNvPr id="161" name="Google Shape;161;p95"/>
            <p:cNvSpPr/>
            <p:nvPr/>
          </p:nvSpPr>
          <p:spPr>
            <a:xfrm>
              <a:off x="4569639" y="4186828"/>
              <a:ext cx="48745" cy="8854"/>
            </a:xfrm>
            <a:custGeom>
              <a:avLst/>
              <a:gdLst/>
              <a:ahLst/>
              <a:cxnLst/>
              <a:rect l="l" t="t" r="r" b="b"/>
              <a:pathLst>
                <a:path w="1613" h="293" extrusionOk="0">
                  <a:moveTo>
                    <a:pt x="807" y="0"/>
                  </a:moveTo>
                  <a:cubicBezTo>
                    <a:pt x="361" y="0"/>
                    <a:pt x="1" y="66"/>
                    <a:pt x="1" y="146"/>
                  </a:cubicBezTo>
                  <a:cubicBezTo>
                    <a:pt x="1" y="226"/>
                    <a:pt x="361" y="292"/>
                    <a:pt x="807" y="292"/>
                  </a:cubicBezTo>
                  <a:cubicBezTo>
                    <a:pt x="1250" y="292"/>
                    <a:pt x="1613" y="228"/>
                    <a:pt x="1613" y="146"/>
                  </a:cubicBezTo>
                  <a:cubicBezTo>
                    <a:pt x="1613" y="66"/>
                    <a:pt x="1250" y="0"/>
                    <a:pt x="807" y="0"/>
                  </a:cubicBezTo>
                  <a:close/>
                </a:path>
              </a:pathLst>
            </a:custGeom>
            <a:solidFill>
              <a:srgbClr val="6ACB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95"/>
            <p:cNvSpPr/>
            <p:nvPr/>
          </p:nvSpPr>
          <p:spPr>
            <a:xfrm>
              <a:off x="5035374" y="3495706"/>
              <a:ext cx="133180" cy="139798"/>
            </a:xfrm>
            <a:custGeom>
              <a:avLst/>
              <a:gdLst/>
              <a:ahLst/>
              <a:cxnLst/>
              <a:rect l="l" t="t" r="r" b="b"/>
              <a:pathLst>
                <a:path w="4407" h="4626" extrusionOk="0">
                  <a:moveTo>
                    <a:pt x="712" y="1"/>
                  </a:moveTo>
                  <a:lnTo>
                    <a:pt x="0" y="705"/>
                  </a:lnTo>
                  <a:lnTo>
                    <a:pt x="3695" y="4626"/>
                  </a:lnTo>
                  <a:lnTo>
                    <a:pt x="4406" y="392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95"/>
            <p:cNvSpPr/>
            <p:nvPr/>
          </p:nvSpPr>
          <p:spPr>
            <a:xfrm>
              <a:off x="5130721" y="3601842"/>
              <a:ext cx="62011" cy="54064"/>
            </a:xfrm>
            <a:custGeom>
              <a:avLst/>
              <a:gdLst/>
              <a:ahLst/>
              <a:cxnLst/>
              <a:rect l="l" t="t" r="r" b="b"/>
              <a:pathLst>
                <a:path w="2052" h="1789" extrusionOk="0">
                  <a:moveTo>
                    <a:pt x="1601" y="1"/>
                  </a:moveTo>
                  <a:cubicBezTo>
                    <a:pt x="1341" y="1"/>
                    <a:pt x="972" y="189"/>
                    <a:pt x="646" y="510"/>
                  </a:cubicBezTo>
                  <a:cubicBezTo>
                    <a:pt x="195" y="955"/>
                    <a:pt x="0" y="1489"/>
                    <a:pt x="209" y="1701"/>
                  </a:cubicBezTo>
                  <a:cubicBezTo>
                    <a:pt x="268" y="1760"/>
                    <a:pt x="352" y="1788"/>
                    <a:pt x="452" y="1788"/>
                  </a:cubicBezTo>
                  <a:cubicBezTo>
                    <a:pt x="711" y="1788"/>
                    <a:pt x="1081" y="1600"/>
                    <a:pt x="1406" y="1278"/>
                  </a:cubicBezTo>
                  <a:cubicBezTo>
                    <a:pt x="1856" y="833"/>
                    <a:pt x="2052" y="299"/>
                    <a:pt x="1841" y="87"/>
                  </a:cubicBezTo>
                  <a:cubicBezTo>
                    <a:pt x="1783" y="29"/>
                    <a:pt x="1700" y="1"/>
                    <a:pt x="1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95"/>
            <p:cNvSpPr/>
            <p:nvPr/>
          </p:nvSpPr>
          <p:spPr>
            <a:xfrm>
              <a:off x="5130721" y="3601872"/>
              <a:ext cx="55665" cy="51374"/>
            </a:xfrm>
            <a:custGeom>
              <a:avLst/>
              <a:gdLst/>
              <a:ahLst/>
              <a:cxnLst/>
              <a:rect l="l" t="t" r="r" b="b"/>
              <a:pathLst>
                <a:path w="1842" h="1700" extrusionOk="0">
                  <a:moveTo>
                    <a:pt x="1600" y="0"/>
                  </a:moveTo>
                  <a:cubicBezTo>
                    <a:pt x="1341" y="0"/>
                    <a:pt x="972" y="188"/>
                    <a:pt x="646" y="509"/>
                  </a:cubicBezTo>
                  <a:cubicBezTo>
                    <a:pt x="195" y="954"/>
                    <a:pt x="0" y="1486"/>
                    <a:pt x="209" y="1700"/>
                  </a:cubicBezTo>
                  <a:lnTo>
                    <a:pt x="1841" y="86"/>
                  </a:lnTo>
                  <a:cubicBezTo>
                    <a:pt x="1783" y="28"/>
                    <a:pt x="1700" y="0"/>
                    <a:pt x="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95"/>
            <p:cNvSpPr/>
            <p:nvPr/>
          </p:nvSpPr>
          <p:spPr>
            <a:xfrm>
              <a:off x="2792921" y="3431638"/>
              <a:ext cx="2882746" cy="104199"/>
            </a:xfrm>
            <a:custGeom>
              <a:avLst/>
              <a:gdLst/>
              <a:ahLst/>
              <a:cxnLst/>
              <a:rect l="l" t="t" r="r" b="b"/>
              <a:pathLst>
                <a:path w="95392" h="3448" extrusionOk="0">
                  <a:moveTo>
                    <a:pt x="0" y="0"/>
                  </a:moveTo>
                  <a:lnTo>
                    <a:pt x="0" y="3448"/>
                  </a:lnTo>
                  <a:lnTo>
                    <a:pt x="95392" y="3448"/>
                  </a:lnTo>
                  <a:lnTo>
                    <a:pt x="953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95"/>
            <p:cNvSpPr/>
            <p:nvPr/>
          </p:nvSpPr>
          <p:spPr>
            <a:xfrm>
              <a:off x="3243061" y="4315388"/>
              <a:ext cx="1608520" cy="251007"/>
            </a:xfrm>
            <a:custGeom>
              <a:avLst/>
              <a:gdLst/>
              <a:ahLst/>
              <a:cxnLst/>
              <a:rect l="l" t="t" r="r" b="b"/>
              <a:pathLst>
                <a:path w="53227" h="8306" extrusionOk="0">
                  <a:moveTo>
                    <a:pt x="21652" y="1"/>
                  </a:moveTo>
                  <a:lnTo>
                    <a:pt x="999" y="2389"/>
                  </a:lnTo>
                  <a:cubicBezTo>
                    <a:pt x="447" y="2389"/>
                    <a:pt x="0" y="2837"/>
                    <a:pt x="0" y="3388"/>
                  </a:cubicBezTo>
                  <a:lnTo>
                    <a:pt x="0" y="7304"/>
                  </a:lnTo>
                  <a:cubicBezTo>
                    <a:pt x="0" y="7857"/>
                    <a:pt x="447" y="8304"/>
                    <a:pt x="999" y="8305"/>
                  </a:cubicBezTo>
                  <a:lnTo>
                    <a:pt x="52227" y="8305"/>
                  </a:lnTo>
                  <a:cubicBezTo>
                    <a:pt x="52778" y="8304"/>
                    <a:pt x="53226" y="7857"/>
                    <a:pt x="53226" y="7304"/>
                  </a:cubicBezTo>
                  <a:lnTo>
                    <a:pt x="53226" y="2706"/>
                  </a:lnTo>
                  <a:cubicBezTo>
                    <a:pt x="53226" y="2154"/>
                    <a:pt x="52778" y="1707"/>
                    <a:pt x="52227" y="1706"/>
                  </a:cubicBezTo>
                  <a:lnTo>
                    <a:pt x="373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95"/>
            <p:cNvSpPr/>
            <p:nvPr/>
          </p:nvSpPr>
          <p:spPr>
            <a:xfrm>
              <a:off x="2989568" y="3422028"/>
              <a:ext cx="142941" cy="129734"/>
            </a:xfrm>
            <a:custGeom>
              <a:avLst/>
              <a:gdLst/>
              <a:ahLst/>
              <a:cxnLst/>
              <a:rect l="l" t="t" r="r" b="b"/>
              <a:pathLst>
                <a:path w="4730" h="4293" extrusionOk="0">
                  <a:moveTo>
                    <a:pt x="4049" y="1"/>
                  </a:moveTo>
                  <a:lnTo>
                    <a:pt x="1" y="3555"/>
                  </a:lnTo>
                  <a:lnTo>
                    <a:pt x="679" y="4292"/>
                  </a:lnTo>
                  <a:lnTo>
                    <a:pt x="4729" y="736"/>
                  </a:lnTo>
                  <a:lnTo>
                    <a:pt x="40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95"/>
            <p:cNvSpPr/>
            <p:nvPr/>
          </p:nvSpPr>
          <p:spPr>
            <a:xfrm>
              <a:off x="2965573" y="3516589"/>
              <a:ext cx="60289" cy="55635"/>
            </a:xfrm>
            <a:custGeom>
              <a:avLst/>
              <a:gdLst/>
              <a:ahLst/>
              <a:cxnLst/>
              <a:rect l="l" t="t" r="r" b="b"/>
              <a:pathLst>
                <a:path w="1995" h="1841" extrusionOk="0">
                  <a:moveTo>
                    <a:pt x="443" y="1"/>
                  </a:moveTo>
                  <a:cubicBezTo>
                    <a:pt x="353" y="1"/>
                    <a:pt x="277" y="25"/>
                    <a:pt x="221" y="77"/>
                  </a:cubicBezTo>
                  <a:cubicBezTo>
                    <a:pt x="0" y="279"/>
                    <a:pt x="172" y="821"/>
                    <a:pt x="600" y="1287"/>
                  </a:cubicBezTo>
                  <a:cubicBezTo>
                    <a:pt x="920" y="1634"/>
                    <a:pt x="1293" y="1841"/>
                    <a:pt x="1554" y="1841"/>
                  </a:cubicBezTo>
                  <a:cubicBezTo>
                    <a:pt x="1643" y="1841"/>
                    <a:pt x="1719" y="1816"/>
                    <a:pt x="1775" y="1765"/>
                  </a:cubicBezTo>
                  <a:cubicBezTo>
                    <a:pt x="1994" y="1563"/>
                    <a:pt x="1824" y="1022"/>
                    <a:pt x="1396" y="555"/>
                  </a:cubicBezTo>
                  <a:cubicBezTo>
                    <a:pt x="1076" y="208"/>
                    <a:pt x="703" y="1"/>
                    <a:pt x="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95"/>
            <p:cNvSpPr/>
            <p:nvPr/>
          </p:nvSpPr>
          <p:spPr>
            <a:xfrm>
              <a:off x="2972221" y="3516589"/>
              <a:ext cx="53640" cy="53308"/>
            </a:xfrm>
            <a:custGeom>
              <a:avLst/>
              <a:gdLst/>
              <a:ahLst/>
              <a:cxnLst/>
              <a:rect l="l" t="t" r="r" b="b"/>
              <a:pathLst>
                <a:path w="1775" h="1764" extrusionOk="0">
                  <a:moveTo>
                    <a:pt x="221" y="0"/>
                  </a:moveTo>
                  <a:cubicBezTo>
                    <a:pt x="133" y="0"/>
                    <a:pt x="57" y="25"/>
                    <a:pt x="1" y="75"/>
                  </a:cubicBezTo>
                  <a:lnTo>
                    <a:pt x="1557" y="1763"/>
                  </a:lnTo>
                  <a:cubicBezTo>
                    <a:pt x="1774" y="1561"/>
                    <a:pt x="1604" y="1020"/>
                    <a:pt x="1176" y="555"/>
                  </a:cubicBezTo>
                  <a:cubicBezTo>
                    <a:pt x="856" y="208"/>
                    <a:pt x="482" y="0"/>
                    <a:pt x="2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95"/>
            <p:cNvSpPr/>
            <p:nvPr/>
          </p:nvSpPr>
          <p:spPr>
            <a:xfrm>
              <a:off x="3531641" y="3452460"/>
              <a:ext cx="1319949" cy="147836"/>
            </a:xfrm>
            <a:custGeom>
              <a:avLst/>
              <a:gdLst/>
              <a:ahLst/>
              <a:cxnLst/>
              <a:rect l="l" t="t" r="r" b="b"/>
              <a:pathLst>
                <a:path w="43678" h="4892" extrusionOk="0">
                  <a:moveTo>
                    <a:pt x="999" y="0"/>
                  </a:moveTo>
                  <a:cubicBezTo>
                    <a:pt x="448" y="0"/>
                    <a:pt x="1" y="448"/>
                    <a:pt x="1" y="999"/>
                  </a:cubicBezTo>
                  <a:lnTo>
                    <a:pt x="1" y="1505"/>
                  </a:lnTo>
                  <a:cubicBezTo>
                    <a:pt x="1" y="2056"/>
                    <a:pt x="449" y="2504"/>
                    <a:pt x="1002" y="2504"/>
                  </a:cubicBezTo>
                  <a:lnTo>
                    <a:pt x="12103" y="4892"/>
                  </a:lnTo>
                  <a:lnTo>
                    <a:pt x="27831" y="4892"/>
                  </a:lnTo>
                  <a:lnTo>
                    <a:pt x="42678" y="3187"/>
                  </a:lnTo>
                  <a:cubicBezTo>
                    <a:pt x="43229" y="3185"/>
                    <a:pt x="43676" y="2739"/>
                    <a:pt x="43677" y="2187"/>
                  </a:cubicBezTo>
                  <a:lnTo>
                    <a:pt x="43677" y="999"/>
                  </a:lnTo>
                  <a:cubicBezTo>
                    <a:pt x="43676" y="448"/>
                    <a:pt x="43230" y="0"/>
                    <a:pt x="42679" y="0"/>
                  </a:cubicBezTo>
                  <a:cubicBezTo>
                    <a:pt x="42678" y="0"/>
                    <a:pt x="42677" y="0"/>
                    <a:pt x="42676" y="0"/>
                  </a:cubicBezTo>
                  <a:lnTo>
                    <a:pt x="1002" y="0"/>
                  </a:lnTo>
                  <a:cubicBezTo>
                    <a:pt x="1001" y="0"/>
                    <a:pt x="1000" y="0"/>
                    <a:pt x="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95"/>
            <p:cNvSpPr/>
            <p:nvPr/>
          </p:nvSpPr>
          <p:spPr>
            <a:xfrm>
              <a:off x="4865200" y="3458686"/>
              <a:ext cx="885114" cy="94709"/>
            </a:xfrm>
            <a:custGeom>
              <a:avLst/>
              <a:gdLst/>
              <a:ahLst/>
              <a:cxnLst/>
              <a:rect l="l" t="t" r="r" b="b"/>
              <a:pathLst>
                <a:path w="29289" h="3134" extrusionOk="0">
                  <a:moveTo>
                    <a:pt x="764" y="1"/>
                  </a:moveTo>
                  <a:cubicBezTo>
                    <a:pt x="411" y="1"/>
                    <a:pt x="116" y="277"/>
                    <a:pt x="97" y="633"/>
                  </a:cubicBezTo>
                  <a:lnTo>
                    <a:pt x="20" y="2109"/>
                  </a:lnTo>
                  <a:cubicBezTo>
                    <a:pt x="1" y="2477"/>
                    <a:pt x="284" y="2792"/>
                    <a:pt x="654" y="2810"/>
                  </a:cubicBezTo>
                  <a:lnTo>
                    <a:pt x="28550" y="3132"/>
                  </a:lnTo>
                  <a:cubicBezTo>
                    <a:pt x="28562" y="3133"/>
                    <a:pt x="28575" y="3133"/>
                    <a:pt x="28587" y="3133"/>
                  </a:cubicBezTo>
                  <a:cubicBezTo>
                    <a:pt x="28939" y="3133"/>
                    <a:pt x="29234" y="2857"/>
                    <a:pt x="29253" y="2500"/>
                  </a:cubicBezTo>
                  <a:lnTo>
                    <a:pt x="29270" y="2162"/>
                  </a:lnTo>
                  <a:cubicBezTo>
                    <a:pt x="29289" y="1794"/>
                    <a:pt x="29005" y="1479"/>
                    <a:pt x="28637" y="1459"/>
                  </a:cubicBezTo>
                  <a:lnTo>
                    <a:pt x="21222" y="1071"/>
                  </a:lnTo>
                  <a:lnTo>
                    <a:pt x="10716" y="520"/>
                  </a:lnTo>
                  <a:lnTo>
                    <a:pt x="801" y="2"/>
                  </a:lnTo>
                  <a:cubicBezTo>
                    <a:pt x="789" y="1"/>
                    <a:pt x="777" y="1"/>
                    <a:pt x="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95"/>
            <p:cNvSpPr/>
            <p:nvPr/>
          </p:nvSpPr>
          <p:spPr>
            <a:xfrm>
              <a:off x="2733839" y="3379567"/>
              <a:ext cx="779616" cy="149347"/>
            </a:xfrm>
            <a:custGeom>
              <a:avLst/>
              <a:gdLst/>
              <a:ahLst/>
              <a:cxnLst/>
              <a:rect l="l" t="t" r="r" b="b"/>
              <a:pathLst>
                <a:path w="25798" h="4942" extrusionOk="0">
                  <a:moveTo>
                    <a:pt x="729" y="0"/>
                  </a:moveTo>
                  <a:cubicBezTo>
                    <a:pt x="384" y="0"/>
                    <a:pt x="92" y="263"/>
                    <a:pt x="63" y="611"/>
                  </a:cubicBezTo>
                  <a:lnTo>
                    <a:pt x="32" y="949"/>
                  </a:lnTo>
                  <a:cubicBezTo>
                    <a:pt x="1" y="1317"/>
                    <a:pt x="273" y="1640"/>
                    <a:pt x="641" y="1673"/>
                  </a:cubicBezTo>
                  <a:lnTo>
                    <a:pt x="24913" y="4939"/>
                  </a:lnTo>
                  <a:cubicBezTo>
                    <a:pt x="24933" y="4941"/>
                    <a:pt x="24953" y="4941"/>
                    <a:pt x="24973" y="4941"/>
                  </a:cubicBezTo>
                  <a:cubicBezTo>
                    <a:pt x="25315" y="4941"/>
                    <a:pt x="25607" y="4679"/>
                    <a:pt x="25637" y="4332"/>
                  </a:cubicBezTo>
                  <a:lnTo>
                    <a:pt x="25766" y="2860"/>
                  </a:lnTo>
                  <a:cubicBezTo>
                    <a:pt x="25797" y="2492"/>
                    <a:pt x="25525" y="2167"/>
                    <a:pt x="25157" y="2136"/>
                  </a:cubicBezTo>
                  <a:lnTo>
                    <a:pt x="15265" y="1270"/>
                  </a:lnTo>
                  <a:lnTo>
                    <a:pt x="8184" y="651"/>
                  </a:lnTo>
                  <a:lnTo>
                    <a:pt x="787" y="3"/>
                  </a:lnTo>
                  <a:cubicBezTo>
                    <a:pt x="767" y="1"/>
                    <a:pt x="748" y="0"/>
                    <a:pt x="7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95"/>
            <p:cNvSpPr/>
            <p:nvPr/>
          </p:nvSpPr>
          <p:spPr>
            <a:xfrm>
              <a:off x="3243061" y="4422037"/>
              <a:ext cx="1608520" cy="144361"/>
            </a:xfrm>
            <a:custGeom>
              <a:avLst/>
              <a:gdLst/>
              <a:ahLst/>
              <a:cxnLst/>
              <a:rect l="l" t="t" r="r" b="b"/>
              <a:pathLst>
                <a:path w="53227" h="4777" extrusionOk="0">
                  <a:moveTo>
                    <a:pt x="0" y="1"/>
                  </a:moveTo>
                  <a:lnTo>
                    <a:pt x="0" y="3775"/>
                  </a:lnTo>
                  <a:cubicBezTo>
                    <a:pt x="0" y="4328"/>
                    <a:pt x="447" y="4775"/>
                    <a:pt x="999" y="4776"/>
                  </a:cubicBezTo>
                  <a:lnTo>
                    <a:pt x="52227" y="4776"/>
                  </a:lnTo>
                  <a:cubicBezTo>
                    <a:pt x="52778" y="4775"/>
                    <a:pt x="53226" y="4328"/>
                    <a:pt x="53226" y="3775"/>
                  </a:cubicBezTo>
                  <a:lnTo>
                    <a:pt x="532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95"/>
            <p:cNvSpPr/>
            <p:nvPr/>
          </p:nvSpPr>
          <p:spPr>
            <a:xfrm>
              <a:off x="3897405" y="3857994"/>
              <a:ext cx="475270" cy="457410"/>
            </a:xfrm>
            <a:custGeom>
              <a:avLst/>
              <a:gdLst/>
              <a:ahLst/>
              <a:cxnLst/>
              <a:rect l="l" t="t" r="r" b="b"/>
              <a:pathLst>
                <a:path w="15727" h="15136" extrusionOk="0">
                  <a:moveTo>
                    <a:pt x="0" y="0"/>
                  </a:moveTo>
                  <a:lnTo>
                    <a:pt x="0" y="15136"/>
                  </a:lnTo>
                  <a:lnTo>
                    <a:pt x="15727" y="15136"/>
                  </a:lnTo>
                  <a:lnTo>
                    <a:pt x="157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95"/>
            <p:cNvSpPr/>
            <p:nvPr/>
          </p:nvSpPr>
          <p:spPr>
            <a:xfrm>
              <a:off x="4060537" y="3932579"/>
              <a:ext cx="149015" cy="235535"/>
            </a:xfrm>
            <a:custGeom>
              <a:avLst/>
              <a:gdLst/>
              <a:ahLst/>
              <a:cxnLst/>
              <a:rect l="l" t="t" r="r" b="b"/>
              <a:pathLst>
                <a:path w="4931" h="7794" extrusionOk="0">
                  <a:moveTo>
                    <a:pt x="596" y="0"/>
                  </a:moveTo>
                  <a:cubicBezTo>
                    <a:pt x="267" y="2"/>
                    <a:pt x="0" y="268"/>
                    <a:pt x="2" y="596"/>
                  </a:cubicBezTo>
                  <a:lnTo>
                    <a:pt x="2" y="7199"/>
                  </a:lnTo>
                  <a:cubicBezTo>
                    <a:pt x="0" y="7527"/>
                    <a:pt x="267" y="7793"/>
                    <a:pt x="596" y="7793"/>
                  </a:cubicBezTo>
                  <a:lnTo>
                    <a:pt x="4335" y="7793"/>
                  </a:lnTo>
                  <a:cubicBezTo>
                    <a:pt x="4663" y="7793"/>
                    <a:pt x="4929" y="7527"/>
                    <a:pt x="4931" y="7199"/>
                  </a:cubicBezTo>
                  <a:lnTo>
                    <a:pt x="4931" y="596"/>
                  </a:lnTo>
                  <a:cubicBezTo>
                    <a:pt x="4931" y="268"/>
                    <a:pt x="4664" y="2"/>
                    <a:pt x="4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95"/>
            <p:cNvSpPr/>
            <p:nvPr/>
          </p:nvSpPr>
          <p:spPr>
            <a:xfrm>
              <a:off x="4073260" y="3946209"/>
              <a:ext cx="123570" cy="208276"/>
            </a:xfrm>
            <a:custGeom>
              <a:avLst/>
              <a:gdLst/>
              <a:ahLst/>
              <a:cxnLst/>
              <a:rect l="l" t="t" r="r" b="b"/>
              <a:pathLst>
                <a:path w="4089" h="6892" extrusionOk="0">
                  <a:moveTo>
                    <a:pt x="0" y="0"/>
                  </a:moveTo>
                  <a:lnTo>
                    <a:pt x="0" y="6892"/>
                  </a:lnTo>
                  <a:lnTo>
                    <a:pt x="4089" y="6892"/>
                  </a:lnTo>
                  <a:lnTo>
                    <a:pt x="40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95"/>
            <p:cNvSpPr/>
            <p:nvPr/>
          </p:nvSpPr>
          <p:spPr>
            <a:xfrm>
              <a:off x="4090124" y="3965913"/>
              <a:ext cx="14868" cy="19734"/>
            </a:xfrm>
            <a:custGeom>
              <a:avLst/>
              <a:gdLst/>
              <a:ahLst/>
              <a:cxnLst/>
              <a:rect l="l" t="t" r="r" b="b"/>
              <a:pathLst>
                <a:path w="492" h="653" extrusionOk="0">
                  <a:moveTo>
                    <a:pt x="247" y="1"/>
                  </a:moveTo>
                  <a:cubicBezTo>
                    <a:pt x="111" y="1"/>
                    <a:pt x="1" y="147"/>
                    <a:pt x="1" y="326"/>
                  </a:cubicBezTo>
                  <a:cubicBezTo>
                    <a:pt x="1" y="506"/>
                    <a:pt x="111" y="652"/>
                    <a:pt x="247" y="652"/>
                  </a:cubicBezTo>
                  <a:cubicBezTo>
                    <a:pt x="381" y="652"/>
                    <a:pt x="492" y="506"/>
                    <a:pt x="492" y="326"/>
                  </a:cubicBezTo>
                  <a:cubicBezTo>
                    <a:pt x="492" y="147"/>
                    <a:pt x="383" y="1"/>
                    <a:pt x="247" y="1"/>
                  </a:cubicBezTo>
                  <a:close/>
                </a:path>
              </a:pathLst>
            </a:custGeom>
            <a:solidFill>
              <a:srgbClr val="1B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95"/>
            <p:cNvSpPr/>
            <p:nvPr/>
          </p:nvSpPr>
          <p:spPr>
            <a:xfrm>
              <a:off x="4127628" y="3965913"/>
              <a:ext cx="14868" cy="19734"/>
            </a:xfrm>
            <a:custGeom>
              <a:avLst/>
              <a:gdLst/>
              <a:ahLst/>
              <a:cxnLst/>
              <a:rect l="l" t="t" r="r" b="b"/>
              <a:pathLst>
                <a:path w="492" h="653" extrusionOk="0">
                  <a:moveTo>
                    <a:pt x="246" y="1"/>
                  </a:moveTo>
                  <a:cubicBezTo>
                    <a:pt x="110" y="1"/>
                    <a:pt x="1" y="147"/>
                    <a:pt x="1" y="326"/>
                  </a:cubicBezTo>
                  <a:cubicBezTo>
                    <a:pt x="1" y="506"/>
                    <a:pt x="110" y="652"/>
                    <a:pt x="246" y="652"/>
                  </a:cubicBezTo>
                  <a:cubicBezTo>
                    <a:pt x="382" y="652"/>
                    <a:pt x="492" y="506"/>
                    <a:pt x="492" y="326"/>
                  </a:cubicBezTo>
                  <a:cubicBezTo>
                    <a:pt x="492" y="147"/>
                    <a:pt x="382" y="1"/>
                    <a:pt x="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95"/>
            <p:cNvSpPr/>
            <p:nvPr/>
          </p:nvSpPr>
          <p:spPr>
            <a:xfrm>
              <a:off x="4165102" y="3965913"/>
              <a:ext cx="14868" cy="19734"/>
            </a:xfrm>
            <a:custGeom>
              <a:avLst/>
              <a:gdLst/>
              <a:ahLst/>
              <a:cxnLst/>
              <a:rect l="l" t="t" r="r" b="b"/>
              <a:pathLst>
                <a:path w="492" h="653" extrusionOk="0">
                  <a:moveTo>
                    <a:pt x="247" y="1"/>
                  </a:moveTo>
                  <a:cubicBezTo>
                    <a:pt x="111" y="1"/>
                    <a:pt x="0" y="147"/>
                    <a:pt x="0" y="326"/>
                  </a:cubicBezTo>
                  <a:cubicBezTo>
                    <a:pt x="0" y="506"/>
                    <a:pt x="111" y="652"/>
                    <a:pt x="247" y="652"/>
                  </a:cubicBezTo>
                  <a:cubicBezTo>
                    <a:pt x="381" y="652"/>
                    <a:pt x="491" y="506"/>
                    <a:pt x="491" y="326"/>
                  </a:cubicBezTo>
                  <a:cubicBezTo>
                    <a:pt x="491" y="147"/>
                    <a:pt x="383" y="1"/>
                    <a:pt x="2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95"/>
            <p:cNvSpPr/>
            <p:nvPr/>
          </p:nvSpPr>
          <p:spPr>
            <a:xfrm>
              <a:off x="4090124" y="4015626"/>
              <a:ext cx="14868" cy="19734"/>
            </a:xfrm>
            <a:custGeom>
              <a:avLst/>
              <a:gdLst/>
              <a:ahLst/>
              <a:cxnLst/>
              <a:rect l="l" t="t" r="r" b="b"/>
              <a:pathLst>
                <a:path w="492" h="653" extrusionOk="0">
                  <a:moveTo>
                    <a:pt x="247" y="1"/>
                  </a:moveTo>
                  <a:cubicBezTo>
                    <a:pt x="111" y="1"/>
                    <a:pt x="1" y="147"/>
                    <a:pt x="1" y="326"/>
                  </a:cubicBezTo>
                  <a:cubicBezTo>
                    <a:pt x="1" y="506"/>
                    <a:pt x="111" y="652"/>
                    <a:pt x="247" y="652"/>
                  </a:cubicBezTo>
                  <a:cubicBezTo>
                    <a:pt x="381" y="652"/>
                    <a:pt x="492" y="506"/>
                    <a:pt x="492" y="326"/>
                  </a:cubicBezTo>
                  <a:cubicBezTo>
                    <a:pt x="492" y="147"/>
                    <a:pt x="383" y="1"/>
                    <a:pt x="2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95"/>
            <p:cNvSpPr/>
            <p:nvPr/>
          </p:nvSpPr>
          <p:spPr>
            <a:xfrm>
              <a:off x="4127628" y="4015626"/>
              <a:ext cx="14868" cy="19734"/>
            </a:xfrm>
            <a:custGeom>
              <a:avLst/>
              <a:gdLst/>
              <a:ahLst/>
              <a:cxnLst/>
              <a:rect l="l" t="t" r="r" b="b"/>
              <a:pathLst>
                <a:path w="492" h="653" extrusionOk="0">
                  <a:moveTo>
                    <a:pt x="246" y="1"/>
                  </a:moveTo>
                  <a:cubicBezTo>
                    <a:pt x="110" y="1"/>
                    <a:pt x="1" y="147"/>
                    <a:pt x="1" y="326"/>
                  </a:cubicBezTo>
                  <a:cubicBezTo>
                    <a:pt x="1" y="506"/>
                    <a:pt x="110" y="652"/>
                    <a:pt x="246" y="652"/>
                  </a:cubicBezTo>
                  <a:cubicBezTo>
                    <a:pt x="382" y="652"/>
                    <a:pt x="492" y="506"/>
                    <a:pt x="492" y="326"/>
                  </a:cubicBezTo>
                  <a:cubicBezTo>
                    <a:pt x="492" y="147"/>
                    <a:pt x="382" y="1"/>
                    <a:pt x="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95"/>
            <p:cNvSpPr/>
            <p:nvPr/>
          </p:nvSpPr>
          <p:spPr>
            <a:xfrm>
              <a:off x="4165102" y="4015626"/>
              <a:ext cx="14868" cy="19734"/>
            </a:xfrm>
            <a:custGeom>
              <a:avLst/>
              <a:gdLst/>
              <a:ahLst/>
              <a:cxnLst/>
              <a:rect l="l" t="t" r="r" b="b"/>
              <a:pathLst>
                <a:path w="492" h="653" extrusionOk="0">
                  <a:moveTo>
                    <a:pt x="247" y="1"/>
                  </a:moveTo>
                  <a:cubicBezTo>
                    <a:pt x="111" y="1"/>
                    <a:pt x="0" y="147"/>
                    <a:pt x="0" y="326"/>
                  </a:cubicBezTo>
                  <a:cubicBezTo>
                    <a:pt x="0" y="506"/>
                    <a:pt x="111" y="652"/>
                    <a:pt x="247" y="652"/>
                  </a:cubicBezTo>
                  <a:cubicBezTo>
                    <a:pt x="381" y="652"/>
                    <a:pt x="491" y="506"/>
                    <a:pt x="491" y="326"/>
                  </a:cubicBezTo>
                  <a:cubicBezTo>
                    <a:pt x="491" y="147"/>
                    <a:pt x="383" y="1"/>
                    <a:pt x="2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95"/>
            <p:cNvSpPr/>
            <p:nvPr/>
          </p:nvSpPr>
          <p:spPr>
            <a:xfrm>
              <a:off x="4090124" y="4065340"/>
              <a:ext cx="14868" cy="19703"/>
            </a:xfrm>
            <a:custGeom>
              <a:avLst/>
              <a:gdLst/>
              <a:ahLst/>
              <a:cxnLst/>
              <a:rect l="l" t="t" r="r" b="b"/>
              <a:pathLst>
                <a:path w="492" h="652" extrusionOk="0">
                  <a:moveTo>
                    <a:pt x="247" y="1"/>
                  </a:moveTo>
                  <a:cubicBezTo>
                    <a:pt x="111" y="1"/>
                    <a:pt x="1" y="147"/>
                    <a:pt x="1" y="326"/>
                  </a:cubicBezTo>
                  <a:cubicBezTo>
                    <a:pt x="1" y="506"/>
                    <a:pt x="111" y="652"/>
                    <a:pt x="247" y="652"/>
                  </a:cubicBezTo>
                  <a:cubicBezTo>
                    <a:pt x="381" y="652"/>
                    <a:pt x="492" y="506"/>
                    <a:pt x="492" y="326"/>
                  </a:cubicBezTo>
                  <a:cubicBezTo>
                    <a:pt x="492" y="147"/>
                    <a:pt x="383" y="1"/>
                    <a:pt x="2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95"/>
            <p:cNvSpPr/>
            <p:nvPr/>
          </p:nvSpPr>
          <p:spPr>
            <a:xfrm>
              <a:off x="4127628" y="4065340"/>
              <a:ext cx="14868" cy="19703"/>
            </a:xfrm>
            <a:custGeom>
              <a:avLst/>
              <a:gdLst/>
              <a:ahLst/>
              <a:cxnLst/>
              <a:rect l="l" t="t" r="r" b="b"/>
              <a:pathLst>
                <a:path w="492" h="652" extrusionOk="0">
                  <a:moveTo>
                    <a:pt x="246" y="1"/>
                  </a:moveTo>
                  <a:cubicBezTo>
                    <a:pt x="110" y="1"/>
                    <a:pt x="1" y="147"/>
                    <a:pt x="1" y="326"/>
                  </a:cubicBezTo>
                  <a:cubicBezTo>
                    <a:pt x="1" y="506"/>
                    <a:pt x="110" y="652"/>
                    <a:pt x="246" y="652"/>
                  </a:cubicBezTo>
                  <a:cubicBezTo>
                    <a:pt x="382" y="652"/>
                    <a:pt x="492" y="506"/>
                    <a:pt x="492" y="326"/>
                  </a:cubicBezTo>
                  <a:cubicBezTo>
                    <a:pt x="492" y="147"/>
                    <a:pt x="382" y="1"/>
                    <a:pt x="2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95"/>
            <p:cNvSpPr/>
            <p:nvPr/>
          </p:nvSpPr>
          <p:spPr>
            <a:xfrm>
              <a:off x="4165102" y="4065340"/>
              <a:ext cx="14868" cy="19703"/>
            </a:xfrm>
            <a:custGeom>
              <a:avLst/>
              <a:gdLst/>
              <a:ahLst/>
              <a:cxnLst/>
              <a:rect l="l" t="t" r="r" b="b"/>
              <a:pathLst>
                <a:path w="492" h="652" extrusionOk="0">
                  <a:moveTo>
                    <a:pt x="247" y="1"/>
                  </a:moveTo>
                  <a:cubicBezTo>
                    <a:pt x="111" y="1"/>
                    <a:pt x="0" y="147"/>
                    <a:pt x="0" y="326"/>
                  </a:cubicBezTo>
                  <a:cubicBezTo>
                    <a:pt x="0" y="506"/>
                    <a:pt x="111" y="652"/>
                    <a:pt x="247" y="652"/>
                  </a:cubicBezTo>
                  <a:cubicBezTo>
                    <a:pt x="381" y="652"/>
                    <a:pt x="491" y="506"/>
                    <a:pt x="491" y="326"/>
                  </a:cubicBezTo>
                  <a:cubicBezTo>
                    <a:pt x="491" y="147"/>
                    <a:pt x="383" y="1"/>
                    <a:pt x="2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95"/>
            <p:cNvSpPr/>
            <p:nvPr/>
          </p:nvSpPr>
          <p:spPr>
            <a:xfrm>
              <a:off x="4090124" y="4115053"/>
              <a:ext cx="14868" cy="19703"/>
            </a:xfrm>
            <a:custGeom>
              <a:avLst/>
              <a:gdLst/>
              <a:ahLst/>
              <a:cxnLst/>
              <a:rect l="l" t="t" r="r" b="b"/>
              <a:pathLst>
                <a:path w="492" h="652" extrusionOk="0">
                  <a:moveTo>
                    <a:pt x="247" y="0"/>
                  </a:moveTo>
                  <a:cubicBezTo>
                    <a:pt x="111" y="0"/>
                    <a:pt x="1" y="146"/>
                    <a:pt x="1" y="325"/>
                  </a:cubicBezTo>
                  <a:cubicBezTo>
                    <a:pt x="1" y="504"/>
                    <a:pt x="111" y="652"/>
                    <a:pt x="247" y="652"/>
                  </a:cubicBezTo>
                  <a:cubicBezTo>
                    <a:pt x="381" y="652"/>
                    <a:pt x="492" y="506"/>
                    <a:pt x="492" y="325"/>
                  </a:cubicBezTo>
                  <a:cubicBezTo>
                    <a:pt x="492" y="145"/>
                    <a:pt x="383" y="0"/>
                    <a:pt x="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95"/>
            <p:cNvSpPr/>
            <p:nvPr/>
          </p:nvSpPr>
          <p:spPr>
            <a:xfrm>
              <a:off x="4127628" y="4115053"/>
              <a:ext cx="14868" cy="19703"/>
            </a:xfrm>
            <a:custGeom>
              <a:avLst/>
              <a:gdLst/>
              <a:ahLst/>
              <a:cxnLst/>
              <a:rect l="l" t="t" r="r" b="b"/>
              <a:pathLst>
                <a:path w="492" h="652" extrusionOk="0">
                  <a:moveTo>
                    <a:pt x="246" y="0"/>
                  </a:moveTo>
                  <a:cubicBezTo>
                    <a:pt x="110" y="0"/>
                    <a:pt x="1" y="145"/>
                    <a:pt x="1" y="325"/>
                  </a:cubicBezTo>
                  <a:cubicBezTo>
                    <a:pt x="1" y="506"/>
                    <a:pt x="110" y="652"/>
                    <a:pt x="246" y="652"/>
                  </a:cubicBezTo>
                  <a:cubicBezTo>
                    <a:pt x="382" y="652"/>
                    <a:pt x="492" y="506"/>
                    <a:pt x="492" y="325"/>
                  </a:cubicBezTo>
                  <a:cubicBezTo>
                    <a:pt x="492" y="145"/>
                    <a:pt x="382" y="0"/>
                    <a:pt x="246" y="0"/>
                  </a:cubicBezTo>
                  <a:close/>
                </a:path>
              </a:pathLst>
            </a:custGeom>
            <a:solidFill>
              <a:srgbClr val="3C78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95"/>
            <p:cNvSpPr/>
            <p:nvPr/>
          </p:nvSpPr>
          <p:spPr>
            <a:xfrm>
              <a:off x="3868363" y="3784406"/>
              <a:ext cx="533383" cy="74251"/>
            </a:xfrm>
            <a:custGeom>
              <a:avLst/>
              <a:gdLst/>
              <a:ahLst/>
              <a:cxnLst/>
              <a:rect l="l" t="t" r="r" b="b"/>
              <a:pathLst>
                <a:path w="17650" h="2457" extrusionOk="0">
                  <a:moveTo>
                    <a:pt x="493" y="0"/>
                  </a:moveTo>
                  <a:cubicBezTo>
                    <a:pt x="221" y="0"/>
                    <a:pt x="1" y="221"/>
                    <a:pt x="1" y="493"/>
                  </a:cubicBezTo>
                  <a:lnTo>
                    <a:pt x="1" y="1964"/>
                  </a:lnTo>
                  <a:cubicBezTo>
                    <a:pt x="1" y="2236"/>
                    <a:pt x="221" y="2457"/>
                    <a:pt x="493" y="2457"/>
                  </a:cubicBezTo>
                  <a:lnTo>
                    <a:pt x="17157" y="2457"/>
                  </a:lnTo>
                  <a:cubicBezTo>
                    <a:pt x="17429" y="2457"/>
                    <a:pt x="17650" y="2236"/>
                    <a:pt x="17650" y="1964"/>
                  </a:cubicBezTo>
                  <a:lnTo>
                    <a:pt x="17650" y="493"/>
                  </a:lnTo>
                  <a:cubicBezTo>
                    <a:pt x="17650" y="221"/>
                    <a:pt x="17429" y="0"/>
                    <a:pt x="17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95"/>
            <p:cNvSpPr/>
            <p:nvPr/>
          </p:nvSpPr>
          <p:spPr>
            <a:xfrm>
              <a:off x="2664210" y="3299875"/>
              <a:ext cx="3156570" cy="204952"/>
            </a:xfrm>
            <a:custGeom>
              <a:avLst/>
              <a:gdLst/>
              <a:ahLst/>
              <a:cxnLst/>
              <a:rect l="l" t="t" r="r" b="b"/>
              <a:pathLst>
                <a:path w="104453" h="6782" extrusionOk="0">
                  <a:moveTo>
                    <a:pt x="0" y="0"/>
                  </a:moveTo>
                  <a:lnTo>
                    <a:pt x="0" y="2836"/>
                  </a:lnTo>
                  <a:lnTo>
                    <a:pt x="28619" y="4809"/>
                  </a:lnTo>
                  <a:lnTo>
                    <a:pt x="72349" y="4809"/>
                  </a:lnTo>
                  <a:lnTo>
                    <a:pt x="104452" y="6781"/>
                  </a:lnTo>
                  <a:lnTo>
                    <a:pt x="104452" y="3945"/>
                  </a:lnTo>
                  <a:lnTo>
                    <a:pt x="72349" y="1973"/>
                  </a:lnTo>
                  <a:lnTo>
                    <a:pt x="28619" y="1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95"/>
            <p:cNvSpPr/>
            <p:nvPr/>
          </p:nvSpPr>
          <p:spPr>
            <a:xfrm>
              <a:off x="4857131" y="3350011"/>
              <a:ext cx="970364" cy="164427"/>
            </a:xfrm>
            <a:custGeom>
              <a:avLst/>
              <a:gdLst/>
              <a:ahLst/>
              <a:cxnLst/>
              <a:rect l="l" t="t" r="r" b="b"/>
              <a:pathLst>
                <a:path w="32110" h="5441" extrusionOk="0">
                  <a:moveTo>
                    <a:pt x="654" y="1"/>
                  </a:moveTo>
                  <a:cubicBezTo>
                    <a:pt x="395" y="1"/>
                    <a:pt x="177" y="205"/>
                    <a:pt x="163" y="468"/>
                  </a:cubicBezTo>
                  <a:lnTo>
                    <a:pt x="15" y="3300"/>
                  </a:lnTo>
                  <a:cubicBezTo>
                    <a:pt x="0" y="3572"/>
                    <a:pt x="209" y="3804"/>
                    <a:pt x="480" y="3818"/>
                  </a:cubicBezTo>
                  <a:lnTo>
                    <a:pt x="31428" y="5440"/>
                  </a:lnTo>
                  <a:cubicBezTo>
                    <a:pt x="31437" y="5440"/>
                    <a:pt x="31446" y="5441"/>
                    <a:pt x="31454" y="5441"/>
                  </a:cubicBezTo>
                  <a:cubicBezTo>
                    <a:pt x="31714" y="5441"/>
                    <a:pt x="31931" y="5237"/>
                    <a:pt x="31945" y="4975"/>
                  </a:cubicBezTo>
                  <a:lnTo>
                    <a:pt x="32094" y="2142"/>
                  </a:lnTo>
                  <a:cubicBezTo>
                    <a:pt x="32110" y="1871"/>
                    <a:pt x="31901" y="1639"/>
                    <a:pt x="31629" y="1624"/>
                  </a:cubicBezTo>
                  <a:lnTo>
                    <a:pt x="680" y="2"/>
                  </a:lnTo>
                  <a:cubicBezTo>
                    <a:pt x="671" y="1"/>
                    <a:pt x="663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95"/>
            <p:cNvSpPr/>
            <p:nvPr/>
          </p:nvSpPr>
          <p:spPr>
            <a:xfrm>
              <a:off x="3536809" y="3344541"/>
              <a:ext cx="1297858" cy="115531"/>
            </a:xfrm>
            <a:custGeom>
              <a:avLst/>
              <a:gdLst/>
              <a:ahLst/>
              <a:cxnLst/>
              <a:rect l="l" t="t" r="r" b="b"/>
              <a:pathLst>
                <a:path w="42947" h="3823" extrusionOk="0">
                  <a:moveTo>
                    <a:pt x="494" y="1"/>
                  </a:moveTo>
                  <a:cubicBezTo>
                    <a:pt x="221" y="1"/>
                    <a:pt x="0" y="223"/>
                    <a:pt x="0" y="495"/>
                  </a:cubicBezTo>
                  <a:lnTo>
                    <a:pt x="0" y="3331"/>
                  </a:lnTo>
                  <a:cubicBezTo>
                    <a:pt x="0" y="3603"/>
                    <a:pt x="221" y="3823"/>
                    <a:pt x="494" y="3823"/>
                  </a:cubicBezTo>
                  <a:lnTo>
                    <a:pt x="42454" y="3823"/>
                  </a:lnTo>
                  <a:cubicBezTo>
                    <a:pt x="42726" y="3823"/>
                    <a:pt x="42946" y="3603"/>
                    <a:pt x="42946" y="3331"/>
                  </a:cubicBezTo>
                  <a:lnTo>
                    <a:pt x="42946" y="495"/>
                  </a:lnTo>
                  <a:cubicBezTo>
                    <a:pt x="42946" y="223"/>
                    <a:pt x="42726" y="2"/>
                    <a:pt x="42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95"/>
            <p:cNvSpPr/>
            <p:nvPr/>
          </p:nvSpPr>
          <p:spPr>
            <a:xfrm>
              <a:off x="2639368" y="3263126"/>
              <a:ext cx="887350" cy="189449"/>
            </a:xfrm>
            <a:custGeom>
              <a:avLst/>
              <a:gdLst/>
              <a:ahLst/>
              <a:cxnLst/>
              <a:rect l="l" t="t" r="r" b="b"/>
              <a:pathLst>
                <a:path w="29363" h="6269" extrusionOk="0">
                  <a:moveTo>
                    <a:pt x="763" y="0"/>
                  </a:moveTo>
                  <a:cubicBezTo>
                    <a:pt x="510" y="0"/>
                    <a:pt x="294" y="194"/>
                    <a:pt x="271" y="450"/>
                  </a:cubicBezTo>
                  <a:lnTo>
                    <a:pt x="25" y="3276"/>
                  </a:lnTo>
                  <a:cubicBezTo>
                    <a:pt x="1" y="3547"/>
                    <a:pt x="201" y="3786"/>
                    <a:pt x="471" y="3809"/>
                  </a:cubicBezTo>
                  <a:lnTo>
                    <a:pt x="28557" y="6266"/>
                  </a:lnTo>
                  <a:cubicBezTo>
                    <a:pt x="28571" y="6268"/>
                    <a:pt x="28585" y="6268"/>
                    <a:pt x="28599" y="6268"/>
                  </a:cubicBezTo>
                  <a:cubicBezTo>
                    <a:pt x="28853" y="6268"/>
                    <a:pt x="29069" y="6075"/>
                    <a:pt x="29091" y="5818"/>
                  </a:cubicBezTo>
                  <a:lnTo>
                    <a:pt x="29338" y="2994"/>
                  </a:lnTo>
                  <a:cubicBezTo>
                    <a:pt x="29363" y="2722"/>
                    <a:pt x="29162" y="2483"/>
                    <a:pt x="28890" y="2460"/>
                  </a:cubicBezTo>
                  <a:lnTo>
                    <a:pt x="805" y="2"/>
                  </a:lnTo>
                  <a:cubicBezTo>
                    <a:pt x="791" y="1"/>
                    <a:pt x="777" y="0"/>
                    <a:pt x="7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95"/>
            <p:cNvSpPr/>
            <p:nvPr/>
          </p:nvSpPr>
          <p:spPr>
            <a:xfrm>
              <a:off x="3538501" y="3344541"/>
              <a:ext cx="1296166" cy="53036"/>
            </a:xfrm>
            <a:custGeom>
              <a:avLst/>
              <a:gdLst/>
              <a:ahLst/>
              <a:cxnLst/>
              <a:rect l="l" t="t" r="r" b="b"/>
              <a:pathLst>
                <a:path w="42891" h="1755" extrusionOk="0">
                  <a:moveTo>
                    <a:pt x="493" y="1"/>
                  </a:moveTo>
                  <a:cubicBezTo>
                    <a:pt x="221" y="1"/>
                    <a:pt x="0" y="223"/>
                    <a:pt x="0" y="495"/>
                  </a:cubicBezTo>
                  <a:lnTo>
                    <a:pt x="0" y="1754"/>
                  </a:lnTo>
                  <a:lnTo>
                    <a:pt x="42890" y="1754"/>
                  </a:lnTo>
                  <a:lnTo>
                    <a:pt x="42890" y="495"/>
                  </a:lnTo>
                  <a:cubicBezTo>
                    <a:pt x="42890" y="223"/>
                    <a:pt x="42670" y="2"/>
                    <a:pt x="42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95"/>
            <p:cNvSpPr/>
            <p:nvPr/>
          </p:nvSpPr>
          <p:spPr>
            <a:xfrm>
              <a:off x="4860032" y="3350011"/>
              <a:ext cx="967433" cy="102808"/>
            </a:xfrm>
            <a:custGeom>
              <a:avLst/>
              <a:gdLst/>
              <a:ahLst/>
              <a:cxnLst/>
              <a:rect l="l" t="t" r="r" b="b"/>
              <a:pathLst>
                <a:path w="32013" h="3402" extrusionOk="0">
                  <a:moveTo>
                    <a:pt x="557" y="1"/>
                  </a:moveTo>
                  <a:cubicBezTo>
                    <a:pt x="297" y="1"/>
                    <a:pt x="80" y="205"/>
                    <a:pt x="66" y="468"/>
                  </a:cubicBezTo>
                  <a:lnTo>
                    <a:pt x="0" y="1728"/>
                  </a:lnTo>
                  <a:lnTo>
                    <a:pt x="31931" y="3402"/>
                  </a:lnTo>
                  <a:lnTo>
                    <a:pt x="31998" y="2143"/>
                  </a:lnTo>
                  <a:cubicBezTo>
                    <a:pt x="32012" y="1871"/>
                    <a:pt x="31803" y="1639"/>
                    <a:pt x="31533" y="1624"/>
                  </a:cubicBezTo>
                  <a:lnTo>
                    <a:pt x="583" y="2"/>
                  </a:lnTo>
                  <a:cubicBezTo>
                    <a:pt x="574" y="1"/>
                    <a:pt x="565" y="1"/>
                    <a:pt x="5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95"/>
            <p:cNvSpPr/>
            <p:nvPr/>
          </p:nvSpPr>
          <p:spPr>
            <a:xfrm>
              <a:off x="2644264" y="3263126"/>
              <a:ext cx="884539" cy="128616"/>
            </a:xfrm>
            <a:custGeom>
              <a:avLst/>
              <a:gdLst/>
              <a:ahLst/>
              <a:cxnLst/>
              <a:rect l="l" t="t" r="r" b="b"/>
              <a:pathLst>
                <a:path w="29270" h="4256" extrusionOk="0">
                  <a:moveTo>
                    <a:pt x="601" y="0"/>
                  </a:moveTo>
                  <a:cubicBezTo>
                    <a:pt x="348" y="0"/>
                    <a:pt x="132" y="194"/>
                    <a:pt x="109" y="450"/>
                  </a:cubicBezTo>
                  <a:lnTo>
                    <a:pt x="0" y="1706"/>
                  </a:lnTo>
                  <a:lnTo>
                    <a:pt x="29136" y="4255"/>
                  </a:lnTo>
                  <a:lnTo>
                    <a:pt x="29245" y="3000"/>
                  </a:lnTo>
                  <a:cubicBezTo>
                    <a:pt x="29269" y="2729"/>
                    <a:pt x="29069" y="2490"/>
                    <a:pt x="28798" y="2466"/>
                  </a:cubicBezTo>
                  <a:lnTo>
                    <a:pt x="643" y="2"/>
                  </a:lnTo>
                  <a:cubicBezTo>
                    <a:pt x="629" y="1"/>
                    <a:pt x="615" y="0"/>
                    <a:pt x="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95"/>
            <p:cNvSpPr/>
            <p:nvPr/>
          </p:nvSpPr>
          <p:spPr>
            <a:xfrm>
              <a:off x="3872956" y="3766274"/>
              <a:ext cx="524166" cy="18162"/>
            </a:xfrm>
            <a:custGeom>
              <a:avLst/>
              <a:gdLst/>
              <a:ahLst/>
              <a:cxnLst/>
              <a:rect l="l" t="t" r="r" b="b"/>
              <a:pathLst>
                <a:path w="17345" h="601" extrusionOk="0">
                  <a:moveTo>
                    <a:pt x="0" y="0"/>
                  </a:moveTo>
                  <a:lnTo>
                    <a:pt x="341" y="600"/>
                  </a:lnTo>
                  <a:lnTo>
                    <a:pt x="17005" y="600"/>
                  </a:lnTo>
                  <a:lnTo>
                    <a:pt x="173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95"/>
            <p:cNvSpPr/>
            <p:nvPr/>
          </p:nvSpPr>
          <p:spPr>
            <a:xfrm>
              <a:off x="3872956" y="3748202"/>
              <a:ext cx="524166" cy="18102"/>
            </a:xfrm>
            <a:custGeom>
              <a:avLst/>
              <a:gdLst/>
              <a:ahLst/>
              <a:cxnLst/>
              <a:rect l="l" t="t" r="r" b="b"/>
              <a:pathLst>
                <a:path w="17345" h="599" extrusionOk="0">
                  <a:moveTo>
                    <a:pt x="341" y="0"/>
                  </a:moveTo>
                  <a:lnTo>
                    <a:pt x="0" y="598"/>
                  </a:lnTo>
                  <a:lnTo>
                    <a:pt x="17345" y="598"/>
                  </a:lnTo>
                  <a:lnTo>
                    <a:pt x="170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95"/>
            <p:cNvSpPr/>
            <p:nvPr/>
          </p:nvSpPr>
          <p:spPr>
            <a:xfrm>
              <a:off x="3872956" y="3730099"/>
              <a:ext cx="524166" cy="18102"/>
            </a:xfrm>
            <a:custGeom>
              <a:avLst/>
              <a:gdLst/>
              <a:ahLst/>
              <a:cxnLst/>
              <a:rect l="l" t="t" r="r" b="b"/>
              <a:pathLst>
                <a:path w="17345" h="599" extrusionOk="0">
                  <a:moveTo>
                    <a:pt x="0" y="1"/>
                  </a:moveTo>
                  <a:lnTo>
                    <a:pt x="341" y="599"/>
                  </a:lnTo>
                  <a:lnTo>
                    <a:pt x="17005" y="599"/>
                  </a:lnTo>
                  <a:lnTo>
                    <a:pt x="173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95"/>
            <p:cNvSpPr/>
            <p:nvPr/>
          </p:nvSpPr>
          <p:spPr>
            <a:xfrm>
              <a:off x="3872956" y="3712027"/>
              <a:ext cx="524166" cy="18102"/>
            </a:xfrm>
            <a:custGeom>
              <a:avLst/>
              <a:gdLst/>
              <a:ahLst/>
              <a:cxnLst/>
              <a:rect l="l" t="t" r="r" b="b"/>
              <a:pathLst>
                <a:path w="17345" h="599" extrusionOk="0">
                  <a:moveTo>
                    <a:pt x="341" y="0"/>
                  </a:moveTo>
                  <a:lnTo>
                    <a:pt x="0" y="599"/>
                  </a:lnTo>
                  <a:lnTo>
                    <a:pt x="17345" y="599"/>
                  </a:lnTo>
                  <a:lnTo>
                    <a:pt x="170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95"/>
            <p:cNvSpPr/>
            <p:nvPr/>
          </p:nvSpPr>
          <p:spPr>
            <a:xfrm>
              <a:off x="3872956" y="3693925"/>
              <a:ext cx="524166" cy="18132"/>
            </a:xfrm>
            <a:custGeom>
              <a:avLst/>
              <a:gdLst/>
              <a:ahLst/>
              <a:cxnLst/>
              <a:rect l="l" t="t" r="r" b="b"/>
              <a:pathLst>
                <a:path w="17345" h="600" extrusionOk="0">
                  <a:moveTo>
                    <a:pt x="0" y="1"/>
                  </a:moveTo>
                  <a:lnTo>
                    <a:pt x="341" y="599"/>
                  </a:lnTo>
                  <a:lnTo>
                    <a:pt x="17005" y="599"/>
                  </a:lnTo>
                  <a:lnTo>
                    <a:pt x="173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95"/>
            <p:cNvSpPr/>
            <p:nvPr/>
          </p:nvSpPr>
          <p:spPr>
            <a:xfrm>
              <a:off x="3872956" y="3675853"/>
              <a:ext cx="524166" cy="18102"/>
            </a:xfrm>
            <a:custGeom>
              <a:avLst/>
              <a:gdLst/>
              <a:ahLst/>
              <a:cxnLst/>
              <a:rect l="l" t="t" r="r" b="b"/>
              <a:pathLst>
                <a:path w="17345" h="599" extrusionOk="0">
                  <a:moveTo>
                    <a:pt x="341" y="0"/>
                  </a:moveTo>
                  <a:lnTo>
                    <a:pt x="0" y="599"/>
                  </a:lnTo>
                  <a:lnTo>
                    <a:pt x="17345" y="599"/>
                  </a:lnTo>
                  <a:lnTo>
                    <a:pt x="170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95"/>
            <p:cNvSpPr/>
            <p:nvPr/>
          </p:nvSpPr>
          <p:spPr>
            <a:xfrm>
              <a:off x="3872956" y="3657720"/>
              <a:ext cx="524166" cy="18162"/>
            </a:xfrm>
            <a:custGeom>
              <a:avLst/>
              <a:gdLst/>
              <a:ahLst/>
              <a:cxnLst/>
              <a:rect l="l" t="t" r="r" b="b"/>
              <a:pathLst>
                <a:path w="17345" h="601" extrusionOk="0">
                  <a:moveTo>
                    <a:pt x="0" y="1"/>
                  </a:moveTo>
                  <a:lnTo>
                    <a:pt x="341" y="600"/>
                  </a:lnTo>
                  <a:lnTo>
                    <a:pt x="17005" y="600"/>
                  </a:lnTo>
                  <a:lnTo>
                    <a:pt x="173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95"/>
            <p:cNvSpPr/>
            <p:nvPr/>
          </p:nvSpPr>
          <p:spPr>
            <a:xfrm>
              <a:off x="3872956" y="3639648"/>
              <a:ext cx="524166" cy="18102"/>
            </a:xfrm>
            <a:custGeom>
              <a:avLst/>
              <a:gdLst/>
              <a:ahLst/>
              <a:cxnLst/>
              <a:rect l="l" t="t" r="r" b="b"/>
              <a:pathLst>
                <a:path w="17345" h="599" extrusionOk="0">
                  <a:moveTo>
                    <a:pt x="341" y="0"/>
                  </a:moveTo>
                  <a:lnTo>
                    <a:pt x="0" y="599"/>
                  </a:lnTo>
                  <a:lnTo>
                    <a:pt x="17345" y="599"/>
                  </a:lnTo>
                  <a:lnTo>
                    <a:pt x="170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95"/>
            <p:cNvSpPr/>
            <p:nvPr/>
          </p:nvSpPr>
          <p:spPr>
            <a:xfrm>
              <a:off x="3872956" y="3621546"/>
              <a:ext cx="524166" cy="18132"/>
            </a:xfrm>
            <a:custGeom>
              <a:avLst/>
              <a:gdLst/>
              <a:ahLst/>
              <a:cxnLst/>
              <a:rect l="l" t="t" r="r" b="b"/>
              <a:pathLst>
                <a:path w="17345" h="600" extrusionOk="0">
                  <a:moveTo>
                    <a:pt x="0" y="1"/>
                  </a:moveTo>
                  <a:lnTo>
                    <a:pt x="341" y="599"/>
                  </a:lnTo>
                  <a:lnTo>
                    <a:pt x="17005" y="599"/>
                  </a:lnTo>
                  <a:lnTo>
                    <a:pt x="173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95"/>
            <p:cNvSpPr/>
            <p:nvPr/>
          </p:nvSpPr>
          <p:spPr>
            <a:xfrm>
              <a:off x="3872956" y="3603474"/>
              <a:ext cx="524166" cy="18102"/>
            </a:xfrm>
            <a:custGeom>
              <a:avLst/>
              <a:gdLst/>
              <a:ahLst/>
              <a:cxnLst/>
              <a:rect l="l" t="t" r="r" b="b"/>
              <a:pathLst>
                <a:path w="17345" h="599" extrusionOk="0">
                  <a:moveTo>
                    <a:pt x="341" y="1"/>
                  </a:moveTo>
                  <a:lnTo>
                    <a:pt x="0" y="599"/>
                  </a:lnTo>
                  <a:lnTo>
                    <a:pt x="17345" y="599"/>
                  </a:lnTo>
                  <a:lnTo>
                    <a:pt x="170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95"/>
            <p:cNvSpPr/>
            <p:nvPr/>
          </p:nvSpPr>
          <p:spPr>
            <a:xfrm>
              <a:off x="3273252" y="4566312"/>
              <a:ext cx="169957" cy="42187"/>
            </a:xfrm>
            <a:custGeom>
              <a:avLst/>
              <a:gdLst/>
              <a:ahLst/>
              <a:cxnLst/>
              <a:rect l="l" t="t" r="r" b="b"/>
              <a:pathLst>
                <a:path w="5624" h="1396" extrusionOk="0">
                  <a:moveTo>
                    <a:pt x="0" y="1"/>
                  </a:moveTo>
                  <a:lnTo>
                    <a:pt x="0" y="1395"/>
                  </a:lnTo>
                  <a:lnTo>
                    <a:pt x="5623" y="1395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95"/>
            <p:cNvSpPr/>
            <p:nvPr/>
          </p:nvSpPr>
          <p:spPr>
            <a:xfrm>
              <a:off x="4636518" y="4566312"/>
              <a:ext cx="169927" cy="42187"/>
            </a:xfrm>
            <a:custGeom>
              <a:avLst/>
              <a:gdLst/>
              <a:ahLst/>
              <a:cxnLst/>
              <a:rect l="l" t="t" r="r" b="b"/>
              <a:pathLst>
                <a:path w="5623" h="1396" extrusionOk="0">
                  <a:moveTo>
                    <a:pt x="1" y="1"/>
                  </a:moveTo>
                  <a:lnTo>
                    <a:pt x="1" y="1395"/>
                  </a:lnTo>
                  <a:lnTo>
                    <a:pt x="5622" y="1395"/>
                  </a:lnTo>
                  <a:lnTo>
                    <a:pt x="56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95"/>
            <p:cNvSpPr/>
            <p:nvPr/>
          </p:nvSpPr>
          <p:spPr>
            <a:xfrm>
              <a:off x="3665761" y="3800091"/>
              <a:ext cx="201688" cy="392951"/>
            </a:xfrm>
            <a:custGeom>
              <a:avLst/>
              <a:gdLst/>
              <a:ahLst/>
              <a:cxnLst/>
              <a:rect l="l" t="t" r="r" b="b"/>
              <a:pathLst>
                <a:path w="6674" h="13003" extrusionOk="0">
                  <a:moveTo>
                    <a:pt x="6673" y="1"/>
                  </a:moveTo>
                  <a:cubicBezTo>
                    <a:pt x="5743" y="523"/>
                    <a:pt x="5110" y="1520"/>
                    <a:pt x="5110" y="2661"/>
                  </a:cubicBezTo>
                  <a:lnTo>
                    <a:pt x="5110" y="9954"/>
                  </a:lnTo>
                  <a:cubicBezTo>
                    <a:pt x="5110" y="11092"/>
                    <a:pt x="4188" y="12016"/>
                    <a:pt x="3048" y="12016"/>
                  </a:cubicBezTo>
                  <a:cubicBezTo>
                    <a:pt x="1910" y="12016"/>
                    <a:pt x="987" y="11092"/>
                    <a:pt x="987" y="9954"/>
                  </a:cubicBezTo>
                  <a:lnTo>
                    <a:pt x="987" y="1535"/>
                  </a:lnTo>
                  <a:lnTo>
                    <a:pt x="1" y="1535"/>
                  </a:lnTo>
                  <a:lnTo>
                    <a:pt x="1" y="9953"/>
                  </a:lnTo>
                  <a:cubicBezTo>
                    <a:pt x="1" y="11633"/>
                    <a:pt x="1368" y="13002"/>
                    <a:pt x="3050" y="13002"/>
                  </a:cubicBezTo>
                  <a:cubicBezTo>
                    <a:pt x="4730" y="13002"/>
                    <a:pt x="6098" y="11633"/>
                    <a:pt x="6098" y="9953"/>
                  </a:cubicBezTo>
                  <a:lnTo>
                    <a:pt x="6098" y="2661"/>
                  </a:lnTo>
                  <a:cubicBezTo>
                    <a:pt x="6098" y="2130"/>
                    <a:pt x="6304" y="1620"/>
                    <a:pt x="6673" y="1238"/>
                  </a:cubicBezTo>
                  <a:lnTo>
                    <a:pt x="66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95"/>
            <p:cNvSpPr/>
            <p:nvPr/>
          </p:nvSpPr>
          <p:spPr>
            <a:xfrm>
              <a:off x="3608795" y="3483678"/>
              <a:ext cx="143817" cy="362821"/>
            </a:xfrm>
            <a:custGeom>
              <a:avLst/>
              <a:gdLst/>
              <a:ahLst/>
              <a:cxnLst/>
              <a:rect l="l" t="t" r="r" b="b"/>
              <a:pathLst>
                <a:path w="4759" h="12006" extrusionOk="0">
                  <a:moveTo>
                    <a:pt x="434" y="1"/>
                  </a:moveTo>
                  <a:cubicBezTo>
                    <a:pt x="194" y="1"/>
                    <a:pt x="0" y="195"/>
                    <a:pt x="0" y="436"/>
                  </a:cubicBezTo>
                  <a:lnTo>
                    <a:pt x="0" y="11572"/>
                  </a:lnTo>
                  <a:cubicBezTo>
                    <a:pt x="0" y="11811"/>
                    <a:pt x="194" y="12005"/>
                    <a:pt x="434" y="12005"/>
                  </a:cubicBezTo>
                  <a:lnTo>
                    <a:pt x="4325" y="12005"/>
                  </a:lnTo>
                  <a:cubicBezTo>
                    <a:pt x="4564" y="12005"/>
                    <a:pt x="4759" y="11811"/>
                    <a:pt x="4759" y="11572"/>
                  </a:cubicBezTo>
                  <a:lnTo>
                    <a:pt x="4757" y="436"/>
                  </a:lnTo>
                  <a:cubicBezTo>
                    <a:pt x="4757" y="195"/>
                    <a:pt x="4563" y="1"/>
                    <a:pt x="43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95"/>
            <p:cNvSpPr/>
            <p:nvPr/>
          </p:nvSpPr>
          <p:spPr>
            <a:xfrm>
              <a:off x="3623664" y="3498607"/>
              <a:ext cx="114020" cy="332964"/>
            </a:xfrm>
            <a:custGeom>
              <a:avLst/>
              <a:gdLst/>
              <a:ahLst/>
              <a:cxnLst/>
              <a:rect l="l" t="t" r="r" b="b"/>
              <a:pathLst>
                <a:path w="3773" h="11018" extrusionOk="0">
                  <a:moveTo>
                    <a:pt x="1" y="0"/>
                  </a:moveTo>
                  <a:lnTo>
                    <a:pt x="1" y="11018"/>
                  </a:lnTo>
                  <a:lnTo>
                    <a:pt x="3773" y="11018"/>
                  </a:lnTo>
                  <a:lnTo>
                    <a:pt x="37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95"/>
            <p:cNvSpPr/>
            <p:nvPr/>
          </p:nvSpPr>
          <p:spPr>
            <a:xfrm>
              <a:off x="3639197" y="3526652"/>
              <a:ext cx="31761" cy="31701"/>
            </a:xfrm>
            <a:custGeom>
              <a:avLst/>
              <a:gdLst/>
              <a:ahLst/>
              <a:cxnLst/>
              <a:rect l="l" t="t" r="r" b="b"/>
              <a:pathLst>
                <a:path w="1051" h="1049" extrusionOk="0">
                  <a:moveTo>
                    <a:pt x="525" y="0"/>
                  </a:moveTo>
                  <a:cubicBezTo>
                    <a:pt x="235" y="0"/>
                    <a:pt x="1" y="235"/>
                    <a:pt x="1" y="524"/>
                  </a:cubicBezTo>
                  <a:cubicBezTo>
                    <a:pt x="1" y="813"/>
                    <a:pt x="235" y="1048"/>
                    <a:pt x="525" y="1048"/>
                  </a:cubicBezTo>
                  <a:cubicBezTo>
                    <a:pt x="815" y="1048"/>
                    <a:pt x="1050" y="813"/>
                    <a:pt x="1050" y="524"/>
                  </a:cubicBezTo>
                  <a:cubicBezTo>
                    <a:pt x="1050" y="235"/>
                    <a:pt x="815" y="0"/>
                    <a:pt x="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95"/>
            <p:cNvSpPr/>
            <p:nvPr/>
          </p:nvSpPr>
          <p:spPr>
            <a:xfrm>
              <a:off x="3685133" y="3526592"/>
              <a:ext cx="37019" cy="31761"/>
            </a:xfrm>
            <a:custGeom>
              <a:avLst/>
              <a:gdLst/>
              <a:ahLst/>
              <a:cxnLst/>
              <a:rect l="l" t="t" r="r" b="b"/>
              <a:pathLst>
                <a:path w="1225" h="1051" extrusionOk="0">
                  <a:moveTo>
                    <a:pt x="698" y="0"/>
                  </a:moveTo>
                  <a:cubicBezTo>
                    <a:pt x="569" y="0"/>
                    <a:pt x="437" y="48"/>
                    <a:pt x="330" y="155"/>
                  </a:cubicBezTo>
                  <a:cubicBezTo>
                    <a:pt x="1" y="485"/>
                    <a:pt x="234" y="1050"/>
                    <a:pt x="701" y="1050"/>
                  </a:cubicBezTo>
                  <a:cubicBezTo>
                    <a:pt x="990" y="1050"/>
                    <a:pt x="1225" y="815"/>
                    <a:pt x="1225" y="526"/>
                  </a:cubicBezTo>
                  <a:cubicBezTo>
                    <a:pt x="1225" y="210"/>
                    <a:pt x="967" y="0"/>
                    <a:pt x="6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95"/>
            <p:cNvSpPr/>
            <p:nvPr/>
          </p:nvSpPr>
          <p:spPr>
            <a:xfrm>
              <a:off x="3633878" y="3587910"/>
              <a:ext cx="37080" cy="31731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698" y="0"/>
                  </a:moveTo>
                  <a:cubicBezTo>
                    <a:pt x="569" y="0"/>
                    <a:pt x="438" y="48"/>
                    <a:pt x="331" y="155"/>
                  </a:cubicBezTo>
                  <a:cubicBezTo>
                    <a:pt x="1" y="485"/>
                    <a:pt x="234" y="1049"/>
                    <a:pt x="702" y="1049"/>
                  </a:cubicBezTo>
                  <a:cubicBezTo>
                    <a:pt x="991" y="1049"/>
                    <a:pt x="1226" y="815"/>
                    <a:pt x="1226" y="526"/>
                  </a:cubicBezTo>
                  <a:cubicBezTo>
                    <a:pt x="1226" y="210"/>
                    <a:pt x="967" y="0"/>
                    <a:pt x="6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95"/>
            <p:cNvSpPr/>
            <p:nvPr/>
          </p:nvSpPr>
          <p:spPr>
            <a:xfrm>
              <a:off x="3685133" y="3587910"/>
              <a:ext cx="37019" cy="31731"/>
            </a:xfrm>
            <a:custGeom>
              <a:avLst/>
              <a:gdLst/>
              <a:ahLst/>
              <a:cxnLst/>
              <a:rect l="l" t="t" r="r" b="b"/>
              <a:pathLst>
                <a:path w="1225" h="1050" extrusionOk="0">
                  <a:moveTo>
                    <a:pt x="697" y="1"/>
                  </a:moveTo>
                  <a:cubicBezTo>
                    <a:pt x="568" y="1"/>
                    <a:pt x="437" y="48"/>
                    <a:pt x="330" y="155"/>
                  </a:cubicBezTo>
                  <a:cubicBezTo>
                    <a:pt x="1" y="485"/>
                    <a:pt x="234" y="1049"/>
                    <a:pt x="701" y="1049"/>
                  </a:cubicBezTo>
                  <a:cubicBezTo>
                    <a:pt x="990" y="1049"/>
                    <a:pt x="1225" y="815"/>
                    <a:pt x="1225" y="526"/>
                  </a:cubicBezTo>
                  <a:cubicBezTo>
                    <a:pt x="1225" y="210"/>
                    <a:pt x="967" y="1"/>
                    <a:pt x="6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95"/>
            <p:cNvSpPr/>
            <p:nvPr/>
          </p:nvSpPr>
          <p:spPr>
            <a:xfrm>
              <a:off x="3633878" y="3649198"/>
              <a:ext cx="37080" cy="31731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698" y="1"/>
                  </a:moveTo>
                  <a:cubicBezTo>
                    <a:pt x="569" y="1"/>
                    <a:pt x="438" y="48"/>
                    <a:pt x="331" y="155"/>
                  </a:cubicBezTo>
                  <a:cubicBezTo>
                    <a:pt x="1" y="486"/>
                    <a:pt x="234" y="1050"/>
                    <a:pt x="702" y="1050"/>
                  </a:cubicBezTo>
                  <a:cubicBezTo>
                    <a:pt x="991" y="1050"/>
                    <a:pt x="1226" y="815"/>
                    <a:pt x="1226" y="526"/>
                  </a:cubicBezTo>
                  <a:cubicBezTo>
                    <a:pt x="1226" y="210"/>
                    <a:pt x="967" y="1"/>
                    <a:pt x="6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95"/>
            <p:cNvSpPr/>
            <p:nvPr/>
          </p:nvSpPr>
          <p:spPr>
            <a:xfrm>
              <a:off x="3685133" y="3649228"/>
              <a:ext cx="37019" cy="31701"/>
            </a:xfrm>
            <a:custGeom>
              <a:avLst/>
              <a:gdLst/>
              <a:ahLst/>
              <a:cxnLst/>
              <a:rect l="l" t="t" r="r" b="b"/>
              <a:pathLst>
                <a:path w="1225" h="1049" extrusionOk="0">
                  <a:moveTo>
                    <a:pt x="697" y="0"/>
                  </a:moveTo>
                  <a:cubicBezTo>
                    <a:pt x="568" y="0"/>
                    <a:pt x="437" y="48"/>
                    <a:pt x="330" y="154"/>
                  </a:cubicBezTo>
                  <a:cubicBezTo>
                    <a:pt x="1" y="485"/>
                    <a:pt x="234" y="1049"/>
                    <a:pt x="701" y="1049"/>
                  </a:cubicBezTo>
                  <a:cubicBezTo>
                    <a:pt x="990" y="1049"/>
                    <a:pt x="1225" y="814"/>
                    <a:pt x="1225" y="525"/>
                  </a:cubicBezTo>
                  <a:cubicBezTo>
                    <a:pt x="1225" y="209"/>
                    <a:pt x="967" y="0"/>
                    <a:pt x="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95"/>
            <p:cNvSpPr/>
            <p:nvPr/>
          </p:nvSpPr>
          <p:spPr>
            <a:xfrm>
              <a:off x="3633878" y="3710516"/>
              <a:ext cx="37080" cy="31731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697" y="1"/>
                  </a:moveTo>
                  <a:cubicBezTo>
                    <a:pt x="569" y="1"/>
                    <a:pt x="438" y="48"/>
                    <a:pt x="331" y="155"/>
                  </a:cubicBezTo>
                  <a:cubicBezTo>
                    <a:pt x="1" y="485"/>
                    <a:pt x="234" y="1049"/>
                    <a:pt x="702" y="1049"/>
                  </a:cubicBezTo>
                  <a:cubicBezTo>
                    <a:pt x="991" y="1049"/>
                    <a:pt x="1226" y="815"/>
                    <a:pt x="1226" y="526"/>
                  </a:cubicBezTo>
                  <a:cubicBezTo>
                    <a:pt x="1226" y="210"/>
                    <a:pt x="967" y="1"/>
                    <a:pt x="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95"/>
            <p:cNvSpPr/>
            <p:nvPr/>
          </p:nvSpPr>
          <p:spPr>
            <a:xfrm>
              <a:off x="3685133" y="3710547"/>
              <a:ext cx="37019" cy="31701"/>
            </a:xfrm>
            <a:custGeom>
              <a:avLst/>
              <a:gdLst/>
              <a:ahLst/>
              <a:cxnLst/>
              <a:rect l="l" t="t" r="r" b="b"/>
              <a:pathLst>
                <a:path w="1225" h="1049" extrusionOk="0">
                  <a:moveTo>
                    <a:pt x="698" y="0"/>
                  </a:moveTo>
                  <a:cubicBezTo>
                    <a:pt x="569" y="0"/>
                    <a:pt x="437" y="48"/>
                    <a:pt x="330" y="155"/>
                  </a:cubicBezTo>
                  <a:cubicBezTo>
                    <a:pt x="1" y="484"/>
                    <a:pt x="234" y="1048"/>
                    <a:pt x="701" y="1048"/>
                  </a:cubicBezTo>
                  <a:cubicBezTo>
                    <a:pt x="990" y="1048"/>
                    <a:pt x="1225" y="814"/>
                    <a:pt x="1225" y="525"/>
                  </a:cubicBezTo>
                  <a:cubicBezTo>
                    <a:pt x="1225" y="209"/>
                    <a:pt x="967" y="0"/>
                    <a:pt x="6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95"/>
            <p:cNvSpPr/>
            <p:nvPr/>
          </p:nvSpPr>
          <p:spPr>
            <a:xfrm>
              <a:off x="3633878" y="3771835"/>
              <a:ext cx="37080" cy="31701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697" y="0"/>
                  </a:moveTo>
                  <a:cubicBezTo>
                    <a:pt x="569" y="0"/>
                    <a:pt x="438" y="48"/>
                    <a:pt x="331" y="154"/>
                  </a:cubicBezTo>
                  <a:cubicBezTo>
                    <a:pt x="1" y="485"/>
                    <a:pt x="234" y="1049"/>
                    <a:pt x="702" y="1049"/>
                  </a:cubicBezTo>
                  <a:cubicBezTo>
                    <a:pt x="991" y="1049"/>
                    <a:pt x="1225" y="816"/>
                    <a:pt x="1226" y="526"/>
                  </a:cubicBezTo>
                  <a:cubicBezTo>
                    <a:pt x="1226" y="210"/>
                    <a:pt x="967" y="0"/>
                    <a:pt x="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" name="Google Shape;220;p95"/>
          <p:cNvGrpSpPr/>
          <p:nvPr/>
        </p:nvGrpSpPr>
        <p:grpSpPr>
          <a:xfrm>
            <a:off x="951602" y="708313"/>
            <a:ext cx="705653" cy="705614"/>
            <a:chOff x="10174495" y="4989626"/>
            <a:chExt cx="705653" cy="705614"/>
          </a:xfrm>
        </p:grpSpPr>
        <p:sp>
          <p:nvSpPr>
            <p:cNvPr id="221" name="Google Shape;221;p95"/>
            <p:cNvSpPr/>
            <p:nvPr/>
          </p:nvSpPr>
          <p:spPr>
            <a:xfrm>
              <a:off x="10174495" y="4989626"/>
              <a:ext cx="705653" cy="705614"/>
            </a:xfrm>
            <a:custGeom>
              <a:avLst/>
              <a:gdLst/>
              <a:ahLst/>
              <a:cxnLst/>
              <a:rect l="l" t="t" r="r" b="b"/>
              <a:pathLst>
                <a:path w="18312" h="18311" extrusionOk="0">
                  <a:moveTo>
                    <a:pt x="9155" y="0"/>
                  </a:moveTo>
                  <a:cubicBezTo>
                    <a:pt x="4101" y="0"/>
                    <a:pt x="1" y="4100"/>
                    <a:pt x="1" y="9156"/>
                  </a:cubicBezTo>
                  <a:cubicBezTo>
                    <a:pt x="1" y="14212"/>
                    <a:pt x="4099" y="18311"/>
                    <a:pt x="9155" y="18311"/>
                  </a:cubicBezTo>
                  <a:cubicBezTo>
                    <a:pt x="14211" y="18311"/>
                    <a:pt x="18311" y="14212"/>
                    <a:pt x="18311" y="9156"/>
                  </a:cubicBezTo>
                  <a:cubicBezTo>
                    <a:pt x="18311" y="4100"/>
                    <a:pt x="14211" y="0"/>
                    <a:pt x="9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95"/>
            <p:cNvSpPr/>
            <p:nvPr/>
          </p:nvSpPr>
          <p:spPr>
            <a:xfrm>
              <a:off x="10203282" y="5018412"/>
              <a:ext cx="648082" cy="648082"/>
            </a:xfrm>
            <a:custGeom>
              <a:avLst/>
              <a:gdLst/>
              <a:ahLst/>
              <a:cxnLst/>
              <a:rect l="l" t="t" r="r" b="b"/>
              <a:pathLst>
                <a:path w="16818" h="16818" extrusionOk="0">
                  <a:moveTo>
                    <a:pt x="8408" y="0"/>
                  </a:moveTo>
                  <a:cubicBezTo>
                    <a:pt x="3764" y="0"/>
                    <a:pt x="1" y="3765"/>
                    <a:pt x="1" y="8409"/>
                  </a:cubicBezTo>
                  <a:cubicBezTo>
                    <a:pt x="1" y="13053"/>
                    <a:pt x="3764" y="16818"/>
                    <a:pt x="8408" y="16818"/>
                  </a:cubicBezTo>
                  <a:cubicBezTo>
                    <a:pt x="13052" y="16818"/>
                    <a:pt x="16817" y="13053"/>
                    <a:pt x="16817" y="8409"/>
                  </a:cubicBezTo>
                  <a:cubicBezTo>
                    <a:pt x="16817" y="3765"/>
                    <a:pt x="13054" y="0"/>
                    <a:pt x="8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95"/>
            <p:cNvSpPr/>
            <p:nvPr/>
          </p:nvSpPr>
          <p:spPr>
            <a:xfrm>
              <a:off x="10496619" y="5314024"/>
              <a:ext cx="59113" cy="56916"/>
            </a:xfrm>
            <a:custGeom>
              <a:avLst/>
              <a:gdLst/>
              <a:ahLst/>
              <a:cxnLst/>
              <a:rect l="l" t="t" r="r" b="b"/>
              <a:pathLst>
                <a:path w="1534" h="1477" extrusionOk="0">
                  <a:moveTo>
                    <a:pt x="795" y="0"/>
                  </a:moveTo>
                  <a:cubicBezTo>
                    <a:pt x="603" y="0"/>
                    <a:pt x="414" y="75"/>
                    <a:pt x="274" y="217"/>
                  </a:cubicBezTo>
                  <a:cubicBezTo>
                    <a:pt x="63" y="427"/>
                    <a:pt x="0" y="745"/>
                    <a:pt x="115" y="1022"/>
                  </a:cubicBezTo>
                  <a:cubicBezTo>
                    <a:pt x="229" y="1296"/>
                    <a:pt x="499" y="1477"/>
                    <a:pt x="796" y="1477"/>
                  </a:cubicBezTo>
                  <a:cubicBezTo>
                    <a:pt x="1204" y="1475"/>
                    <a:pt x="1534" y="1145"/>
                    <a:pt x="1534" y="738"/>
                  </a:cubicBezTo>
                  <a:cubicBezTo>
                    <a:pt x="1534" y="439"/>
                    <a:pt x="1353" y="171"/>
                    <a:pt x="1078" y="57"/>
                  </a:cubicBezTo>
                  <a:cubicBezTo>
                    <a:pt x="987" y="19"/>
                    <a:pt x="891" y="0"/>
                    <a:pt x="7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95"/>
            <p:cNvSpPr/>
            <p:nvPr/>
          </p:nvSpPr>
          <p:spPr>
            <a:xfrm>
              <a:off x="10231876" y="5047045"/>
              <a:ext cx="590857" cy="590819"/>
            </a:xfrm>
            <a:custGeom>
              <a:avLst/>
              <a:gdLst/>
              <a:ahLst/>
              <a:cxnLst/>
              <a:rect l="l" t="t" r="r" b="b"/>
              <a:pathLst>
                <a:path w="15333" h="15332" extrusionOk="0">
                  <a:moveTo>
                    <a:pt x="7416" y="0"/>
                  </a:moveTo>
                  <a:lnTo>
                    <a:pt x="7416" y="2034"/>
                  </a:lnTo>
                  <a:lnTo>
                    <a:pt x="7917" y="2034"/>
                  </a:lnTo>
                  <a:lnTo>
                    <a:pt x="7917" y="0"/>
                  </a:lnTo>
                  <a:close/>
                  <a:moveTo>
                    <a:pt x="0" y="7416"/>
                  </a:moveTo>
                  <a:lnTo>
                    <a:pt x="0" y="7915"/>
                  </a:lnTo>
                  <a:lnTo>
                    <a:pt x="2035" y="7915"/>
                  </a:lnTo>
                  <a:lnTo>
                    <a:pt x="2035" y="7416"/>
                  </a:lnTo>
                  <a:close/>
                  <a:moveTo>
                    <a:pt x="13298" y="7416"/>
                  </a:moveTo>
                  <a:lnTo>
                    <a:pt x="13298" y="7915"/>
                  </a:lnTo>
                  <a:lnTo>
                    <a:pt x="15332" y="7915"/>
                  </a:lnTo>
                  <a:lnTo>
                    <a:pt x="15332" y="7416"/>
                  </a:lnTo>
                  <a:close/>
                  <a:moveTo>
                    <a:pt x="7416" y="13298"/>
                  </a:moveTo>
                  <a:lnTo>
                    <a:pt x="7416" y="15332"/>
                  </a:lnTo>
                  <a:lnTo>
                    <a:pt x="7917" y="15332"/>
                  </a:lnTo>
                  <a:lnTo>
                    <a:pt x="7917" y="132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95"/>
            <p:cNvSpPr/>
            <p:nvPr/>
          </p:nvSpPr>
          <p:spPr>
            <a:xfrm>
              <a:off x="10381858" y="5217375"/>
              <a:ext cx="152252" cy="135489"/>
            </a:xfrm>
            <a:custGeom>
              <a:avLst/>
              <a:gdLst/>
              <a:ahLst/>
              <a:cxnLst/>
              <a:rect l="l" t="t" r="r" b="b"/>
              <a:pathLst>
                <a:path w="3951" h="3516" extrusionOk="0">
                  <a:moveTo>
                    <a:pt x="452" y="1"/>
                  </a:moveTo>
                  <a:lnTo>
                    <a:pt x="1" y="538"/>
                  </a:lnTo>
                  <a:lnTo>
                    <a:pt x="3501" y="3515"/>
                  </a:lnTo>
                  <a:lnTo>
                    <a:pt x="3950" y="2978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95"/>
            <p:cNvSpPr/>
            <p:nvPr/>
          </p:nvSpPr>
          <p:spPr>
            <a:xfrm>
              <a:off x="10525406" y="5184118"/>
              <a:ext cx="156915" cy="163620"/>
            </a:xfrm>
            <a:custGeom>
              <a:avLst/>
              <a:gdLst/>
              <a:ahLst/>
              <a:cxnLst/>
              <a:rect l="l" t="t" r="r" b="b"/>
              <a:pathLst>
                <a:path w="4072" h="4246" extrusionOk="0">
                  <a:moveTo>
                    <a:pt x="3773" y="1"/>
                  </a:moveTo>
                  <a:lnTo>
                    <a:pt x="1" y="3960"/>
                  </a:lnTo>
                  <a:lnTo>
                    <a:pt x="300" y="4245"/>
                  </a:lnTo>
                  <a:lnTo>
                    <a:pt x="4072" y="285"/>
                  </a:lnTo>
                  <a:lnTo>
                    <a:pt x="3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" name="Google Shape;227;p95"/>
          <p:cNvGrpSpPr/>
          <p:nvPr/>
        </p:nvGrpSpPr>
        <p:grpSpPr>
          <a:xfrm>
            <a:off x="6540000" y="3483825"/>
            <a:ext cx="1884000" cy="1193375"/>
            <a:chOff x="5126200" y="3324500"/>
            <a:chExt cx="1884000" cy="1193375"/>
          </a:xfrm>
        </p:grpSpPr>
        <p:sp>
          <p:nvSpPr>
            <p:cNvPr id="228" name="Google Shape;228;p95"/>
            <p:cNvSpPr/>
            <p:nvPr/>
          </p:nvSpPr>
          <p:spPr>
            <a:xfrm>
              <a:off x="5126200" y="4378675"/>
              <a:ext cx="1884000" cy="139200"/>
            </a:xfrm>
            <a:custGeom>
              <a:avLst/>
              <a:gdLst/>
              <a:ahLst/>
              <a:cxnLst/>
              <a:rect l="l" t="t" r="r" b="b"/>
              <a:pathLst>
                <a:path w="75360" h="5568" extrusionOk="0">
                  <a:moveTo>
                    <a:pt x="37681" y="1"/>
                  </a:moveTo>
                  <a:cubicBezTo>
                    <a:pt x="27686" y="1"/>
                    <a:pt x="18104" y="294"/>
                    <a:pt x="11037" y="817"/>
                  </a:cubicBezTo>
                  <a:cubicBezTo>
                    <a:pt x="3971" y="1338"/>
                    <a:pt x="1" y="2046"/>
                    <a:pt x="1" y="2785"/>
                  </a:cubicBezTo>
                  <a:cubicBezTo>
                    <a:pt x="1" y="3522"/>
                    <a:pt x="3971" y="4230"/>
                    <a:pt x="11037" y="4753"/>
                  </a:cubicBezTo>
                  <a:cubicBezTo>
                    <a:pt x="18104" y="5274"/>
                    <a:pt x="27686" y="5567"/>
                    <a:pt x="37681" y="5567"/>
                  </a:cubicBezTo>
                  <a:cubicBezTo>
                    <a:pt x="47673" y="5567"/>
                    <a:pt x="57257" y="5274"/>
                    <a:pt x="64323" y="4753"/>
                  </a:cubicBezTo>
                  <a:cubicBezTo>
                    <a:pt x="71389" y="4230"/>
                    <a:pt x="75359" y="3522"/>
                    <a:pt x="75359" y="2785"/>
                  </a:cubicBezTo>
                  <a:cubicBezTo>
                    <a:pt x="75359" y="2046"/>
                    <a:pt x="71389" y="1338"/>
                    <a:pt x="64323" y="817"/>
                  </a:cubicBezTo>
                  <a:cubicBezTo>
                    <a:pt x="57257" y="294"/>
                    <a:pt x="47673" y="1"/>
                    <a:pt x="37681" y="1"/>
                  </a:cubicBezTo>
                  <a:close/>
                </a:path>
              </a:pathLst>
            </a:custGeom>
            <a:solidFill>
              <a:srgbClr val="556BD0">
                <a:alpha val="4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95"/>
            <p:cNvSpPr/>
            <p:nvPr/>
          </p:nvSpPr>
          <p:spPr>
            <a:xfrm>
              <a:off x="5479525" y="3751350"/>
              <a:ext cx="522950" cy="67400"/>
            </a:xfrm>
            <a:custGeom>
              <a:avLst/>
              <a:gdLst/>
              <a:ahLst/>
              <a:cxnLst/>
              <a:rect l="l" t="t" r="r" b="b"/>
              <a:pathLst>
                <a:path w="20918" h="2696" extrusionOk="0">
                  <a:moveTo>
                    <a:pt x="1" y="0"/>
                  </a:moveTo>
                  <a:lnTo>
                    <a:pt x="1" y="2696"/>
                  </a:lnTo>
                  <a:lnTo>
                    <a:pt x="20918" y="2696"/>
                  </a:lnTo>
                  <a:lnTo>
                    <a:pt x="209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95"/>
            <p:cNvSpPr/>
            <p:nvPr/>
          </p:nvSpPr>
          <p:spPr>
            <a:xfrm>
              <a:off x="5380600" y="3778100"/>
              <a:ext cx="190200" cy="653700"/>
            </a:xfrm>
            <a:custGeom>
              <a:avLst/>
              <a:gdLst/>
              <a:ahLst/>
              <a:cxnLst/>
              <a:rect l="l" t="t" r="r" b="b"/>
              <a:pathLst>
                <a:path w="7608" h="26148" extrusionOk="0">
                  <a:moveTo>
                    <a:pt x="5731" y="1"/>
                  </a:moveTo>
                  <a:lnTo>
                    <a:pt x="0" y="26147"/>
                  </a:lnTo>
                  <a:lnTo>
                    <a:pt x="1998" y="26147"/>
                  </a:lnTo>
                  <a:lnTo>
                    <a:pt x="7608" y="555"/>
                  </a:lnTo>
                  <a:lnTo>
                    <a:pt x="57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95"/>
            <p:cNvSpPr/>
            <p:nvPr/>
          </p:nvSpPr>
          <p:spPr>
            <a:xfrm>
              <a:off x="5901525" y="3778100"/>
              <a:ext cx="190225" cy="653700"/>
            </a:xfrm>
            <a:custGeom>
              <a:avLst/>
              <a:gdLst/>
              <a:ahLst/>
              <a:cxnLst/>
              <a:rect l="l" t="t" r="r" b="b"/>
              <a:pathLst>
                <a:path w="7609" h="26148" extrusionOk="0">
                  <a:moveTo>
                    <a:pt x="1879" y="1"/>
                  </a:moveTo>
                  <a:lnTo>
                    <a:pt x="1" y="555"/>
                  </a:lnTo>
                  <a:lnTo>
                    <a:pt x="5610" y="26147"/>
                  </a:lnTo>
                  <a:lnTo>
                    <a:pt x="7608" y="26147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95"/>
            <p:cNvSpPr/>
            <p:nvPr/>
          </p:nvSpPr>
          <p:spPr>
            <a:xfrm>
              <a:off x="5469850" y="3919850"/>
              <a:ext cx="1162125" cy="247125"/>
            </a:xfrm>
            <a:custGeom>
              <a:avLst/>
              <a:gdLst/>
              <a:ahLst/>
              <a:cxnLst/>
              <a:rect l="l" t="t" r="r" b="b"/>
              <a:pathLst>
                <a:path w="46485" h="9885" extrusionOk="0">
                  <a:moveTo>
                    <a:pt x="87" y="0"/>
                  </a:moveTo>
                  <a:cubicBezTo>
                    <a:pt x="39" y="0"/>
                    <a:pt x="0" y="39"/>
                    <a:pt x="0" y="86"/>
                  </a:cubicBezTo>
                  <a:lnTo>
                    <a:pt x="0" y="9884"/>
                  </a:lnTo>
                  <a:lnTo>
                    <a:pt x="46484" y="9884"/>
                  </a:lnTo>
                  <a:lnTo>
                    <a:pt x="464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95"/>
            <p:cNvSpPr/>
            <p:nvPr/>
          </p:nvSpPr>
          <p:spPr>
            <a:xfrm>
              <a:off x="5818500" y="3324500"/>
              <a:ext cx="887175" cy="572900"/>
            </a:xfrm>
            <a:custGeom>
              <a:avLst/>
              <a:gdLst/>
              <a:ahLst/>
              <a:cxnLst/>
              <a:rect l="l" t="t" r="r" b="b"/>
              <a:pathLst>
                <a:path w="35487" h="22916" extrusionOk="0">
                  <a:moveTo>
                    <a:pt x="5685" y="0"/>
                  </a:moveTo>
                  <a:cubicBezTo>
                    <a:pt x="4854" y="0"/>
                    <a:pt x="4138" y="673"/>
                    <a:pt x="3959" y="1616"/>
                  </a:cubicBezTo>
                  <a:lnTo>
                    <a:pt x="0" y="22915"/>
                  </a:lnTo>
                  <a:lnTo>
                    <a:pt x="32538" y="22915"/>
                  </a:lnTo>
                  <a:lnTo>
                    <a:pt x="35315" y="2367"/>
                  </a:lnTo>
                  <a:cubicBezTo>
                    <a:pt x="35487" y="1123"/>
                    <a:pt x="34658" y="0"/>
                    <a:pt x="335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95"/>
            <p:cNvSpPr/>
            <p:nvPr/>
          </p:nvSpPr>
          <p:spPr>
            <a:xfrm>
              <a:off x="6484350" y="3324500"/>
              <a:ext cx="229050" cy="584125"/>
            </a:xfrm>
            <a:custGeom>
              <a:avLst/>
              <a:gdLst/>
              <a:ahLst/>
              <a:cxnLst/>
              <a:rect l="l" t="t" r="r" b="b"/>
              <a:pathLst>
                <a:path w="9162" h="23365" extrusionOk="0">
                  <a:moveTo>
                    <a:pt x="6935" y="898"/>
                  </a:moveTo>
                  <a:cubicBezTo>
                    <a:pt x="7348" y="898"/>
                    <a:pt x="7736" y="1103"/>
                    <a:pt x="7999" y="1462"/>
                  </a:cubicBezTo>
                  <a:cubicBezTo>
                    <a:pt x="8252" y="1807"/>
                    <a:pt x="8361" y="2257"/>
                    <a:pt x="8299" y="2698"/>
                  </a:cubicBezTo>
                  <a:lnTo>
                    <a:pt x="5574" y="22465"/>
                  </a:lnTo>
                  <a:lnTo>
                    <a:pt x="963" y="22465"/>
                  </a:lnTo>
                  <a:lnTo>
                    <a:pt x="4818" y="2132"/>
                  </a:lnTo>
                  <a:cubicBezTo>
                    <a:pt x="4958" y="1406"/>
                    <a:pt x="5513" y="898"/>
                    <a:pt x="6167" y="898"/>
                  </a:cubicBezTo>
                  <a:close/>
                  <a:moveTo>
                    <a:pt x="6167" y="0"/>
                  </a:moveTo>
                  <a:cubicBezTo>
                    <a:pt x="5147" y="0"/>
                    <a:pt x="4281" y="796"/>
                    <a:pt x="4062" y="1938"/>
                  </a:cubicBezTo>
                  <a:lnTo>
                    <a:pt x="0" y="23364"/>
                  </a:lnTo>
                  <a:lnTo>
                    <a:pt x="6234" y="23364"/>
                  </a:lnTo>
                  <a:lnTo>
                    <a:pt x="9064" y="2841"/>
                  </a:lnTo>
                  <a:cubicBezTo>
                    <a:pt x="9161" y="2140"/>
                    <a:pt x="8988" y="1425"/>
                    <a:pt x="8590" y="880"/>
                  </a:cubicBezTo>
                  <a:cubicBezTo>
                    <a:pt x="8179" y="322"/>
                    <a:pt x="7575" y="0"/>
                    <a:pt x="69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95"/>
            <p:cNvSpPr/>
            <p:nvPr/>
          </p:nvSpPr>
          <p:spPr>
            <a:xfrm>
              <a:off x="5818500" y="3837125"/>
              <a:ext cx="821600" cy="60275"/>
            </a:xfrm>
            <a:custGeom>
              <a:avLst/>
              <a:gdLst/>
              <a:ahLst/>
              <a:cxnLst/>
              <a:rect l="l" t="t" r="r" b="b"/>
              <a:pathLst>
                <a:path w="32864" h="2411" extrusionOk="0">
                  <a:moveTo>
                    <a:pt x="448" y="1"/>
                  </a:moveTo>
                  <a:lnTo>
                    <a:pt x="0" y="2410"/>
                  </a:lnTo>
                  <a:lnTo>
                    <a:pt x="32538" y="2410"/>
                  </a:lnTo>
                  <a:lnTo>
                    <a:pt x="328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95"/>
            <p:cNvSpPr/>
            <p:nvPr/>
          </p:nvSpPr>
          <p:spPr>
            <a:xfrm>
              <a:off x="5469850" y="3863675"/>
              <a:ext cx="1162125" cy="247175"/>
            </a:xfrm>
            <a:custGeom>
              <a:avLst/>
              <a:gdLst/>
              <a:ahLst/>
              <a:cxnLst/>
              <a:rect l="l" t="t" r="r" b="b"/>
              <a:pathLst>
                <a:path w="46485" h="9887" extrusionOk="0">
                  <a:moveTo>
                    <a:pt x="1871" y="1"/>
                  </a:moveTo>
                  <a:cubicBezTo>
                    <a:pt x="836" y="1"/>
                    <a:pt x="0" y="971"/>
                    <a:pt x="0" y="2170"/>
                  </a:cubicBezTo>
                  <a:lnTo>
                    <a:pt x="0" y="9886"/>
                  </a:lnTo>
                  <a:lnTo>
                    <a:pt x="46484" y="9886"/>
                  </a:lnTo>
                  <a:lnTo>
                    <a:pt x="464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95"/>
            <p:cNvSpPr/>
            <p:nvPr/>
          </p:nvSpPr>
          <p:spPr>
            <a:xfrm>
              <a:off x="6070275" y="3852425"/>
              <a:ext cx="571375" cy="269625"/>
            </a:xfrm>
            <a:custGeom>
              <a:avLst/>
              <a:gdLst/>
              <a:ahLst/>
              <a:cxnLst/>
              <a:rect l="l" t="t" r="r" b="b"/>
              <a:pathLst>
                <a:path w="22855" h="10785" extrusionOk="0">
                  <a:moveTo>
                    <a:pt x="22078" y="899"/>
                  </a:moveTo>
                  <a:lnTo>
                    <a:pt x="22078" y="9886"/>
                  </a:lnTo>
                  <a:lnTo>
                    <a:pt x="774" y="9886"/>
                  </a:lnTo>
                  <a:lnTo>
                    <a:pt x="775" y="2622"/>
                  </a:lnTo>
                  <a:cubicBezTo>
                    <a:pt x="775" y="1671"/>
                    <a:pt x="1361" y="899"/>
                    <a:pt x="2081" y="899"/>
                  </a:cubicBezTo>
                  <a:close/>
                  <a:moveTo>
                    <a:pt x="2080" y="0"/>
                  </a:moveTo>
                  <a:cubicBezTo>
                    <a:pt x="934" y="0"/>
                    <a:pt x="1" y="1177"/>
                    <a:pt x="1" y="2620"/>
                  </a:cubicBezTo>
                  <a:lnTo>
                    <a:pt x="1" y="10785"/>
                  </a:lnTo>
                  <a:lnTo>
                    <a:pt x="22854" y="10785"/>
                  </a:lnTo>
                  <a:lnTo>
                    <a:pt x="228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95"/>
            <p:cNvSpPr/>
            <p:nvPr/>
          </p:nvSpPr>
          <p:spPr>
            <a:xfrm>
              <a:off x="6128375" y="3751350"/>
              <a:ext cx="522950" cy="67400"/>
            </a:xfrm>
            <a:custGeom>
              <a:avLst/>
              <a:gdLst/>
              <a:ahLst/>
              <a:cxnLst/>
              <a:rect l="l" t="t" r="r" b="b"/>
              <a:pathLst>
                <a:path w="20918" h="2696" extrusionOk="0">
                  <a:moveTo>
                    <a:pt x="0" y="0"/>
                  </a:moveTo>
                  <a:lnTo>
                    <a:pt x="0" y="2696"/>
                  </a:lnTo>
                  <a:lnTo>
                    <a:pt x="20918" y="2696"/>
                  </a:lnTo>
                  <a:lnTo>
                    <a:pt x="209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95"/>
            <p:cNvSpPr/>
            <p:nvPr/>
          </p:nvSpPr>
          <p:spPr>
            <a:xfrm>
              <a:off x="6029450" y="3778100"/>
              <a:ext cx="190200" cy="653700"/>
            </a:xfrm>
            <a:custGeom>
              <a:avLst/>
              <a:gdLst/>
              <a:ahLst/>
              <a:cxnLst/>
              <a:rect l="l" t="t" r="r" b="b"/>
              <a:pathLst>
                <a:path w="7608" h="26148" extrusionOk="0">
                  <a:moveTo>
                    <a:pt x="5730" y="1"/>
                  </a:moveTo>
                  <a:lnTo>
                    <a:pt x="0" y="26147"/>
                  </a:lnTo>
                  <a:lnTo>
                    <a:pt x="1998" y="26147"/>
                  </a:lnTo>
                  <a:lnTo>
                    <a:pt x="7607" y="555"/>
                  </a:lnTo>
                  <a:lnTo>
                    <a:pt x="57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95"/>
            <p:cNvSpPr/>
            <p:nvPr/>
          </p:nvSpPr>
          <p:spPr>
            <a:xfrm>
              <a:off x="6550375" y="3778100"/>
              <a:ext cx="190200" cy="653700"/>
            </a:xfrm>
            <a:custGeom>
              <a:avLst/>
              <a:gdLst/>
              <a:ahLst/>
              <a:cxnLst/>
              <a:rect l="l" t="t" r="r" b="b"/>
              <a:pathLst>
                <a:path w="7608" h="26148" extrusionOk="0">
                  <a:moveTo>
                    <a:pt x="1877" y="1"/>
                  </a:moveTo>
                  <a:lnTo>
                    <a:pt x="0" y="555"/>
                  </a:lnTo>
                  <a:lnTo>
                    <a:pt x="5610" y="26147"/>
                  </a:lnTo>
                  <a:lnTo>
                    <a:pt x="7608" y="26147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7"/>
          <p:cNvSpPr txBox="1">
            <a:spLocks noGrp="1"/>
          </p:cNvSpPr>
          <p:nvPr>
            <p:ph type="subTitle" idx="1"/>
          </p:nvPr>
        </p:nvSpPr>
        <p:spPr>
          <a:xfrm>
            <a:off x="1105688" y="2381350"/>
            <a:ext cx="3534900" cy="10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67"/>
          <p:cNvSpPr txBox="1">
            <a:spLocks noGrp="1"/>
          </p:cNvSpPr>
          <p:nvPr>
            <p:ph type="title"/>
          </p:nvPr>
        </p:nvSpPr>
        <p:spPr>
          <a:xfrm>
            <a:off x="1105688" y="913125"/>
            <a:ext cx="35349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7"/>
          <p:cNvSpPr/>
          <p:nvPr/>
        </p:nvSpPr>
        <p:spPr>
          <a:xfrm>
            <a:off x="0" y="4101525"/>
            <a:ext cx="9144000" cy="1041900"/>
          </a:xfrm>
          <a:prstGeom prst="rect">
            <a:avLst/>
          </a:prstGeom>
          <a:solidFill>
            <a:srgbClr val="91C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2"/>
          <p:cNvSpPr txBox="1">
            <a:spLocks noGrp="1"/>
          </p:cNvSpPr>
          <p:nvPr>
            <p:ph type="title"/>
          </p:nvPr>
        </p:nvSpPr>
        <p:spPr>
          <a:xfrm>
            <a:off x="4769800" y="916000"/>
            <a:ext cx="36591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72"/>
          <p:cNvSpPr txBox="1">
            <a:spLocks noGrp="1"/>
          </p:cNvSpPr>
          <p:nvPr>
            <p:ph type="subTitle" idx="1"/>
          </p:nvPr>
        </p:nvSpPr>
        <p:spPr>
          <a:xfrm>
            <a:off x="4769800" y="1655750"/>
            <a:ext cx="3659100" cy="18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2"/>
          <p:cNvSpPr/>
          <p:nvPr/>
        </p:nvSpPr>
        <p:spPr>
          <a:xfrm>
            <a:off x="125" y="4101525"/>
            <a:ext cx="9144000" cy="1041900"/>
          </a:xfrm>
          <a:prstGeom prst="rect">
            <a:avLst/>
          </a:prstGeom>
          <a:solidFill>
            <a:srgbClr val="91C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0"/>
          <p:cNvSpPr/>
          <p:nvPr/>
        </p:nvSpPr>
        <p:spPr>
          <a:xfrm>
            <a:off x="125" y="4608500"/>
            <a:ext cx="9144000" cy="534900"/>
          </a:xfrm>
          <a:prstGeom prst="rect">
            <a:avLst/>
          </a:prstGeom>
          <a:solidFill>
            <a:srgbClr val="91C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70"/>
          <p:cNvSpPr/>
          <p:nvPr/>
        </p:nvSpPr>
        <p:spPr>
          <a:xfrm>
            <a:off x="7900" y="4608500"/>
            <a:ext cx="9144000" cy="534900"/>
          </a:xfrm>
          <a:prstGeom prst="rect">
            <a:avLst/>
          </a:prstGeom>
          <a:solidFill>
            <a:srgbClr val="91C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2"/>
          <p:cNvSpPr txBox="1">
            <a:spLocks noGrp="1"/>
          </p:cNvSpPr>
          <p:nvPr>
            <p:ph type="subTitle" idx="1"/>
          </p:nvPr>
        </p:nvSpPr>
        <p:spPr>
          <a:xfrm>
            <a:off x="895179" y="1587400"/>
            <a:ext cx="36498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82"/>
          <p:cNvSpPr txBox="1">
            <a:spLocks noGrp="1"/>
          </p:cNvSpPr>
          <p:nvPr>
            <p:ph type="subTitle" idx="2"/>
          </p:nvPr>
        </p:nvSpPr>
        <p:spPr>
          <a:xfrm>
            <a:off x="4729914" y="1587400"/>
            <a:ext cx="30354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" name="Google Shape;27;p82"/>
          <p:cNvSpPr txBox="1">
            <a:spLocks noGrp="1"/>
          </p:cNvSpPr>
          <p:nvPr>
            <p:ph type="subTitle" idx="3"/>
          </p:nvPr>
        </p:nvSpPr>
        <p:spPr>
          <a:xfrm>
            <a:off x="895150" y="2041775"/>
            <a:ext cx="3649800" cy="14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82"/>
          <p:cNvSpPr txBox="1">
            <a:spLocks noGrp="1"/>
          </p:cNvSpPr>
          <p:nvPr>
            <p:ph type="subTitle" idx="4"/>
          </p:nvPr>
        </p:nvSpPr>
        <p:spPr>
          <a:xfrm>
            <a:off x="4734463" y="2041775"/>
            <a:ext cx="3035400" cy="14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8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2"/>
          <p:cNvSpPr/>
          <p:nvPr/>
        </p:nvSpPr>
        <p:spPr>
          <a:xfrm>
            <a:off x="0" y="4101525"/>
            <a:ext cx="9144000" cy="1041900"/>
          </a:xfrm>
          <a:prstGeom prst="rect">
            <a:avLst/>
          </a:prstGeom>
          <a:solidFill>
            <a:srgbClr val="91C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7"/>
          <p:cNvSpPr/>
          <p:nvPr/>
        </p:nvSpPr>
        <p:spPr>
          <a:xfrm>
            <a:off x="7900" y="4608500"/>
            <a:ext cx="9144000" cy="534900"/>
          </a:xfrm>
          <a:prstGeom prst="rect">
            <a:avLst/>
          </a:prstGeom>
          <a:solidFill>
            <a:srgbClr val="91C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7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7"/>
          <p:cNvSpPr txBox="1">
            <a:spLocks noGrp="1"/>
          </p:cNvSpPr>
          <p:nvPr>
            <p:ph type="subTitle" idx="1"/>
          </p:nvPr>
        </p:nvSpPr>
        <p:spPr>
          <a:xfrm>
            <a:off x="715100" y="1283085"/>
            <a:ext cx="50931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" name="Google Shape;35;p77"/>
          <p:cNvSpPr txBox="1">
            <a:spLocks noGrp="1"/>
          </p:cNvSpPr>
          <p:nvPr>
            <p:ph type="subTitle" idx="2"/>
          </p:nvPr>
        </p:nvSpPr>
        <p:spPr>
          <a:xfrm>
            <a:off x="715100" y="1636650"/>
            <a:ext cx="509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7"/>
          <p:cNvSpPr txBox="1">
            <a:spLocks noGrp="1"/>
          </p:cNvSpPr>
          <p:nvPr>
            <p:ph type="subTitle" idx="3"/>
          </p:nvPr>
        </p:nvSpPr>
        <p:spPr>
          <a:xfrm>
            <a:off x="715100" y="2703549"/>
            <a:ext cx="509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7"/>
          <p:cNvSpPr txBox="1">
            <a:spLocks noGrp="1"/>
          </p:cNvSpPr>
          <p:nvPr>
            <p:ph type="subTitle" idx="4"/>
          </p:nvPr>
        </p:nvSpPr>
        <p:spPr>
          <a:xfrm>
            <a:off x="715100" y="3770451"/>
            <a:ext cx="509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7"/>
          <p:cNvSpPr txBox="1">
            <a:spLocks noGrp="1"/>
          </p:cNvSpPr>
          <p:nvPr>
            <p:ph type="subTitle" idx="5"/>
          </p:nvPr>
        </p:nvSpPr>
        <p:spPr>
          <a:xfrm>
            <a:off x="715100" y="2350012"/>
            <a:ext cx="50931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" name="Google Shape;39;p77"/>
          <p:cNvSpPr txBox="1">
            <a:spLocks noGrp="1"/>
          </p:cNvSpPr>
          <p:nvPr>
            <p:ph type="subTitle" idx="6"/>
          </p:nvPr>
        </p:nvSpPr>
        <p:spPr>
          <a:xfrm>
            <a:off x="715100" y="3417088"/>
            <a:ext cx="50931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2630400" cy="18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9"/>
          <p:cNvSpPr/>
          <p:nvPr/>
        </p:nvSpPr>
        <p:spPr>
          <a:xfrm>
            <a:off x="0" y="4101525"/>
            <a:ext cx="9144000" cy="1041900"/>
          </a:xfrm>
          <a:prstGeom prst="rect">
            <a:avLst/>
          </a:prstGeom>
          <a:solidFill>
            <a:srgbClr val="91C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9"/>
          <p:cNvSpPr txBox="1">
            <a:spLocks noGrp="1"/>
          </p:cNvSpPr>
          <p:nvPr>
            <p:ph type="title"/>
          </p:nvPr>
        </p:nvSpPr>
        <p:spPr>
          <a:xfrm>
            <a:off x="3432625" y="3117625"/>
            <a:ext cx="49965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5" name="Google Shape;45;p79"/>
          <p:cNvSpPr txBox="1">
            <a:spLocks noGrp="1"/>
          </p:cNvSpPr>
          <p:nvPr>
            <p:ph type="subTitle" idx="1"/>
          </p:nvPr>
        </p:nvSpPr>
        <p:spPr>
          <a:xfrm>
            <a:off x="3432751" y="1318850"/>
            <a:ext cx="4996500" cy="17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9"/>
          <p:cNvSpPr txBox="1">
            <a:spLocks noGrp="1"/>
          </p:cNvSpPr>
          <p:nvPr>
            <p:ph type="title"/>
          </p:nvPr>
        </p:nvSpPr>
        <p:spPr>
          <a:xfrm>
            <a:off x="5705200" y="1776075"/>
            <a:ext cx="2723700" cy="10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69"/>
          <p:cNvSpPr txBox="1">
            <a:spLocks noGrp="1"/>
          </p:cNvSpPr>
          <p:nvPr>
            <p:ph type="title" idx="2"/>
          </p:nvPr>
        </p:nvSpPr>
        <p:spPr>
          <a:xfrm>
            <a:off x="5791200" y="743325"/>
            <a:ext cx="1056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9" name="Google Shape;49;p69"/>
          <p:cNvSpPr txBox="1">
            <a:spLocks noGrp="1"/>
          </p:cNvSpPr>
          <p:nvPr>
            <p:ph type="subTitle" idx="1"/>
          </p:nvPr>
        </p:nvSpPr>
        <p:spPr>
          <a:xfrm>
            <a:off x="5705200" y="2907625"/>
            <a:ext cx="2723700" cy="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9"/>
          <p:cNvSpPr/>
          <p:nvPr/>
        </p:nvSpPr>
        <p:spPr>
          <a:xfrm>
            <a:off x="125" y="4101525"/>
            <a:ext cx="9144000" cy="1041900"/>
          </a:xfrm>
          <a:prstGeom prst="rect">
            <a:avLst/>
          </a:prstGeom>
          <a:solidFill>
            <a:srgbClr val="91C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73" r:id="rId15"/>
    <p:sldLayoutId id="214748367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1"/>
          <p:cNvGrpSpPr/>
          <p:nvPr/>
        </p:nvGrpSpPr>
        <p:grpSpPr>
          <a:xfrm>
            <a:off x="5104950" y="781113"/>
            <a:ext cx="1905375" cy="2043800"/>
            <a:chOff x="4762275" y="1135300"/>
            <a:chExt cx="1905375" cy="2043800"/>
          </a:xfrm>
        </p:grpSpPr>
        <p:sp>
          <p:nvSpPr>
            <p:cNvPr id="252" name="Google Shape;252;p1"/>
            <p:cNvSpPr/>
            <p:nvPr/>
          </p:nvSpPr>
          <p:spPr>
            <a:xfrm>
              <a:off x="4791125" y="1138575"/>
              <a:ext cx="1854850" cy="2040475"/>
            </a:xfrm>
            <a:custGeom>
              <a:avLst/>
              <a:gdLst/>
              <a:ahLst/>
              <a:cxnLst/>
              <a:rect l="l" t="t" r="r" b="b"/>
              <a:pathLst>
                <a:path w="74194" h="81619" extrusionOk="0">
                  <a:moveTo>
                    <a:pt x="1" y="1"/>
                  </a:moveTo>
                  <a:lnTo>
                    <a:pt x="1" y="81619"/>
                  </a:lnTo>
                  <a:lnTo>
                    <a:pt x="74193" y="81619"/>
                  </a:lnTo>
                  <a:lnTo>
                    <a:pt x="741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4791100" y="1138625"/>
              <a:ext cx="1785850" cy="1010725"/>
            </a:xfrm>
            <a:custGeom>
              <a:avLst/>
              <a:gdLst/>
              <a:ahLst/>
              <a:cxnLst/>
              <a:rect l="l" t="t" r="r" b="b"/>
              <a:pathLst>
                <a:path w="71434" h="40429" extrusionOk="0">
                  <a:moveTo>
                    <a:pt x="56544" y="0"/>
                  </a:moveTo>
                  <a:cubicBezTo>
                    <a:pt x="54841" y="2161"/>
                    <a:pt x="53094" y="4266"/>
                    <a:pt x="51036" y="5864"/>
                  </a:cubicBezTo>
                  <a:cubicBezTo>
                    <a:pt x="41385" y="13362"/>
                    <a:pt x="27266" y="8239"/>
                    <a:pt x="18497" y="17206"/>
                  </a:cubicBezTo>
                  <a:cubicBezTo>
                    <a:pt x="15000" y="20782"/>
                    <a:pt x="12689" y="26350"/>
                    <a:pt x="8410" y="28261"/>
                  </a:cubicBezTo>
                  <a:cubicBezTo>
                    <a:pt x="7093" y="28851"/>
                    <a:pt x="5680" y="29034"/>
                    <a:pt x="4326" y="29474"/>
                  </a:cubicBezTo>
                  <a:cubicBezTo>
                    <a:pt x="2783" y="29974"/>
                    <a:pt x="1337" y="30799"/>
                    <a:pt x="0" y="31861"/>
                  </a:cubicBezTo>
                  <a:lnTo>
                    <a:pt x="0" y="40428"/>
                  </a:lnTo>
                  <a:cubicBezTo>
                    <a:pt x="835" y="39378"/>
                    <a:pt x="1773" y="38515"/>
                    <a:pt x="2913" y="38060"/>
                  </a:cubicBezTo>
                  <a:cubicBezTo>
                    <a:pt x="3945" y="37650"/>
                    <a:pt x="5030" y="37628"/>
                    <a:pt x="6122" y="37628"/>
                  </a:cubicBezTo>
                  <a:cubicBezTo>
                    <a:pt x="6250" y="37628"/>
                    <a:pt x="6378" y="37629"/>
                    <a:pt x="6506" y="37629"/>
                  </a:cubicBezTo>
                  <a:cubicBezTo>
                    <a:pt x="7214" y="37629"/>
                    <a:pt x="7923" y="37620"/>
                    <a:pt x="8620" y="37502"/>
                  </a:cubicBezTo>
                  <a:cubicBezTo>
                    <a:pt x="13377" y="36691"/>
                    <a:pt x="16490" y="31177"/>
                    <a:pt x="19080" y="26223"/>
                  </a:cubicBezTo>
                  <a:cubicBezTo>
                    <a:pt x="19694" y="25044"/>
                    <a:pt x="20346" y="23830"/>
                    <a:pt x="21308" y="23081"/>
                  </a:cubicBezTo>
                  <a:cubicBezTo>
                    <a:pt x="22155" y="22425"/>
                    <a:pt x="23166" y="22182"/>
                    <a:pt x="24155" y="21978"/>
                  </a:cubicBezTo>
                  <a:cubicBezTo>
                    <a:pt x="26704" y="21449"/>
                    <a:pt x="29284" y="21080"/>
                    <a:pt x="31879" y="20872"/>
                  </a:cubicBezTo>
                  <a:cubicBezTo>
                    <a:pt x="35492" y="20580"/>
                    <a:pt x="39151" y="20602"/>
                    <a:pt x="42671" y="19568"/>
                  </a:cubicBezTo>
                  <a:cubicBezTo>
                    <a:pt x="46190" y="18531"/>
                    <a:pt x="49651" y="16267"/>
                    <a:pt x="51513" y="12467"/>
                  </a:cubicBezTo>
                  <a:cubicBezTo>
                    <a:pt x="52046" y="11381"/>
                    <a:pt x="52445" y="10179"/>
                    <a:pt x="53160" y="9263"/>
                  </a:cubicBezTo>
                  <a:cubicBezTo>
                    <a:pt x="53904" y="8305"/>
                    <a:pt x="54921" y="7751"/>
                    <a:pt x="55925" y="7272"/>
                  </a:cubicBezTo>
                  <a:cubicBezTo>
                    <a:pt x="58072" y="6246"/>
                    <a:pt x="60293" y="5445"/>
                    <a:pt x="62552" y="4887"/>
                  </a:cubicBezTo>
                  <a:cubicBezTo>
                    <a:pt x="64382" y="4432"/>
                    <a:pt x="66267" y="4128"/>
                    <a:pt x="67949" y="3132"/>
                  </a:cubicBezTo>
                  <a:cubicBezTo>
                    <a:pt x="68932" y="2550"/>
                    <a:pt x="70253" y="1405"/>
                    <a:pt x="71433" y="0"/>
                  </a:cubicBezTo>
                  <a:close/>
                </a:path>
              </a:pathLst>
            </a:custGeom>
            <a:solidFill>
              <a:srgbClr val="FFFFFF">
                <a:alpha val="4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5011750" y="1995225"/>
              <a:ext cx="1634225" cy="1183875"/>
            </a:xfrm>
            <a:custGeom>
              <a:avLst/>
              <a:gdLst/>
              <a:ahLst/>
              <a:cxnLst/>
              <a:rect l="l" t="t" r="r" b="b"/>
              <a:pathLst>
                <a:path w="65369" h="47355" extrusionOk="0">
                  <a:moveTo>
                    <a:pt x="65368" y="0"/>
                  </a:moveTo>
                  <a:cubicBezTo>
                    <a:pt x="64971" y="471"/>
                    <a:pt x="64604" y="971"/>
                    <a:pt x="64249" y="1484"/>
                  </a:cubicBezTo>
                  <a:cubicBezTo>
                    <a:pt x="63838" y="2093"/>
                    <a:pt x="63448" y="2719"/>
                    <a:pt x="63059" y="3358"/>
                  </a:cubicBezTo>
                  <a:cubicBezTo>
                    <a:pt x="62963" y="3515"/>
                    <a:pt x="62874" y="3665"/>
                    <a:pt x="62779" y="3822"/>
                  </a:cubicBezTo>
                  <a:cubicBezTo>
                    <a:pt x="62521" y="4241"/>
                    <a:pt x="62271" y="4661"/>
                    <a:pt x="62014" y="5074"/>
                  </a:cubicBezTo>
                  <a:cubicBezTo>
                    <a:pt x="61617" y="5720"/>
                    <a:pt x="61205" y="6353"/>
                    <a:pt x="60771" y="6955"/>
                  </a:cubicBezTo>
                  <a:cubicBezTo>
                    <a:pt x="60448" y="7392"/>
                    <a:pt x="60116" y="7812"/>
                    <a:pt x="59770" y="8207"/>
                  </a:cubicBezTo>
                  <a:cubicBezTo>
                    <a:pt x="59660" y="8333"/>
                    <a:pt x="59543" y="8451"/>
                    <a:pt x="59433" y="8571"/>
                  </a:cubicBezTo>
                  <a:cubicBezTo>
                    <a:pt x="59174" y="8840"/>
                    <a:pt x="58910" y="9084"/>
                    <a:pt x="58646" y="9323"/>
                  </a:cubicBezTo>
                  <a:cubicBezTo>
                    <a:pt x="58328" y="9594"/>
                    <a:pt x="57997" y="9850"/>
                    <a:pt x="57652" y="10086"/>
                  </a:cubicBezTo>
                  <a:cubicBezTo>
                    <a:pt x="54284" y="12430"/>
                    <a:pt x="50129" y="12800"/>
                    <a:pt x="46106" y="13608"/>
                  </a:cubicBezTo>
                  <a:cubicBezTo>
                    <a:pt x="45724" y="13676"/>
                    <a:pt x="45349" y="13758"/>
                    <a:pt x="44974" y="13846"/>
                  </a:cubicBezTo>
                  <a:cubicBezTo>
                    <a:pt x="42503" y="14404"/>
                    <a:pt x="40119" y="15211"/>
                    <a:pt x="38045" y="16853"/>
                  </a:cubicBezTo>
                  <a:cubicBezTo>
                    <a:pt x="35333" y="18990"/>
                    <a:pt x="33428" y="22330"/>
                    <a:pt x="31721" y="25675"/>
                  </a:cubicBezTo>
                  <a:cubicBezTo>
                    <a:pt x="30765" y="27542"/>
                    <a:pt x="29811" y="29498"/>
                    <a:pt x="28310" y="30713"/>
                  </a:cubicBezTo>
                  <a:cubicBezTo>
                    <a:pt x="26854" y="31904"/>
                    <a:pt x="25051" y="32254"/>
                    <a:pt x="23301" y="32461"/>
                  </a:cubicBezTo>
                  <a:cubicBezTo>
                    <a:pt x="19300" y="32937"/>
                    <a:pt x="15196" y="32856"/>
                    <a:pt x="11371" y="34372"/>
                  </a:cubicBezTo>
                  <a:lnTo>
                    <a:pt x="11284" y="34410"/>
                  </a:lnTo>
                  <a:cubicBezTo>
                    <a:pt x="10897" y="34563"/>
                    <a:pt x="10518" y="34739"/>
                    <a:pt x="10151" y="34936"/>
                  </a:cubicBezTo>
                  <a:cubicBezTo>
                    <a:pt x="8666" y="35712"/>
                    <a:pt x="7305" y="36879"/>
                    <a:pt x="6541" y="38589"/>
                  </a:cubicBezTo>
                  <a:cubicBezTo>
                    <a:pt x="6011" y="39767"/>
                    <a:pt x="5805" y="41132"/>
                    <a:pt x="5283" y="42317"/>
                  </a:cubicBezTo>
                  <a:cubicBezTo>
                    <a:pt x="4819" y="43376"/>
                    <a:pt x="4157" y="44215"/>
                    <a:pt x="3378" y="44929"/>
                  </a:cubicBezTo>
                  <a:cubicBezTo>
                    <a:pt x="2362" y="45870"/>
                    <a:pt x="1171" y="46603"/>
                    <a:pt x="1" y="47354"/>
                  </a:cubicBezTo>
                  <a:lnTo>
                    <a:pt x="10217" y="47354"/>
                  </a:lnTo>
                  <a:cubicBezTo>
                    <a:pt x="10378" y="47160"/>
                    <a:pt x="10532" y="46966"/>
                    <a:pt x="10680" y="46771"/>
                  </a:cubicBezTo>
                  <a:cubicBezTo>
                    <a:pt x="10834" y="46564"/>
                    <a:pt x="10981" y="46358"/>
                    <a:pt x="11136" y="46145"/>
                  </a:cubicBezTo>
                  <a:cubicBezTo>
                    <a:pt x="11180" y="46075"/>
                    <a:pt x="11231" y="46007"/>
                    <a:pt x="11283" y="45938"/>
                  </a:cubicBezTo>
                  <a:cubicBezTo>
                    <a:pt x="11511" y="45607"/>
                    <a:pt x="11746" y="45268"/>
                    <a:pt x="11975" y="44929"/>
                  </a:cubicBezTo>
                  <a:cubicBezTo>
                    <a:pt x="13482" y="42724"/>
                    <a:pt x="15004" y="40493"/>
                    <a:pt x="17225" y="39823"/>
                  </a:cubicBezTo>
                  <a:cubicBezTo>
                    <a:pt x="17715" y="39676"/>
                    <a:pt x="18210" y="39616"/>
                    <a:pt x="18707" y="39616"/>
                  </a:cubicBezTo>
                  <a:cubicBezTo>
                    <a:pt x="20822" y="39616"/>
                    <a:pt x="22989" y="40693"/>
                    <a:pt x="25110" y="40693"/>
                  </a:cubicBezTo>
                  <a:cubicBezTo>
                    <a:pt x="25571" y="40693"/>
                    <a:pt x="26029" y="40643"/>
                    <a:pt x="26485" y="40519"/>
                  </a:cubicBezTo>
                  <a:cubicBezTo>
                    <a:pt x="30494" y="39428"/>
                    <a:pt x="31303" y="34340"/>
                    <a:pt x="33905" y="31278"/>
                  </a:cubicBezTo>
                  <a:cubicBezTo>
                    <a:pt x="36766" y="27893"/>
                    <a:pt x="41208" y="28395"/>
                    <a:pt x="44974" y="27938"/>
                  </a:cubicBezTo>
                  <a:cubicBezTo>
                    <a:pt x="45356" y="27893"/>
                    <a:pt x="45739" y="27838"/>
                    <a:pt x="46106" y="27769"/>
                  </a:cubicBezTo>
                  <a:lnTo>
                    <a:pt x="46115" y="27769"/>
                  </a:lnTo>
                  <a:cubicBezTo>
                    <a:pt x="48541" y="27299"/>
                    <a:pt x="50997" y="26240"/>
                    <a:pt x="52682" y="24053"/>
                  </a:cubicBezTo>
                  <a:cubicBezTo>
                    <a:pt x="53939" y="22405"/>
                    <a:pt x="54675" y="20262"/>
                    <a:pt x="55829" y="18502"/>
                  </a:cubicBezTo>
                  <a:cubicBezTo>
                    <a:pt x="56948" y="16766"/>
                    <a:pt x="58507" y="15420"/>
                    <a:pt x="60212" y="14699"/>
                  </a:cubicBezTo>
                  <a:cubicBezTo>
                    <a:pt x="60829" y="14439"/>
                    <a:pt x="61384" y="14362"/>
                    <a:pt x="61916" y="14362"/>
                  </a:cubicBezTo>
                  <a:cubicBezTo>
                    <a:pt x="62688" y="14362"/>
                    <a:pt x="63409" y="14524"/>
                    <a:pt x="64196" y="14524"/>
                  </a:cubicBezTo>
                  <a:cubicBezTo>
                    <a:pt x="64214" y="14524"/>
                    <a:pt x="64231" y="14524"/>
                    <a:pt x="64249" y="14524"/>
                  </a:cubicBezTo>
                  <a:cubicBezTo>
                    <a:pt x="64501" y="14524"/>
                    <a:pt x="64752" y="14502"/>
                    <a:pt x="65000" y="14461"/>
                  </a:cubicBezTo>
                  <a:cubicBezTo>
                    <a:pt x="65125" y="14442"/>
                    <a:pt x="65250" y="14416"/>
                    <a:pt x="65368" y="14392"/>
                  </a:cubicBezTo>
                  <a:lnTo>
                    <a:pt x="65368" y="0"/>
                  </a:lnTo>
                  <a:close/>
                </a:path>
              </a:pathLst>
            </a:custGeom>
            <a:solidFill>
              <a:srgbClr val="FFFFFF">
                <a:alpha val="4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5265550" y="1165700"/>
              <a:ext cx="28325" cy="1983100"/>
            </a:xfrm>
            <a:custGeom>
              <a:avLst/>
              <a:gdLst/>
              <a:ahLst/>
              <a:cxnLst/>
              <a:rect l="l" t="t" r="r" b="b"/>
              <a:pathLst>
                <a:path w="1133" h="79324" extrusionOk="0">
                  <a:moveTo>
                    <a:pt x="0" y="1"/>
                  </a:moveTo>
                  <a:lnTo>
                    <a:pt x="0" y="79323"/>
                  </a:lnTo>
                  <a:lnTo>
                    <a:pt x="1132" y="79323"/>
                  </a:lnTo>
                  <a:lnTo>
                    <a:pt x="11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6136025" y="1165700"/>
              <a:ext cx="28325" cy="1983100"/>
            </a:xfrm>
            <a:custGeom>
              <a:avLst/>
              <a:gdLst/>
              <a:ahLst/>
              <a:cxnLst/>
              <a:rect l="l" t="t" r="r" b="b"/>
              <a:pathLst>
                <a:path w="1133" h="79324" extrusionOk="0">
                  <a:moveTo>
                    <a:pt x="0" y="1"/>
                  </a:moveTo>
                  <a:lnTo>
                    <a:pt x="0" y="79323"/>
                  </a:lnTo>
                  <a:lnTo>
                    <a:pt x="1132" y="79323"/>
                  </a:lnTo>
                  <a:lnTo>
                    <a:pt x="11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4787125" y="1507800"/>
              <a:ext cx="1855675" cy="34700"/>
            </a:xfrm>
            <a:custGeom>
              <a:avLst/>
              <a:gdLst/>
              <a:ahLst/>
              <a:cxnLst/>
              <a:rect l="l" t="t" r="r" b="b"/>
              <a:pathLst>
                <a:path w="74227" h="1388" extrusionOk="0">
                  <a:moveTo>
                    <a:pt x="1" y="1"/>
                  </a:moveTo>
                  <a:lnTo>
                    <a:pt x="1" y="1387"/>
                  </a:lnTo>
                  <a:lnTo>
                    <a:pt x="74226" y="1387"/>
                  </a:lnTo>
                  <a:lnTo>
                    <a:pt x="74226" y="1"/>
                  </a:lnTo>
                  <a:close/>
                </a:path>
              </a:pathLst>
            </a:custGeom>
            <a:solidFill>
              <a:srgbClr val="A0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4762275" y="1135300"/>
              <a:ext cx="1905375" cy="2043750"/>
            </a:xfrm>
            <a:custGeom>
              <a:avLst/>
              <a:gdLst/>
              <a:ahLst/>
              <a:cxnLst/>
              <a:rect l="l" t="t" r="r" b="b"/>
              <a:pathLst>
                <a:path w="76215" h="81750" extrusionOk="0">
                  <a:moveTo>
                    <a:pt x="74228" y="2426"/>
                  </a:moveTo>
                  <a:lnTo>
                    <a:pt x="74230" y="79326"/>
                  </a:lnTo>
                  <a:lnTo>
                    <a:pt x="1987" y="79326"/>
                  </a:lnTo>
                  <a:lnTo>
                    <a:pt x="1987" y="2426"/>
                  </a:lnTo>
                  <a:close/>
                  <a:moveTo>
                    <a:pt x="0" y="0"/>
                  </a:moveTo>
                  <a:lnTo>
                    <a:pt x="0" y="81750"/>
                  </a:lnTo>
                  <a:lnTo>
                    <a:pt x="76215" y="81750"/>
                  </a:lnTo>
                  <a:lnTo>
                    <a:pt x="76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4841575" y="1182350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1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4841575" y="1260675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0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4841575" y="1339000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0"/>
                  </a:moveTo>
                  <a:lnTo>
                    <a:pt x="1" y="1879"/>
                  </a:lnTo>
                  <a:lnTo>
                    <a:pt x="69869" y="1879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4841575" y="1417300"/>
              <a:ext cx="1746725" cy="47025"/>
            </a:xfrm>
            <a:custGeom>
              <a:avLst/>
              <a:gdLst/>
              <a:ahLst/>
              <a:cxnLst/>
              <a:rect l="l" t="t" r="r" b="b"/>
              <a:pathLst>
                <a:path w="69869" h="1881" extrusionOk="0">
                  <a:moveTo>
                    <a:pt x="1" y="1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4841575" y="1495625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0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4841575" y="1573950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0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841575" y="1652250"/>
              <a:ext cx="1746725" cy="47025"/>
            </a:xfrm>
            <a:custGeom>
              <a:avLst/>
              <a:gdLst/>
              <a:ahLst/>
              <a:cxnLst/>
              <a:rect l="l" t="t" r="r" b="b"/>
              <a:pathLst>
                <a:path w="69869" h="1881" extrusionOk="0">
                  <a:moveTo>
                    <a:pt x="1" y="1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4841575" y="1730550"/>
              <a:ext cx="1746725" cy="47050"/>
            </a:xfrm>
            <a:custGeom>
              <a:avLst/>
              <a:gdLst/>
              <a:ahLst/>
              <a:cxnLst/>
              <a:rect l="l" t="t" r="r" b="b"/>
              <a:pathLst>
                <a:path w="69869" h="1882" extrusionOk="0">
                  <a:moveTo>
                    <a:pt x="1" y="0"/>
                  </a:moveTo>
                  <a:lnTo>
                    <a:pt x="1" y="1881"/>
                  </a:lnTo>
                  <a:lnTo>
                    <a:pt x="69869" y="1881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4915150" y="1182350"/>
              <a:ext cx="36800" cy="595250"/>
            </a:xfrm>
            <a:custGeom>
              <a:avLst/>
              <a:gdLst/>
              <a:ahLst/>
              <a:cxnLst/>
              <a:rect l="l" t="t" r="r" b="b"/>
              <a:pathLst>
                <a:path w="1472" h="23810" extrusionOk="0">
                  <a:moveTo>
                    <a:pt x="0" y="1"/>
                  </a:moveTo>
                  <a:lnTo>
                    <a:pt x="0" y="23809"/>
                  </a:lnTo>
                  <a:lnTo>
                    <a:pt x="1471" y="23809"/>
                  </a:lnTo>
                  <a:lnTo>
                    <a:pt x="1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6441175" y="1182350"/>
              <a:ext cx="36800" cy="595250"/>
            </a:xfrm>
            <a:custGeom>
              <a:avLst/>
              <a:gdLst/>
              <a:ahLst/>
              <a:cxnLst/>
              <a:rect l="l" t="t" r="r" b="b"/>
              <a:pathLst>
                <a:path w="1472" h="23810" extrusionOk="0">
                  <a:moveTo>
                    <a:pt x="1" y="1"/>
                  </a:moveTo>
                  <a:lnTo>
                    <a:pt x="1" y="23809"/>
                  </a:lnTo>
                  <a:lnTo>
                    <a:pt x="1471" y="23809"/>
                  </a:lnTo>
                  <a:lnTo>
                    <a:pt x="1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4841575" y="1652250"/>
              <a:ext cx="1746725" cy="47025"/>
            </a:xfrm>
            <a:custGeom>
              <a:avLst/>
              <a:gdLst/>
              <a:ahLst/>
              <a:cxnLst/>
              <a:rect l="l" t="t" r="r" b="b"/>
              <a:pathLst>
                <a:path w="69869" h="1881" extrusionOk="0">
                  <a:moveTo>
                    <a:pt x="1" y="1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4841575" y="1730550"/>
              <a:ext cx="1746725" cy="47050"/>
            </a:xfrm>
            <a:custGeom>
              <a:avLst/>
              <a:gdLst/>
              <a:ahLst/>
              <a:cxnLst/>
              <a:rect l="l" t="t" r="r" b="b"/>
              <a:pathLst>
                <a:path w="69869" h="1882" extrusionOk="0">
                  <a:moveTo>
                    <a:pt x="1" y="0"/>
                  </a:moveTo>
                  <a:lnTo>
                    <a:pt x="1" y="1881"/>
                  </a:lnTo>
                  <a:lnTo>
                    <a:pt x="69869" y="1881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4841575" y="1808900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0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4841575" y="1887175"/>
              <a:ext cx="1746725" cy="47025"/>
            </a:xfrm>
            <a:custGeom>
              <a:avLst/>
              <a:gdLst/>
              <a:ahLst/>
              <a:cxnLst/>
              <a:rect l="l" t="t" r="r" b="b"/>
              <a:pathLst>
                <a:path w="69869" h="1881" extrusionOk="0">
                  <a:moveTo>
                    <a:pt x="1" y="1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4841575" y="1965500"/>
              <a:ext cx="1746725" cy="47050"/>
            </a:xfrm>
            <a:custGeom>
              <a:avLst/>
              <a:gdLst/>
              <a:ahLst/>
              <a:cxnLst/>
              <a:rect l="l" t="t" r="r" b="b"/>
              <a:pathLst>
                <a:path w="69869" h="1882" extrusionOk="0">
                  <a:moveTo>
                    <a:pt x="1" y="0"/>
                  </a:moveTo>
                  <a:lnTo>
                    <a:pt x="1" y="1881"/>
                  </a:lnTo>
                  <a:lnTo>
                    <a:pt x="69869" y="1881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4841575" y="2043825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0"/>
                  </a:moveTo>
                  <a:lnTo>
                    <a:pt x="1" y="1879"/>
                  </a:lnTo>
                  <a:lnTo>
                    <a:pt x="69869" y="1879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841575" y="2122125"/>
              <a:ext cx="1746725" cy="47025"/>
            </a:xfrm>
            <a:custGeom>
              <a:avLst/>
              <a:gdLst/>
              <a:ahLst/>
              <a:cxnLst/>
              <a:rect l="l" t="t" r="r" b="b"/>
              <a:pathLst>
                <a:path w="69869" h="1881" extrusionOk="0">
                  <a:moveTo>
                    <a:pt x="1" y="1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4841575" y="2200450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1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4915150" y="1652250"/>
              <a:ext cx="36800" cy="595200"/>
            </a:xfrm>
            <a:custGeom>
              <a:avLst/>
              <a:gdLst/>
              <a:ahLst/>
              <a:cxnLst/>
              <a:rect l="l" t="t" r="r" b="b"/>
              <a:pathLst>
                <a:path w="1472" h="23808" extrusionOk="0">
                  <a:moveTo>
                    <a:pt x="0" y="1"/>
                  </a:moveTo>
                  <a:lnTo>
                    <a:pt x="0" y="23808"/>
                  </a:lnTo>
                  <a:lnTo>
                    <a:pt x="1471" y="23808"/>
                  </a:lnTo>
                  <a:lnTo>
                    <a:pt x="1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6441175" y="1652250"/>
              <a:ext cx="36800" cy="595200"/>
            </a:xfrm>
            <a:custGeom>
              <a:avLst/>
              <a:gdLst/>
              <a:ahLst/>
              <a:cxnLst/>
              <a:rect l="l" t="t" r="r" b="b"/>
              <a:pathLst>
                <a:path w="1472" h="23808" extrusionOk="0">
                  <a:moveTo>
                    <a:pt x="1" y="1"/>
                  </a:moveTo>
                  <a:lnTo>
                    <a:pt x="1" y="23808"/>
                  </a:lnTo>
                  <a:lnTo>
                    <a:pt x="1471" y="23808"/>
                  </a:lnTo>
                  <a:lnTo>
                    <a:pt x="1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" name="Google Shape;279;p1"/>
          <p:cNvGrpSpPr/>
          <p:nvPr/>
        </p:nvGrpSpPr>
        <p:grpSpPr>
          <a:xfrm>
            <a:off x="7892745" y="1076226"/>
            <a:ext cx="705653" cy="705614"/>
            <a:chOff x="10174495" y="4989626"/>
            <a:chExt cx="705653" cy="705614"/>
          </a:xfrm>
        </p:grpSpPr>
        <p:sp>
          <p:nvSpPr>
            <p:cNvPr id="280" name="Google Shape;280;p1"/>
            <p:cNvSpPr/>
            <p:nvPr/>
          </p:nvSpPr>
          <p:spPr>
            <a:xfrm>
              <a:off x="10174495" y="4989626"/>
              <a:ext cx="705653" cy="705614"/>
            </a:xfrm>
            <a:custGeom>
              <a:avLst/>
              <a:gdLst/>
              <a:ahLst/>
              <a:cxnLst/>
              <a:rect l="l" t="t" r="r" b="b"/>
              <a:pathLst>
                <a:path w="18312" h="18311" extrusionOk="0">
                  <a:moveTo>
                    <a:pt x="9155" y="0"/>
                  </a:moveTo>
                  <a:cubicBezTo>
                    <a:pt x="4101" y="0"/>
                    <a:pt x="1" y="4100"/>
                    <a:pt x="1" y="9156"/>
                  </a:cubicBezTo>
                  <a:cubicBezTo>
                    <a:pt x="1" y="14212"/>
                    <a:pt x="4099" y="18311"/>
                    <a:pt x="9155" y="18311"/>
                  </a:cubicBezTo>
                  <a:cubicBezTo>
                    <a:pt x="14211" y="18311"/>
                    <a:pt x="18311" y="14212"/>
                    <a:pt x="18311" y="9156"/>
                  </a:cubicBezTo>
                  <a:cubicBezTo>
                    <a:pt x="18311" y="4100"/>
                    <a:pt x="14211" y="0"/>
                    <a:pt x="9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10203282" y="5018412"/>
              <a:ext cx="648082" cy="648082"/>
            </a:xfrm>
            <a:custGeom>
              <a:avLst/>
              <a:gdLst/>
              <a:ahLst/>
              <a:cxnLst/>
              <a:rect l="l" t="t" r="r" b="b"/>
              <a:pathLst>
                <a:path w="16818" h="16818" extrusionOk="0">
                  <a:moveTo>
                    <a:pt x="8408" y="0"/>
                  </a:moveTo>
                  <a:cubicBezTo>
                    <a:pt x="3764" y="0"/>
                    <a:pt x="1" y="3765"/>
                    <a:pt x="1" y="8409"/>
                  </a:cubicBezTo>
                  <a:cubicBezTo>
                    <a:pt x="1" y="13053"/>
                    <a:pt x="3764" y="16818"/>
                    <a:pt x="8408" y="16818"/>
                  </a:cubicBezTo>
                  <a:cubicBezTo>
                    <a:pt x="13052" y="16818"/>
                    <a:pt x="16817" y="13053"/>
                    <a:pt x="16817" y="8409"/>
                  </a:cubicBezTo>
                  <a:cubicBezTo>
                    <a:pt x="16817" y="3765"/>
                    <a:pt x="13054" y="0"/>
                    <a:pt x="8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0496619" y="5314024"/>
              <a:ext cx="59113" cy="56916"/>
            </a:xfrm>
            <a:custGeom>
              <a:avLst/>
              <a:gdLst/>
              <a:ahLst/>
              <a:cxnLst/>
              <a:rect l="l" t="t" r="r" b="b"/>
              <a:pathLst>
                <a:path w="1534" h="1477" extrusionOk="0">
                  <a:moveTo>
                    <a:pt x="795" y="0"/>
                  </a:moveTo>
                  <a:cubicBezTo>
                    <a:pt x="603" y="0"/>
                    <a:pt x="414" y="75"/>
                    <a:pt x="274" y="217"/>
                  </a:cubicBezTo>
                  <a:cubicBezTo>
                    <a:pt x="63" y="427"/>
                    <a:pt x="0" y="745"/>
                    <a:pt x="115" y="1022"/>
                  </a:cubicBezTo>
                  <a:cubicBezTo>
                    <a:pt x="229" y="1296"/>
                    <a:pt x="499" y="1477"/>
                    <a:pt x="796" y="1477"/>
                  </a:cubicBezTo>
                  <a:cubicBezTo>
                    <a:pt x="1204" y="1475"/>
                    <a:pt x="1534" y="1145"/>
                    <a:pt x="1534" y="738"/>
                  </a:cubicBezTo>
                  <a:cubicBezTo>
                    <a:pt x="1534" y="439"/>
                    <a:pt x="1353" y="171"/>
                    <a:pt x="1078" y="57"/>
                  </a:cubicBezTo>
                  <a:cubicBezTo>
                    <a:pt x="987" y="19"/>
                    <a:pt x="891" y="0"/>
                    <a:pt x="7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10231876" y="5047045"/>
              <a:ext cx="590857" cy="590819"/>
            </a:xfrm>
            <a:custGeom>
              <a:avLst/>
              <a:gdLst/>
              <a:ahLst/>
              <a:cxnLst/>
              <a:rect l="l" t="t" r="r" b="b"/>
              <a:pathLst>
                <a:path w="15333" h="15332" extrusionOk="0">
                  <a:moveTo>
                    <a:pt x="7416" y="0"/>
                  </a:moveTo>
                  <a:lnTo>
                    <a:pt x="7416" y="2034"/>
                  </a:lnTo>
                  <a:lnTo>
                    <a:pt x="7917" y="2034"/>
                  </a:lnTo>
                  <a:lnTo>
                    <a:pt x="7917" y="0"/>
                  </a:lnTo>
                  <a:close/>
                  <a:moveTo>
                    <a:pt x="0" y="7416"/>
                  </a:moveTo>
                  <a:lnTo>
                    <a:pt x="0" y="7915"/>
                  </a:lnTo>
                  <a:lnTo>
                    <a:pt x="2035" y="7915"/>
                  </a:lnTo>
                  <a:lnTo>
                    <a:pt x="2035" y="7416"/>
                  </a:lnTo>
                  <a:close/>
                  <a:moveTo>
                    <a:pt x="13298" y="7416"/>
                  </a:moveTo>
                  <a:lnTo>
                    <a:pt x="13298" y="7915"/>
                  </a:lnTo>
                  <a:lnTo>
                    <a:pt x="15332" y="7915"/>
                  </a:lnTo>
                  <a:lnTo>
                    <a:pt x="15332" y="7416"/>
                  </a:lnTo>
                  <a:close/>
                  <a:moveTo>
                    <a:pt x="7416" y="13298"/>
                  </a:moveTo>
                  <a:lnTo>
                    <a:pt x="7416" y="15332"/>
                  </a:lnTo>
                  <a:lnTo>
                    <a:pt x="7917" y="15332"/>
                  </a:lnTo>
                  <a:lnTo>
                    <a:pt x="7917" y="132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0381858" y="5217375"/>
              <a:ext cx="152252" cy="135489"/>
            </a:xfrm>
            <a:custGeom>
              <a:avLst/>
              <a:gdLst/>
              <a:ahLst/>
              <a:cxnLst/>
              <a:rect l="l" t="t" r="r" b="b"/>
              <a:pathLst>
                <a:path w="3951" h="3516" extrusionOk="0">
                  <a:moveTo>
                    <a:pt x="452" y="1"/>
                  </a:moveTo>
                  <a:lnTo>
                    <a:pt x="1" y="538"/>
                  </a:lnTo>
                  <a:lnTo>
                    <a:pt x="3501" y="3515"/>
                  </a:lnTo>
                  <a:lnTo>
                    <a:pt x="3950" y="2978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10525406" y="5184118"/>
              <a:ext cx="156915" cy="163620"/>
            </a:xfrm>
            <a:custGeom>
              <a:avLst/>
              <a:gdLst/>
              <a:ahLst/>
              <a:cxnLst/>
              <a:rect l="l" t="t" r="r" b="b"/>
              <a:pathLst>
                <a:path w="4072" h="4246" extrusionOk="0">
                  <a:moveTo>
                    <a:pt x="3773" y="1"/>
                  </a:moveTo>
                  <a:lnTo>
                    <a:pt x="1" y="3960"/>
                  </a:lnTo>
                  <a:lnTo>
                    <a:pt x="300" y="4245"/>
                  </a:lnTo>
                  <a:lnTo>
                    <a:pt x="4072" y="285"/>
                  </a:lnTo>
                  <a:lnTo>
                    <a:pt x="3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6" name="Google Shape;286;p1"/>
          <p:cNvSpPr txBox="1">
            <a:spLocks noGrp="1"/>
          </p:cNvSpPr>
          <p:nvPr>
            <p:ph type="ctrTitle"/>
          </p:nvPr>
        </p:nvSpPr>
        <p:spPr>
          <a:xfrm>
            <a:off x="750995" y="984813"/>
            <a:ext cx="3405409" cy="18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200"/>
              <a:t>Mortality </a:t>
            </a:r>
            <a:br>
              <a:rPr lang="en" sz="3200"/>
            </a:br>
            <a:r>
              <a:rPr lang="en" sz="3200"/>
              <a:t>Predictor for </a:t>
            </a:r>
            <a:r>
              <a:rPr lang="en" sz="3200">
                <a:solidFill>
                  <a:schemeClr val="lt2"/>
                </a:solidFill>
              </a:rPr>
              <a:t>Intensive Care Units (ICUs)</a:t>
            </a:r>
            <a:endParaRPr sz="3200">
              <a:solidFill>
                <a:schemeClr val="lt2"/>
              </a:solidFill>
            </a:endParaRPr>
          </a:p>
        </p:txBody>
      </p:sp>
      <p:sp>
        <p:nvSpPr>
          <p:cNvPr id="287" name="Google Shape;287;p1"/>
          <p:cNvSpPr txBox="1">
            <a:spLocks noGrp="1"/>
          </p:cNvSpPr>
          <p:nvPr>
            <p:ph type="subTitle" idx="1"/>
          </p:nvPr>
        </p:nvSpPr>
        <p:spPr>
          <a:xfrm>
            <a:off x="0" y="74853"/>
            <a:ext cx="334772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Predictive Modelling in Healthcare: Course Summary Project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grpSp>
        <p:nvGrpSpPr>
          <p:cNvPr id="288" name="Google Shape;288;p1"/>
          <p:cNvGrpSpPr/>
          <p:nvPr/>
        </p:nvGrpSpPr>
        <p:grpSpPr>
          <a:xfrm>
            <a:off x="7324725" y="2647225"/>
            <a:ext cx="1346400" cy="1794225"/>
            <a:chOff x="7324725" y="2647225"/>
            <a:chExt cx="1346400" cy="1794225"/>
          </a:xfrm>
        </p:grpSpPr>
        <p:sp>
          <p:nvSpPr>
            <p:cNvPr id="289" name="Google Shape;289;p1"/>
            <p:cNvSpPr/>
            <p:nvPr/>
          </p:nvSpPr>
          <p:spPr>
            <a:xfrm>
              <a:off x="7324725" y="4304050"/>
              <a:ext cx="1346400" cy="137400"/>
            </a:xfrm>
            <a:prstGeom prst="ellipse">
              <a:avLst/>
            </a:prstGeom>
            <a:solidFill>
              <a:srgbClr val="556BD0">
                <a:alpha val="4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0" name="Google Shape;290;p1"/>
            <p:cNvGrpSpPr/>
            <p:nvPr/>
          </p:nvGrpSpPr>
          <p:grpSpPr>
            <a:xfrm>
              <a:off x="7509843" y="2647225"/>
              <a:ext cx="976163" cy="1714610"/>
              <a:chOff x="4472450" y="1503413"/>
              <a:chExt cx="455300" cy="799725"/>
            </a:xfrm>
          </p:grpSpPr>
          <p:sp>
            <p:nvSpPr>
              <p:cNvPr id="291" name="Google Shape;291;p1"/>
              <p:cNvSpPr/>
              <p:nvPr/>
            </p:nvSpPr>
            <p:spPr>
              <a:xfrm>
                <a:off x="4622950" y="1725038"/>
                <a:ext cx="140400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5616" h="709" extrusionOk="0">
                    <a:moveTo>
                      <a:pt x="10" y="0"/>
                    </a:moveTo>
                    <a:cubicBezTo>
                      <a:pt x="5" y="0"/>
                      <a:pt x="1" y="5"/>
                      <a:pt x="1" y="10"/>
                    </a:cubicBezTo>
                    <a:lnTo>
                      <a:pt x="1" y="700"/>
                    </a:lnTo>
                    <a:cubicBezTo>
                      <a:pt x="1" y="705"/>
                      <a:pt x="5" y="709"/>
                      <a:pt x="10" y="709"/>
                    </a:cubicBezTo>
                    <a:lnTo>
                      <a:pt x="5606" y="709"/>
                    </a:lnTo>
                    <a:cubicBezTo>
                      <a:pt x="5611" y="709"/>
                      <a:pt x="5615" y="705"/>
                      <a:pt x="5615" y="700"/>
                    </a:cubicBezTo>
                    <a:lnTo>
                      <a:pt x="5615" y="10"/>
                    </a:lnTo>
                    <a:cubicBezTo>
                      <a:pt x="5615" y="5"/>
                      <a:pt x="5611" y="0"/>
                      <a:pt x="56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1"/>
              <p:cNvSpPr/>
              <p:nvPr/>
            </p:nvSpPr>
            <p:spPr>
              <a:xfrm>
                <a:off x="4654075" y="1692238"/>
                <a:ext cx="62425" cy="41675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1667" extrusionOk="0">
                    <a:moveTo>
                      <a:pt x="281" y="0"/>
                    </a:moveTo>
                    <a:lnTo>
                      <a:pt x="181" y="591"/>
                    </a:lnTo>
                    <a:lnTo>
                      <a:pt x="0" y="1666"/>
                    </a:lnTo>
                    <a:lnTo>
                      <a:pt x="2497" y="1666"/>
                    </a:lnTo>
                    <a:lnTo>
                      <a:pt x="2315" y="591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"/>
              <p:cNvSpPr/>
              <p:nvPr/>
            </p:nvSpPr>
            <p:spPr>
              <a:xfrm>
                <a:off x="4546175" y="1503438"/>
                <a:ext cx="25400" cy="188825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7553" extrusionOk="0">
                    <a:moveTo>
                      <a:pt x="585" y="1"/>
                    </a:moveTo>
                    <a:cubicBezTo>
                      <a:pt x="263" y="1"/>
                      <a:pt x="0" y="263"/>
                      <a:pt x="1" y="587"/>
                    </a:cubicBezTo>
                    <a:lnTo>
                      <a:pt x="1" y="6965"/>
                    </a:lnTo>
                    <a:cubicBezTo>
                      <a:pt x="0" y="7289"/>
                      <a:pt x="263" y="7552"/>
                      <a:pt x="588" y="7552"/>
                    </a:cubicBezTo>
                    <a:lnTo>
                      <a:pt x="1016" y="7552"/>
                    </a:lnTo>
                    <a:cubicBezTo>
                      <a:pt x="693" y="7552"/>
                      <a:pt x="430" y="7289"/>
                      <a:pt x="430" y="6965"/>
                    </a:cubicBezTo>
                    <a:lnTo>
                      <a:pt x="430" y="587"/>
                    </a:lnTo>
                    <a:cubicBezTo>
                      <a:pt x="430" y="263"/>
                      <a:pt x="693" y="1"/>
                      <a:pt x="1016" y="1"/>
                    </a:cubicBezTo>
                    <a:lnTo>
                      <a:pt x="588" y="1"/>
                    </a:lnTo>
                    <a:cubicBezTo>
                      <a:pt x="587" y="1"/>
                      <a:pt x="586" y="1"/>
                      <a:pt x="5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1"/>
              <p:cNvSpPr/>
              <p:nvPr/>
            </p:nvSpPr>
            <p:spPr>
              <a:xfrm>
                <a:off x="4556875" y="1503413"/>
                <a:ext cx="319175" cy="188825"/>
              </a:xfrm>
              <a:custGeom>
                <a:avLst/>
                <a:gdLst/>
                <a:ahLst/>
                <a:cxnLst/>
                <a:rect l="l" t="t" r="r" b="b"/>
                <a:pathLst>
                  <a:path w="12767" h="7553" extrusionOk="0">
                    <a:moveTo>
                      <a:pt x="588" y="0"/>
                    </a:moveTo>
                    <a:cubicBezTo>
                      <a:pt x="265" y="0"/>
                      <a:pt x="2" y="263"/>
                      <a:pt x="2" y="587"/>
                    </a:cubicBezTo>
                    <a:lnTo>
                      <a:pt x="2" y="6965"/>
                    </a:lnTo>
                    <a:cubicBezTo>
                      <a:pt x="0" y="7288"/>
                      <a:pt x="262" y="7552"/>
                      <a:pt x="586" y="7552"/>
                    </a:cubicBezTo>
                    <a:cubicBezTo>
                      <a:pt x="586" y="7552"/>
                      <a:pt x="587" y="7552"/>
                      <a:pt x="588" y="7552"/>
                    </a:cubicBezTo>
                    <a:lnTo>
                      <a:pt x="12179" y="7552"/>
                    </a:lnTo>
                    <a:cubicBezTo>
                      <a:pt x="12180" y="7552"/>
                      <a:pt x="12181" y="7552"/>
                      <a:pt x="12181" y="7552"/>
                    </a:cubicBezTo>
                    <a:cubicBezTo>
                      <a:pt x="12505" y="7552"/>
                      <a:pt x="12766" y="7288"/>
                      <a:pt x="12766" y="6965"/>
                    </a:cubicBezTo>
                    <a:lnTo>
                      <a:pt x="12766" y="587"/>
                    </a:lnTo>
                    <a:cubicBezTo>
                      <a:pt x="12765" y="263"/>
                      <a:pt x="12502" y="0"/>
                      <a:pt x="121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"/>
              <p:cNvSpPr/>
              <p:nvPr/>
            </p:nvSpPr>
            <p:spPr>
              <a:xfrm>
                <a:off x="4572700" y="1519163"/>
                <a:ext cx="287575" cy="157300"/>
              </a:xfrm>
              <a:custGeom>
                <a:avLst/>
                <a:gdLst/>
                <a:ahLst/>
                <a:cxnLst/>
                <a:rect l="l" t="t" r="r" b="b"/>
                <a:pathLst>
                  <a:path w="11503" h="6292" extrusionOk="0">
                    <a:moveTo>
                      <a:pt x="1" y="1"/>
                    </a:moveTo>
                    <a:lnTo>
                      <a:pt x="1" y="6291"/>
                    </a:lnTo>
                    <a:lnTo>
                      <a:pt x="11503" y="6291"/>
                    </a:lnTo>
                    <a:lnTo>
                      <a:pt x="11503" y="1"/>
                    </a:lnTo>
                    <a:close/>
                  </a:path>
                </a:pathLst>
              </a:custGeom>
              <a:solidFill>
                <a:srgbClr val="FAF7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1"/>
              <p:cNvSpPr/>
              <p:nvPr/>
            </p:nvSpPr>
            <p:spPr>
              <a:xfrm>
                <a:off x="4685250" y="1692238"/>
                <a:ext cx="62475" cy="41675"/>
              </a:xfrm>
              <a:custGeom>
                <a:avLst/>
                <a:gdLst/>
                <a:ahLst/>
                <a:cxnLst/>
                <a:rect l="l" t="t" r="r" b="b"/>
                <a:pathLst>
                  <a:path w="2499" h="1667" extrusionOk="0">
                    <a:moveTo>
                      <a:pt x="282" y="0"/>
                    </a:moveTo>
                    <a:lnTo>
                      <a:pt x="182" y="591"/>
                    </a:lnTo>
                    <a:lnTo>
                      <a:pt x="1" y="1666"/>
                    </a:lnTo>
                    <a:lnTo>
                      <a:pt x="2499" y="1666"/>
                    </a:lnTo>
                    <a:lnTo>
                      <a:pt x="2317" y="591"/>
                    </a:lnTo>
                    <a:lnTo>
                      <a:pt x="22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1"/>
              <p:cNvSpPr/>
              <p:nvPr/>
            </p:nvSpPr>
            <p:spPr>
              <a:xfrm>
                <a:off x="4646300" y="1725038"/>
                <a:ext cx="140375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5615" h="709" extrusionOk="0">
                    <a:moveTo>
                      <a:pt x="10" y="0"/>
                    </a:moveTo>
                    <a:cubicBezTo>
                      <a:pt x="4" y="0"/>
                      <a:pt x="0" y="5"/>
                      <a:pt x="0" y="10"/>
                    </a:cubicBezTo>
                    <a:lnTo>
                      <a:pt x="0" y="700"/>
                    </a:lnTo>
                    <a:cubicBezTo>
                      <a:pt x="0" y="705"/>
                      <a:pt x="4" y="709"/>
                      <a:pt x="10" y="709"/>
                    </a:cubicBezTo>
                    <a:lnTo>
                      <a:pt x="5606" y="709"/>
                    </a:lnTo>
                    <a:cubicBezTo>
                      <a:pt x="5610" y="709"/>
                      <a:pt x="5614" y="705"/>
                      <a:pt x="5614" y="700"/>
                    </a:cubicBezTo>
                    <a:lnTo>
                      <a:pt x="5614" y="10"/>
                    </a:lnTo>
                    <a:cubicBezTo>
                      <a:pt x="5614" y="5"/>
                      <a:pt x="5610" y="0"/>
                      <a:pt x="56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1"/>
              <p:cNvSpPr/>
              <p:nvPr/>
            </p:nvSpPr>
            <p:spPr>
              <a:xfrm>
                <a:off x="4658600" y="1692238"/>
                <a:ext cx="84600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592" extrusionOk="0">
                    <a:moveTo>
                      <a:pt x="100" y="0"/>
                    </a:moveTo>
                    <a:lnTo>
                      <a:pt x="0" y="591"/>
                    </a:lnTo>
                    <a:lnTo>
                      <a:pt x="3383" y="591"/>
                    </a:lnTo>
                    <a:lnTo>
                      <a:pt x="32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1"/>
              <p:cNvSpPr/>
              <p:nvPr/>
            </p:nvSpPr>
            <p:spPr>
              <a:xfrm>
                <a:off x="4572700" y="1574263"/>
                <a:ext cx="287575" cy="92750"/>
              </a:xfrm>
              <a:custGeom>
                <a:avLst/>
                <a:gdLst/>
                <a:ahLst/>
                <a:cxnLst/>
                <a:rect l="l" t="t" r="r" b="b"/>
                <a:pathLst>
                  <a:path w="11503" h="3710" extrusionOk="0">
                    <a:moveTo>
                      <a:pt x="2868" y="1"/>
                    </a:moveTo>
                    <a:cubicBezTo>
                      <a:pt x="2836" y="1"/>
                      <a:pt x="2807" y="20"/>
                      <a:pt x="2793" y="49"/>
                    </a:cubicBezTo>
                    <a:lnTo>
                      <a:pt x="2132" y="1761"/>
                    </a:lnTo>
                    <a:lnTo>
                      <a:pt x="1922" y="959"/>
                    </a:lnTo>
                    <a:cubicBezTo>
                      <a:pt x="1912" y="927"/>
                      <a:pt x="1883" y="903"/>
                      <a:pt x="1848" y="902"/>
                    </a:cubicBezTo>
                    <a:cubicBezTo>
                      <a:pt x="1847" y="902"/>
                      <a:pt x="1846" y="902"/>
                      <a:pt x="1845" y="902"/>
                    </a:cubicBezTo>
                    <a:cubicBezTo>
                      <a:pt x="1811" y="902"/>
                      <a:pt x="1781" y="925"/>
                      <a:pt x="1774" y="959"/>
                    </a:cubicBezTo>
                    <a:lnTo>
                      <a:pt x="1342" y="2462"/>
                    </a:lnTo>
                    <a:lnTo>
                      <a:pt x="968" y="594"/>
                    </a:lnTo>
                    <a:cubicBezTo>
                      <a:pt x="962" y="559"/>
                      <a:pt x="932" y="534"/>
                      <a:pt x="898" y="533"/>
                    </a:cubicBezTo>
                    <a:cubicBezTo>
                      <a:pt x="894" y="532"/>
                      <a:pt x="890" y="532"/>
                      <a:pt x="886" y="532"/>
                    </a:cubicBezTo>
                    <a:cubicBezTo>
                      <a:pt x="856" y="532"/>
                      <a:pt x="829" y="552"/>
                      <a:pt x="820" y="580"/>
                    </a:cubicBezTo>
                    <a:lnTo>
                      <a:pt x="458" y="1517"/>
                    </a:lnTo>
                    <a:lnTo>
                      <a:pt x="1" y="1517"/>
                    </a:lnTo>
                    <a:lnTo>
                      <a:pt x="1" y="1675"/>
                    </a:lnTo>
                    <a:lnTo>
                      <a:pt x="510" y="1675"/>
                    </a:lnTo>
                    <a:cubicBezTo>
                      <a:pt x="540" y="1672"/>
                      <a:pt x="567" y="1654"/>
                      <a:pt x="579" y="1627"/>
                    </a:cubicBezTo>
                    <a:lnTo>
                      <a:pt x="867" y="881"/>
                    </a:lnTo>
                    <a:lnTo>
                      <a:pt x="1256" y="2803"/>
                    </a:lnTo>
                    <a:cubicBezTo>
                      <a:pt x="1264" y="2837"/>
                      <a:pt x="1294" y="2863"/>
                      <a:pt x="1330" y="2868"/>
                    </a:cubicBezTo>
                    <a:cubicBezTo>
                      <a:pt x="1364" y="2868"/>
                      <a:pt x="1395" y="2845"/>
                      <a:pt x="1404" y="2811"/>
                    </a:cubicBezTo>
                    <a:lnTo>
                      <a:pt x="1843" y="1274"/>
                    </a:lnTo>
                    <a:lnTo>
                      <a:pt x="2039" y="2031"/>
                    </a:lnTo>
                    <a:cubicBezTo>
                      <a:pt x="2050" y="2062"/>
                      <a:pt x="2076" y="2084"/>
                      <a:pt x="2110" y="2088"/>
                    </a:cubicBezTo>
                    <a:cubicBezTo>
                      <a:pt x="2111" y="2088"/>
                      <a:pt x="2112" y="2088"/>
                      <a:pt x="2113" y="2088"/>
                    </a:cubicBezTo>
                    <a:cubicBezTo>
                      <a:pt x="2145" y="2088"/>
                      <a:pt x="2174" y="2070"/>
                      <a:pt x="2187" y="2040"/>
                    </a:cubicBezTo>
                    <a:lnTo>
                      <a:pt x="2837" y="371"/>
                    </a:lnTo>
                    <a:lnTo>
                      <a:pt x="3350" y="3643"/>
                    </a:lnTo>
                    <a:cubicBezTo>
                      <a:pt x="3356" y="3687"/>
                      <a:pt x="3390" y="3709"/>
                      <a:pt x="3425" y="3709"/>
                    </a:cubicBezTo>
                    <a:cubicBezTo>
                      <a:pt x="3458" y="3709"/>
                      <a:pt x="3490" y="3689"/>
                      <a:pt x="3498" y="3648"/>
                    </a:cubicBezTo>
                    <a:lnTo>
                      <a:pt x="3956" y="1165"/>
                    </a:lnTo>
                    <a:lnTo>
                      <a:pt x="4318" y="2515"/>
                    </a:lnTo>
                    <a:cubicBezTo>
                      <a:pt x="4325" y="2547"/>
                      <a:pt x="4353" y="2571"/>
                      <a:pt x="4387" y="2572"/>
                    </a:cubicBezTo>
                    <a:cubicBezTo>
                      <a:pt x="4420" y="2572"/>
                      <a:pt x="4450" y="2551"/>
                      <a:pt x="4461" y="2520"/>
                    </a:cubicBezTo>
                    <a:lnTo>
                      <a:pt x="4906" y="1260"/>
                    </a:lnTo>
                    <a:lnTo>
                      <a:pt x="5228" y="2136"/>
                    </a:lnTo>
                    <a:cubicBezTo>
                      <a:pt x="5236" y="2165"/>
                      <a:pt x="5261" y="2184"/>
                      <a:pt x="5290" y="2188"/>
                    </a:cubicBezTo>
                    <a:cubicBezTo>
                      <a:pt x="5294" y="2189"/>
                      <a:pt x="5299" y="2189"/>
                      <a:pt x="5303" y="2189"/>
                    </a:cubicBezTo>
                    <a:cubicBezTo>
                      <a:pt x="5328" y="2189"/>
                      <a:pt x="5352" y="2176"/>
                      <a:pt x="5364" y="2154"/>
                    </a:cubicBezTo>
                    <a:lnTo>
                      <a:pt x="5655" y="1676"/>
                    </a:lnTo>
                    <a:lnTo>
                      <a:pt x="7210" y="1676"/>
                    </a:lnTo>
                    <a:cubicBezTo>
                      <a:pt x="7246" y="1675"/>
                      <a:pt x="7276" y="1650"/>
                      <a:pt x="7285" y="1615"/>
                    </a:cubicBezTo>
                    <a:lnTo>
                      <a:pt x="7498" y="643"/>
                    </a:lnTo>
                    <a:lnTo>
                      <a:pt x="7815" y="2547"/>
                    </a:lnTo>
                    <a:cubicBezTo>
                      <a:pt x="7820" y="2583"/>
                      <a:pt x="7850" y="2610"/>
                      <a:pt x="7886" y="2613"/>
                    </a:cubicBezTo>
                    <a:cubicBezTo>
                      <a:pt x="7888" y="2613"/>
                      <a:pt x="7890" y="2613"/>
                      <a:pt x="7893" y="2613"/>
                    </a:cubicBezTo>
                    <a:cubicBezTo>
                      <a:pt x="7928" y="2613"/>
                      <a:pt x="7959" y="2587"/>
                      <a:pt x="7963" y="2551"/>
                    </a:cubicBezTo>
                    <a:lnTo>
                      <a:pt x="8369" y="891"/>
                    </a:lnTo>
                    <a:lnTo>
                      <a:pt x="8600" y="2028"/>
                    </a:lnTo>
                    <a:cubicBezTo>
                      <a:pt x="8610" y="2060"/>
                      <a:pt x="8637" y="2084"/>
                      <a:pt x="8670" y="2089"/>
                    </a:cubicBezTo>
                    <a:cubicBezTo>
                      <a:pt x="8672" y="2089"/>
                      <a:pt x="8673" y="2089"/>
                      <a:pt x="8674" y="2089"/>
                    </a:cubicBezTo>
                    <a:cubicBezTo>
                      <a:pt x="8706" y="2089"/>
                      <a:pt x="8736" y="2071"/>
                      <a:pt x="8748" y="2041"/>
                    </a:cubicBezTo>
                    <a:lnTo>
                      <a:pt x="9053" y="1244"/>
                    </a:lnTo>
                    <a:lnTo>
                      <a:pt x="9376" y="2494"/>
                    </a:lnTo>
                    <a:cubicBezTo>
                      <a:pt x="9384" y="2526"/>
                      <a:pt x="9412" y="2550"/>
                      <a:pt x="9445" y="2551"/>
                    </a:cubicBezTo>
                    <a:cubicBezTo>
                      <a:pt x="9448" y="2551"/>
                      <a:pt x="9450" y="2551"/>
                      <a:pt x="9452" y="2551"/>
                    </a:cubicBezTo>
                    <a:cubicBezTo>
                      <a:pt x="9485" y="2551"/>
                      <a:pt x="9512" y="2527"/>
                      <a:pt x="9524" y="2494"/>
                    </a:cubicBezTo>
                    <a:lnTo>
                      <a:pt x="9869" y="1261"/>
                    </a:lnTo>
                    <a:lnTo>
                      <a:pt x="10169" y="2084"/>
                    </a:lnTo>
                    <a:cubicBezTo>
                      <a:pt x="10177" y="2115"/>
                      <a:pt x="10208" y="2133"/>
                      <a:pt x="10239" y="2136"/>
                    </a:cubicBezTo>
                    <a:cubicBezTo>
                      <a:pt x="10272" y="2136"/>
                      <a:pt x="10301" y="2115"/>
                      <a:pt x="10313" y="2084"/>
                    </a:cubicBezTo>
                    <a:lnTo>
                      <a:pt x="10553" y="1330"/>
                    </a:lnTo>
                    <a:lnTo>
                      <a:pt x="10888" y="2477"/>
                    </a:lnTo>
                    <a:cubicBezTo>
                      <a:pt x="10896" y="2509"/>
                      <a:pt x="10924" y="2532"/>
                      <a:pt x="10957" y="2534"/>
                    </a:cubicBezTo>
                    <a:lnTo>
                      <a:pt x="10962" y="2534"/>
                    </a:lnTo>
                    <a:cubicBezTo>
                      <a:pt x="10998" y="2534"/>
                      <a:pt x="11028" y="2507"/>
                      <a:pt x="11031" y="2472"/>
                    </a:cubicBezTo>
                    <a:lnTo>
                      <a:pt x="11224" y="1675"/>
                    </a:lnTo>
                    <a:lnTo>
                      <a:pt x="11503" y="1675"/>
                    </a:lnTo>
                    <a:lnTo>
                      <a:pt x="11503" y="1518"/>
                    </a:lnTo>
                    <a:lnTo>
                      <a:pt x="11162" y="1517"/>
                    </a:lnTo>
                    <a:cubicBezTo>
                      <a:pt x="11126" y="1518"/>
                      <a:pt x="11097" y="1543"/>
                      <a:pt x="11088" y="1577"/>
                    </a:cubicBezTo>
                    <a:lnTo>
                      <a:pt x="10954" y="2152"/>
                    </a:lnTo>
                    <a:lnTo>
                      <a:pt x="10632" y="1047"/>
                    </a:lnTo>
                    <a:cubicBezTo>
                      <a:pt x="10622" y="1014"/>
                      <a:pt x="10594" y="992"/>
                      <a:pt x="10561" y="990"/>
                    </a:cubicBezTo>
                    <a:cubicBezTo>
                      <a:pt x="10527" y="993"/>
                      <a:pt x="10496" y="1011"/>
                      <a:pt x="10487" y="1047"/>
                    </a:cubicBezTo>
                    <a:lnTo>
                      <a:pt x="10234" y="1822"/>
                    </a:lnTo>
                    <a:lnTo>
                      <a:pt x="9929" y="985"/>
                    </a:lnTo>
                    <a:cubicBezTo>
                      <a:pt x="9923" y="954"/>
                      <a:pt x="9895" y="932"/>
                      <a:pt x="9864" y="932"/>
                    </a:cubicBezTo>
                    <a:cubicBezTo>
                      <a:pt x="9861" y="932"/>
                      <a:pt x="9858" y="933"/>
                      <a:pt x="9855" y="933"/>
                    </a:cubicBezTo>
                    <a:cubicBezTo>
                      <a:pt x="9822" y="934"/>
                      <a:pt x="9794" y="958"/>
                      <a:pt x="9786" y="990"/>
                    </a:cubicBezTo>
                    <a:lnTo>
                      <a:pt x="9450" y="2179"/>
                    </a:lnTo>
                    <a:lnTo>
                      <a:pt x="9142" y="972"/>
                    </a:lnTo>
                    <a:cubicBezTo>
                      <a:pt x="9133" y="939"/>
                      <a:pt x="9106" y="916"/>
                      <a:pt x="9072" y="911"/>
                    </a:cubicBezTo>
                    <a:cubicBezTo>
                      <a:pt x="9070" y="911"/>
                      <a:pt x="9068" y="911"/>
                      <a:pt x="9067" y="911"/>
                    </a:cubicBezTo>
                    <a:cubicBezTo>
                      <a:pt x="9035" y="911"/>
                      <a:pt x="9007" y="932"/>
                      <a:pt x="8998" y="964"/>
                    </a:cubicBezTo>
                    <a:lnTo>
                      <a:pt x="8698" y="1735"/>
                    </a:lnTo>
                    <a:lnTo>
                      <a:pt x="8453" y="523"/>
                    </a:lnTo>
                    <a:cubicBezTo>
                      <a:pt x="8446" y="489"/>
                      <a:pt x="8415" y="463"/>
                      <a:pt x="8379" y="462"/>
                    </a:cubicBezTo>
                    <a:cubicBezTo>
                      <a:pt x="8345" y="462"/>
                      <a:pt x="8314" y="485"/>
                      <a:pt x="8305" y="518"/>
                    </a:cubicBezTo>
                    <a:lnTo>
                      <a:pt x="7904" y="2152"/>
                    </a:lnTo>
                    <a:lnTo>
                      <a:pt x="7582" y="222"/>
                    </a:lnTo>
                    <a:cubicBezTo>
                      <a:pt x="7579" y="186"/>
                      <a:pt x="7549" y="158"/>
                      <a:pt x="7512" y="157"/>
                    </a:cubicBezTo>
                    <a:cubicBezTo>
                      <a:pt x="7475" y="158"/>
                      <a:pt x="7444" y="183"/>
                      <a:pt x="7434" y="218"/>
                    </a:cubicBezTo>
                    <a:lnTo>
                      <a:pt x="7150" y="1517"/>
                    </a:lnTo>
                    <a:lnTo>
                      <a:pt x="5617" y="1517"/>
                    </a:lnTo>
                    <a:cubicBezTo>
                      <a:pt x="5591" y="1517"/>
                      <a:pt x="5565" y="1530"/>
                      <a:pt x="5552" y="1551"/>
                    </a:cubicBezTo>
                    <a:lnTo>
                      <a:pt x="5316" y="1935"/>
                    </a:lnTo>
                    <a:lnTo>
                      <a:pt x="4980" y="1003"/>
                    </a:lnTo>
                    <a:cubicBezTo>
                      <a:pt x="4969" y="971"/>
                      <a:pt x="4940" y="951"/>
                      <a:pt x="4906" y="950"/>
                    </a:cubicBezTo>
                    <a:cubicBezTo>
                      <a:pt x="4874" y="951"/>
                      <a:pt x="4847" y="972"/>
                      <a:pt x="4837" y="1003"/>
                    </a:cubicBezTo>
                    <a:lnTo>
                      <a:pt x="4402" y="2236"/>
                    </a:lnTo>
                    <a:lnTo>
                      <a:pt x="4018" y="794"/>
                    </a:lnTo>
                    <a:cubicBezTo>
                      <a:pt x="4006" y="761"/>
                      <a:pt x="3978" y="736"/>
                      <a:pt x="3946" y="736"/>
                    </a:cubicBezTo>
                    <a:cubicBezTo>
                      <a:pt x="3943" y="736"/>
                      <a:pt x="3941" y="737"/>
                      <a:pt x="3939" y="737"/>
                    </a:cubicBezTo>
                    <a:cubicBezTo>
                      <a:pt x="3903" y="738"/>
                      <a:pt x="3873" y="764"/>
                      <a:pt x="3865" y="798"/>
                    </a:cubicBezTo>
                    <a:lnTo>
                      <a:pt x="3434" y="3178"/>
                    </a:lnTo>
                    <a:lnTo>
                      <a:pt x="2942" y="67"/>
                    </a:lnTo>
                    <a:cubicBezTo>
                      <a:pt x="2938" y="32"/>
                      <a:pt x="2911" y="5"/>
                      <a:pt x="2876" y="1"/>
                    </a:cubicBezTo>
                    <a:cubicBezTo>
                      <a:pt x="2873" y="1"/>
                      <a:pt x="2871" y="1"/>
                      <a:pt x="2868" y="1"/>
                    </a:cubicBezTo>
                    <a:close/>
                  </a:path>
                </a:pathLst>
              </a:custGeom>
              <a:solidFill>
                <a:srgbClr val="E95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"/>
              <p:cNvSpPr/>
              <p:nvPr/>
            </p:nvSpPr>
            <p:spPr>
              <a:xfrm>
                <a:off x="4572700" y="1533313"/>
                <a:ext cx="287575" cy="35525"/>
              </a:xfrm>
              <a:custGeom>
                <a:avLst/>
                <a:gdLst/>
                <a:ahLst/>
                <a:cxnLst/>
                <a:rect l="l" t="t" r="r" b="b"/>
                <a:pathLst>
                  <a:path w="11503" h="1421" extrusionOk="0">
                    <a:moveTo>
                      <a:pt x="4847" y="0"/>
                    </a:moveTo>
                    <a:lnTo>
                      <a:pt x="4599" y="846"/>
                    </a:lnTo>
                    <a:lnTo>
                      <a:pt x="4336" y="341"/>
                    </a:lnTo>
                    <a:lnTo>
                      <a:pt x="4074" y="976"/>
                    </a:lnTo>
                    <a:lnTo>
                      <a:pt x="3813" y="10"/>
                    </a:lnTo>
                    <a:lnTo>
                      <a:pt x="3412" y="885"/>
                    </a:lnTo>
                    <a:lnTo>
                      <a:pt x="3002" y="227"/>
                    </a:lnTo>
                    <a:lnTo>
                      <a:pt x="2671" y="611"/>
                    </a:lnTo>
                    <a:lnTo>
                      <a:pt x="2279" y="319"/>
                    </a:lnTo>
                    <a:lnTo>
                      <a:pt x="2239" y="379"/>
                    </a:lnTo>
                    <a:cubicBezTo>
                      <a:pt x="2113" y="554"/>
                      <a:pt x="1978" y="746"/>
                      <a:pt x="1909" y="842"/>
                    </a:cubicBezTo>
                    <a:lnTo>
                      <a:pt x="1525" y="236"/>
                    </a:lnTo>
                    <a:lnTo>
                      <a:pt x="1190" y="715"/>
                    </a:lnTo>
                    <a:lnTo>
                      <a:pt x="803" y="231"/>
                    </a:lnTo>
                    <a:lnTo>
                      <a:pt x="514" y="833"/>
                    </a:lnTo>
                    <a:lnTo>
                      <a:pt x="262" y="189"/>
                    </a:lnTo>
                    <a:lnTo>
                      <a:pt x="6" y="716"/>
                    </a:lnTo>
                    <a:lnTo>
                      <a:pt x="1" y="711"/>
                    </a:lnTo>
                    <a:lnTo>
                      <a:pt x="1" y="938"/>
                    </a:lnTo>
                    <a:lnTo>
                      <a:pt x="35" y="981"/>
                    </a:lnTo>
                    <a:lnTo>
                      <a:pt x="249" y="542"/>
                    </a:lnTo>
                    <a:lnTo>
                      <a:pt x="505" y="1191"/>
                    </a:lnTo>
                    <a:lnTo>
                      <a:pt x="832" y="498"/>
                    </a:lnTo>
                    <a:lnTo>
                      <a:pt x="1199" y="955"/>
                    </a:lnTo>
                    <a:lnTo>
                      <a:pt x="1521" y="493"/>
                    </a:lnTo>
                    <a:lnTo>
                      <a:pt x="1874" y="1054"/>
                    </a:lnTo>
                    <a:lnTo>
                      <a:pt x="1934" y="1020"/>
                    </a:lnTo>
                    <a:cubicBezTo>
                      <a:pt x="1948" y="1011"/>
                      <a:pt x="1978" y="994"/>
                      <a:pt x="2313" y="519"/>
                    </a:cubicBezTo>
                    <a:lnTo>
                      <a:pt x="2692" y="806"/>
                    </a:lnTo>
                    <a:lnTo>
                      <a:pt x="2985" y="467"/>
                    </a:lnTo>
                    <a:lnTo>
                      <a:pt x="3429" y="1186"/>
                    </a:lnTo>
                    <a:lnTo>
                      <a:pt x="3778" y="428"/>
                    </a:lnTo>
                    <a:lnTo>
                      <a:pt x="4044" y="1421"/>
                    </a:lnTo>
                    <a:lnTo>
                      <a:pt x="4348" y="680"/>
                    </a:lnTo>
                    <a:lnTo>
                      <a:pt x="4636" y="1226"/>
                    </a:lnTo>
                    <a:lnTo>
                      <a:pt x="4819" y="606"/>
                    </a:lnTo>
                    <a:lnTo>
                      <a:pt x="4950" y="1295"/>
                    </a:lnTo>
                    <a:lnTo>
                      <a:pt x="5389" y="449"/>
                    </a:lnTo>
                    <a:lnTo>
                      <a:pt x="5755" y="1107"/>
                    </a:lnTo>
                    <a:lnTo>
                      <a:pt x="6100" y="558"/>
                    </a:lnTo>
                    <a:lnTo>
                      <a:pt x="6453" y="1047"/>
                    </a:lnTo>
                    <a:lnTo>
                      <a:pt x="6962" y="511"/>
                    </a:lnTo>
                    <a:lnTo>
                      <a:pt x="7262" y="921"/>
                    </a:lnTo>
                    <a:lnTo>
                      <a:pt x="7667" y="532"/>
                    </a:lnTo>
                    <a:lnTo>
                      <a:pt x="7994" y="802"/>
                    </a:lnTo>
                    <a:lnTo>
                      <a:pt x="8282" y="568"/>
                    </a:lnTo>
                    <a:lnTo>
                      <a:pt x="8740" y="1055"/>
                    </a:lnTo>
                    <a:lnTo>
                      <a:pt x="9172" y="498"/>
                    </a:lnTo>
                    <a:lnTo>
                      <a:pt x="9542" y="1073"/>
                    </a:lnTo>
                    <a:lnTo>
                      <a:pt x="9860" y="533"/>
                    </a:lnTo>
                    <a:lnTo>
                      <a:pt x="10165" y="895"/>
                    </a:lnTo>
                    <a:lnTo>
                      <a:pt x="10387" y="506"/>
                    </a:lnTo>
                    <a:lnTo>
                      <a:pt x="10640" y="821"/>
                    </a:lnTo>
                    <a:lnTo>
                      <a:pt x="10897" y="537"/>
                    </a:lnTo>
                    <a:lnTo>
                      <a:pt x="11097" y="999"/>
                    </a:lnTo>
                    <a:lnTo>
                      <a:pt x="11411" y="516"/>
                    </a:lnTo>
                    <a:lnTo>
                      <a:pt x="11503" y="611"/>
                    </a:lnTo>
                    <a:lnTo>
                      <a:pt x="11503" y="406"/>
                    </a:lnTo>
                    <a:lnTo>
                      <a:pt x="11389" y="288"/>
                    </a:lnTo>
                    <a:lnTo>
                      <a:pt x="11123" y="698"/>
                    </a:lnTo>
                    <a:lnTo>
                      <a:pt x="10935" y="279"/>
                    </a:lnTo>
                    <a:lnTo>
                      <a:pt x="10648" y="603"/>
                    </a:lnTo>
                    <a:lnTo>
                      <a:pt x="10370" y="258"/>
                    </a:lnTo>
                    <a:lnTo>
                      <a:pt x="10143" y="646"/>
                    </a:lnTo>
                    <a:lnTo>
                      <a:pt x="9838" y="284"/>
                    </a:lnTo>
                    <a:lnTo>
                      <a:pt x="9538" y="797"/>
                    </a:lnTo>
                    <a:lnTo>
                      <a:pt x="9180" y="253"/>
                    </a:lnTo>
                    <a:lnTo>
                      <a:pt x="8727" y="837"/>
                    </a:lnTo>
                    <a:lnTo>
                      <a:pt x="8295" y="372"/>
                    </a:lnTo>
                    <a:lnTo>
                      <a:pt x="7995" y="620"/>
                    </a:lnTo>
                    <a:lnTo>
                      <a:pt x="7660" y="345"/>
                    </a:lnTo>
                    <a:lnTo>
                      <a:pt x="7285" y="706"/>
                    </a:lnTo>
                    <a:lnTo>
                      <a:pt x="6976" y="288"/>
                    </a:lnTo>
                    <a:lnTo>
                      <a:pt x="6468" y="825"/>
                    </a:lnTo>
                    <a:lnTo>
                      <a:pt x="6092" y="301"/>
                    </a:lnTo>
                    <a:lnTo>
                      <a:pt x="5765" y="828"/>
                    </a:lnTo>
                    <a:lnTo>
                      <a:pt x="5386" y="153"/>
                    </a:lnTo>
                    <a:lnTo>
                      <a:pt x="5012" y="868"/>
                    </a:lnTo>
                    <a:lnTo>
                      <a:pt x="4847" y="0"/>
                    </a:lnTo>
                    <a:close/>
                  </a:path>
                </a:pathLst>
              </a:custGeom>
              <a:solidFill>
                <a:srgbClr val="72C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1"/>
              <p:cNvSpPr/>
              <p:nvPr/>
            </p:nvSpPr>
            <p:spPr>
              <a:xfrm>
                <a:off x="4881800" y="1724238"/>
                <a:ext cx="30650" cy="578900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23156" extrusionOk="0">
                    <a:moveTo>
                      <a:pt x="0" y="0"/>
                    </a:moveTo>
                    <a:lnTo>
                      <a:pt x="0" y="23155"/>
                    </a:lnTo>
                    <a:lnTo>
                      <a:pt x="1226" y="23155"/>
                    </a:lnTo>
                    <a:lnTo>
                      <a:pt x="1226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1"/>
              <p:cNvSpPr/>
              <p:nvPr/>
            </p:nvSpPr>
            <p:spPr>
              <a:xfrm>
                <a:off x="4903750" y="1724238"/>
                <a:ext cx="24000" cy="578900"/>
              </a:xfrm>
              <a:custGeom>
                <a:avLst/>
                <a:gdLst/>
                <a:ahLst/>
                <a:cxnLst/>
                <a:rect l="l" t="t" r="r" b="b"/>
                <a:pathLst>
                  <a:path w="960" h="23156" extrusionOk="0">
                    <a:moveTo>
                      <a:pt x="1" y="0"/>
                    </a:moveTo>
                    <a:lnTo>
                      <a:pt x="1" y="23155"/>
                    </a:lnTo>
                    <a:lnTo>
                      <a:pt x="960" y="23155"/>
                    </a:lnTo>
                    <a:lnTo>
                      <a:pt x="9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1"/>
              <p:cNvSpPr/>
              <p:nvPr/>
            </p:nvSpPr>
            <p:spPr>
              <a:xfrm>
                <a:off x="4472450" y="1724238"/>
                <a:ext cx="30650" cy="578900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23156" extrusionOk="0">
                    <a:moveTo>
                      <a:pt x="1" y="0"/>
                    </a:moveTo>
                    <a:lnTo>
                      <a:pt x="1" y="23155"/>
                    </a:lnTo>
                    <a:lnTo>
                      <a:pt x="1225" y="23155"/>
                    </a:lnTo>
                    <a:lnTo>
                      <a:pt x="1225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"/>
              <p:cNvSpPr/>
              <p:nvPr/>
            </p:nvSpPr>
            <p:spPr>
              <a:xfrm>
                <a:off x="4494400" y="1724238"/>
                <a:ext cx="24000" cy="578900"/>
              </a:xfrm>
              <a:custGeom>
                <a:avLst/>
                <a:gdLst/>
                <a:ahLst/>
                <a:cxnLst/>
                <a:rect l="l" t="t" r="r" b="b"/>
                <a:pathLst>
                  <a:path w="960" h="23156" extrusionOk="0">
                    <a:moveTo>
                      <a:pt x="0" y="0"/>
                    </a:moveTo>
                    <a:lnTo>
                      <a:pt x="0" y="23155"/>
                    </a:lnTo>
                    <a:lnTo>
                      <a:pt x="959" y="23155"/>
                    </a:lnTo>
                    <a:lnTo>
                      <a:pt x="95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"/>
              <p:cNvSpPr/>
              <p:nvPr/>
            </p:nvSpPr>
            <p:spPr>
              <a:xfrm>
                <a:off x="4715225" y="2244463"/>
                <a:ext cx="1885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7542" h="1238" extrusionOk="0">
                    <a:moveTo>
                      <a:pt x="0" y="0"/>
                    </a:moveTo>
                    <a:lnTo>
                      <a:pt x="0" y="1238"/>
                    </a:lnTo>
                    <a:lnTo>
                      <a:pt x="7542" y="1238"/>
                    </a:lnTo>
                    <a:lnTo>
                      <a:pt x="75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"/>
              <p:cNvSpPr/>
              <p:nvPr/>
            </p:nvSpPr>
            <p:spPr>
              <a:xfrm>
                <a:off x="4494400" y="2244463"/>
                <a:ext cx="1749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6996" h="1238" extrusionOk="0">
                    <a:moveTo>
                      <a:pt x="0" y="0"/>
                    </a:moveTo>
                    <a:lnTo>
                      <a:pt x="0" y="1238"/>
                    </a:lnTo>
                    <a:lnTo>
                      <a:pt x="6995" y="1238"/>
                    </a:lnTo>
                    <a:lnTo>
                      <a:pt x="6995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1"/>
              <p:cNvSpPr/>
              <p:nvPr/>
            </p:nvSpPr>
            <p:spPr>
              <a:xfrm>
                <a:off x="4544500" y="2181288"/>
                <a:ext cx="247700" cy="63200"/>
              </a:xfrm>
              <a:custGeom>
                <a:avLst/>
                <a:gdLst/>
                <a:ahLst/>
                <a:cxnLst/>
                <a:rect l="l" t="t" r="r" b="b"/>
                <a:pathLst>
                  <a:path w="9908" h="2528" extrusionOk="0">
                    <a:moveTo>
                      <a:pt x="17" y="1"/>
                    </a:moveTo>
                    <a:cubicBezTo>
                      <a:pt x="8" y="1"/>
                      <a:pt x="1" y="8"/>
                      <a:pt x="1" y="17"/>
                    </a:cubicBezTo>
                    <a:lnTo>
                      <a:pt x="1" y="2511"/>
                    </a:lnTo>
                    <a:cubicBezTo>
                      <a:pt x="1" y="2520"/>
                      <a:pt x="8" y="2527"/>
                      <a:pt x="17" y="2527"/>
                    </a:cubicBezTo>
                    <a:lnTo>
                      <a:pt x="9907" y="2527"/>
                    </a:lnTo>
                    <a:lnTo>
                      <a:pt x="990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1"/>
              <p:cNvSpPr/>
              <p:nvPr/>
            </p:nvSpPr>
            <p:spPr>
              <a:xfrm>
                <a:off x="4723975" y="2181288"/>
                <a:ext cx="163925" cy="63200"/>
              </a:xfrm>
              <a:custGeom>
                <a:avLst/>
                <a:gdLst/>
                <a:ahLst/>
                <a:cxnLst/>
                <a:rect l="l" t="t" r="r" b="b"/>
                <a:pathLst>
                  <a:path w="6557" h="2528" extrusionOk="0">
                    <a:moveTo>
                      <a:pt x="17" y="1"/>
                    </a:moveTo>
                    <a:cubicBezTo>
                      <a:pt x="8" y="1"/>
                      <a:pt x="1" y="8"/>
                      <a:pt x="1" y="17"/>
                    </a:cubicBezTo>
                    <a:lnTo>
                      <a:pt x="1" y="2511"/>
                    </a:lnTo>
                    <a:cubicBezTo>
                      <a:pt x="1" y="2520"/>
                      <a:pt x="8" y="2527"/>
                      <a:pt x="17" y="2527"/>
                    </a:cubicBezTo>
                    <a:lnTo>
                      <a:pt x="6539" y="2527"/>
                    </a:lnTo>
                    <a:cubicBezTo>
                      <a:pt x="6549" y="2527"/>
                      <a:pt x="6556" y="2520"/>
                      <a:pt x="6556" y="2511"/>
                    </a:cubicBezTo>
                    <a:lnTo>
                      <a:pt x="6556" y="17"/>
                    </a:lnTo>
                    <a:cubicBezTo>
                      <a:pt x="6556" y="8"/>
                      <a:pt x="6549" y="1"/>
                      <a:pt x="65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1"/>
              <p:cNvSpPr/>
              <p:nvPr/>
            </p:nvSpPr>
            <p:spPr>
              <a:xfrm>
                <a:off x="4741925" y="2201988"/>
                <a:ext cx="14000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872" extrusionOk="0">
                    <a:moveTo>
                      <a:pt x="2" y="1"/>
                    </a:moveTo>
                    <a:cubicBezTo>
                      <a:pt x="1" y="1"/>
                      <a:pt x="1" y="1"/>
                      <a:pt x="1" y="2"/>
                    </a:cubicBezTo>
                    <a:lnTo>
                      <a:pt x="1" y="870"/>
                    </a:lnTo>
                    <a:cubicBezTo>
                      <a:pt x="1" y="871"/>
                      <a:pt x="1" y="871"/>
                      <a:pt x="2" y="871"/>
                    </a:cubicBezTo>
                    <a:lnTo>
                      <a:pt x="557" y="871"/>
                    </a:lnTo>
                    <a:cubicBezTo>
                      <a:pt x="559" y="871"/>
                      <a:pt x="560" y="871"/>
                      <a:pt x="560" y="870"/>
                    </a:cubicBezTo>
                    <a:lnTo>
                      <a:pt x="560" y="2"/>
                    </a:lnTo>
                    <a:cubicBezTo>
                      <a:pt x="560" y="1"/>
                      <a:pt x="559" y="1"/>
                      <a:pt x="5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1"/>
              <p:cNvSpPr/>
              <p:nvPr/>
            </p:nvSpPr>
            <p:spPr>
              <a:xfrm>
                <a:off x="4743825" y="2204038"/>
                <a:ext cx="10200" cy="17700"/>
              </a:xfrm>
              <a:custGeom>
                <a:avLst/>
                <a:gdLst/>
                <a:ahLst/>
                <a:cxnLst/>
                <a:rect l="l" t="t" r="r" b="b"/>
                <a:pathLst>
                  <a:path w="408" h="708" extrusionOk="0">
                    <a:moveTo>
                      <a:pt x="3" y="0"/>
                    </a:moveTo>
                    <a:cubicBezTo>
                      <a:pt x="1" y="0"/>
                      <a:pt x="0" y="2"/>
                      <a:pt x="0" y="4"/>
                    </a:cubicBezTo>
                    <a:lnTo>
                      <a:pt x="0" y="704"/>
                    </a:lnTo>
                    <a:cubicBezTo>
                      <a:pt x="0" y="706"/>
                      <a:pt x="1" y="708"/>
                      <a:pt x="3" y="708"/>
                    </a:cubicBezTo>
                    <a:lnTo>
                      <a:pt x="405" y="708"/>
                    </a:lnTo>
                    <a:cubicBezTo>
                      <a:pt x="406" y="708"/>
                      <a:pt x="407" y="706"/>
                      <a:pt x="407" y="704"/>
                    </a:cubicBezTo>
                    <a:lnTo>
                      <a:pt x="407" y="4"/>
                    </a:lnTo>
                    <a:cubicBezTo>
                      <a:pt x="407" y="2"/>
                      <a:pt x="406" y="0"/>
                      <a:pt x="405" y="0"/>
                    </a:cubicBezTo>
                    <a:close/>
                  </a:path>
                </a:pathLst>
              </a:custGeom>
              <a:solidFill>
                <a:srgbClr val="EB2A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"/>
              <p:cNvSpPr/>
              <p:nvPr/>
            </p:nvSpPr>
            <p:spPr>
              <a:xfrm>
                <a:off x="4744000" y="2204063"/>
                <a:ext cx="135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543" h="707" extrusionOk="0">
                    <a:moveTo>
                      <a:pt x="189" y="1"/>
                    </a:moveTo>
                    <a:cubicBezTo>
                      <a:pt x="161" y="1"/>
                      <a:pt x="136" y="20"/>
                      <a:pt x="131" y="48"/>
                    </a:cubicBezTo>
                    <a:lnTo>
                      <a:pt x="8" y="634"/>
                    </a:lnTo>
                    <a:cubicBezTo>
                      <a:pt x="1" y="671"/>
                      <a:pt x="29" y="707"/>
                      <a:pt x="66" y="707"/>
                    </a:cubicBezTo>
                    <a:lnTo>
                      <a:pt x="352" y="707"/>
                    </a:lnTo>
                    <a:cubicBezTo>
                      <a:pt x="381" y="707"/>
                      <a:pt x="405" y="687"/>
                      <a:pt x="412" y="658"/>
                    </a:cubicBezTo>
                    <a:lnTo>
                      <a:pt x="534" y="72"/>
                    </a:lnTo>
                    <a:cubicBezTo>
                      <a:pt x="542" y="35"/>
                      <a:pt x="514" y="1"/>
                      <a:pt x="476" y="1"/>
                    </a:cubicBezTo>
                    <a:close/>
                  </a:path>
                </a:pathLst>
              </a:custGeom>
              <a:solidFill>
                <a:srgbClr val="E95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1"/>
              <p:cNvSpPr/>
              <p:nvPr/>
            </p:nvSpPr>
            <p:spPr>
              <a:xfrm>
                <a:off x="4763675" y="2201988"/>
                <a:ext cx="14000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872" extrusionOk="0">
                    <a:moveTo>
                      <a:pt x="2" y="1"/>
                    </a:moveTo>
                    <a:cubicBezTo>
                      <a:pt x="2" y="1"/>
                      <a:pt x="1" y="1"/>
                      <a:pt x="1" y="2"/>
                    </a:cubicBezTo>
                    <a:lnTo>
                      <a:pt x="1" y="870"/>
                    </a:lnTo>
                    <a:cubicBezTo>
                      <a:pt x="1" y="871"/>
                      <a:pt x="2" y="871"/>
                      <a:pt x="2" y="871"/>
                    </a:cubicBezTo>
                    <a:lnTo>
                      <a:pt x="558" y="871"/>
                    </a:lnTo>
                    <a:cubicBezTo>
                      <a:pt x="559" y="871"/>
                      <a:pt x="560" y="871"/>
                      <a:pt x="560" y="870"/>
                    </a:cubicBezTo>
                    <a:lnTo>
                      <a:pt x="560" y="2"/>
                    </a:lnTo>
                    <a:cubicBezTo>
                      <a:pt x="560" y="1"/>
                      <a:pt x="559" y="1"/>
                      <a:pt x="5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1"/>
              <p:cNvSpPr/>
              <p:nvPr/>
            </p:nvSpPr>
            <p:spPr>
              <a:xfrm>
                <a:off x="4765575" y="2204038"/>
                <a:ext cx="10225" cy="1770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708" extrusionOk="0">
                    <a:moveTo>
                      <a:pt x="3" y="0"/>
                    </a:moveTo>
                    <a:cubicBezTo>
                      <a:pt x="1" y="0"/>
                      <a:pt x="0" y="2"/>
                      <a:pt x="0" y="4"/>
                    </a:cubicBezTo>
                    <a:lnTo>
                      <a:pt x="0" y="704"/>
                    </a:lnTo>
                    <a:cubicBezTo>
                      <a:pt x="0" y="706"/>
                      <a:pt x="1" y="708"/>
                      <a:pt x="3" y="708"/>
                    </a:cubicBezTo>
                    <a:lnTo>
                      <a:pt x="406" y="708"/>
                    </a:lnTo>
                    <a:cubicBezTo>
                      <a:pt x="407" y="708"/>
                      <a:pt x="409" y="706"/>
                      <a:pt x="409" y="704"/>
                    </a:cubicBezTo>
                    <a:lnTo>
                      <a:pt x="409" y="4"/>
                    </a:lnTo>
                    <a:cubicBezTo>
                      <a:pt x="409" y="2"/>
                      <a:pt x="407" y="0"/>
                      <a:pt x="406" y="0"/>
                    </a:cubicBezTo>
                    <a:close/>
                  </a:path>
                </a:pathLst>
              </a:custGeom>
              <a:solidFill>
                <a:srgbClr val="EB2A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1"/>
              <p:cNvSpPr/>
              <p:nvPr/>
            </p:nvSpPr>
            <p:spPr>
              <a:xfrm>
                <a:off x="4765750" y="2204063"/>
                <a:ext cx="135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707" extrusionOk="0">
                    <a:moveTo>
                      <a:pt x="189" y="1"/>
                    </a:moveTo>
                    <a:cubicBezTo>
                      <a:pt x="161" y="1"/>
                      <a:pt x="136" y="20"/>
                      <a:pt x="131" y="48"/>
                    </a:cubicBezTo>
                    <a:lnTo>
                      <a:pt x="8" y="634"/>
                    </a:lnTo>
                    <a:cubicBezTo>
                      <a:pt x="1" y="671"/>
                      <a:pt x="29" y="707"/>
                      <a:pt x="67" y="707"/>
                    </a:cubicBezTo>
                    <a:lnTo>
                      <a:pt x="354" y="707"/>
                    </a:lnTo>
                    <a:cubicBezTo>
                      <a:pt x="382" y="707"/>
                      <a:pt x="405" y="686"/>
                      <a:pt x="412" y="658"/>
                    </a:cubicBezTo>
                    <a:lnTo>
                      <a:pt x="534" y="72"/>
                    </a:lnTo>
                    <a:cubicBezTo>
                      <a:pt x="541" y="35"/>
                      <a:pt x="514" y="1"/>
                      <a:pt x="476" y="1"/>
                    </a:cubicBezTo>
                    <a:close/>
                  </a:path>
                </a:pathLst>
              </a:custGeom>
              <a:solidFill>
                <a:srgbClr val="E95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"/>
              <p:cNvSpPr/>
              <p:nvPr/>
            </p:nvSpPr>
            <p:spPr>
              <a:xfrm>
                <a:off x="4787850" y="2196138"/>
                <a:ext cx="34850" cy="33525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341" extrusionOk="0">
                    <a:moveTo>
                      <a:pt x="723" y="0"/>
                    </a:moveTo>
                    <a:cubicBezTo>
                      <a:pt x="452" y="0"/>
                      <a:pt x="208" y="163"/>
                      <a:pt x="104" y="414"/>
                    </a:cubicBezTo>
                    <a:cubicBezTo>
                      <a:pt x="0" y="664"/>
                      <a:pt x="57" y="952"/>
                      <a:pt x="250" y="1143"/>
                    </a:cubicBezTo>
                    <a:cubicBezTo>
                      <a:pt x="377" y="1272"/>
                      <a:pt x="549" y="1340"/>
                      <a:pt x="723" y="1340"/>
                    </a:cubicBezTo>
                    <a:cubicBezTo>
                      <a:pt x="809" y="1340"/>
                      <a:pt x="896" y="1323"/>
                      <a:pt x="979" y="1289"/>
                    </a:cubicBezTo>
                    <a:cubicBezTo>
                      <a:pt x="1229" y="1185"/>
                      <a:pt x="1394" y="941"/>
                      <a:pt x="1394" y="671"/>
                    </a:cubicBezTo>
                    <a:cubicBezTo>
                      <a:pt x="1394" y="300"/>
                      <a:pt x="1094" y="0"/>
                      <a:pt x="7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1"/>
              <p:cNvSpPr/>
              <p:nvPr/>
            </p:nvSpPr>
            <p:spPr>
              <a:xfrm>
                <a:off x="4790025" y="2201588"/>
                <a:ext cx="26425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904" extrusionOk="0">
                    <a:moveTo>
                      <a:pt x="604" y="1"/>
                    </a:moveTo>
                    <a:cubicBezTo>
                      <a:pt x="202" y="1"/>
                      <a:pt x="1" y="487"/>
                      <a:pt x="286" y="771"/>
                    </a:cubicBezTo>
                    <a:cubicBezTo>
                      <a:pt x="372" y="857"/>
                      <a:pt x="487" y="903"/>
                      <a:pt x="605" y="903"/>
                    </a:cubicBezTo>
                    <a:cubicBezTo>
                      <a:pt x="663" y="903"/>
                      <a:pt x="721" y="892"/>
                      <a:pt x="777" y="869"/>
                    </a:cubicBezTo>
                    <a:cubicBezTo>
                      <a:pt x="945" y="799"/>
                      <a:pt x="1055" y="634"/>
                      <a:pt x="1056" y="453"/>
                    </a:cubicBezTo>
                    <a:cubicBezTo>
                      <a:pt x="1056" y="203"/>
                      <a:pt x="854" y="1"/>
                      <a:pt x="604" y="1"/>
                    </a:cubicBezTo>
                    <a:close/>
                  </a:path>
                </a:pathLst>
              </a:custGeom>
              <a:solidFill>
                <a:srgbClr val="EB2A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"/>
              <p:cNvSpPr/>
              <p:nvPr/>
            </p:nvSpPr>
            <p:spPr>
              <a:xfrm>
                <a:off x="4794150" y="2202688"/>
                <a:ext cx="23875" cy="20425"/>
              </a:xfrm>
              <a:custGeom>
                <a:avLst/>
                <a:gdLst/>
                <a:ahLst/>
                <a:cxnLst/>
                <a:rect l="l" t="t" r="r" b="b"/>
                <a:pathLst>
                  <a:path w="955" h="817" extrusionOk="0">
                    <a:moveTo>
                      <a:pt x="546" y="0"/>
                    </a:moveTo>
                    <a:cubicBezTo>
                      <a:pt x="181" y="0"/>
                      <a:pt x="0" y="439"/>
                      <a:pt x="257" y="697"/>
                    </a:cubicBezTo>
                    <a:cubicBezTo>
                      <a:pt x="335" y="775"/>
                      <a:pt x="439" y="817"/>
                      <a:pt x="546" y="817"/>
                    </a:cubicBezTo>
                    <a:cubicBezTo>
                      <a:pt x="598" y="817"/>
                      <a:pt x="651" y="806"/>
                      <a:pt x="702" y="785"/>
                    </a:cubicBezTo>
                    <a:cubicBezTo>
                      <a:pt x="854" y="722"/>
                      <a:pt x="954" y="573"/>
                      <a:pt x="954" y="409"/>
                    </a:cubicBezTo>
                    <a:cubicBezTo>
                      <a:pt x="954" y="183"/>
                      <a:pt x="771" y="0"/>
                      <a:pt x="546" y="0"/>
                    </a:cubicBezTo>
                    <a:close/>
                  </a:path>
                </a:pathLst>
              </a:custGeom>
              <a:solidFill>
                <a:srgbClr val="E95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1"/>
              <p:cNvSpPr/>
              <p:nvPr/>
            </p:nvSpPr>
            <p:spPr>
              <a:xfrm>
                <a:off x="4832250" y="2196113"/>
                <a:ext cx="43500" cy="33550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1342" extrusionOk="0">
                    <a:moveTo>
                      <a:pt x="0" y="0"/>
                    </a:moveTo>
                    <a:lnTo>
                      <a:pt x="0" y="1342"/>
                    </a:lnTo>
                    <a:lnTo>
                      <a:pt x="1739" y="1342"/>
                    </a:lnTo>
                    <a:lnTo>
                      <a:pt x="173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1"/>
              <p:cNvSpPr/>
              <p:nvPr/>
            </p:nvSpPr>
            <p:spPr>
              <a:xfrm>
                <a:off x="4832200" y="2213013"/>
                <a:ext cx="43550" cy="14150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566" extrusionOk="0">
                    <a:moveTo>
                      <a:pt x="426" y="1"/>
                    </a:moveTo>
                    <a:cubicBezTo>
                      <a:pt x="421" y="1"/>
                      <a:pt x="416" y="4"/>
                      <a:pt x="412" y="9"/>
                    </a:cubicBezTo>
                    <a:lnTo>
                      <a:pt x="307" y="271"/>
                    </a:lnTo>
                    <a:lnTo>
                      <a:pt x="276" y="149"/>
                    </a:lnTo>
                    <a:cubicBezTo>
                      <a:pt x="276" y="145"/>
                      <a:pt x="268" y="140"/>
                      <a:pt x="264" y="140"/>
                    </a:cubicBezTo>
                    <a:cubicBezTo>
                      <a:pt x="259" y="140"/>
                      <a:pt x="255" y="144"/>
                      <a:pt x="254" y="149"/>
                    </a:cubicBezTo>
                    <a:lnTo>
                      <a:pt x="185" y="376"/>
                    </a:lnTo>
                    <a:lnTo>
                      <a:pt x="128" y="92"/>
                    </a:lnTo>
                    <a:cubicBezTo>
                      <a:pt x="123" y="88"/>
                      <a:pt x="119" y="83"/>
                      <a:pt x="116" y="83"/>
                    </a:cubicBezTo>
                    <a:cubicBezTo>
                      <a:pt x="115" y="83"/>
                      <a:pt x="114" y="83"/>
                      <a:pt x="113" y="83"/>
                    </a:cubicBezTo>
                    <a:cubicBezTo>
                      <a:pt x="109" y="83"/>
                      <a:pt x="105" y="85"/>
                      <a:pt x="102" y="88"/>
                    </a:cubicBezTo>
                    <a:lnTo>
                      <a:pt x="45" y="231"/>
                    </a:lnTo>
                    <a:lnTo>
                      <a:pt x="1" y="231"/>
                    </a:lnTo>
                    <a:lnTo>
                      <a:pt x="1" y="257"/>
                    </a:lnTo>
                    <a:lnTo>
                      <a:pt x="54" y="257"/>
                    </a:lnTo>
                    <a:cubicBezTo>
                      <a:pt x="59" y="257"/>
                      <a:pt x="63" y="254"/>
                      <a:pt x="66" y="249"/>
                    </a:cubicBezTo>
                    <a:lnTo>
                      <a:pt x="111" y="135"/>
                    </a:lnTo>
                    <a:lnTo>
                      <a:pt x="173" y="428"/>
                    </a:lnTo>
                    <a:cubicBezTo>
                      <a:pt x="173" y="431"/>
                      <a:pt x="176" y="436"/>
                      <a:pt x="185" y="436"/>
                    </a:cubicBezTo>
                    <a:cubicBezTo>
                      <a:pt x="190" y="436"/>
                      <a:pt x="194" y="433"/>
                      <a:pt x="194" y="428"/>
                    </a:cubicBezTo>
                    <a:lnTo>
                      <a:pt x="264" y="196"/>
                    </a:lnTo>
                    <a:lnTo>
                      <a:pt x="295" y="309"/>
                    </a:lnTo>
                    <a:cubicBezTo>
                      <a:pt x="295" y="314"/>
                      <a:pt x="300" y="318"/>
                      <a:pt x="307" y="318"/>
                    </a:cubicBezTo>
                    <a:cubicBezTo>
                      <a:pt x="312" y="318"/>
                      <a:pt x="316" y="314"/>
                      <a:pt x="317" y="309"/>
                    </a:cubicBezTo>
                    <a:lnTo>
                      <a:pt x="421" y="56"/>
                    </a:lnTo>
                    <a:lnTo>
                      <a:pt x="500" y="553"/>
                    </a:lnTo>
                    <a:cubicBezTo>
                      <a:pt x="498" y="560"/>
                      <a:pt x="504" y="566"/>
                      <a:pt x="510" y="566"/>
                    </a:cubicBezTo>
                    <a:cubicBezTo>
                      <a:pt x="511" y="566"/>
                      <a:pt x="511" y="566"/>
                      <a:pt x="512" y="566"/>
                    </a:cubicBezTo>
                    <a:cubicBezTo>
                      <a:pt x="517" y="566"/>
                      <a:pt x="522" y="562"/>
                      <a:pt x="522" y="553"/>
                    </a:cubicBezTo>
                    <a:lnTo>
                      <a:pt x="596" y="178"/>
                    </a:lnTo>
                    <a:lnTo>
                      <a:pt x="651" y="383"/>
                    </a:lnTo>
                    <a:cubicBezTo>
                      <a:pt x="653" y="388"/>
                      <a:pt x="656" y="392"/>
                      <a:pt x="661" y="392"/>
                    </a:cubicBezTo>
                    <a:cubicBezTo>
                      <a:pt x="665" y="392"/>
                      <a:pt x="669" y="388"/>
                      <a:pt x="674" y="383"/>
                    </a:cubicBezTo>
                    <a:lnTo>
                      <a:pt x="743" y="192"/>
                    </a:lnTo>
                    <a:lnTo>
                      <a:pt x="792" y="326"/>
                    </a:lnTo>
                    <a:lnTo>
                      <a:pt x="799" y="335"/>
                    </a:lnTo>
                    <a:cubicBezTo>
                      <a:pt x="809" y="335"/>
                      <a:pt x="813" y="331"/>
                      <a:pt x="813" y="326"/>
                    </a:cubicBezTo>
                    <a:lnTo>
                      <a:pt x="861" y="257"/>
                    </a:lnTo>
                    <a:lnTo>
                      <a:pt x="1099" y="257"/>
                    </a:lnTo>
                    <a:cubicBezTo>
                      <a:pt x="1106" y="256"/>
                      <a:pt x="1112" y="251"/>
                      <a:pt x="1112" y="244"/>
                    </a:cubicBezTo>
                    <a:lnTo>
                      <a:pt x="1143" y="101"/>
                    </a:lnTo>
                    <a:lnTo>
                      <a:pt x="1196" y="388"/>
                    </a:lnTo>
                    <a:cubicBezTo>
                      <a:pt x="1196" y="393"/>
                      <a:pt x="1199" y="397"/>
                      <a:pt x="1204" y="397"/>
                    </a:cubicBezTo>
                    <a:cubicBezTo>
                      <a:pt x="1213" y="397"/>
                      <a:pt x="1217" y="392"/>
                      <a:pt x="1217" y="388"/>
                    </a:cubicBezTo>
                    <a:lnTo>
                      <a:pt x="1282" y="135"/>
                    </a:lnTo>
                    <a:lnTo>
                      <a:pt x="1318" y="309"/>
                    </a:lnTo>
                    <a:cubicBezTo>
                      <a:pt x="1318" y="314"/>
                      <a:pt x="1322" y="318"/>
                      <a:pt x="1325" y="318"/>
                    </a:cubicBezTo>
                    <a:cubicBezTo>
                      <a:pt x="1335" y="318"/>
                      <a:pt x="1339" y="314"/>
                      <a:pt x="1339" y="309"/>
                    </a:cubicBezTo>
                    <a:lnTo>
                      <a:pt x="1387" y="192"/>
                    </a:lnTo>
                    <a:lnTo>
                      <a:pt x="1440" y="379"/>
                    </a:lnTo>
                    <a:cubicBezTo>
                      <a:pt x="1440" y="383"/>
                      <a:pt x="1444" y="387"/>
                      <a:pt x="1447" y="388"/>
                    </a:cubicBezTo>
                    <a:cubicBezTo>
                      <a:pt x="1457" y="388"/>
                      <a:pt x="1461" y="383"/>
                      <a:pt x="1461" y="379"/>
                    </a:cubicBezTo>
                    <a:lnTo>
                      <a:pt x="1514" y="192"/>
                    </a:lnTo>
                    <a:lnTo>
                      <a:pt x="1561" y="318"/>
                    </a:lnTo>
                    <a:cubicBezTo>
                      <a:pt x="1561" y="323"/>
                      <a:pt x="1566" y="326"/>
                      <a:pt x="1575" y="326"/>
                    </a:cubicBezTo>
                    <a:cubicBezTo>
                      <a:pt x="1579" y="326"/>
                      <a:pt x="1583" y="323"/>
                      <a:pt x="1583" y="318"/>
                    </a:cubicBezTo>
                    <a:lnTo>
                      <a:pt x="1623" y="204"/>
                    </a:lnTo>
                    <a:lnTo>
                      <a:pt x="1674" y="379"/>
                    </a:lnTo>
                    <a:cubicBezTo>
                      <a:pt x="1674" y="383"/>
                      <a:pt x="1678" y="387"/>
                      <a:pt x="1683" y="388"/>
                    </a:cubicBezTo>
                    <a:cubicBezTo>
                      <a:pt x="1684" y="388"/>
                      <a:pt x="1684" y="388"/>
                      <a:pt x="1685" y="388"/>
                    </a:cubicBezTo>
                    <a:cubicBezTo>
                      <a:pt x="1692" y="388"/>
                      <a:pt x="1698" y="381"/>
                      <a:pt x="1697" y="375"/>
                    </a:cubicBezTo>
                    <a:lnTo>
                      <a:pt x="1728" y="257"/>
                    </a:lnTo>
                    <a:lnTo>
                      <a:pt x="1741" y="257"/>
                    </a:lnTo>
                    <a:lnTo>
                      <a:pt x="1741" y="231"/>
                    </a:lnTo>
                    <a:lnTo>
                      <a:pt x="1720" y="231"/>
                    </a:lnTo>
                    <a:cubicBezTo>
                      <a:pt x="1710" y="231"/>
                      <a:pt x="1707" y="236"/>
                      <a:pt x="1707" y="240"/>
                    </a:cubicBezTo>
                    <a:lnTo>
                      <a:pt x="1684" y="328"/>
                    </a:lnTo>
                    <a:lnTo>
                      <a:pt x="1636" y="162"/>
                    </a:lnTo>
                    <a:cubicBezTo>
                      <a:pt x="1633" y="157"/>
                      <a:pt x="1629" y="154"/>
                      <a:pt x="1624" y="154"/>
                    </a:cubicBezTo>
                    <a:cubicBezTo>
                      <a:pt x="1619" y="154"/>
                      <a:pt x="1615" y="157"/>
                      <a:pt x="1610" y="162"/>
                    </a:cubicBezTo>
                    <a:lnTo>
                      <a:pt x="1572" y="279"/>
                    </a:lnTo>
                    <a:lnTo>
                      <a:pt x="1528" y="154"/>
                    </a:lnTo>
                    <a:cubicBezTo>
                      <a:pt x="1524" y="145"/>
                      <a:pt x="1520" y="145"/>
                      <a:pt x="1515" y="145"/>
                    </a:cubicBezTo>
                    <a:cubicBezTo>
                      <a:pt x="1510" y="145"/>
                      <a:pt x="1507" y="149"/>
                      <a:pt x="1502" y="154"/>
                    </a:cubicBezTo>
                    <a:lnTo>
                      <a:pt x="1450" y="331"/>
                    </a:lnTo>
                    <a:lnTo>
                      <a:pt x="1402" y="149"/>
                    </a:lnTo>
                    <a:cubicBezTo>
                      <a:pt x="1402" y="144"/>
                      <a:pt x="1398" y="140"/>
                      <a:pt x="1393" y="140"/>
                    </a:cubicBezTo>
                    <a:cubicBezTo>
                      <a:pt x="1388" y="140"/>
                      <a:pt x="1380" y="145"/>
                      <a:pt x="1380" y="149"/>
                    </a:cubicBezTo>
                    <a:lnTo>
                      <a:pt x="1333" y="266"/>
                    </a:lnTo>
                    <a:lnTo>
                      <a:pt x="1297" y="83"/>
                    </a:lnTo>
                    <a:cubicBezTo>
                      <a:pt x="1293" y="75"/>
                      <a:pt x="1288" y="70"/>
                      <a:pt x="1284" y="70"/>
                    </a:cubicBezTo>
                    <a:cubicBezTo>
                      <a:pt x="1280" y="70"/>
                      <a:pt x="1275" y="75"/>
                      <a:pt x="1271" y="78"/>
                    </a:cubicBezTo>
                    <a:lnTo>
                      <a:pt x="1209" y="328"/>
                    </a:lnTo>
                    <a:lnTo>
                      <a:pt x="1161" y="35"/>
                    </a:lnTo>
                    <a:cubicBezTo>
                      <a:pt x="1157" y="31"/>
                      <a:pt x="1154" y="26"/>
                      <a:pt x="1149" y="26"/>
                    </a:cubicBezTo>
                    <a:cubicBezTo>
                      <a:pt x="1144" y="26"/>
                      <a:pt x="1135" y="31"/>
                      <a:pt x="1135" y="35"/>
                    </a:cubicBezTo>
                    <a:lnTo>
                      <a:pt x="1092" y="231"/>
                    </a:lnTo>
                    <a:lnTo>
                      <a:pt x="851" y="231"/>
                    </a:lnTo>
                    <a:cubicBezTo>
                      <a:pt x="849" y="231"/>
                      <a:pt x="845" y="234"/>
                      <a:pt x="844" y="236"/>
                    </a:cubicBezTo>
                    <a:lnTo>
                      <a:pt x="804" y="297"/>
                    </a:lnTo>
                    <a:lnTo>
                      <a:pt x="751" y="154"/>
                    </a:lnTo>
                    <a:cubicBezTo>
                      <a:pt x="751" y="149"/>
                      <a:pt x="748" y="145"/>
                      <a:pt x="743" y="145"/>
                    </a:cubicBezTo>
                    <a:cubicBezTo>
                      <a:pt x="739" y="145"/>
                      <a:pt x="734" y="149"/>
                      <a:pt x="730" y="154"/>
                    </a:cubicBezTo>
                    <a:lnTo>
                      <a:pt x="665" y="340"/>
                    </a:lnTo>
                    <a:lnTo>
                      <a:pt x="604" y="123"/>
                    </a:lnTo>
                    <a:cubicBezTo>
                      <a:pt x="600" y="118"/>
                      <a:pt x="595" y="114"/>
                      <a:pt x="591" y="114"/>
                    </a:cubicBezTo>
                    <a:cubicBezTo>
                      <a:pt x="586" y="114"/>
                      <a:pt x="582" y="118"/>
                      <a:pt x="577" y="123"/>
                    </a:cubicBezTo>
                    <a:lnTo>
                      <a:pt x="512" y="484"/>
                    </a:lnTo>
                    <a:lnTo>
                      <a:pt x="434" y="14"/>
                    </a:lnTo>
                    <a:cubicBezTo>
                      <a:pt x="434" y="4"/>
                      <a:pt x="429" y="1"/>
                      <a:pt x="426" y="1"/>
                    </a:cubicBezTo>
                    <a:close/>
                  </a:path>
                </a:pathLst>
              </a:custGeom>
              <a:solidFill>
                <a:srgbClr val="E95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1"/>
              <p:cNvSpPr/>
              <p:nvPr/>
            </p:nvSpPr>
            <p:spPr>
              <a:xfrm>
                <a:off x="4832250" y="2198638"/>
                <a:ext cx="43500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497" extrusionOk="0">
                    <a:moveTo>
                      <a:pt x="179" y="0"/>
                    </a:moveTo>
                    <a:cubicBezTo>
                      <a:pt x="172" y="0"/>
                      <a:pt x="167" y="7"/>
                      <a:pt x="166" y="14"/>
                    </a:cubicBezTo>
                    <a:lnTo>
                      <a:pt x="126" y="393"/>
                    </a:lnTo>
                    <a:lnTo>
                      <a:pt x="69" y="123"/>
                    </a:lnTo>
                    <a:cubicBezTo>
                      <a:pt x="69" y="114"/>
                      <a:pt x="66" y="109"/>
                      <a:pt x="62" y="109"/>
                    </a:cubicBezTo>
                    <a:cubicBezTo>
                      <a:pt x="61" y="109"/>
                      <a:pt x="61" y="109"/>
                      <a:pt x="60" y="109"/>
                    </a:cubicBezTo>
                    <a:cubicBezTo>
                      <a:pt x="52" y="109"/>
                      <a:pt x="47" y="116"/>
                      <a:pt x="48" y="123"/>
                    </a:cubicBezTo>
                    <a:lnTo>
                      <a:pt x="17" y="240"/>
                    </a:lnTo>
                    <a:lnTo>
                      <a:pt x="0" y="240"/>
                    </a:lnTo>
                    <a:lnTo>
                      <a:pt x="0" y="266"/>
                    </a:lnTo>
                    <a:lnTo>
                      <a:pt x="26" y="266"/>
                    </a:lnTo>
                    <a:cubicBezTo>
                      <a:pt x="30" y="266"/>
                      <a:pt x="40" y="262"/>
                      <a:pt x="40" y="257"/>
                    </a:cubicBezTo>
                    <a:lnTo>
                      <a:pt x="57" y="179"/>
                    </a:lnTo>
                    <a:lnTo>
                      <a:pt x="117" y="471"/>
                    </a:lnTo>
                    <a:cubicBezTo>
                      <a:pt x="122" y="476"/>
                      <a:pt x="126" y="479"/>
                      <a:pt x="131" y="479"/>
                    </a:cubicBezTo>
                    <a:cubicBezTo>
                      <a:pt x="140" y="479"/>
                      <a:pt x="143" y="476"/>
                      <a:pt x="143" y="471"/>
                    </a:cubicBezTo>
                    <a:lnTo>
                      <a:pt x="183" y="105"/>
                    </a:lnTo>
                    <a:lnTo>
                      <a:pt x="217" y="345"/>
                    </a:lnTo>
                    <a:cubicBezTo>
                      <a:pt x="217" y="348"/>
                      <a:pt x="222" y="353"/>
                      <a:pt x="231" y="353"/>
                    </a:cubicBezTo>
                    <a:cubicBezTo>
                      <a:pt x="235" y="353"/>
                      <a:pt x="240" y="348"/>
                      <a:pt x="245" y="345"/>
                    </a:cubicBezTo>
                    <a:lnTo>
                      <a:pt x="296" y="162"/>
                    </a:lnTo>
                    <a:lnTo>
                      <a:pt x="340" y="310"/>
                    </a:lnTo>
                    <a:cubicBezTo>
                      <a:pt x="345" y="314"/>
                      <a:pt x="348" y="319"/>
                      <a:pt x="353" y="319"/>
                    </a:cubicBezTo>
                    <a:cubicBezTo>
                      <a:pt x="357" y="319"/>
                      <a:pt x="362" y="314"/>
                      <a:pt x="366" y="310"/>
                    </a:cubicBezTo>
                    <a:lnTo>
                      <a:pt x="400" y="231"/>
                    </a:lnTo>
                    <a:lnTo>
                      <a:pt x="448" y="362"/>
                    </a:lnTo>
                    <a:cubicBezTo>
                      <a:pt x="448" y="367"/>
                      <a:pt x="458" y="371"/>
                      <a:pt x="462" y="371"/>
                    </a:cubicBezTo>
                    <a:cubicBezTo>
                      <a:pt x="467" y="371"/>
                      <a:pt x="470" y="367"/>
                      <a:pt x="470" y="362"/>
                    </a:cubicBezTo>
                    <a:lnTo>
                      <a:pt x="536" y="130"/>
                    </a:lnTo>
                    <a:lnTo>
                      <a:pt x="584" y="462"/>
                    </a:lnTo>
                    <a:cubicBezTo>
                      <a:pt x="588" y="466"/>
                      <a:pt x="591" y="471"/>
                      <a:pt x="596" y="471"/>
                    </a:cubicBezTo>
                    <a:cubicBezTo>
                      <a:pt x="601" y="471"/>
                      <a:pt x="606" y="466"/>
                      <a:pt x="610" y="462"/>
                    </a:cubicBezTo>
                    <a:lnTo>
                      <a:pt x="653" y="266"/>
                    </a:lnTo>
                    <a:lnTo>
                      <a:pt x="894" y="266"/>
                    </a:lnTo>
                    <a:cubicBezTo>
                      <a:pt x="897" y="266"/>
                      <a:pt x="901" y="262"/>
                      <a:pt x="902" y="257"/>
                    </a:cubicBezTo>
                    <a:lnTo>
                      <a:pt x="933" y="152"/>
                    </a:lnTo>
                    <a:lnTo>
                      <a:pt x="989" y="448"/>
                    </a:lnTo>
                    <a:cubicBezTo>
                      <a:pt x="990" y="453"/>
                      <a:pt x="994" y="457"/>
                      <a:pt x="997" y="457"/>
                    </a:cubicBezTo>
                    <a:cubicBezTo>
                      <a:pt x="1007" y="457"/>
                      <a:pt x="1011" y="453"/>
                      <a:pt x="1011" y="448"/>
                    </a:cubicBezTo>
                    <a:lnTo>
                      <a:pt x="1085" y="161"/>
                    </a:lnTo>
                    <a:lnTo>
                      <a:pt x="1142" y="374"/>
                    </a:lnTo>
                    <a:cubicBezTo>
                      <a:pt x="1142" y="379"/>
                      <a:pt x="1150" y="383"/>
                      <a:pt x="1155" y="383"/>
                    </a:cubicBezTo>
                    <a:cubicBezTo>
                      <a:pt x="1159" y="383"/>
                      <a:pt x="1163" y="379"/>
                      <a:pt x="1163" y="374"/>
                    </a:cubicBezTo>
                    <a:lnTo>
                      <a:pt x="1242" y="83"/>
                    </a:lnTo>
                    <a:lnTo>
                      <a:pt x="1338" y="488"/>
                    </a:lnTo>
                    <a:cubicBezTo>
                      <a:pt x="1342" y="492"/>
                      <a:pt x="1347" y="497"/>
                      <a:pt x="1350" y="497"/>
                    </a:cubicBezTo>
                    <a:cubicBezTo>
                      <a:pt x="1355" y="497"/>
                      <a:pt x="1359" y="492"/>
                      <a:pt x="1364" y="488"/>
                    </a:cubicBezTo>
                    <a:lnTo>
                      <a:pt x="1438" y="235"/>
                    </a:lnTo>
                    <a:lnTo>
                      <a:pt x="1460" y="314"/>
                    </a:lnTo>
                    <a:cubicBezTo>
                      <a:pt x="1460" y="318"/>
                      <a:pt x="1464" y="321"/>
                      <a:pt x="1469" y="323"/>
                    </a:cubicBezTo>
                    <a:cubicBezTo>
                      <a:pt x="1473" y="323"/>
                      <a:pt x="1481" y="318"/>
                      <a:pt x="1481" y="314"/>
                    </a:cubicBezTo>
                    <a:lnTo>
                      <a:pt x="1547" y="152"/>
                    </a:lnTo>
                    <a:lnTo>
                      <a:pt x="1621" y="371"/>
                    </a:lnTo>
                    <a:cubicBezTo>
                      <a:pt x="1622" y="374"/>
                      <a:pt x="1626" y="378"/>
                      <a:pt x="1629" y="379"/>
                    </a:cubicBezTo>
                    <a:cubicBezTo>
                      <a:pt x="1634" y="379"/>
                      <a:pt x="1639" y="378"/>
                      <a:pt x="1643" y="374"/>
                    </a:cubicBezTo>
                    <a:lnTo>
                      <a:pt x="1695" y="266"/>
                    </a:lnTo>
                    <a:lnTo>
                      <a:pt x="1739" y="266"/>
                    </a:lnTo>
                    <a:lnTo>
                      <a:pt x="1739" y="240"/>
                    </a:lnTo>
                    <a:lnTo>
                      <a:pt x="1692" y="240"/>
                    </a:lnTo>
                    <a:cubicBezTo>
                      <a:pt x="1687" y="240"/>
                      <a:pt x="1682" y="245"/>
                      <a:pt x="1679" y="249"/>
                    </a:cubicBezTo>
                    <a:lnTo>
                      <a:pt x="1634" y="336"/>
                    </a:lnTo>
                    <a:lnTo>
                      <a:pt x="1560" y="118"/>
                    </a:lnTo>
                    <a:cubicBezTo>
                      <a:pt x="1560" y="114"/>
                      <a:pt x="1556" y="109"/>
                      <a:pt x="1548" y="109"/>
                    </a:cubicBezTo>
                    <a:cubicBezTo>
                      <a:pt x="1543" y="109"/>
                      <a:pt x="1539" y="113"/>
                      <a:pt x="1539" y="118"/>
                    </a:cubicBezTo>
                    <a:lnTo>
                      <a:pt x="1474" y="274"/>
                    </a:lnTo>
                    <a:lnTo>
                      <a:pt x="1452" y="188"/>
                    </a:lnTo>
                    <a:cubicBezTo>
                      <a:pt x="1448" y="183"/>
                      <a:pt x="1444" y="179"/>
                      <a:pt x="1439" y="179"/>
                    </a:cubicBezTo>
                    <a:cubicBezTo>
                      <a:pt x="1434" y="179"/>
                      <a:pt x="1431" y="183"/>
                      <a:pt x="1426" y="188"/>
                    </a:cubicBezTo>
                    <a:lnTo>
                      <a:pt x="1352" y="436"/>
                    </a:lnTo>
                    <a:lnTo>
                      <a:pt x="1257" y="31"/>
                    </a:lnTo>
                    <a:cubicBezTo>
                      <a:pt x="1257" y="26"/>
                      <a:pt x="1252" y="23"/>
                      <a:pt x="1243" y="23"/>
                    </a:cubicBezTo>
                    <a:cubicBezTo>
                      <a:pt x="1238" y="23"/>
                      <a:pt x="1234" y="26"/>
                      <a:pt x="1234" y="31"/>
                    </a:cubicBezTo>
                    <a:lnTo>
                      <a:pt x="1155" y="327"/>
                    </a:lnTo>
                    <a:lnTo>
                      <a:pt x="1095" y="114"/>
                    </a:lnTo>
                    <a:cubicBezTo>
                      <a:pt x="1095" y="109"/>
                      <a:pt x="1090" y="105"/>
                      <a:pt x="1086" y="105"/>
                    </a:cubicBezTo>
                    <a:cubicBezTo>
                      <a:pt x="1078" y="105"/>
                      <a:pt x="1073" y="109"/>
                      <a:pt x="1073" y="114"/>
                    </a:cubicBezTo>
                    <a:lnTo>
                      <a:pt x="1004" y="393"/>
                    </a:lnTo>
                    <a:lnTo>
                      <a:pt x="951" y="100"/>
                    </a:lnTo>
                    <a:cubicBezTo>
                      <a:pt x="951" y="97"/>
                      <a:pt x="947" y="92"/>
                      <a:pt x="938" y="92"/>
                    </a:cubicBezTo>
                    <a:cubicBezTo>
                      <a:pt x="937" y="91"/>
                      <a:pt x="936" y="90"/>
                      <a:pt x="935" y="90"/>
                    </a:cubicBezTo>
                    <a:cubicBezTo>
                      <a:pt x="931" y="90"/>
                      <a:pt x="928" y="94"/>
                      <a:pt x="925" y="100"/>
                    </a:cubicBezTo>
                    <a:lnTo>
                      <a:pt x="885" y="240"/>
                    </a:lnTo>
                    <a:lnTo>
                      <a:pt x="646" y="240"/>
                    </a:lnTo>
                    <a:cubicBezTo>
                      <a:pt x="637" y="240"/>
                      <a:pt x="632" y="245"/>
                      <a:pt x="632" y="249"/>
                    </a:cubicBezTo>
                    <a:lnTo>
                      <a:pt x="601" y="397"/>
                    </a:lnTo>
                    <a:lnTo>
                      <a:pt x="549" y="70"/>
                    </a:lnTo>
                    <a:cubicBezTo>
                      <a:pt x="549" y="66"/>
                      <a:pt x="544" y="62"/>
                      <a:pt x="541" y="61"/>
                    </a:cubicBezTo>
                    <a:cubicBezTo>
                      <a:pt x="532" y="61"/>
                      <a:pt x="527" y="61"/>
                      <a:pt x="527" y="70"/>
                    </a:cubicBezTo>
                    <a:lnTo>
                      <a:pt x="458" y="319"/>
                    </a:lnTo>
                    <a:lnTo>
                      <a:pt x="410" y="192"/>
                    </a:lnTo>
                    <a:cubicBezTo>
                      <a:pt x="410" y="188"/>
                      <a:pt x="405" y="188"/>
                      <a:pt x="401" y="188"/>
                    </a:cubicBezTo>
                    <a:cubicBezTo>
                      <a:pt x="400" y="188"/>
                      <a:pt x="400" y="188"/>
                      <a:pt x="399" y="188"/>
                    </a:cubicBezTo>
                    <a:cubicBezTo>
                      <a:pt x="395" y="188"/>
                      <a:pt x="391" y="190"/>
                      <a:pt x="388" y="192"/>
                    </a:cubicBezTo>
                    <a:lnTo>
                      <a:pt x="353" y="271"/>
                    </a:lnTo>
                    <a:lnTo>
                      <a:pt x="305" y="118"/>
                    </a:lnTo>
                    <a:cubicBezTo>
                      <a:pt x="305" y="114"/>
                      <a:pt x="301" y="109"/>
                      <a:pt x="296" y="109"/>
                    </a:cubicBezTo>
                    <a:cubicBezTo>
                      <a:pt x="288" y="109"/>
                      <a:pt x="283" y="114"/>
                      <a:pt x="283" y="118"/>
                    </a:cubicBezTo>
                    <a:lnTo>
                      <a:pt x="236" y="288"/>
                    </a:lnTo>
                    <a:lnTo>
                      <a:pt x="192" y="9"/>
                    </a:lnTo>
                    <a:cubicBezTo>
                      <a:pt x="188" y="5"/>
                      <a:pt x="183" y="0"/>
                      <a:pt x="179" y="0"/>
                    </a:cubicBezTo>
                    <a:close/>
                  </a:path>
                </a:pathLst>
              </a:custGeom>
              <a:solidFill>
                <a:srgbClr val="72C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1"/>
              <p:cNvSpPr/>
              <p:nvPr/>
            </p:nvSpPr>
            <p:spPr>
              <a:xfrm>
                <a:off x="4561125" y="2196088"/>
                <a:ext cx="3725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44" extrusionOk="0">
                    <a:moveTo>
                      <a:pt x="75" y="0"/>
                    </a:moveTo>
                    <a:cubicBezTo>
                      <a:pt x="34" y="0"/>
                      <a:pt x="1" y="33"/>
                      <a:pt x="1" y="74"/>
                    </a:cubicBezTo>
                    <a:lnTo>
                      <a:pt x="1" y="1270"/>
                    </a:lnTo>
                    <a:cubicBezTo>
                      <a:pt x="1" y="1311"/>
                      <a:pt x="34" y="1344"/>
                      <a:pt x="75" y="1344"/>
                    </a:cubicBezTo>
                    <a:cubicBezTo>
                      <a:pt x="116" y="1344"/>
                      <a:pt x="149" y="1311"/>
                      <a:pt x="149" y="1270"/>
                    </a:cubicBezTo>
                    <a:lnTo>
                      <a:pt x="149" y="74"/>
                    </a:lnTo>
                    <a:cubicBezTo>
                      <a:pt x="149" y="33"/>
                      <a:pt x="116" y="0"/>
                      <a:pt x="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1"/>
              <p:cNvSpPr/>
              <p:nvPr/>
            </p:nvSpPr>
            <p:spPr>
              <a:xfrm>
                <a:off x="4578125" y="2196088"/>
                <a:ext cx="3725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44" extrusionOk="0">
                    <a:moveTo>
                      <a:pt x="75" y="0"/>
                    </a:moveTo>
                    <a:cubicBezTo>
                      <a:pt x="34" y="0"/>
                      <a:pt x="1" y="33"/>
                      <a:pt x="1" y="74"/>
                    </a:cubicBezTo>
                    <a:lnTo>
                      <a:pt x="1" y="1270"/>
                    </a:lnTo>
                    <a:cubicBezTo>
                      <a:pt x="1" y="1311"/>
                      <a:pt x="34" y="1344"/>
                      <a:pt x="75" y="1344"/>
                    </a:cubicBezTo>
                    <a:cubicBezTo>
                      <a:pt x="116" y="1344"/>
                      <a:pt x="149" y="1311"/>
                      <a:pt x="149" y="1270"/>
                    </a:cubicBezTo>
                    <a:lnTo>
                      <a:pt x="149" y="74"/>
                    </a:lnTo>
                    <a:cubicBezTo>
                      <a:pt x="149" y="33"/>
                      <a:pt x="116" y="0"/>
                      <a:pt x="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1"/>
              <p:cNvSpPr/>
              <p:nvPr/>
            </p:nvSpPr>
            <p:spPr>
              <a:xfrm>
                <a:off x="4595125" y="2196088"/>
                <a:ext cx="3725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44" extrusionOk="0">
                    <a:moveTo>
                      <a:pt x="75" y="0"/>
                    </a:moveTo>
                    <a:cubicBezTo>
                      <a:pt x="34" y="0"/>
                      <a:pt x="1" y="33"/>
                      <a:pt x="1" y="74"/>
                    </a:cubicBezTo>
                    <a:lnTo>
                      <a:pt x="1" y="1270"/>
                    </a:lnTo>
                    <a:cubicBezTo>
                      <a:pt x="1" y="1311"/>
                      <a:pt x="34" y="1344"/>
                      <a:pt x="75" y="1344"/>
                    </a:cubicBezTo>
                    <a:cubicBezTo>
                      <a:pt x="116" y="1344"/>
                      <a:pt x="149" y="1311"/>
                      <a:pt x="149" y="1270"/>
                    </a:cubicBezTo>
                    <a:lnTo>
                      <a:pt x="149" y="74"/>
                    </a:lnTo>
                    <a:cubicBezTo>
                      <a:pt x="149" y="33"/>
                      <a:pt x="116" y="0"/>
                      <a:pt x="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"/>
              <p:cNvSpPr/>
              <p:nvPr/>
            </p:nvSpPr>
            <p:spPr>
              <a:xfrm>
                <a:off x="4612125" y="2196088"/>
                <a:ext cx="3725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44" extrusionOk="0">
                    <a:moveTo>
                      <a:pt x="75" y="0"/>
                    </a:moveTo>
                    <a:cubicBezTo>
                      <a:pt x="34" y="0"/>
                      <a:pt x="1" y="33"/>
                      <a:pt x="1" y="74"/>
                    </a:cubicBezTo>
                    <a:lnTo>
                      <a:pt x="1" y="1270"/>
                    </a:lnTo>
                    <a:cubicBezTo>
                      <a:pt x="1" y="1311"/>
                      <a:pt x="34" y="1344"/>
                      <a:pt x="75" y="1344"/>
                    </a:cubicBezTo>
                    <a:cubicBezTo>
                      <a:pt x="116" y="1344"/>
                      <a:pt x="149" y="1311"/>
                      <a:pt x="149" y="1270"/>
                    </a:cubicBezTo>
                    <a:lnTo>
                      <a:pt x="149" y="74"/>
                    </a:lnTo>
                    <a:cubicBezTo>
                      <a:pt x="149" y="33"/>
                      <a:pt x="116" y="0"/>
                      <a:pt x="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1"/>
              <p:cNvSpPr/>
              <p:nvPr/>
            </p:nvSpPr>
            <p:spPr>
              <a:xfrm>
                <a:off x="4629125" y="2196088"/>
                <a:ext cx="3725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44" extrusionOk="0">
                    <a:moveTo>
                      <a:pt x="75" y="0"/>
                    </a:moveTo>
                    <a:cubicBezTo>
                      <a:pt x="34" y="0"/>
                      <a:pt x="1" y="33"/>
                      <a:pt x="1" y="74"/>
                    </a:cubicBezTo>
                    <a:lnTo>
                      <a:pt x="1" y="1270"/>
                    </a:lnTo>
                    <a:cubicBezTo>
                      <a:pt x="1" y="1311"/>
                      <a:pt x="34" y="1344"/>
                      <a:pt x="75" y="1344"/>
                    </a:cubicBezTo>
                    <a:cubicBezTo>
                      <a:pt x="116" y="1344"/>
                      <a:pt x="149" y="1311"/>
                      <a:pt x="149" y="1270"/>
                    </a:cubicBezTo>
                    <a:lnTo>
                      <a:pt x="149" y="74"/>
                    </a:lnTo>
                    <a:cubicBezTo>
                      <a:pt x="149" y="33"/>
                      <a:pt x="116" y="0"/>
                      <a:pt x="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1"/>
              <p:cNvSpPr/>
              <p:nvPr/>
            </p:nvSpPr>
            <p:spPr>
              <a:xfrm>
                <a:off x="4646125" y="2196088"/>
                <a:ext cx="3725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44" extrusionOk="0">
                    <a:moveTo>
                      <a:pt x="75" y="0"/>
                    </a:moveTo>
                    <a:cubicBezTo>
                      <a:pt x="34" y="0"/>
                      <a:pt x="1" y="33"/>
                      <a:pt x="1" y="74"/>
                    </a:cubicBezTo>
                    <a:lnTo>
                      <a:pt x="1" y="1270"/>
                    </a:lnTo>
                    <a:cubicBezTo>
                      <a:pt x="1" y="1311"/>
                      <a:pt x="34" y="1344"/>
                      <a:pt x="75" y="1344"/>
                    </a:cubicBezTo>
                    <a:cubicBezTo>
                      <a:pt x="116" y="1344"/>
                      <a:pt x="149" y="1311"/>
                      <a:pt x="149" y="1270"/>
                    </a:cubicBezTo>
                    <a:lnTo>
                      <a:pt x="149" y="74"/>
                    </a:lnTo>
                    <a:cubicBezTo>
                      <a:pt x="149" y="33"/>
                      <a:pt x="116" y="0"/>
                      <a:pt x="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1"/>
              <p:cNvSpPr/>
              <p:nvPr/>
            </p:nvSpPr>
            <p:spPr>
              <a:xfrm>
                <a:off x="4663125" y="2196088"/>
                <a:ext cx="3725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44" extrusionOk="0">
                    <a:moveTo>
                      <a:pt x="75" y="0"/>
                    </a:moveTo>
                    <a:cubicBezTo>
                      <a:pt x="34" y="0"/>
                      <a:pt x="1" y="33"/>
                      <a:pt x="1" y="74"/>
                    </a:cubicBezTo>
                    <a:lnTo>
                      <a:pt x="1" y="1270"/>
                    </a:lnTo>
                    <a:cubicBezTo>
                      <a:pt x="1" y="1311"/>
                      <a:pt x="34" y="1344"/>
                      <a:pt x="75" y="1344"/>
                    </a:cubicBezTo>
                    <a:cubicBezTo>
                      <a:pt x="116" y="1344"/>
                      <a:pt x="149" y="1311"/>
                      <a:pt x="149" y="1270"/>
                    </a:cubicBezTo>
                    <a:lnTo>
                      <a:pt x="149" y="74"/>
                    </a:lnTo>
                    <a:cubicBezTo>
                      <a:pt x="149" y="33"/>
                      <a:pt x="116" y="0"/>
                      <a:pt x="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1"/>
              <p:cNvSpPr/>
              <p:nvPr/>
            </p:nvSpPr>
            <p:spPr>
              <a:xfrm>
                <a:off x="4680125" y="2196088"/>
                <a:ext cx="3725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44" extrusionOk="0">
                    <a:moveTo>
                      <a:pt x="75" y="0"/>
                    </a:moveTo>
                    <a:cubicBezTo>
                      <a:pt x="34" y="0"/>
                      <a:pt x="1" y="33"/>
                      <a:pt x="1" y="74"/>
                    </a:cubicBezTo>
                    <a:lnTo>
                      <a:pt x="1" y="1270"/>
                    </a:lnTo>
                    <a:cubicBezTo>
                      <a:pt x="1" y="1311"/>
                      <a:pt x="34" y="1344"/>
                      <a:pt x="75" y="1344"/>
                    </a:cubicBezTo>
                    <a:cubicBezTo>
                      <a:pt x="116" y="1344"/>
                      <a:pt x="149" y="1311"/>
                      <a:pt x="149" y="1270"/>
                    </a:cubicBezTo>
                    <a:lnTo>
                      <a:pt x="149" y="74"/>
                    </a:lnTo>
                    <a:cubicBezTo>
                      <a:pt x="149" y="33"/>
                      <a:pt x="116" y="0"/>
                      <a:pt x="75" y="0"/>
                    </a:cubicBezTo>
                    <a:close/>
                  </a:path>
                </a:pathLst>
              </a:custGeom>
              <a:solidFill>
                <a:srgbClr val="1B3C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1"/>
              <p:cNvSpPr/>
              <p:nvPr/>
            </p:nvSpPr>
            <p:spPr>
              <a:xfrm>
                <a:off x="4697125" y="2196088"/>
                <a:ext cx="3725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44" extrusionOk="0">
                    <a:moveTo>
                      <a:pt x="75" y="0"/>
                    </a:moveTo>
                    <a:cubicBezTo>
                      <a:pt x="34" y="0"/>
                      <a:pt x="1" y="33"/>
                      <a:pt x="1" y="74"/>
                    </a:cubicBezTo>
                    <a:lnTo>
                      <a:pt x="1" y="1270"/>
                    </a:lnTo>
                    <a:cubicBezTo>
                      <a:pt x="1" y="1311"/>
                      <a:pt x="34" y="1344"/>
                      <a:pt x="75" y="1344"/>
                    </a:cubicBezTo>
                    <a:cubicBezTo>
                      <a:pt x="116" y="1344"/>
                      <a:pt x="149" y="1311"/>
                      <a:pt x="149" y="1270"/>
                    </a:cubicBezTo>
                    <a:lnTo>
                      <a:pt x="149" y="74"/>
                    </a:lnTo>
                    <a:cubicBezTo>
                      <a:pt x="149" y="33"/>
                      <a:pt x="116" y="0"/>
                      <a:pt x="75" y="0"/>
                    </a:cubicBezTo>
                    <a:close/>
                  </a:path>
                </a:pathLst>
              </a:custGeom>
              <a:solidFill>
                <a:srgbClr val="1B3C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1"/>
              <p:cNvSpPr/>
              <p:nvPr/>
            </p:nvSpPr>
            <p:spPr>
              <a:xfrm>
                <a:off x="4715225" y="2077238"/>
                <a:ext cx="188550" cy="30925"/>
              </a:xfrm>
              <a:custGeom>
                <a:avLst/>
                <a:gdLst/>
                <a:ahLst/>
                <a:cxnLst/>
                <a:rect l="l" t="t" r="r" b="b"/>
                <a:pathLst>
                  <a:path w="7542" h="1237" extrusionOk="0">
                    <a:moveTo>
                      <a:pt x="0" y="0"/>
                    </a:moveTo>
                    <a:lnTo>
                      <a:pt x="0" y="1237"/>
                    </a:lnTo>
                    <a:lnTo>
                      <a:pt x="7542" y="1237"/>
                    </a:lnTo>
                    <a:lnTo>
                      <a:pt x="75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1"/>
              <p:cNvSpPr/>
              <p:nvPr/>
            </p:nvSpPr>
            <p:spPr>
              <a:xfrm>
                <a:off x="4494400" y="2077238"/>
                <a:ext cx="174900" cy="30925"/>
              </a:xfrm>
              <a:custGeom>
                <a:avLst/>
                <a:gdLst/>
                <a:ahLst/>
                <a:cxnLst/>
                <a:rect l="l" t="t" r="r" b="b"/>
                <a:pathLst>
                  <a:path w="6996" h="1237" extrusionOk="0">
                    <a:moveTo>
                      <a:pt x="0" y="0"/>
                    </a:moveTo>
                    <a:lnTo>
                      <a:pt x="0" y="1237"/>
                    </a:lnTo>
                    <a:lnTo>
                      <a:pt x="6995" y="1237"/>
                    </a:lnTo>
                    <a:lnTo>
                      <a:pt x="6995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1"/>
              <p:cNvSpPr/>
              <p:nvPr/>
            </p:nvSpPr>
            <p:spPr>
              <a:xfrm>
                <a:off x="4544500" y="1988463"/>
                <a:ext cx="247700" cy="88800"/>
              </a:xfrm>
              <a:custGeom>
                <a:avLst/>
                <a:gdLst/>
                <a:ahLst/>
                <a:cxnLst/>
                <a:rect l="l" t="t" r="r" b="b"/>
                <a:pathLst>
                  <a:path w="9908" h="3552" extrusionOk="0">
                    <a:moveTo>
                      <a:pt x="17" y="0"/>
                    </a:moveTo>
                    <a:cubicBezTo>
                      <a:pt x="8" y="0"/>
                      <a:pt x="1" y="8"/>
                      <a:pt x="1" y="16"/>
                    </a:cubicBezTo>
                    <a:lnTo>
                      <a:pt x="1" y="3535"/>
                    </a:lnTo>
                    <a:cubicBezTo>
                      <a:pt x="1" y="3544"/>
                      <a:pt x="8" y="3551"/>
                      <a:pt x="17" y="3551"/>
                    </a:cubicBezTo>
                    <a:lnTo>
                      <a:pt x="9907" y="3551"/>
                    </a:lnTo>
                    <a:lnTo>
                      <a:pt x="99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1"/>
              <p:cNvSpPr/>
              <p:nvPr/>
            </p:nvSpPr>
            <p:spPr>
              <a:xfrm>
                <a:off x="4723975" y="1988463"/>
                <a:ext cx="163925" cy="88800"/>
              </a:xfrm>
              <a:custGeom>
                <a:avLst/>
                <a:gdLst/>
                <a:ahLst/>
                <a:cxnLst/>
                <a:rect l="l" t="t" r="r" b="b"/>
                <a:pathLst>
                  <a:path w="6557" h="3552" extrusionOk="0">
                    <a:moveTo>
                      <a:pt x="17" y="0"/>
                    </a:moveTo>
                    <a:cubicBezTo>
                      <a:pt x="8" y="0"/>
                      <a:pt x="1" y="8"/>
                      <a:pt x="1" y="16"/>
                    </a:cubicBezTo>
                    <a:lnTo>
                      <a:pt x="1" y="3535"/>
                    </a:lnTo>
                    <a:cubicBezTo>
                      <a:pt x="1" y="3544"/>
                      <a:pt x="8" y="3551"/>
                      <a:pt x="17" y="3551"/>
                    </a:cubicBezTo>
                    <a:lnTo>
                      <a:pt x="6539" y="3551"/>
                    </a:lnTo>
                    <a:cubicBezTo>
                      <a:pt x="6549" y="3551"/>
                      <a:pt x="6556" y="3544"/>
                      <a:pt x="6556" y="3535"/>
                    </a:cubicBezTo>
                    <a:lnTo>
                      <a:pt x="6556" y="16"/>
                    </a:lnTo>
                    <a:cubicBezTo>
                      <a:pt x="6556" y="8"/>
                      <a:pt x="6549" y="0"/>
                      <a:pt x="65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1"/>
              <p:cNvSpPr/>
              <p:nvPr/>
            </p:nvSpPr>
            <p:spPr>
              <a:xfrm>
                <a:off x="4742400" y="2001613"/>
                <a:ext cx="34850" cy="33525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341" extrusionOk="0">
                    <a:moveTo>
                      <a:pt x="724" y="0"/>
                    </a:moveTo>
                    <a:cubicBezTo>
                      <a:pt x="452" y="0"/>
                      <a:pt x="208" y="164"/>
                      <a:pt x="104" y="415"/>
                    </a:cubicBezTo>
                    <a:cubicBezTo>
                      <a:pt x="0" y="664"/>
                      <a:pt x="58" y="953"/>
                      <a:pt x="250" y="1144"/>
                    </a:cubicBezTo>
                    <a:cubicBezTo>
                      <a:pt x="378" y="1273"/>
                      <a:pt x="549" y="1341"/>
                      <a:pt x="723" y="1341"/>
                    </a:cubicBezTo>
                    <a:cubicBezTo>
                      <a:pt x="810" y="1341"/>
                      <a:pt x="897" y="1324"/>
                      <a:pt x="980" y="1290"/>
                    </a:cubicBezTo>
                    <a:cubicBezTo>
                      <a:pt x="1231" y="1186"/>
                      <a:pt x="1394" y="942"/>
                      <a:pt x="1394" y="670"/>
                    </a:cubicBezTo>
                    <a:cubicBezTo>
                      <a:pt x="1394" y="300"/>
                      <a:pt x="1094" y="0"/>
                      <a:pt x="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1"/>
              <p:cNvSpPr/>
              <p:nvPr/>
            </p:nvSpPr>
            <p:spPr>
              <a:xfrm>
                <a:off x="4744625" y="2007088"/>
                <a:ext cx="26375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904" extrusionOk="0">
                    <a:moveTo>
                      <a:pt x="603" y="1"/>
                    </a:moveTo>
                    <a:cubicBezTo>
                      <a:pt x="201" y="1"/>
                      <a:pt x="0" y="487"/>
                      <a:pt x="284" y="771"/>
                    </a:cubicBezTo>
                    <a:cubicBezTo>
                      <a:pt x="370" y="857"/>
                      <a:pt x="485" y="903"/>
                      <a:pt x="602" y="903"/>
                    </a:cubicBezTo>
                    <a:cubicBezTo>
                      <a:pt x="661" y="903"/>
                      <a:pt x="719" y="892"/>
                      <a:pt x="775" y="868"/>
                    </a:cubicBezTo>
                    <a:cubicBezTo>
                      <a:pt x="944" y="799"/>
                      <a:pt x="1054" y="634"/>
                      <a:pt x="1054" y="451"/>
                    </a:cubicBezTo>
                    <a:cubicBezTo>
                      <a:pt x="1054" y="203"/>
                      <a:pt x="852" y="1"/>
                      <a:pt x="603" y="1"/>
                    </a:cubicBezTo>
                    <a:close/>
                  </a:path>
                </a:pathLst>
              </a:custGeom>
              <a:solidFill>
                <a:srgbClr val="EB2A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1"/>
              <p:cNvSpPr/>
              <p:nvPr/>
            </p:nvSpPr>
            <p:spPr>
              <a:xfrm>
                <a:off x="4748700" y="2008188"/>
                <a:ext cx="23875" cy="20425"/>
              </a:xfrm>
              <a:custGeom>
                <a:avLst/>
                <a:gdLst/>
                <a:ahLst/>
                <a:cxnLst/>
                <a:rect l="l" t="t" r="r" b="b"/>
                <a:pathLst>
                  <a:path w="955" h="817" extrusionOk="0">
                    <a:moveTo>
                      <a:pt x="546" y="0"/>
                    </a:moveTo>
                    <a:cubicBezTo>
                      <a:pt x="182" y="0"/>
                      <a:pt x="0" y="439"/>
                      <a:pt x="257" y="697"/>
                    </a:cubicBezTo>
                    <a:cubicBezTo>
                      <a:pt x="335" y="775"/>
                      <a:pt x="439" y="817"/>
                      <a:pt x="546" y="817"/>
                    </a:cubicBezTo>
                    <a:cubicBezTo>
                      <a:pt x="598" y="817"/>
                      <a:pt x="652" y="806"/>
                      <a:pt x="702" y="785"/>
                    </a:cubicBezTo>
                    <a:cubicBezTo>
                      <a:pt x="855" y="722"/>
                      <a:pt x="954" y="573"/>
                      <a:pt x="954" y="407"/>
                    </a:cubicBezTo>
                    <a:cubicBezTo>
                      <a:pt x="954" y="183"/>
                      <a:pt x="771" y="0"/>
                      <a:pt x="546" y="0"/>
                    </a:cubicBezTo>
                    <a:close/>
                  </a:path>
                </a:pathLst>
              </a:custGeom>
              <a:solidFill>
                <a:srgbClr val="E95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1"/>
              <p:cNvSpPr/>
              <p:nvPr/>
            </p:nvSpPr>
            <p:spPr>
              <a:xfrm>
                <a:off x="4794725" y="2001613"/>
                <a:ext cx="81050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2499" extrusionOk="0">
                    <a:moveTo>
                      <a:pt x="0" y="0"/>
                    </a:moveTo>
                    <a:lnTo>
                      <a:pt x="0" y="2498"/>
                    </a:lnTo>
                    <a:lnTo>
                      <a:pt x="3241" y="2498"/>
                    </a:lnTo>
                    <a:lnTo>
                      <a:pt x="32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1"/>
              <p:cNvSpPr/>
              <p:nvPr/>
            </p:nvSpPr>
            <p:spPr>
              <a:xfrm>
                <a:off x="4804600" y="2008838"/>
                <a:ext cx="61325" cy="48000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1920" extrusionOk="0">
                    <a:moveTo>
                      <a:pt x="1743" y="1"/>
                    </a:moveTo>
                    <a:cubicBezTo>
                      <a:pt x="1387" y="1"/>
                      <a:pt x="1260" y="255"/>
                      <a:pt x="1226" y="307"/>
                    </a:cubicBezTo>
                    <a:cubicBezTo>
                      <a:pt x="1196" y="259"/>
                      <a:pt x="1001" y="4"/>
                      <a:pt x="675" y="4"/>
                    </a:cubicBezTo>
                    <a:cubicBezTo>
                      <a:pt x="630" y="4"/>
                      <a:pt x="582" y="9"/>
                      <a:pt x="531" y="20"/>
                    </a:cubicBezTo>
                    <a:cubicBezTo>
                      <a:pt x="329" y="65"/>
                      <a:pt x="155" y="254"/>
                      <a:pt x="104" y="574"/>
                    </a:cubicBezTo>
                    <a:cubicBezTo>
                      <a:pt x="0" y="1222"/>
                      <a:pt x="880" y="1657"/>
                      <a:pt x="1226" y="1919"/>
                    </a:cubicBezTo>
                    <a:cubicBezTo>
                      <a:pt x="1571" y="1657"/>
                      <a:pt x="2453" y="1221"/>
                      <a:pt x="2349" y="574"/>
                    </a:cubicBezTo>
                    <a:cubicBezTo>
                      <a:pt x="2289" y="196"/>
                      <a:pt x="2053" y="25"/>
                      <a:pt x="1808" y="4"/>
                    </a:cubicBezTo>
                    <a:cubicBezTo>
                      <a:pt x="1786" y="2"/>
                      <a:pt x="1764" y="1"/>
                      <a:pt x="1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1"/>
              <p:cNvSpPr/>
              <p:nvPr/>
            </p:nvSpPr>
            <p:spPr>
              <a:xfrm>
                <a:off x="4809275" y="2017313"/>
                <a:ext cx="51975" cy="29450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1178" extrusionOk="0">
                    <a:moveTo>
                      <a:pt x="800" y="0"/>
                    </a:moveTo>
                    <a:lnTo>
                      <a:pt x="586" y="687"/>
                    </a:lnTo>
                    <a:lnTo>
                      <a:pt x="558" y="609"/>
                    </a:lnTo>
                    <a:cubicBezTo>
                      <a:pt x="558" y="609"/>
                      <a:pt x="556" y="606"/>
                      <a:pt x="556" y="606"/>
                    </a:cubicBezTo>
                    <a:cubicBezTo>
                      <a:pt x="556" y="605"/>
                      <a:pt x="556" y="605"/>
                      <a:pt x="555" y="604"/>
                    </a:cubicBezTo>
                    <a:cubicBezTo>
                      <a:pt x="555" y="604"/>
                      <a:pt x="555" y="603"/>
                      <a:pt x="554" y="603"/>
                    </a:cubicBezTo>
                    <a:lnTo>
                      <a:pt x="553" y="600"/>
                    </a:lnTo>
                    <a:cubicBezTo>
                      <a:pt x="551" y="600"/>
                      <a:pt x="550" y="599"/>
                      <a:pt x="549" y="598"/>
                    </a:cubicBezTo>
                    <a:lnTo>
                      <a:pt x="548" y="596"/>
                    </a:lnTo>
                    <a:lnTo>
                      <a:pt x="545" y="595"/>
                    </a:lnTo>
                    <a:lnTo>
                      <a:pt x="36" y="595"/>
                    </a:lnTo>
                    <a:cubicBezTo>
                      <a:pt x="34" y="595"/>
                      <a:pt x="33" y="595"/>
                      <a:pt x="32" y="595"/>
                    </a:cubicBezTo>
                    <a:cubicBezTo>
                      <a:pt x="1" y="595"/>
                      <a:pt x="1" y="642"/>
                      <a:pt x="32" y="642"/>
                    </a:cubicBezTo>
                    <a:cubicBezTo>
                      <a:pt x="33" y="642"/>
                      <a:pt x="34" y="642"/>
                      <a:pt x="36" y="642"/>
                    </a:cubicBezTo>
                    <a:lnTo>
                      <a:pt x="519" y="642"/>
                    </a:lnTo>
                    <a:lnTo>
                      <a:pt x="591" y="833"/>
                    </a:lnTo>
                    <a:lnTo>
                      <a:pt x="792" y="184"/>
                    </a:lnTo>
                    <a:lnTo>
                      <a:pt x="1011" y="1178"/>
                    </a:lnTo>
                    <a:lnTo>
                      <a:pt x="1244" y="490"/>
                    </a:lnTo>
                    <a:lnTo>
                      <a:pt x="1341" y="870"/>
                    </a:lnTo>
                    <a:lnTo>
                      <a:pt x="1428" y="616"/>
                    </a:lnTo>
                    <a:lnTo>
                      <a:pt x="1477" y="743"/>
                    </a:lnTo>
                    <a:lnTo>
                      <a:pt x="1559" y="642"/>
                    </a:lnTo>
                    <a:lnTo>
                      <a:pt x="2045" y="642"/>
                    </a:lnTo>
                    <a:cubicBezTo>
                      <a:pt x="2046" y="642"/>
                      <a:pt x="2047" y="642"/>
                      <a:pt x="2048" y="642"/>
                    </a:cubicBezTo>
                    <a:cubicBezTo>
                      <a:pt x="2078" y="642"/>
                      <a:pt x="2078" y="595"/>
                      <a:pt x="2048" y="595"/>
                    </a:cubicBezTo>
                    <a:cubicBezTo>
                      <a:pt x="2047" y="595"/>
                      <a:pt x="2046" y="595"/>
                      <a:pt x="2045" y="595"/>
                    </a:cubicBezTo>
                    <a:lnTo>
                      <a:pt x="2044" y="594"/>
                    </a:lnTo>
                    <a:lnTo>
                      <a:pt x="1541" y="594"/>
                    </a:lnTo>
                    <a:cubicBezTo>
                      <a:pt x="1541" y="595"/>
                      <a:pt x="1541" y="595"/>
                      <a:pt x="1541" y="595"/>
                    </a:cubicBezTo>
                    <a:cubicBezTo>
                      <a:pt x="1540" y="595"/>
                      <a:pt x="1540" y="595"/>
                      <a:pt x="1540" y="594"/>
                    </a:cubicBezTo>
                    <a:cubicBezTo>
                      <a:pt x="1539" y="595"/>
                      <a:pt x="1538" y="595"/>
                      <a:pt x="1538" y="595"/>
                    </a:cubicBezTo>
                    <a:cubicBezTo>
                      <a:pt x="1536" y="595"/>
                      <a:pt x="1536" y="596"/>
                      <a:pt x="1535" y="596"/>
                    </a:cubicBezTo>
                    <a:cubicBezTo>
                      <a:pt x="1535" y="596"/>
                      <a:pt x="1534" y="598"/>
                      <a:pt x="1534" y="598"/>
                    </a:cubicBezTo>
                    <a:lnTo>
                      <a:pt x="1531" y="599"/>
                    </a:lnTo>
                    <a:cubicBezTo>
                      <a:pt x="1531" y="600"/>
                      <a:pt x="1530" y="600"/>
                      <a:pt x="1530" y="601"/>
                    </a:cubicBezTo>
                    <a:lnTo>
                      <a:pt x="1492" y="650"/>
                    </a:lnTo>
                    <a:lnTo>
                      <a:pt x="1424" y="478"/>
                    </a:lnTo>
                    <a:lnTo>
                      <a:pt x="1347" y="704"/>
                    </a:lnTo>
                    <a:lnTo>
                      <a:pt x="1250" y="324"/>
                    </a:lnTo>
                    <a:lnTo>
                      <a:pt x="1020" y="1002"/>
                    </a:lnTo>
                    <a:lnTo>
                      <a:pt x="8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1"/>
              <p:cNvSpPr/>
              <p:nvPr/>
            </p:nvSpPr>
            <p:spPr>
              <a:xfrm>
                <a:off x="4735575" y="2041413"/>
                <a:ext cx="9375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285" extrusionOk="0">
                    <a:moveTo>
                      <a:pt x="1" y="0"/>
                    </a:moveTo>
                    <a:lnTo>
                      <a:pt x="1" y="284"/>
                    </a:lnTo>
                    <a:lnTo>
                      <a:pt x="375" y="284"/>
                    </a:lnTo>
                    <a:lnTo>
                      <a:pt x="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1"/>
              <p:cNvSpPr/>
              <p:nvPr/>
            </p:nvSpPr>
            <p:spPr>
              <a:xfrm>
                <a:off x="4749050" y="2041413"/>
                <a:ext cx="9375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285" extrusionOk="0">
                    <a:moveTo>
                      <a:pt x="1" y="0"/>
                    </a:moveTo>
                    <a:lnTo>
                      <a:pt x="1" y="284"/>
                    </a:lnTo>
                    <a:lnTo>
                      <a:pt x="375" y="284"/>
                    </a:lnTo>
                    <a:lnTo>
                      <a:pt x="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1"/>
              <p:cNvSpPr/>
              <p:nvPr/>
            </p:nvSpPr>
            <p:spPr>
              <a:xfrm>
                <a:off x="4762550" y="2041413"/>
                <a:ext cx="9375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285" extrusionOk="0">
                    <a:moveTo>
                      <a:pt x="0" y="0"/>
                    </a:moveTo>
                    <a:lnTo>
                      <a:pt x="0" y="284"/>
                    </a:lnTo>
                    <a:lnTo>
                      <a:pt x="374" y="284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1"/>
              <p:cNvSpPr/>
              <p:nvPr/>
            </p:nvSpPr>
            <p:spPr>
              <a:xfrm>
                <a:off x="4776000" y="2041413"/>
                <a:ext cx="9375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285" extrusionOk="0">
                    <a:moveTo>
                      <a:pt x="0" y="0"/>
                    </a:moveTo>
                    <a:lnTo>
                      <a:pt x="0" y="284"/>
                    </a:lnTo>
                    <a:lnTo>
                      <a:pt x="374" y="284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1"/>
              <p:cNvSpPr/>
              <p:nvPr/>
            </p:nvSpPr>
            <p:spPr>
              <a:xfrm>
                <a:off x="4735575" y="2052288"/>
                <a:ext cx="9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375" h="284" extrusionOk="0">
                    <a:moveTo>
                      <a:pt x="1" y="1"/>
                    </a:moveTo>
                    <a:lnTo>
                      <a:pt x="1" y="283"/>
                    </a:lnTo>
                    <a:lnTo>
                      <a:pt x="375" y="283"/>
                    </a:lnTo>
                    <a:lnTo>
                      <a:pt x="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1"/>
              <p:cNvSpPr/>
              <p:nvPr/>
            </p:nvSpPr>
            <p:spPr>
              <a:xfrm>
                <a:off x="4749050" y="2052288"/>
                <a:ext cx="9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375" h="284" extrusionOk="0">
                    <a:moveTo>
                      <a:pt x="1" y="1"/>
                    </a:moveTo>
                    <a:lnTo>
                      <a:pt x="1" y="283"/>
                    </a:lnTo>
                    <a:lnTo>
                      <a:pt x="375" y="283"/>
                    </a:lnTo>
                    <a:lnTo>
                      <a:pt x="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1"/>
              <p:cNvSpPr/>
              <p:nvPr/>
            </p:nvSpPr>
            <p:spPr>
              <a:xfrm>
                <a:off x="4762550" y="2052288"/>
                <a:ext cx="9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375" h="284" extrusionOk="0">
                    <a:moveTo>
                      <a:pt x="0" y="1"/>
                    </a:moveTo>
                    <a:lnTo>
                      <a:pt x="0" y="283"/>
                    </a:lnTo>
                    <a:lnTo>
                      <a:pt x="374" y="283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1"/>
              <p:cNvSpPr/>
              <p:nvPr/>
            </p:nvSpPr>
            <p:spPr>
              <a:xfrm>
                <a:off x="4776000" y="2052288"/>
                <a:ext cx="9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375" h="284" extrusionOk="0">
                    <a:moveTo>
                      <a:pt x="0" y="1"/>
                    </a:moveTo>
                    <a:lnTo>
                      <a:pt x="0" y="283"/>
                    </a:lnTo>
                    <a:lnTo>
                      <a:pt x="374" y="283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1"/>
              <p:cNvSpPr/>
              <p:nvPr/>
            </p:nvSpPr>
            <p:spPr>
              <a:xfrm>
                <a:off x="4563875" y="2016038"/>
                <a:ext cx="3725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44" extrusionOk="0">
                    <a:moveTo>
                      <a:pt x="75" y="1"/>
                    </a:moveTo>
                    <a:cubicBezTo>
                      <a:pt x="34" y="1"/>
                      <a:pt x="1" y="34"/>
                      <a:pt x="1" y="75"/>
                    </a:cubicBezTo>
                    <a:lnTo>
                      <a:pt x="1" y="1271"/>
                    </a:lnTo>
                    <a:cubicBezTo>
                      <a:pt x="1" y="1311"/>
                      <a:pt x="34" y="1343"/>
                      <a:pt x="75" y="1343"/>
                    </a:cubicBezTo>
                    <a:cubicBezTo>
                      <a:pt x="115" y="1343"/>
                      <a:pt x="149" y="1311"/>
                      <a:pt x="149" y="1271"/>
                    </a:cubicBezTo>
                    <a:lnTo>
                      <a:pt x="149" y="75"/>
                    </a:lnTo>
                    <a:cubicBezTo>
                      <a:pt x="149" y="34"/>
                      <a:pt x="115" y="1"/>
                      <a:pt x="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1"/>
              <p:cNvSpPr/>
              <p:nvPr/>
            </p:nvSpPr>
            <p:spPr>
              <a:xfrm>
                <a:off x="4580875" y="2016038"/>
                <a:ext cx="3725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44" extrusionOk="0">
                    <a:moveTo>
                      <a:pt x="75" y="1"/>
                    </a:moveTo>
                    <a:cubicBezTo>
                      <a:pt x="34" y="1"/>
                      <a:pt x="1" y="34"/>
                      <a:pt x="1" y="75"/>
                    </a:cubicBezTo>
                    <a:lnTo>
                      <a:pt x="1" y="1271"/>
                    </a:lnTo>
                    <a:cubicBezTo>
                      <a:pt x="1" y="1311"/>
                      <a:pt x="34" y="1343"/>
                      <a:pt x="75" y="1343"/>
                    </a:cubicBezTo>
                    <a:cubicBezTo>
                      <a:pt x="115" y="1343"/>
                      <a:pt x="149" y="1311"/>
                      <a:pt x="149" y="1271"/>
                    </a:cubicBezTo>
                    <a:lnTo>
                      <a:pt x="149" y="75"/>
                    </a:lnTo>
                    <a:cubicBezTo>
                      <a:pt x="149" y="34"/>
                      <a:pt x="115" y="1"/>
                      <a:pt x="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1"/>
              <p:cNvSpPr/>
              <p:nvPr/>
            </p:nvSpPr>
            <p:spPr>
              <a:xfrm>
                <a:off x="4597875" y="2016038"/>
                <a:ext cx="3725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44" extrusionOk="0">
                    <a:moveTo>
                      <a:pt x="75" y="1"/>
                    </a:moveTo>
                    <a:cubicBezTo>
                      <a:pt x="34" y="1"/>
                      <a:pt x="1" y="34"/>
                      <a:pt x="1" y="75"/>
                    </a:cubicBezTo>
                    <a:lnTo>
                      <a:pt x="1" y="1271"/>
                    </a:lnTo>
                    <a:cubicBezTo>
                      <a:pt x="1" y="1311"/>
                      <a:pt x="34" y="1343"/>
                      <a:pt x="75" y="1343"/>
                    </a:cubicBezTo>
                    <a:cubicBezTo>
                      <a:pt x="115" y="1343"/>
                      <a:pt x="149" y="1311"/>
                      <a:pt x="149" y="1271"/>
                    </a:cubicBezTo>
                    <a:lnTo>
                      <a:pt x="149" y="75"/>
                    </a:lnTo>
                    <a:cubicBezTo>
                      <a:pt x="149" y="34"/>
                      <a:pt x="115" y="1"/>
                      <a:pt x="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1"/>
              <p:cNvSpPr/>
              <p:nvPr/>
            </p:nvSpPr>
            <p:spPr>
              <a:xfrm>
                <a:off x="4614875" y="2016038"/>
                <a:ext cx="3725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44" extrusionOk="0">
                    <a:moveTo>
                      <a:pt x="75" y="1"/>
                    </a:moveTo>
                    <a:cubicBezTo>
                      <a:pt x="34" y="1"/>
                      <a:pt x="1" y="34"/>
                      <a:pt x="1" y="75"/>
                    </a:cubicBezTo>
                    <a:lnTo>
                      <a:pt x="1" y="1271"/>
                    </a:lnTo>
                    <a:cubicBezTo>
                      <a:pt x="1" y="1311"/>
                      <a:pt x="34" y="1343"/>
                      <a:pt x="75" y="1343"/>
                    </a:cubicBezTo>
                    <a:cubicBezTo>
                      <a:pt x="115" y="1343"/>
                      <a:pt x="149" y="1311"/>
                      <a:pt x="149" y="1271"/>
                    </a:cubicBezTo>
                    <a:lnTo>
                      <a:pt x="149" y="75"/>
                    </a:lnTo>
                    <a:cubicBezTo>
                      <a:pt x="149" y="34"/>
                      <a:pt x="115" y="1"/>
                      <a:pt x="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1"/>
              <p:cNvSpPr/>
              <p:nvPr/>
            </p:nvSpPr>
            <p:spPr>
              <a:xfrm>
                <a:off x="4631875" y="2016038"/>
                <a:ext cx="3725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44" extrusionOk="0">
                    <a:moveTo>
                      <a:pt x="75" y="1"/>
                    </a:moveTo>
                    <a:cubicBezTo>
                      <a:pt x="34" y="1"/>
                      <a:pt x="1" y="34"/>
                      <a:pt x="1" y="75"/>
                    </a:cubicBezTo>
                    <a:lnTo>
                      <a:pt x="1" y="1271"/>
                    </a:lnTo>
                    <a:cubicBezTo>
                      <a:pt x="1" y="1311"/>
                      <a:pt x="34" y="1343"/>
                      <a:pt x="75" y="1343"/>
                    </a:cubicBezTo>
                    <a:cubicBezTo>
                      <a:pt x="115" y="1343"/>
                      <a:pt x="149" y="1311"/>
                      <a:pt x="149" y="1271"/>
                    </a:cubicBezTo>
                    <a:lnTo>
                      <a:pt x="149" y="75"/>
                    </a:lnTo>
                    <a:cubicBezTo>
                      <a:pt x="149" y="34"/>
                      <a:pt x="115" y="1"/>
                      <a:pt x="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1"/>
              <p:cNvSpPr/>
              <p:nvPr/>
            </p:nvSpPr>
            <p:spPr>
              <a:xfrm>
                <a:off x="4648875" y="2016038"/>
                <a:ext cx="3725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44" extrusionOk="0">
                    <a:moveTo>
                      <a:pt x="75" y="1"/>
                    </a:moveTo>
                    <a:cubicBezTo>
                      <a:pt x="34" y="1"/>
                      <a:pt x="1" y="34"/>
                      <a:pt x="1" y="75"/>
                    </a:cubicBezTo>
                    <a:lnTo>
                      <a:pt x="1" y="1271"/>
                    </a:lnTo>
                    <a:cubicBezTo>
                      <a:pt x="1" y="1311"/>
                      <a:pt x="34" y="1343"/>
                      <a:pt x="75" y="1343"/>
                    </a:cubicBezTo>
                    <a:cubicBezTo>
                      <a:pt x="115" y="1343"/>
                      <a:pt x="149" y="1310"/>
                      <a:pt x="149" y="1271"/>
                    </a:cubicBezTo>
                    <a:lnTo>
                      <a:pt x="149" y="75"/>
                    </a:lnTo>
                    <a:cubicBezTo>
                      <a:pt x="149" y="34"/>
                      <a:pt x="115" y="1"/>
                      <a:pt x="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1"/>
              <p:cNvSpPr/>
              <p:nvPr/>
            </p:nvSpPr>
            <p:spPr>
              <a:xfrm>
                <a:off x="4665875" y="2016038"/>
                <a:ext cx="3725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44" extrusionOk="0">
                    <a:moveTo>
                      <a:pt x="75" y="1"/>
                    </a:moveTo>
                    <a:cubicBezTo>
                      <a:pt x="34" y="1"/>
                      <a:pt x="1" y="34"/>
                      <a:pt x="1" y="75"/>
                    </a:cubicBezTo>
                    <a:lnTo>
                      <a:pt x="1" y="1271"/>
                    </a:lnTo>
                    <a:cubicBezTo>
                      <a:pt x="1" y="1311"/>
                      <a:pt x="34" y="1343"/>
                      <a:pt x="75" y="1343"/>
                    </a:cubicBezTo>
                    <a:cubicBezTo>
                      <a:pt x="115" y="1343"/>
                      <a:pt x="149" y="1311"/>
                      <a:pt x="149" y="1271"/>
                    </a:cubicBezTo>
                    <a:lnTo>
                      <a:pt x="149" y="75"/>
                    </a:lnTo>
                    <a:cubicBezTo>
                      <a:pt x="149" y="34"/>
                      <a:pt x="115" y="1"/>
                      <a:pt x="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1"/>
              <p:cNvSpPr/>
              <p:nvPr/>
            </p:nvSpPr>
            <p:spPr>
              <a:xfrm>
                <a:off x="4682875" y="2016038"/>
                <a:ext cx="3725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44" extrusionOk="0">
                    <a:moveTo>
                      <a:pt x="75" y="1"/>
                    </a:moveTo>
                    <a:cubicBezTo>
                      <a:pt x="34" y="1"/>
                      <a:pt x="1" y="34"/>
                      <a:pt x="1" y="75"/>
                    </a:cubicBezTo>
                    <a:lnTo>
                      <a:pt x="1" y="1271"/>
                    </a:lnTo>
                    <a:cubicBezTo>
                      <a:pt x="1" y="1311"/>
                      <a:pt x="34" y="1343"/>
                      <a:pt x="75" y="1343"/>
                    </a:cubicBezTo>
                    <a:cubicBezTo>
                      <a:pt x="115" y="1343"/>
                      <a:pt x="149" y="1311"/>
                      <a:pt x="149" y="1271"/>
                    </a:cubicBezTo>
                    <a:lnTo>
                      <a:pt x="149" y="75"/>
                    </a:lnTo>
                    <a:cubicBezTo>
                      <a:pt x="149" y="34"/>
                      <a:pt x="115" y="1"/>
                      <a:pt x="75" y="1"/>
                    </a:cubicBezTo>
                    <a:close/>
                  </a:path>
                </a:pathLst>
              </a:custGeom>
              <a:solidFill>
                <a:srgbClr val="1B3C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1"/>
              <p:cNvSpPr/>
              <p:nvPr/>
            </p:nvSpPr>
            <p:spPr>
              <a:xfrm>
                <a:off x="4699900" y="2016038"/>
                <a:ext cx="3750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344" extrusionOk="0">
                    <a:moveTo>
                      <a:pt x="75" y="1"/>
                    </a:moveTo>
                    <a:cubicBezTo>
                      <a:pt x="34" y="1"/>
                      <a:pt x="1" y="34"/>
                      <a:pt x="1" y="75"/>
                    </a:cubicBezTo>
                    <a:lnTo>
                      <a:pt x="1" y="1271"/>
                    </a:lnTo>
                    <a:cubicBezTo>
                      <a:pt x="1" y="1311"/>
                      <a:pt x="34" y="1343"/>
                      <a:pt x="75" y="1343"/>
                    </a:cubicBezTo>
                    <a:cubicBezTo>
                      <a:pt x="116" y="1343"/>
                      <a:pt x="149" y="1310"/>
                      <a:pt x="149" y="1271"/>
                    </a:cubicBezTo>
                    <a:lnTo>
                      <a:pt x="149" y="75"/>
                    </a:lnTo>
                    <a:cubicBezTo>
                      <a:pt x="149" y="34"/>
                      <a:pt x="116" y="1"/>
                      <a:pt x="75" y="1"/>
                    </a:cubicBezTo>
                    <a:close/>
                  </a:path>
                </a:pathLst>
              </a:custGeom>
              <a:solidFill>
                <a:srgbClr val="1B3C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1"/>
              <p:cNvSpPr/>
              <p:nvPr/>
            </p:nvSpPr>
            <p:spPr>
              <a:xfrm>
                <a:off x="4715225" y="1909963"/>
                <a:ext cx="188550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7542" h="1239" extrusionOk="0">
                    <a:moveTo>
                      <a:pt x="0" y="1"/>
                    </a:moveTo>
                    <a:lnTo>
                      <a:pt x="0" y="1239"/>
                    </a:lnTo>
                    <a:lnTo>
                      <a:pt x="7542" y="1239"/>
                    </a:lnTo>
                    <a:lnTo>
                      <a:pt x="75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1"/>
              <p:cNvSpPr/>
              <p:nvPr/>
            </p:nvSpPr>
            <p:spPr>
              <a:xfrm>
                <a:off x="4494400" y="1909963"/>
                <a:ext cx="174900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6996" h="1239" extrusionOk="0">
                    <a:moveTo>
                      <a:pt x="0" y="1"/>
                    </a:moveTo>
                    <a:lnTo>
                      <a:pt x="0" y="1239"/>
                    </a:lnTo>
                    <a:lnTo>
                      <a:pt x="6995" y="1239"/>
                    </a:lnTo>
                    <a:lnTo>
                      <a:pt x="6995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1"/>
              <p:cNvSpPr/>
              <p:nvPr/>
            </p:nvSpPr>
            <p:spPr>
              <a:xfrm>
                <a:off x="4544500" y="1846838"/>
                <a:ext cx="247700" cy="63175"/>
              </a:xfrm>
              <a:custGeom>
                <a:avLst/>
                <a:gdLst/>
                <a:ahLst/>
                <a:cxnLst/>
                <a:rect l="l" t="t" r="r" b="b"/>
                <a:pathLst>
                  <a:path w="9908" h="2527" extrusionOk="0">
                    <a:moveTo>
                      <a:pt x="17" y="1"/>
                    </a:moveTo>
                    <a:cubicBezTo>
                      <a:pt x="8" y="1"/>
                      <a:pt x="1" y="8"/>
                      <a:pt x="1" y="17"/>
                    </a:cubicBezTo>
                    <a:lnTo>
                      <a:pt x="1" y="2511"/>
                    </a:lnTo>
                    <a:cubicBezTo>
                      <a:pt x="1" y="2520"/>
                      <a:pt x="8" y="2527"/>
                      <a:pt x="17" y="2527"/>
                    </a:cubicBezTo>
                    <a:lnTo>
                      <a:pt x="9907" y="2527"/>
                    </a:lnTo>
                    <a:lnTo>
                      <a:pt x="990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1"/>
              <p:cNvSpPr/>
              <p:nvPr/>
            </p:nvSpPr>
            <p:spPr>
              <a:xfrm>
                <a:off x="4723975" y="1846838"/>
                <a:ext cx="163925" cy="63175"/>
              </a:xfrm>
              <a:custGeom>
                <a:avLst/>
                <a:gdLst/>
                <a:ahLst/>
                <a:cxnLst/>
                <a:rect l="l" t="t" r="r" b="b"/>
                <a:pathLst>
                  <a:path w="6557" h="2527" extrusionOk="0">
                    <a:moveTo>
                      <a:pt x="17" y="1"/>
                    </a:moveTo>
                    <a:cubicBezTo>
                      <a:pt x="8" y="1"/>
                      <a:pt x="1" y="7"/>
                      <a:pt x="1" y="17"/>
                    </a:cubicBezTo>
                    <a:lnTo>
                      <a:pt x="1" y="2510"/>
                    </a:lnTo>
                    <a:cubicBezTo>
                      <a:pt x="1" y="2520"/>
                      <a:pt x="8" y="2527"/>
                      <a:pt x="17" y="2527"/>
                    </a:cubicBezTo>
                    <a:lnTo>
                      <a:pt x="6539" y="2527"/>
                    </a:lnTo>
                    <a:cubicBezTo>
                      <a:pt x="6549" y="2527"/>
                      <a:pt x="6556" y="2520"/>
                      <a:pt x="6556" y="2510"/>
                    </a:cubicBezTo>
                    <a:lnTo>
                      <a:pt x="6556" y="17"/>
                    </a:lnTo>
                    <a:cubicBezTo>
                      <a:pt x="6556" y="7"/>
                      <a:pt x="6549" y="1"/>
                      <a:pt x="65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1"/>
              <p:cNvSpPr/>
              <p:nvPr/>
            </p:nvSpPr>
            <p:spPr>
              <a:xfrm>
                <a:off x="4741925" y="1867513"/>
                <a:ext cx="14000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872" extrusionOk="0">
                    <a:moveTo>
                      <a:pt x="2" y="1"/>
                    </a:moveTo>
                    <a:cubicBezTo>
                      <a:pt x="1" y="1"/>
                      <a:pt x="1" y="2"/>
                      <a:pt x="1" y="3"/>
                    </a:cubicBezTo>
                    <a:lnTo>
                      <a:pt x="1" y="869"/>
                    </a:lnTo>
                    <a:cubicBezTo>
                      <a:pt x="1" y="871"/>
                      <a:pt x="1" y="872"/>
                      <a:pt x="2" y="872"/>
                    </a:cubicBezTo>
                    <a:lnTo>
                      <a:pt x="557" y="872"/>
                    </a:lnTo>
                    <a:cubicBezTo>
                      <a:pt x="559" y="872"/>
                      <a:pt x="560" y="871"/>
                      <a:pt x="560" y="869"/>
                    </a:cubicBezTo>
                    <a:lnTo>
                      <a:pt x="560" y="3"/>
                    </a:lnTo>
                    <a:cubicBezTo>
                      <a:pt x="560" y="2"/>
                      <a:pt x="559" y="1"/>
                      <a:pt x="5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"/>
              <p:cNvSpPr/>
              <p:nvPr/>
            </p:nvSpPr>
            <p:spPr>
              <a:xfrm>
                <a:off x="4743825" y="1869588"/>
                <a:ext cx="1020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408" h="707" extrusionOk="0">
                    <a:moveTo>
                      <a:pt x="3" y="0"/>
                    </a:moveTo>
                    <a:cubicBezTo>
                      <a:pt x="1" y="0"/>
                      <a:pt x="0" y="1"/>
                      <a:pt x="0" y="3"/>
                    </a:cubicBezTo>
                    <a:lnTo>
                      <a:pt x="0" y="704"/>
                    </a:lnTo>
                    <a:cubicBezTo>
                      <a:pt x="0" y="705"/>
                      <a:pt x="1" y="706"/>
                      <a:pt x="3" y="706"/>
                    </a:cubicBezTo>
                    <a:lnTo>
                      <a:pt x="405" y="706"/>
                    </a:lnTo>
                    <a:cubicBezTo>
                      <a:pt x="406" y="706"/>
                      <a:pt x="407" y="705"/>
                      <a:pt x="407" y="704"/>
                    </a:cubicBezTo>
                    <a:lnTo>
                      <a:pt x="407" y="3"/>
                    </a:lnTo>
                    <a:cubicBezTo>
                      <a:pt x="407" y="1"/>
                      <a:pt x="406" y="0"/>
                      <a:pt x="405" y="0"/>
                    </a:cubicBezTo>
                    <a:close/>
                  </a:path>
                </a:pathLst>
              </a:custGeom>
              <a:solidFill>
                <a:srgbClr val="EB2A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1"/>
              <p:cNvSpPr/>
              <p:nvPr/>
            </p:nvSpPr>
            <p:spPr>
              <a:xfrm>
                <a:off x="4743975" y="1869588"/>
                <a:ext cx="1360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544" h="707" extrusionOk="0">
                    <a:moveTo>
                      <a:pt x="190" y="0"/>
                    </a:moveTo>
                    <a:cubicBezTo>
                      <a:pt x="162" y="0"/>
                      <a:pt x="137" y="20"/>
                      <a:pt x="132" y="48"/>
                    </a:cubicBezTo>
                    <a:lnTo>
                      <a:pt x="9" y="635"/>
                    </a:lnTo>
                    <a:cubicBezTo>
                      <a:pt x="0" y="672"/>
                      <a:pt x="29" y="706"/>
                      <a:pt x="67" y="706"/>
                    </a:cubicBezTo>
                    <a:lnTo>
                      <a:pt x="353" y="706"/>
                    </a:lnTo>
                    <a:cubicBezTo>
                      <a:pt x="354" y="706"/>
                      <a:pt x="355" y="706"/>
                      <a:pt x="356" y="706"/>
                    </a:cubicBezTo>
                    <a:cubicBezTo>
                      <a:pt x="383" y="706"/>
                      <a:pt x="407" y="686"/>
                      <a:pt x="413" y="659"/>
                    </a:cubicBezTo>
                    <a:lnTo>
                      <a:pt x="535" y="73"/>
                    </a:lnTo>
                    <a:cubicBezTo>
                      <a:pt x="543" y="36"/>
                      <a:pt x="515" y="0"/>
                      <a:pt x="477" y="0"/>
                    </a:cubicBezTo>
                    <a:close/>
                  </a:path>
                </a:pathLst>
              </a:custGeom>
              <a:solidFill>
                <a:srgbClr val="E959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1"/>
              <p:cNvSpPr/>
              <p:nvPr/>
            </p:nvSpPr>
            <p:spPr>
              <a:xfrm>
                <a:off x="4837925" y="1861663"/>
                <a:ext cx="34825" cy="335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341" extrusionOk="0">
                    <a:moveTo>
                      <a:pt x="722" y="0"/>
                    </a:moveTo>
                    <a:cubicBezTo>
                      <a:pt x="452" y="0"/>
                      <a:pt x="208" y="163"/>
                      <a:pt x="104" y="413"/>
                    </a:cubicBezTo>
                    <a:cubicBezTo>
                      <a:pt x="0" y="664"/>
                      <a:pt x="57" y="953"/>
                      <a:pt x="248" y="1144"/>
                    </a:cubicBezTo>
                    <a:cubicBezTo>
                      <a:pt x="377" y="1272"/>
                      <a:pt x="549" y="1341"/>
                      <a:pt x="723" y="1341"/>
                    </a:cubicBezTo>
                    <a:cubicBezTo>
                      <a:pt x="809" y="1341"/>
                      <a:pt x="896" y="1324"/>
                      <a:pt x="979" y="1290"/>
                    </a:cubicBezTo>
                    <a:cubicBezTo>
                      <a:pt x="1230" y="1186"/>
                      <a:pt x="1392" y="942"/>
                      <a:pt x="1392" y="670"/>
                    </a:cubicBezTo>
                    <a:cubicBezTo>
                      <a:pt x="1392" y="300"/>
                      <a:pt x="1093" y="0"/>
                      <a:pt x="7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1"/>
              <p:cNvSpPr/>
              <p:nvPr/>
            </p:nvSpPr>
            <p:spPr>
              <a:xfrm>
                <a:off x="4840075" y="1867138"/>
                <a:ext cx="26400" cy="22575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903" extrusionOk="0">
                    <a:moveTo>
                      <a:pt x="604" y="1"/>
                    </a:moveTo>
                    <a:cubicBezTo>
                      <a:pt x="202" y="1"/>
                      <a:pt x="1" y="486"/>
                      <a:pt x="286" y="771"/>
                    </a:cubicBezTo>
                    <a:cubicBezTo>
                      <a:pt x="372" y="857"/>
                      <a:pt x="487" y="903"/>
                      <a:pt x="604" y="903"/>
                    </a:cubicBezTo>
                    <a:cubicBezTo>
                      <a:pt x="662" y="903"/>
                      <a:pt x="721" y="892"/>
                      <a:pt x="777" y="868"/>
                    </a:cubicBezTo>
                    <a:cubicBezTo>
                      <a:pt x="946" y="798"/>
                      <a:pt x="1056" y="634"/>
                      <a:pt x="1056" y="451"/>
                    </a:cubicBezTo>
                    <a:cubicBezTo>
                      <a:pt x="1056" y="202"/>
                      <a:pt x="85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1"/>
              <p:cNvSpPr/>
              <p:nvPr/>
            </p:nvSpPr>
            <p:spPr>
              <a:xfrm>
                <a:off x="4844175" y="1868188"/>
                <a:ext cx="23925" cy="20450"/>
              </a:xfrm>
              <a:custGeom>
                <a:avLst/>
                <a:gdLst/>
                <a:ahLst/>
                <a:cxnLst/>
                <a:rect l="l" t="t" r="r" b="b"/>
                <a:pathLst>
                  <a:path w="957" h="818" extrusionOk="0">
                    <a:moveTo>
                      <a:pt x="548" y="1"/>
                    </a:moveTo>
                    <a:cubicBezTo>
                      <a:pt x="183" y="1"/>
                      <a:pt x="1" y="441"/>
                      <a:pt x="259" y="698"/>
                    </a:cubicBezTo>
                    <a:cubicBezTo>
                      <a:pt x="337" y="776"/>
                      <a:pt x="442" y="818"/>
                      <a:pt x="548" y="818"/>
                    </a:cubicBezTo>
                    <a:cubicBezTo>
                      <a:pt x="600" y="818"/>
                      <a:pt x="653" y="808"/>
                      <a:pt x="703" y="787"/>
                    </a:cubicBezTo>
                    <a:cubicBezTo>
                      <a:pt x="856" y="724"/>
                      <a:pt x="956" y="575"/>
                      <a:pt x="956" y="409"/>
                    </a:cubicBezTo>
                    <a:cubicBezTo>
                      <a:pt x="956" y="183"/>
                      <a:pt x="772" y="1"/>
                      <a:pt x="5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1"/>
              <p:cNvSpPr/>
              <p:nvPr/>
            </p:nvSpPr>
            <p:spPr>
              <a:xfrm>
                <a:off x="4561125" y="1861613"/>
                <a:ext cx="3725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44" extrusionOk="0">
                    <a:moveTo>
                      <a:pt x="75" y="1"/>
                    </a:moveTo>
                    <a:cubicBezTo>
                      <a:pt x="34" y="1"/>
                      <a:pt x="1" y="34"/>
                      <a:pt x="1" y="75"/>
                    </a:cubicBezTo>
                    <a:lnTo>
                      <a:pt x="1" y="1270"/>
                    </a:lnTo>
                    <a:cubicBezTo>
                      <a:pt x="1" y="1310"/>
                      <a:pt x="34" y="1344"/>
                      <a:pt x="75" y="1344"/>
                    </a:cubicBezTo>
                    <a:cubicBezTo>
                      <a:pt x="116" y="1344"/>
                      <a:pt x="149" y="1310"/>
                      <a:pt x="149" y="1270"/>
                    </a:cubicBezTo>
                    <a:lnTo>
                      <a:pt x="149" y="75"/>
                    </a:lnTo>
                    <a:cubicBezTo>
                      <a:pt x="149" y="34"/>
                      <a:pt x="116" y="1"/>
                      <a:pt x="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1"/>
              <p:cNvSpPr/>
              <p:nvPr/>
            </p:nvSpPr>
            <p:spPr>
              <a:xfrm>
                <a:off x="4578125" y="1861613"/>
                <a:ext cx="3725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44" extrusionOk="0">
                    <a:moveTo>
                      <a:pt x="75" y="1"/>
                    </a:moveTo>
                    <a:cubicBezTo>
                      <a:pt x="34" y="1"/>
                      <a:pt x="1" y="34"/>
                      <a:pt x="1" y="75"/>
                    </a:cubicBezTo>
                    <a:lnTo>
                      <a:pt x="1" y="1270"/>
                    </a:lnTo>
                    <a:cubicBezTo>
                      <a:pt x="1" y="1310"/>
                      <a:pt x="34" y="1344"/>
                      <a:pt x="75" y="1344"/>
                    </a:cubicBezTo>
                    <a:cubicBezTo>
                      <a:pt x="116" y="1344"/>
                      <a:pt x="149" y="1310"/>
                      <a:pt x="149" y="1270"/>
                    </a:cubicBezTo>
                    <a:lnTo>
                      <a:pt x="149" y="75"/>
                    </a:lnTo>
                    <a:cubicBezTo>
                      <a:pt x="149" y="34"/>
                      <a:pt x="116" y="1"/>
                      <a:pt x="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1"/>
              <p:cNvSpPr/>
              <p:nvPr/>
            </p:nvSpPr>
            <p:spPr>
              <a:xfrm>
                <a:off x="4595125" y="1861613"/>
                <a:ext cx="3725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44" extrusionOk="0">
                    <a:moveTo>
                      <a:pt x="75" y="1"/>
                    </a:moveTo>
                    <a:cubicBezTo>
                      <a:pt x="34" y="1"/>
                      <a:pt x="1" y="34"/>
                      <a:pt x="1" y="75"/>
                    </a:cubicBezTo>
                    <a:lnTo>
                      <a:pt x="1" y="1270"/>
                    </a:lnTo>
                    <a:cubicBezTo>
                      <a:pt x="1" y="1310"/>
                      <a:pt x="34" y="1344"/>
                      <a:pt x="75" y="1344"/>
                    </a:cubicBezTo>
                    <a:cubicBezTo>
                      <a:pt x="116" y="1344"/>
                      <a:pt x="149" y="1310"/>
                      <a:pt x="149" y="1270"/>
                    </a:cubicBezTo>
                    <a:lnTo>
                      <a:pt x="149" y="75"/>
                    </a:lnTo>
                    <a:cubicBezTo>
                      <a:pt x="149" y="34"/>
                      <a:pt x="116" y="1"/>
                      <a:pt x="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1"/>
              <p:cNvSpPr/>
              <p:nvPr/>
            </p:nvSpPr>
            <p:spPr>
              <a:xfrm>
                <a:off x="4612125" y="1861613"/>
                <a:ext cx="3725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44" extrusionOk="0">
                    <a:moveTo>
                      <a:pt x="75" y="1"/>
                    </a:moveTo>
                    <a:cubicBezTo>
                      <a:pt x="34" y="1"/>
                      <a:pt x="1" y="34"/>
                      <a:pt x="1" y="75"/>
                    </a:cubicBezTo>
                    <a:lnTo>
                      <a:pt x="1" y="1270"/>
                    </a:lnTo>
                    <a:cubicBezTo>
                      <a:pt x="1" y="1310"/>
                      <a:pt x="34" y="1344"/>
                      <a:pt x="75" y="1344"/>
                    </a:cubicBezTo>
                    <a:cubicBezTo>
                      <a:pt x="116" y="1344"/>
                      <a:pt x="149" y="1310"/>
                      <a:pt x="149" y="1270"/>
                    </a:cubicBezTo>
                    <a:lnTo>
                      <a:pt x="149" y="75"/>
                    </a:lnTo>
                    <a:cubicBezTo>
                      <a:pt x="149" y="34"/>
                      <a:pt x="116" y="1"/>
                      <a:pt x="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1"/>
              <p:cNvSpPr/>
              <p:nvPr/>
            </p:nvSpPr>
            <p:spPr>
              <a:xfrm>
                <a:off x="4629125" y="1861613"/>
                <a:ext cx="3725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44" extrusionOk="0">
                    <a:moveTo>
                      <a:pt x="75" y="1"/>
                    </a:moveTo>
                    <a:cubicBezTo>
                      <a:pt x="34" y="1"/>
                      <a:pt x="1" y="34"/>
                      <a:pt x="1" y="75"/>
                    </a:cubicBezTo>
                    <a:lnTo>
                      <a:pt x="1" y="1270"/>
                    </a:lnTo>
                    <a:cubicBezTo>
                      <a:pt x="1" y="1310"/>
                      <a:pt x="34" y="1344"/>
                      <a:pt x="75" y="1344"/>
                    </a:cubicBezTo>
                    <a:cubicBezTo>
                      <a:pt x="116" y="1344"/>
                      <a:pt x="149" y="1310"/>
                      <a:pt x="149" y="1270"/>
                    </a:cubicBezTo>
                    <a:lnTo>
                      <a:pt x="149" y="75"/>
                    </a:lnTo>
                    <a:cubicBezTo>
                      <a:pt x="149" y="34"/>
                      <a:pt x="116" y="1"/>
                      <a:pt x="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1"/>
              <p:cNvSpPr/>
              <p:nvPr/>
            </p:nvSpPr>
            <p:spPr>
              <a:xfrm>
                <a:off x="4646125" y="1861613"/>
                <a:ext cx="3725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44" extrusionOk="0">
                    <a:moveTo>
                      <a:pt x="75" y="1"/>
                    </a:moveTo>
                    <a:cubicBezTo>
                      <a:pt x="34" y="1"/>
                      <a:pt x="1" y="34"/>
                      <a:pt x="1" y="75"/>
                    </a:cubicBezTo>
                    <a:lnTo>
                      <a:pt x="1" y="1270"/>
                    </a:lnTo>
                    <a:cubicBezTo>
                      <a:pt x="1" y="1310"/>
                      <a:pt x="34" y="1344"/>
                      <a:pt x="75" y="1344"/>
                    </a:cubicBezTo>
                    <a:cubicBezTo>
                      <a:pt x="116" y="1344"/>
                      <a:pt x="149" y="1310"/>
                      <a:pt x="149" y="1270"/>
                    </a:cubicBezTo>
                    <a:lnTo>
                      <a:pt x="149" y="75"/>
                    </a:lnTo>
                    <a:cubicBezTo>
                      <a:pt x="149" y="34"/>
                      <a:pt x="116" y="1"/>
                      <a:pt x="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1"/>
              <p:cNvSpPr/>
              <p:nvPr/>
            </p:nvSpPr>
            <p:spPr>
              <a:xfrm>
                <a:off x="4663125" y="1861613"/>
                <a:ext cx="3725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44" extrusionOk="0">
                    <a:moveTo>
                      <a:pt x="75" y="1"/>
                    </a:moveTo>
                    <a:cubicBezTo>
                      <a:pt x="34" y="1"/>
                      <a:pt x="1" y="34"/>
                      <a:pt x="1" y="75"/>
                    </a:cubicBezTo>
                    <a:lnTo>
                      <a:pt x="1" y="1270"/>
                    </a:lnTo>
                    <a:cubicBezTo>
                      <a:pt x="1" y="1310"/>
                      <a:pt x="34" y="1344"/>
                      <a:pt x="75" y="1344"/>
                    </a:cubicBezTo>
                    <a:cubicBezTo>
                      <a:pt x="116" y="1344"/>
                      <a:pt x="149" y="1310"/>
                      <a:pt x="149" y="1270"/>
                    </a:cubicBezTo>
                    <a:lnTo>
                      <a:pt x="149" y="75"/>
                    </a:lnTo>
                    <a:cubicBezTo>
                      <a:pt x="149" y="34"/>
                      <a:pt x="116" y="1"/>
                      <a:pt x="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1"/>
              <p:cNvSpPr/>
              <p:nvPr/>
            </p:nvSpPr>
            <p:spPr>
              <a:xfrm>
                <a:off x="4680125" y="1861613"/>
                <a:ext cx="3725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44" extrusionOk="0">
                    <a:moveTo>
                      <a:pt x="75" y="1"/>
                    </a:moveTo>
                    <a:cubicBezTo>
                      <a:pt x="34" y="1"/>
                      <a:pt x="1" y="34"/>
                      <a:pt x="1" y="75"/>
                    </a:cubicBezTo>
                    <a:lnTo>
                      <a:pt x="1" y="1270"/>
                    </a:lnTo>
                    <a:cubicBezTo>
                      <a:pt x="1" y="1310"/>
                      <a:pt x="34" y="1344"/>
                      <a:pt x="75" y="1344"/>
                    </a:cubicBezTo>
                    <a:cubicBezTo>
                      <a:pt x="116" y="1344"/>
                      <a:pt x="149" y="1310"/>
                      <a:pt x="149" y="1270"/>
                    </a:cubicBezTo>
                    <a:lnTo>
                      <a:pt x="149" y="75"/>
                    </a:lnTo>
                    <a:cubicBezTo>
                      <a:pt x="149" y="34"/>
                      <a:pt x="116" y="1"/>
                      <a:pt x="75" y="1"/>
                    </a:cubicBezTo>
                    <a:close/>
                  </a:path>
                </a:pathLst>
              </a:custGeom>
              <a:solidFill>
                <a:srgbClr val="1B3C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1"/>
              <p:cNvSpPr/>
              <p:nvPr/>
            </p:nvSpPr>
            <p:spPr>
              <a:xfrm>
                <a:off x="4697125" y="1861613"/>
                <a:ext cx="3725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44" extrusionOk="0">
                    <a:moveTo>
                      <a:pt x="75" y="1"/>
                    </a:moveTo>
                    <a:cubicBezTo>
                      <a:pt x="34" y="1"/>
                      <a:pt x="1" y="34"/>
                      <a:pt x="1" y="75"/>
                    </a:cubicBezTo>
                    <a:lnTo>
                      <a:pt x="1" y="1270"/>
                    </a:lnTo>
                    <a:cubicBezTo>
                      <a:pt x="1" y="1310"/>
                      <a:pt x="34" y="1344"/>
                      <a:pt x="75" y="1344"/>
                    </a:cubicBezTo>
                    <a:cubicBezTo>
                      <a:pt x="116" y="1344"/>
                      <a:pt x="149" y="1310"/>
                      <a:pt x="149" y="1270"/>
                    </a:cubicBezTo>
                    <a:lnTo>
                      <a:pt x="149" y="75"/>
                    </a:lnTo>
                    <a:cubicBezTo>
                      <a:pt x="149" y="34"/>
                      <a:pt x="116" y="1"/>
                      <a:pt x="75" y="1"/>
                    </a:cubicBezTo>
                    <a:close/>
                  </a:path>
                </a:pathLst>
              </a:custGeom>
              <a:solidFill>
                <a:srgbClr val="1B3C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1"/>
              <p:cNvSpPr/>
              <p:nvPr/>
            </p:nvSpPr>
            <p:spPr>
              <a:xfrm>
                <a:off x="4776400" y="1861663"/>
                <a:ext cx="9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375" h="284" extrusionOk="0">
                    <a:moveTo>
                      <a:pt x="0" y="0"/>
                    </a:moveTo>
                    <a:lnTo>
                      <a:pt x="0" y="284"/>
                    </a:lnTo>
                    <a:lnTo>
                      <a:pt x="374" y="284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1"/>
              <p:cNvSpPr/>
              <p:nvPr/>
            </p:nvSpPr>
            <p:spPr>
              <a:xfrm>
                <a:off x="4789850" y="1861663"/>
                <a:ext cx="9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375" h="284" extrusionOk="0">
                    <a:moveTo>
                      <a:pt x="0" y="0"/>
                    </a:moveTo>
                    <a:lnTo>
                      <a:pt x="0" y="284"/>
                    </a:lnTo>
                    <a:lnTo>
                      <a:pt x="374" y="284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1"/>
              <p:cNvSpPr/>
              <p:nvPr/>
            </p:nvSpPr>
            <p:spPr>
              <a:xfrm>
                <a:off x="4803325" y="1861663"/>
                <a:ext cx="9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375" h="284" extrusionOk="0">
                    <a:moveTo>
                      <a:pt x="1" y="0"/>
                    </a:moveTo>
                    <a:lnTo>
                      <a:pt x="1" y="284"/>
                    </a:lnTo>
                    <a:lnTo>
                      <a:pt x="375" y="284"/>
                    </a:lnTo>
                    <a:lnTo>
                      <a:pt x="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1"/>
              <p:cNvSpPr/>
              <p:nvPr/>
            </p:nvSpPr>
            <p:spPr>
              <a:xfrm>
                <a:off x="4816775" y="1861663"/>
                <a:ext cx="9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375" h="284" extrusionOk="0">
                    <a:moveTo>
                      <a:pt x="1" y="0"/>
                    </a:moveTo>
                    <a:lnTo>
                      <a:pt x="1" y="284"/>
                    </a:lnTo>
                    <a:lnTo>
                      <a:pt x="375" y="284"/>
                    </a:lnTo>
                    <a:lnTo>
                      <a:pt x="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1"/>
              <p:cNvSpPr/>
              <p:nvPr/>
            </p:nvSpPr>
            <p:spPr>
              <a:xfrm>
                <a:off x="4776400" y="1872538"/>
                <a:ext cx="9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375" h="284" extrusionOk="0">
                    <a:moveTo>
                      <a:pt x="0" y="1"/>
                    </a:moveTo>
                    <a:lnTo>
                      <a:pt x="0" y="283"/>
                    </a:lnTo>
                    <a:lnTo>
                      <a:pt x="374" y="283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1"/>
              <p:cNvSpPr/>
              <p:nvPr/>
            </p:nvSpPr>
            <p:spPr>
              <a:xfrm>
                <a:off x="4789850" y="1872538"/>
                <a:ext cx="9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375" h="284" extrusionOk="0">
                    <a:moveTo>
                      <a:pt x="0" y="1"/>
                    </a:moveTo>
                    <a:lnTo>
                      <a:pt x="0" y="283"/>
                    </a:lnTo>
                    <a:lnTo>
                      <a:pt x="374" y="283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1"/>
              <p:cNvSpPr/>
              <p:nvPr/>
            </p:nvSpPr>
            <p:spPr>
              <a:xfrm>
                <a:off x="4803325" y="1872538"/>
                <a:ext cx="9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375" h="284" extrusionOk="0">
                    <a:moveTo>
                      <a:pt x="1" y="1"/>
                    </a:moveTo>
                    <a:lnTo>
                      <a:pt x="1" y="283"/>
                    </a:lnTo>
                    <a:lnTo>
                      <a:pt x="375" y="283"/>
                    </a:lnTo>
                    <a:lnTo>
                      <a:pt x="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"/>
              <p:cNvSpPr/>
              <p:nvPr/>
            </p:nvSpPr>
            <p:spPr>
              <a:xfrm>
                <a:off x="4816775" y="1872538"/>
                <a:ext cx="9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375" h="284" extrusionOk="0">
                    <a:moveTo>
                      <a:pt x="1" y="1"/>
                    </a:moveTo>
                    <a:lnTo>
                      <a:pt x="1" y="283"/>
                    </a:lnTo>
                    <a:lnTo>
                      <a:pt x="375" y="283"/>
                    </a:lnTo>
                    <a:lnTo>
                      <a:pt x="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"/>
              <p:cNvSpPr/>
              <p:nvPr/>
            </p:nvSpPr>
            <p:spPr>
              <a:xfrm>
                <a:off x="4774825" y="1890488"/>
                <a:ext cx="10950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438" h="375" extrusionOk="0">
                    <a:moveTo>
                      <a:pt x="250" y="1"/>
                    </a:moveTo>
                    <a:cubicBezTo>
                      <a:pt x="83" y="1"/>
                      <a:pt x="0" y="202"/>
                      <a:pt x="118" y="319"/>
                    </a:cubicBezTo>
                    <a:cubicBezTo>
                      <a:pt x="156" y="358"/>
                      <a:pt x="203" y="375"/>
                      <a:pt x="249" y="375"/>
                    </a:cubicBezTo>
                    <a:cubicBezTo>
                      <a:pt x="345" y="375"/>
                      <a:pt x="437" y="300"/>
                      <a:pt x="437" y="187"/>
                    </a:cubicBezTo>
                    <a:cubicBezTo>
                      <a:pt x="437" y="85"/>
                      <a:pt x="353" y="1"/>
                      <a:pt x="2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1"/>
              <p:cNvSpPr/>
              <p:nvPr/>
            </p:nvSpPr>
            <p:spPr>
              <a:xfrm>
                <a:off x="4777075" y="1892188"/>
                <a:ext cx="7000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280" h="239" extrusionOk="0">
                    <a:moveTo>
                      <a:pt x="160" y="1"/>
                    </a:moveTo>
                    <a:cubicBezTo>
                      <a:pt x="54" y="1"/>
                      <a:pt x="1" y="128"/>
                      <a:pt x="76" y="203"/>
                    </a:cubicBezTo>
                    <a:cubicBezTo>
                      <a:pt x="100" y="228"/>
                      <a:pt x="130" y="239"/>
                      <a:pt x="159" y="239"/>
                    </a:cubicBezTo>
                    <a:cubicBezTo>
                      <a:pt x="220" y="239"/>
                      <a:pt x="279" y="191"/>
                      <a:pt x="279" y="119"/>
                    </a:cubicBezTo>
                    <a:cubicBezTo>
                      <a:pt x="279" y="54"/>
                      <a:pt x="225" y="1"/>
                      <a:pt x="1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1"/>
              <p:cNvSpPr/>
              <p:nvPr/>
            </p:nvSpPr>
            <p:spPr>
              <a:xfrm>
                <a:off x="4788275" y="1890488"/>
                <a:ext cx="10950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438" h="375" extrusionOk="0">
                    <a:moveTo>
                      <a:pt x="251" y="1"/>
                    </a:moveTo>
                    <a:cubicBezTo>
                      <a:pt x="84" y="1"/>
                      <a:pt x="1" y="202"/>
                      <a:pt x="119" y="319"/>
                    </a:cubicBezTo>
                    <a:cubicBezTo>
                      <a:pt x="157" y="358"/>
                      <a:pt x="204" y="375"/>
                      <a:pt x="250" y="375"/>
                    </a:cubicBezTo>
                    <a:cubicBezTo>
                      <a:pt x="345" y="375"/>
                      <a:pt x="437" y="300"/>
                      <a:pt x="437" y="187"/>
                    </a:cubicBezTo>
                    <a:cubicBezTo>
                      <a:pt x="437" y="85"/>
                      <a:pt x="354" y="1"/>
                      <a:pt x="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1"/>
              <p:cNvSpPr/>
              <p:nvPr/>
            </p:nvSpPr>
            <p:spPr>
              <a:xfrm>
                <a:off x="4790550" y="1892188"/>
                <a:ext cx="6975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39" extrusionOk="0">
                    <a:moveTo>
                      <a:pt x="160" y="1"/>
                    </a:moveTo>
                    <a:cubicBezTo>
                      <a:pt x="54" y="1"/>
                      <a:pt x="1" y="128"/>
                      <a:pt x="75" y="203"/>
                    </a:cubicBezTo>
                    <a:cubicBezTo>
                      <a:pt x="99" y="228"/>
                      <a:pt x="129" y="239"/>
                      <a:pt x="159" y="239"/>
                    </a:cubicBezTo>
                    <a:cubicBezTo>
                      <a:pt x="220" y="239"/>
                      <a:pt x="279" y="191"/>
                      <a:pt x="279" y="119"/>
                    </a:cubicBezTo>
                    <a:cubicBezTo>
                      <a:pt x="279" y="54"/>
                      <a:pt x="225" y="1"/>
                      <a:pt x="1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1"/>
              <p:cNvSpPr/>
              <p:nvPr/>
            </p:nvSpPr>
            <p:spPr>
              <a:xfrm>
                <a:off x="4801750" y="1890488"/>
                <a:ext cx="109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438" h="376" extrusionOk="0">
                    <a:moveTo>
                      <a:pt x="250" y="1"/>
                    </a:moveTo>
                    <a:cubicBezTo>
                      <a:pt x="84" y="1"/>
                      <a:pt x="1" y="202"/>
                      <a:pt x="118" y="321"/>
                    </a:cubicBezTo>
                    <a:cubicBezTo>
                      <a:pt x="156" y="358"/>
                      <a:pt x="203" y="375"/>
                      <a:pt x="249" y="375"/>
                    </a:cubicBezTo>
                    <a:cubicBezTo>
                      <a:pt x="345" y="375"/>
                      <a:pt x="438" y="300"/>
                      <a:pt x="438" y="187"/>
                    </a:cubicBezTo>
                    <a:cubicBezTo>
                      <a:pt x="438" y="84"/>
                      <a:pt x="354" y="1"/>
                      <a:pt x="2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1"/>
              <p:cNvSpPr/>
              <p:nvPr/>
            </p:nvSpPr>
            <p:spPr>
              <a:xfrm>
                <a:off x="4804050" y="1892188"/>
                <a:ext cx="6950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278" h="239" extrusionOk="0">
                    <a:moveTo>
                      <a:pt x="158" y="1"/>
                    </a:moveTo>
                    <a:cubicBezTo>
                      <a:pt x="52" y="1"/>
                      <a:pt x="0" y="129"/>
                      <a:pt x="74" y="203"/>
                    </a:cubicBezTo>
                    <a:cubicBezTo>
                      <a:pt x="99" y="228"/>
                      <a:pt x="129" y="239"/>
                      <a:pt x="158" y="239"/>
                    </a:cubicBezTo>
                    <a:cubicBezTo>
                      <a:pt x="219" y="239"/>
                      <a:pt x="278" y="191"/>
                      <a:pt x="278" y="119"/>
                    </a:cubicBezTo>
                    <a:cubicBezTo>
                      <a:pt x="278" y="54"/>
                      <a:pt x="224" y="1"/>
                      <a:pt x="1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1"/>
              <p:cNvSpPr/>
              <p:nvPr/>
            </p:nvSpPr>
            <p:spPr>
              <a:xfrm>
                <a:off x="4815200" y="1890488"/>
                <a:ext cx="10975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376" extrusionOk="0">
                    <a:moveTo>
                      <a:pt x="251" y="1"/>
                    </a:moveTo>
                    <a:cubicBezTo>
                      <a:pt x="85" y="1"/>
                      <a:pt x="1" y="202"/>
                      <a:pt x="119" y="321"/>
                    </a:cubicBezTo>
                    <a:cubicBezTo>
                      <a:pt x="157" y="358"/>
                      <a:pt x="204" y="375"/>
                      <a:pt x="250" y="375"/>
                    </a:cubicBezTo>
                    <a:cubicBezTo>
                      <a:pt x="346" y="375"/>
                      <a:pt x="439" y="300"/>
                      <a:pt x="438" y="187"/>
                    </a:cubicBezTo>
                    <a:cubicBezTo>
                      <a:pt x="438" y="85"/>
                      <a:pt x="355" y="1"/>
                      <a:pt x="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1"/>
              <p:cNvSpPr/>
              <p:nvPr/>
            </p:nvSpPr>
            <p:spPr>
              <a:xfrm>
                <a:off x="4817500" y="1892188"/>
                <a:ext cx="6950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278" h="239" extrusionOk="0">
                    <a:moveTo>
                      <a:pt x="159" y="1"/>
                    </a:moveTo>
                    <a:cubicBezTo>
                      <a:pt x="53" y="1"/>
                      <a:pt x="0" y="128"/>
                      <a:pt x="76" y="203"/>
                    </a:cubicBezTo>
                    <a:cubicBezTo>
                      <a:pt x="100" y="228"/>
                      <a:pt x="129" y="239"/>
                      <a:pt x="158" y="239"/>
                    </a:cubicBezTo>
                    <a:cubicBezTo>
                      <a:pt x="219" y="239"/>
                      <a:pt x="278" y="191"/>
                      <a:pt x="278" y="119"/>
                    </a:cubicBezTo>
                    <a:cubicBezTo>
                      <a:pt x="278" y="54"/>
                      <a:pt x="225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1"/>
              <p:cNvSpPr/>
              <p:nvPr/>
            </p:nvSpPr>
            <p:spPr>
              <a:xfrm>
                <a:off x="4715225" y="1742738"/>
                <a:ext cx="188550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7542" h="1239" extrusionOk="0">
                    <a:moveTo>
                      <a:pt x="0" y="1"/>
                    </a:moveTo>
                    <a:lnTo>
                      <a:pt x="0" y="1238"/>
                    </a:lnTo>
                    <a:lnTo>
                      <a:pt x="7542" y="1238"/>
                    </a:lnTo>
                    <a:lnTo>
                      <a:pt x="75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"/>
              <p:cNvSpPr/>
              <p:nvPr/>
            </p:nvSpPr>
            <p:spPr>
              <a:xfrm>
                <a:off x="4494400" y="1742738"/>
                <a:ext cx="174900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6996" h="1239" extrusionOk="0">
                    <a:moveTo>
                      <a:pt x="0" y="1"/>
                    </a:moveTo>
                    <a:lnTo>
                      <a:pt x="0" y="1238"/>
                    </a:lnTo>
                    <a:lnTo>
                      <a:pt x="6995" y="1238"/>
                    </a:lnTo>
                    <a:lnTo>
                      <a:pt x="6995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1"/>
              <p:cNvSpPr/>
              <p:nvPr/>
            </p:nvSpPr>
            <p:spPr>
              <a:xfrm>
                <a:off x="4669275" y="1724238"/>
                <a:ext cx="30625" cy="578900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23156" extrusionOk="0">
                    <a:moveTo>
                      <a:pt x="0" y="0"/>
                    </a:moveTo>
                    <a:lnTo>
                      <a:pt x="0" y="23155"/>
                    </a:lnTo>
                    <a:lnTo>
                      <a:pt x="1225" y="23155"/>
                    </a:lnTo>
                    <a:lnTo>
                      <a:pt x="1225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1"/>
              <p:cNvSpPr/>
              <p:nvPr/>
            </p:nvSpPr>
            <p:spPr>
              <a:xfrm>
                <a:off x="4691200" y="1724238"/>
                <a:ext cx="24050" cy="578900"/>
              </a:xfrm>
              <a:custGeom>
                <a:avLst/>
                <a:gdLst/>
                <a:ahLst/>
                <a:cxnLst/>
                <a:rect l="l" t="t" r="r" b="b"/>
                <a:pathLst>
                  <a:path w="962" h="23156" extrusionOk="0">
                    <a:moveTo>
                      <a:pt x="1" y="0"/>
                    </a:moveTo>
                    <a:lnTo>
                      <a:pt x="1" y="23155"/>
                    </a:lnTo>
                    <a:lnTo>
                      <a:pt x="961" y="23155"/>
                    </a:lnTo>
                    <a:lnTo>
                      <a:pt x="9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96" name="Google Shape;396;p1"/>
          <p:cNvSpPr/>
          <p:nvPr/>
        </p:nvSpPr>
        <p:spPr>
          <a:xfrm>
            <a:off x="4667250" y="4532300"/>
            <a:ext cx="2820300" cy="168000"/>
          </a:xfrm>
          <a:prstGeom prst="ellipse">
            <a:avLst/>
          </a:prstGeom>
          <a:solidFill>
            <a:srgbClr val="556BD0">
              <a:alpha val="4117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7" name="Google Shape;397;p1"/>
          <p:cNvGrpSpPr/>
          <p:nvPr/>
        </p:nvGrpSpPr>
        <p:grpSpPr>
          <a:xfrm>
            <a:off x="5565518" y="3180308"/>
            <a:ext cx="1658322" cy="1499266"/>
            <a:chOff x="4479175" y="3124583"/>
            <a:chExt cx="1658322" cy="1499266"/>
          </a:xfrm>
        </p:grpSpPr>
        <p:sp>
          <p:nvSpPr>
            <p:cNvPr id="398" name="Google Shape;398;p1"/>
            <p:cNvSpPr/>
            <p:nvPr/>
          </p:nvSpPr>
          <p:spPr>
            <a:xfrm>
              <a:off x="4639216" y="4168899"/>
              <a:ext cx="1338205" cy="41733"/>
            </a:xfrm>
            <a:custGeom>
              <a:avLst/>
              <a:gdLst/>
              <a:ahLst/>
              <a:cxnLst/>
              <a:rect l="l" t="t" r="r" b="b"/>
              <a:pathLst>
                <a:path w="34727" h="1083" extrusionOk="0">
                  <a:moveTo>
                    <a:pt x="0" y="1"/>
                  </a:moveTo>
                  <a:lnTo>
                    <a:pt x="0" y="1083"/>
                  </a:lnTo>
                  <a:lnTo>
                    <a:pt x="34726" y="1083"/>
                  </a:lnTo>
                  <a:lnTo>
                    <a:pt x="347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"/>
            <p:cNvSpPr/>
            <p:nvPr/>
          </p:nvSpPr>
          <p:spPr>
            <a:xfrm>
              <a:off x="4699178" y="3273857"/>
              <a:ext cx="1212195" cy="399646"/>
            </a:xfrm>
            <a:custGeom>
              <a:avLst/>
              <a:gdLst/>
              <a:ahLst/>
              <a:cxnLst/>
              <a:rect l="l" t="t" r="r" b="b"/>
              <a:pathLst>
                <a:path w="31457" h="10371" extrusionOk="0">
                  <a:moveTo>
                    <a:pt x="4740" y="0"/>
                  </a:moveTo>
                  <a:cubicBezTo>
                    <a:pt x="2126" y="0"/>
                    <a:pt x="0" y="2127"/>
                    <a:pt x="0" y="4740"/>
                  </a:cubicBezTo>
                  <a:lnTo>
                    <a:pt x="0" y="10370"/>
                  </a:lnTo>
                  <a:lnTo>
                    <a:pt x="1104" y="10370"/>
                  </a:lnTo>
                  <a:lnTo>
                    <a:pt x="1104" y="4740"/>
                  </a:lnTo>
                  <a:cubicBezTo>
                    <a:pt x="1104" y="2736"/>
                    <a:pt x="2736" y="1105"/>
                    <a:pt x="4740" y="1105"/>
                  </a:cubicBezTo>
                  <a:lnTo>
                    <a:pt x="26718" y="1105"/>
                  </a:lnTo>
                  <a:cubicBezTo>
                    <a:pt x="28723" y="1105"/>
                    <a:pt x="30355" y="2736"/>
                    <a:pt x="30355" y="4740"/>
                  </a:cubicBezTo>
                  <a:lnTo>
                    <a:pt x="30355" y="10370"/>
                  </a:lnTo>
                  <a:lnTo>
                    <a:pt x="31457" y="10370"/>
                  </a:lnTo>
                  <a:lnTo>
                    <a:pt x="31457" y="4740"/>
                  </a:lnTo>
                  <a:cubicBezTo>
                    <a:pt x="31457" y="2126"/>
                    <a:pt x="29330" y="0"/>
                    <a:pt x="26717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"/>
            <p:cNvSpPr/>
            <p:nvPr/>
          </p:nvSpPr>
          <p:spPr>
            <a:xfrm>
              <a:off x="4555014" y="3476673"/>
              <a:ext cx="1506564" cy="182810"/>
            </a:xfrm>
            <a:custGeom>
              <a:avLst/>
              <a:gdLst/>
              <a:ahLst/>
              <a:cxnLst/>
              <a:rect l="l" t="t" r="r" b="b"/>
              <a:pathLst>
                <a:path w="39096" h="4744" extrusionOk="0">
                  <a:moveTo>
                    <a:pt x="4345" y="1"/>
                  </a:moveTo>
                  <a:lnTo>
                    <a:pt x="1" y="4744"/>
                  </a:lnTo>
                  <a:lnTo>
                    <a:pt x="39096" y="4744"/>
                  </a:lnTo>
                  <a:lnTo>
                    <a:pt x="347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"/>
            <p:cNvSpPr/>
            <p:nvPr/>
          </p:nvSpPr>
          <p:spPr>
            <a:xfrm>
              <a:off x="4824998" y="3124583"/>
              <a:ext cx="949541" cy="420301"/>
            </a:xfrm>
            <a:custGeom>
              <a:avLst/>
              <a:gdLst/>
              <a:ahLst/>
              <a:cxnLst/>
              <a:rect l="l" t="t" r="r" b="b"/>
              <a:pathLst>
                <a:path w="24641" h="10907" extrusionOk="0">
                  <a:moveTo>
                    <a:pt x="10398" y="1"/>
                  </a:moveTo>
                  <a:cubicBezTo>
                    <a:pt x="5409" y="1"/>
                    <a:pt x="1365" y="321"/>
                    <a:pt x="1365" y="717"/>
                  </a:cubicBezTo>
                  <a:cubicBezTo>
                    <a:pt x="1365" y="719"/>
                    <a:pt x="1368" y="722"/>
                    <a:pt x="1368" y="724"/>
                  </a:cubicBezTo>
                  <a:lnTo>
                    <a:pt x="1365" y="724"/>
                  </a:lnTo>
                  <a:lnTo>
                    <a:pt x="1365" y="745"/>
                  </a:lnTo>
                  <a:cubicBezTo>
                    <a:pt x="1154" y="745"/>
                    <a:pt x="598" y="2346"/>
                    <a:pt x="598" y="5286"/>
                  </a:cubicBezTo>
                  <a:cubicBezTo>
                    <a:pt x="598" y="8226"/>
                    <a:pt x="1" y="10218"/>
                    <a:pt x="211" y="10218"/>
                  </a:cubicBezTo>
                  <a:cubicBezTo>
                    <a:pt x="214" y="10218"/>
                    <a:pt x="217" y="10213"/>
                    <a:pt x="218" y="10213"/>
                  </a:cubicBezTo>
                  <a:cubicBezTo>
                    <a:pt x="366" y="10597"/>
                    <a:pt x="5502" y="10906"/>
                    <a:pt x="10398" y="10906"/>
                  </a:cubicBezTo>
                  <a:cubicBezTo>
                    <a:pt x="15292" y="10906"/>
                    <a:pt x="24275" y="10597"/>
                    <a:pt x="24421" y="10213"/>
                  </a:cubicBezTo>
                  <a:cubicBezTo>
                    <a:pt x="24424" y="10213"/>
                    <a:pt x="24425" y="10218"/>
                    <a:pt x="24428" y="10218"/>
                  </a:cubicBezTo>
                  <a:cubicBezTo>
                    <a:pt x="24640" y="10218"/>
                    <a:pt x="24042" y="8226"/>
                    <a:pt x="24042" y="5286"/>
                  </a:cubicBezTo>
                  <a:cubicBezTo>
                    <a:pt x="24042" y="2346"/>
                    <a:pt x="23486" y="745"/>
                    <a:pt x="23274" y="745"/>
                  </a:cubicBezTo>
                  <a:lnTo>
                    <a:pt x="23274" y="724"/>
                  </a:lnTo>
                  <a:lnTo>
                    <a:pt x="23273" y="724"/>
                  </a:lnTo>
                  <a:cubicBezTo>
                    <a:pt x="23273" y="722"/>
                    <a:pt x="23274" y="719"/>
                    <a:pt x="23274" y="717"/>
                  </a:cubicBezTo>
                  <a:cubicBezTo>
                    <a:pt x="23274" y="323"/>
                    <a:pt x="15385" y="1"/>
                    <a:pt x="10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"/>
            <p:cNvSpPr/>
            <p:nvPr/>
          </p:nvSpPr>
          <p:spPr>
            <a:xfrm>
              <a:off x="4531391" y="3657293"/>
              <a:ext cx="1538086" cy="424848"/>
            </a:xfrm>
            <a:custGeom>
              <a:avLst/>
              <a:gdLst/>
              <a:ahLst/>
              <a:cxnLst/>
              <a:rect l="l" t="t" r="r" b="b"/>
              <a:pathLst>
                <a:path w="39914" h="11025" extrusionOk="0">
                  <a:moveTo>
                    <a:pt x="1" y="1"/>
                  </a:moveTo>
                  <a:lnTo>
                    <a:pt x="1" y="11025"/>
                  </a:lnTo>
                  <a:lnTo>
                    <a:pt x="39914" y="11025"/>
                  </a:lnTo>
                  <a:lnTo>
                    <a:pt x="399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"/>
            <p:cNvSpPr/>
            <p:nvPr/>
          </p:nvSpPr>
          <p:spPr>
            <a:xfrm>
              <a:off x="4745460" y="4228361"/>
              <a:ext cx="57841" cy="10520"/>
            </a:xfrm>
            <a:custGeom>
              <a:avLst/>
              <a:gdLst/>
              <a:ahLst/>
              <a:cxnLst/>
              <a:rect l="l" t="t" r="r" b="b"/>
              <a:pathLst>
                <a:path w="1501" h="273" extrusionOk="0">
                  <a:moveTo>
                    <a:pt x="752" y="1"/>
                  </a:moveTo>
                  <a:cubicBezTo>
                    <a:pt x="337" y="1"/>
                    <a:pt x="0" y="62"/>
                    <a:pt x="0" y="137"/>
                  </a:cubicBezTo>
                  <a:cubicBezTo>
                    <a:pt x="0" y="211"/>
                    <a:pt x="337" y="273"/>
                    <a:pt x="752" y="273"/>
                  </a:cubicBezTo>
                  <a:cubicBezTo>
                    <a:pt x="1166" y="273"/>
                    <a:pt x="1501" y="213"/>
                    <a:pt x="1501" y="137"/>
                  </a:cubicBezTo>
                  <a:cubicBezTo>
                    <a:pt x="1501" y="62"/>
                    <a:pt x="1166" y="1"/>
                    <a:pt x="752" y="1"/>
                  </a:cubicBezTo>
                  <a:close/>
                </a:path>
              </a:pathLst>
            </a:custGeom>
            <a:solidFill>
              <a:srgbClr val="1F4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"/>
            <p:cNvSpPr/>
            <p:nvPr/>
          </p:nvSpPr>
          <p:spPr>
            <a:xfrm>
              <a:off x="4745460" y="4019340"/>
              <a:ext cx="57841" cy="214293"/>
            </a:xfrm>
            <a:custGeom>
              <a:avLst/>
              <a:gdLst/>
              <a:ahLst/>
              <a:cxnLst/>
              <a:rect l="l" t="t" r="r" b="b"/>
              <a:pathLst>
                <a:path w="1501" h="5561" extrusionOk="0">
                  <a:moveTo>
                    <a:pt x="0" y="1"/>
                  </a:moveTo>
                  <a:lnTo>
                    <a:pt x="0" y="5561"/>
                  </a:lnTo>
                  <a:lnTo>
                    <a:pt x="1501" y="5561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"/>
            <p:cNvSpPr/>
            <p:nvPr/>
          </p:nvSpPr>
          <p:spPr>
            <a:xfrm>
              <a:off x="4770701" y="4019340"/>
              <a:ext cx="32601" cy="214293"/>
            </a:xfrm>
            <a:custGeom>
              <a:avLst/>
              <a:gdLst/>
              <a:ahLst/>
              <a:cxnLst/>
              <a:rect l="l" t="t" r="r" b="b"/>
              <a:pathLst>
                <a:path w="846" h="5561" extrusionOk="0">
                  <a:moveTo>
                    <a:pt x="1" y="1"/>
                  </a:moveTo>
                  <a:lnTo>
                    <a:pt x="1" y="5561"/>
                  </a:lnTo>
                  <a:lnTo>
                    <a:pt x="846" y="5561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"/>
            <p:cNvSpPr/>
            <p:nvPr/>
          </p:nvSpPr>
          <p:spPr>
            <a:xfrm>
              <a:off x="5101457" y="4019340"/>
              <a:ext cx="57841" cy="270130"/>
            </a:xfrm>
            <a:custGeom>
              <a:avLst/>
              <a:gdLst/>
              <a:ahLst/>
              <a:cxnLst/>
              <a:rect l="l" t="t" r="r" b="b"/>
              <a:pathLst>
                <a:path w="1501" h="7010" extrusionOk="0">
                  <a:moveTo>
                    <a:pt x="0" y="1"/>
                  </a:moveTo>
                  <a:lnTo>
                    <a:pt x="0" y="7010"/>
                  </a:lnTo>
                  <a:lnTo>
                    <a:pt x="1500" y="701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"/>
            <p:cNvSpPr/>
            <p:nvPr/>
          </p:nvSpPr>
          <p:spPr>
            <a:xfrm>
              <a:off x="5126698" y="4019340"/>
              <a:ext cx="32601" cy="270130"/>
            </a:xfrm>
            <a:custGeom>
              <a:avLst/>
              <a:gdLst/>
              <a:ahLst/>
              <a:cxnLst/>
              <a:rect l="l" t="t" r="r" b="b"/>
              <a:pathLst>
                <a:path w="846" h="7010" extrusionOk="0">
                  <a:moveTo>
                    <a:pt x="1" y="1"/>
                  </a:moveTo>
                  <a:lnTo>
                    <a:pt x="1" y="7010"/>
                  </a:lnTo>
                  <a:lnTo>
                    <a:pt x="845" y="7010"/>
                  </a:lnTo>
                  <a:lnTo>
                    <a:pt x="8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"/>
            <p:cNvSpPr/>
            <p:nvPr/>
          </p:nvSpPr>
          <p:spPr>
            <a:xfrm>
              <a:off x="5457377" y="4019340"/>
              <a:ext cx="57841" cy="270130"/>
            </a:xfrm>
            <a:custGeom>
              <a:avLst/>
              <a:gdLst/>
              <a:ahLst/>
              <a:cxnLst/>
              <a:rect l="l" t="t" r="r" b="b"/>
              <a:pathLst>
                <a:path w="1501" h="7010" extrusionOk="0">
                  <a:moveTo>
                    <a:pt x="0" y="1"/>
                  </a:moveTo>
                  <a:lnTo>
                    <a:pt x="0" y="7010"/>
                  </a:lnTo>
                  <a:lnTo>
                    <a:pt x="1501" y="7010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"/>
            <p:cNvSpPr/>
            <p:nvPr/>
          </p:nvSpPr>
          <p:spPr>
            <a:xfrm>
              <a:off x="5482618" y="4019340"/>
              <a:ext cx="32601" cy="270130"/>
            </a:xfrm>
            <a:custGeom>
              <a:avLst/>
              <a:gdLst/>
              <a:ahLst/>
              <a:cxnLst/>
              <a:rect l="l" t="t" r="r" b="b"/>
              <a:pathLst>
                <a:path w="846" h="7010" extrusionOk="0">
                  <a:moveTo>
                    <a:pt x="1" y="1"/>
                  </a:moveTo>
                  <a:lnTo>
                    <a:pt x="1" y="7010"/>
                  </a:lnTo>
                  <a:lnTo>
                    <a:pt x="846" y="7010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"/>
            <p:cNvSpPr/>
            <p:nvPr/>
          </p:nvSpPr>
          <p:spPr>
            <a:xfrm>
              <a:off x="5813297" y="4228361"/>
              <a:ext cx="57918" cy="10520"/>
            </a:xfrm>
            <a:custGeom>
              <a:avLst/>
              <a:gdLst/>
              <a:ahLst/>
              <a:cxnLst/>
              <a:rect l="l" t="t" r="r" b="b"/>
              <a:pathLst>
                <a:path w="1503" h="273" extrusionOk="0">
                  <a:moveTo>
                    <a:pt x="751" y="1"/>
                  </a:moveTo>
                  <a:cubicBezTo>
                    <a:pt x="336" y="1"/>
                    <a:pt x="1" y="62"/>
                    <a:pt x="1" y="137"/>
                  </a:cubicBezTo>
                  <a:cubicBezTo>
                    <a:pt x="1" y="211"/>
                    <a:pt x="337" y="273"/>
                    <a:pt x="751" y="273"/>
                  </a:cubicBezTo>
                  <a:cubicBezTo>
                    <a:pt x="1164" y="273"/>
                    <a:pt x="1502" y="213"/>
                    <a:pt x="1502" y="137"/>
                  </a:cubicBezTo>
                  <a:cubicBezTo>
                    <a:pt x="1502" y="62"/>
                    <a:pt x="1166" y="1"/>
                    <a:pt x="751" y="1"/>
                  </a:cubicBezTo>
                  <a:close/>
                </a:path>
              </a:pathLst>
            </a:custGeom>
            <a:solidFill>
              <a:srgbClr val="1F4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"/>
            <p:cNvSpPr/>
            <p:nvPr/>
          </p:nvSpPr>
          <p:spPr>
            <a:xfrm>
              <a:off x="5813335" y="4019340"/>
              <a:ext cx="57880" cy="214293"/>
            </a:xfrm>
            <a:custGeom>
              <a:avLst/>
              <a:gdLst/>
              <a:ahLst/>
              <a:cxnLst/>
              <a:rect l="l" t="t" r="r" b="b"/>
              <a:pathLst>
                <a:path w="1502" h="5561" extrusionOk="0">
                  <a:moveTo>
                    <a:pt x="1" y="1"/>
                  </a:moveTo>
                  <a:lnTo>
                    <a:pt x="1" y="5561"/>
                  </a:lnTo>
                  <a:lnTo>
                    <a:pt x="1501" y="5561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"/>
            <p:cNvSpPr/>
            <p:nvPr/>
          </p:nvSpPr>
          <p:spPr>
            <a:xfrm>
              <a:off x="5838615" y="4019340"/>
              <a:ext cx="32601" cy="214293"/>
            </a:xfrm>
            <a:custGeom>
              <a:avLst/>
              <a:gdLst/>
              <a:ahLst/>
              <a:cxnLst/>
              <a:rect l="l" t="t" r="r" b="b"/>
              <a:pathLst>
                <a:path w="846" h="5561" extrusionOk="0">
                  <a:moveTo>
                    <a:pt x="1" y="1"/>
                  </a:moveTo>
                  <a:lnTo>
                    <a:pt x="1" y="5561"/>
                  </a:lnTo>
                  <a:lnTo>
                    <a:pt x="845" y="5561"/>
                  </a:lnTo>
                  <a:lnTo>
                    <a:pt x="8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"/>
            <p:cNvSpPr/>
            <p:nvPr/>
          </p:nvSpPr>
          <p:spPr>
            <a:xfrm>
              <a:off x="4618445" y="3570509"/>
              <a:ext cx="1379784" cy="598410"/>
            </a:xfrm>
            <a:custGeom>
              <a:avLst/>
              <a:gdLst/>
              <a:ahLst/>
              <a:cxnLst/>
              <a:rect l="l" t="t" r="r" b="b"/>
              <a:pathLst>
                <a:path w="35806" h="15529" extrusionOk="0">
                  <a:moveTo>
                    <a:pt x="4105" y="1"/>
                  </a:moveTo>
                  <a:cubicBezTo>
                    <a:pt x="1839" y="1"/>
                    <a:pt x="1" y="1839"/>
                    <a:pt x="1" y="4105"/>
                  </a:cubicBezTo>
                  <a:lnTo>
                    <a:pt x="1" y="15529"/>
                  </a:lnTo>
                  <a:lnTo>
                    <a:pt x="35805" y="15529"/>
                  </a:lnTo>
                  <a:lnTo>
                    <a:pt x="35805" y="4105"/>
                  </a:lnTo>
                  <a:cubicBezTo>
                    <a:pt x="35805" y="1839"/>
                    <a:pt x="33966" y="1"/>
                    <a:pt x="31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"/>
            <p:cNvSpPr/>
            <p:nvPr/>
          </p:nvSpPr>
          <p:spPr>
            <a:xfrm>
              <a:off x="4639216" y="4255914"/>
              <a:ext cx="1338205" cy="23738"/>
            </a:xfrm>
            <a:custGeom>
              <a:avLst/>
              <a:gdLst/>
              <a:ahLst/>
              <a:cxnLst/>
              <a:rect l="l" t="t" r="r" b="b"/>
              <a:pathLst>
                <a:path w="34727" h="616" extrusionOk="0">
                  <a:moveTo>
                    <a:pt x="0" y="0"/>
                  </a:moveTo>
                  <a:lnTo>
                    <a:pt x="0" y="616"/>
                  </a:lnTo>
                  <a:lnTo>
                    <a:pt x="34726" y="616"/>
                  </a:lnTo>
                  <a:lnTo>
                    <a:pt x="34726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"/>
            <p:cNvSpPr/>
            <p:nvPr/>
          </p:nvSpPr>
          <p:spPr>
            <a:xfrm>
              <a:off x="5724085" y="4210596"/>
              <a:ext cx="180652" cy="331440"/>
            </a:xfrm>
            <a:custGeom>
              <a:avLst/>
              <a:gdLst/>
              <a:ahLst/>
              <a:cxnLst/>
              <a:rect l="l" t="t" r="r" b="b"/>
              <a:pathLst>
                <a:path w="4688" h="8601" extrusionOk="0">
                  <a:moveTo>
                    <a:pt x="1" y="1"/>
                  </a:moveTo>
                  <a:lnTo>
                    <a:pt x="3575" y="8600"/>
                  </a:lnTo>
                  <a:lnTo>
                    <a:pt x="468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"/>
            <p:cNvSpPr/>
            <p:nvPr/>
          </p:nvSpPr>
          <p:spPr>
            <a:xfrm>
              <a:off x="5794221" y="4362004"/>
              <a:ext cx="261768" cy="261845"/>
            </a:xfrm>
            <a:custGeom>
              <a:avLst/>
              <a:gdLst/>
              <a:ahLst/>
              <a:cxnLst/>
              <a:rect l="l" t="t" r="r" b="b"/>
              <a:pathLst>
                <a:path w="6793" h="6795" extrusionOk="0">
                  <a:moveTo>
                    <a:pt x="3396" y="0"/>
                  </a:moveTo>
                  <a:cubicBezTo>
                    <a:pt x="1522" y="0"/>
                    <a:pt x="0" y="1522"/>
                    <a:pt x="0" y="3397"/>
                  </a:cubicBezTo>
                  <a:cubicBezTo>
                    <a:pt x="0" y="5272"/>
                    <a:pt x="1521" y="6794"/>
                    <a:pt x="3396" y="6794"/>
                  </a:cubicBezTo>
                  <a:cubicBezTo>
                    <a:pt x="5273" y="6794"/>
                    <a:pt x="6793" y="5272"/>
                    <a:pt x="6793" y="3397"/>
                  </a:cubicBezTo>
                  <a:cubicBezTo>
                    <a:pt x="6793" y="1522"/>
                    <a:pt x="5271" y="0"/>
                    <a:pt x="3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"/>
            <p:cNvSpPr/>
            <p:nvPr/>
          </p:nvSpPr>
          <p:spPr>
            <a:xfrm>
              <a:off x="5830253" y="4404972"/>
              <a:ext cx="182849" cy="175874"/>
            </a:xfrm>
            <a:custGeom>
              <a:avLst/>
              <a:gdLst/>
              <a:ahLst/>
              <a:cxnLst/>
              <a:rect l="l" t="t" r="r" b="b"/>
              <a:pathLst>
                <a:path w="4745" h="4564" extrusionOk="0">
                  <a:moveTo>
                    <a:pt x="2462" y="0"/>
                  </a:moveTo>
                  <a:cubicBezTo>
                    <a:pt x="1868" y="0"/>
                    <a:pt x="1284" y="232"/>
                    <a:pt x="847" y="669"/>
                  </a:cubicBezTo>
                  <a:cubicBezTo>
                    <a:pt x="195" y="1322"/>
                    <a:pt x="0" y="2302"/>
                    <a:pt x="354" y="3155"/>
                  </a:cubicBezTo>
                  <a:cubicBezTo>
                    <a:pt x="706" y="4009"/>
                    <a:pt x="1539" y="4564"/>
                    <a:pt x="2461" y="4564"/>
                  </a:cubicBezTo>
                  <a:cubicBezTo>
                    <a:pt x="3722" y="4564"/>
                    <a:pt x="4744" y="3542"/>
                    <a:pt x="4744" y="2282"/>
                  </a:cubicBezTo>
                  <a:cubicBezTo>
                    <a:pt x="4744" y="1359"/>
                    <a:pt x="4187" y="527"/>
                    <a:pt x="3334" y="173"/>
                  </a:cubicBezTo>
                  <a:cubicBezTo>
                    <a:pt x="3052" y="57"/>
                    <a:pt x="2756" y="0"/>
                    <a:pt x="24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"/>
            <p:cNvSpPr/>
            <p:nvPr/>
          </p:nvSpPr>
          <p:spPr>
            <a:xfrm>
              <a:off x="4709968" y="4210596"/>
              <a:ext cx="180652" cy="331440"/>
            </a:xfrm>
            <a:custGeom>
              <a:avLst/>
              <a:gdLst/>
              <a:ahLst/>
              <a:cxnLst/>
              <a:rect l="l" t="t" r="r" b="b"/>
              <a:pathLst>
                <a:path w="4688" h="8601" extrusionOk="0">
                  <a:moveTo>
                    <a:pt x="1" y="1"/>
                  </a:moveTo>
                  <a:lnTo>
                    <a:pt x="3575" y="8600"/>
                  </a:lnTo>
                  <a:lnTo>
                    <a:pt x="468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"/>
            <p:cNvSpPr/>
            <p:nvPr/>
          </p:nvSpPr>
          <p:spPr>
            <a:xfrm>
              <a:off x="4780104" y="4362004"/>
              <a:ext cx="261768" cy="261845"/>
            </a:xfrm>
            <a:custGeom>
              <a:avLst/>
              <a:gdLst/>
              <a:ahLst/>
              <a:cxnLst/>
              <a:rect l="l" t="t" r="r" b="b"/>
              <a:pathLst>
                <a:path w="6793" h="6795" extrusionOk="0">
                  <a:moveTo>
                    <a:pt x="3397" y="0"/>
                  </a:moveTo>
                  <a:cubicBezTo>
                    <a:pt x="1522" y="0"/>
                    <a:pt x="0" y="1522"/>
                    <a:pt x="0" y="3397"/>
                  </a:cubicBezTo>
                  <a:cubicBezTo>
                    <a:pt x="0" y="5272"/>
                    <a:pt x="1521" y="6794"/>
                    <a:pt x="3397" y="6794"/>
                  </a:cubicBezTo>
                  <a:cubicBezTo>
                    <a:pt x="5273" y="6793"/>
                    <a:pt x="6793" y="5272"/>
                    <a:pt x="6793" y="3397"/>
                  </a:cubicBezTo>
                  <a:cubicBezTo>
                    <a:pt x="6793" y="1522"/>
                    <a:pt x="5271" y="0"/>
                    <a:pt x="3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"/>
            <p:cNvSpPr/>
            <p:nvPr/>
          </p:nvSpPr>
          <p:spPr>
            <a:xfrm>
              <a:off x="4816135" y="4404972"/>
              <a:ext cx="182849" cy="175874"/>
            </a:xfrm>
            <a:custGeom>
              <a:avLst/>
              <a:gdLst/>
              <a:ahLst/>
              <a:cxnLst/>
              <a:rect l="l" t="t" r="r" b="b"/>
              <a:pathLst>
                <a:path w="4745" h="4564" extrusionOk="0">
                  <a:moveTo>
                    <a:pt x="2463" y="0"/>
                  </a:moveTo>
                  <a:cubicBezTo>
                    <a:pt x="1869" y="0"/>
                    <a:pt x="1284" y="232"/>
                    <a:pt x="848" y="669"/>
                  </a:cubicBezTo>
                  <a:cubicBezTo>
                    <a:pt x="195" y="1322"/>
                    <a:pt x="0" y="2304"/>
                    <a:pt x="354" y="3155"/>
                  </a:cubicBezTo>
                  <a:cubicBezTo>
                    <a:pt x="707" y="4009"/>
                    <a:pt x="1539" y="4564"/>
                    <a:pt x="2462" y="4564"/>
                  </a:cubicBezTo>
                  <a:cubicBezTo>
                    <a:pt x="3722" y="4564"/>
                    <a:pt x="4744" y="3542"/>
                    <a:pt x="4744" y="2282"/>
                  </a:cubicBezTo>
                  <a:cubicBezTo>
                    <a:pt x="4744" y="1359"/>
                    <a:pt x="4187" y="527"/>
                    <a:pt x="3334" y="173"/>
                  </a:cubicBezTo>
                  <a:cubicBezTo>
                    <a:pt x="3052" y="57"/>
                    <a:pt x="2756" y="0"/>
                    <a:pt x="24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"/>
            <p:cNvSpPr/>
            <p:nvPr/>
          </p:nvSpPr>
          <p:spPr>
            <a:xfrm>
              <a:off x="4569041" y="3789086"/>
              <a:ext cx="1478549" cy="266277"/>
            </a:xfrm>
            <a:custGeom>
              <a:avLst/>
              <a:gdLst/>
              <a:ahLst/>
              <a:cxnLst/>
              <a:rect l="l" t="t" r="r" b="b"/>
              <a:pathLst>
                <a:path w="38369" h="6910" extrusionOk="0">
                  <a:moveTo>
                    <a:pt x="0" y="1"/>
                  </a:moveTo>
                  <a:lnTo>
                    <a:pt x="0" y="1177"/>
                  </a:lnTo>
                  <a:lnTo>
                    <a:pt x="2954" y="1177"/>
                  </a:lnTo>
                  <a:lnTo>
                    <a:pt x="2954" y="1"/>
                  </a:lnTo>
                  <a:close/>
                  <a:moveTo>
                    <a:pt x="35415" y="1"/>
                  </a:moveTo>
                  <a:lnTo>
                    <a:pt x="35415" y="1177"/>
                  </a:lnTo>
                  <a:lnTo>
                    <a:pt x="38368" y="1177"/>
                  </a:lnTo>
                  <a:lnTo>
                    <a:pt x="38368" y="1"/>
                  </a:lnTo>
                  <a:close/>
                  <a:moveTo>
                    <a:pt x="0" y="5734"/>
                  </a:moveTo>
                  <a:lnTo>
                    <a:pt x="0" y="6909"/>
                  </a:lnTo>
                  <a:lnTo>
                    <a:pt x="2954" y="6909"/>
                  </a:lnTo>
                  <a:lnTo>
                    <a:pt x="2954" y="5734"/>
                  </a:lnTo>
                  <a:close/>
                  <a:moveTo>
                    <a:pt x="35415" y="5734"/>
                  </a:moveTo>
                  <a:lnTo>
                    <a:pt x="35415" y="6909"/>
                  </a:lnTo>
                  <a:lnTo>
                    <a:pt x="38368" y="6909"/>
                  </a:lnTo>
                  <a:lnTo>
                    <a:pt x="38368" y="573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"/>
            <p:cNvSpPr/>
            <p:nvPr/>
          </p:nvSpPr>
          <p:spPr>
            <a:xfrm>
              <a:off x="4510042" y="3449582"/>
              <a:ext cx="1590455" cy="792781"/>
            </a:xfrm>
            <a:custGeom>
              <a:avLst/>
              <a:gdLst/>
              <a:ahLst/>
              <a:cxnLst/>
              <a:rect l="l" t="t" r="r" b="b"/>
              <a:pathLst>
                <a:path w="41273" h="20573" extrusionOk="0">
                  <a:moveTo>
                    <a:pt x="6218" y="1"/>
                  </a:moveTo>
                  <a:cubicBezTo>
                    <a:pt x="2790" y="1"/>
                    <a:pt x="1" y="2790"/>
                    <a:pt x="1" y="6218"/>
                  </a:cubicBezTo>
                  <a:lnTo>
                    <a:pt x="1" y="20572"/>
                  </a:lnTo>
                  <a:lnTo>
                    <a:pt x="1450" y="20572"/>
                  </a:lnTo>
                  <a:lnTo>
                    <a:pt x="1450" y="6218"/>
                  </a:lnTo>
                  <a:cubicBezTo>
                    <a:pt x="1450" y="3588"/>
                    <a:pt x="3588" y="1448"/>
                    <a:pt x="6218" y="1448"/>
                  </a:cubicBezTo>
                  <a:lnTo>
                    <a:pt x="35056" y="1448"/>
                  </a:lnTo>
                  <a:cubicBezTo>
                    <a:pt x="37686" y="1448"/>
                    <a:pt x="39825" y="3588"/>
                    <a:pt x="39825" y="6218"/>
                  </a:cubicBezTo>
                  <a:lnTo>
                    <a:pt x="39825" y="20572"/>
                  </a:lnTo>
                  <a:lnTo>
                    <a:pt x="41272" y="20572"/>
                  </a:lnTo>
                  <a:lnTo>
                    <a:pt x="41272" y="6218"/>
                  </a:lnTo>
                  <a:cubicBezTo>
                    <a:pt x="41272" y="2790"/>
                    <a:pt x="38483" y="1"/>
                    <a:pt x="350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"/>
            <p:cNvSpPr/>
            <p:nvPr/>
          </p:nvSpPr>
          <p:spPr>
            <a:xfrm>
              <a:off x="4479175" y="4205355"/>
              <a:ext cx="131828" cy="49325"/>
            </a:xfrm>
            <a:custGeom>
              <a:avLst/>
              <a:gdLst/>
              <a:ahLst/>
              <a:cxnLst/>
              <a:rect l="l" t="t" r="r" b="b"/>
              <a:pathLst>
                <a:path w="3421" h="1280" extrusionOk="0">
                  <a:moveTo>
                    <a:pt x="543" y="1"/>
                  </a:moveTo>
                  <a:cubicBezTo>
                    <a:pt x="242" y="1"/>
                    <a:pt x="0" y="287"/>
                    <a:pt x="0" y="641"/>
                  </a:cubicBezTo>
                  <a:cubicBezTo>
                    <a:pt x="0" y="993"/>
                    <a:pt x="242" y="1279"/>
                    <a:pt x="543" y="1279"/>
                  </a:cubicBezTo>
                  <a:lnTo>
                    <a:pt x="2876" y="1279"/>
                  </a:lnTo>
                  <a:cubicBezTo>
                    <a:pt x="3177" y="1279"/>
                    <a:pt x="3420" y="994"/>
                    <a:pt x="3420" y="641"/>
                  </a:cubicBezTo>
                  <a:cubicBezTo>
                    <a:pt x="3420" y="287"/>
                    <a:pt x="3175" y="1"/>
                    <a:pt x="2876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"/>
            <p:cNvSpPr/>
            <p:nvPr/>
          </p:nvSpPr>
          <p:spPr>
            <a:xfrm>
              <a:off x="6005669" y="4205355"/>
              <a:ext cx="131828" cy="49325"/>
            </a:xfrm>
            <a:custGeom>
              <a:avLst/>
              <a:gdLst/>
              <a:ahLst/>
              <a:cxnLst/>
              <a:rect l="l" t="t" r="r" b="b"/>
              <a:pathLst>
                <a:path w="3421" h="1280" extrusionOk="0">
                  <a:moveTo>
                    <a:pt x="544" y="1"/>
                  </a:moveTo>
                  <a:cubicBezTo>
                    <a:pt x="244" y="1"/>
                    <a:pt x="0" y="287"/>
                    <a:pt x="0" y="641"/>
                  </a:cubicBezTo>
                  <a:cubicBezTo>
                    <a:pt x="0" y="993"/>
                    <a:pt x="244" y="1279"/>
                    <a:pt x="544" y="1279"/>
                  </a:cubicBezTo>
                  <a:lnTo>
                    <a:pt x="2878" y="1279"/>
                  </a:lnTo>
                  <a:cubicBezTo>
                    <a:pt x="3178" y="1279"/>
                    <a:pt x="3420" y="994"/>
                    <a:pt x="3420" y="641"/>
                  </a:cubicBezTo>
                  <a:cubicBezTo>
                    <a:pt x="3420" y="287"/>
                    <a:pt x="3178" y="1"/>
                    <a:pt x="2878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25" name="Google Shape;425;p1"/>
          <p:cNvCxnSpPr/>
          <p:nvPr/>
        </p:nvCxnSpPr>
        <p:spPr>
          <a:xfrm>
            <a:off x="-33300" y="535425"/>
            <a:ext cx="9210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6" name="Google Shape;426;p1"/>
          <p:cNvGrpSpPr/>
          <p:nvPr/>
        </p:nvGrpSpPr>
        <p:grpSpPr>
          <a:xfrm flipH="1">
            <a:off x="4847131" y="2083547"/>
            <a:ext cx="705637" cy="2540236"/>
            <a:chOff x="3992622" y="1619038"/>
            <a:chExt cx="804053" cy="2894526"/>
          </a:xfrm>
        </p:grpSpPr>
        <p:sp>
          <p:nvSpPr>
            <p:cNvPr id="427" name="Google Shape;427;p1"/>
            <p:cNvSpPr/>
            <p:nvPr/>
          </p:nvSpPr>
          <p:spPr>
            <a:xfrm>
              <a:off x="4057270" y="2472706"/>
              <a:ext cx="143140" cy="593185"/>
            </a:xfrm>
            <a:custGeom>
              <a:avLst/>
              <a:gdLst/>
              <a:ahLst/>
              <a:cxnLst/>
              <a:rect l="l" t="t" r="r" b="b"/>
              <a:pathLst>
                <a:path w="5066" h="20994" extrusionOk="0">
                  <a:moveTo>
                    <a:pt x="2378" y="0"/>
                  </a:moveTo>
                  <a:cubicBezTo>
                    <a:pt x="2327" y="0"/>
                    <a:pt x="2275" y="0"/>
                    <a:pt x="2224" y="1"/>
                  </a:cubicBezTo>
                  <a:cubicBezTo>
                    <a:pt x="1408" y="7"/>
                    <a:pt x="900" y="372"/>
                    <a:pt x="643" y="1167"/>
                  </a:cubicBezTo>
                  <a:cubicBezTo>
                    <a:pt x="492" y="1637"/>
                    <a:pt x="470" y="2139"/>
                    <a:pt x="452" y="2632"/>
                  </a:cubicBezTo>
                  <a:cubicBezTo>
                    <a:pt x="240" y="8230"/>
                    <a:pt x="129" y="13831"/>
                    <a:pt x="19" y="19432"/>
                  </a:cubicBezTo>
                  <a:cubicBezTo>
                    <a:pt x="0" y="20342"/>
                    <a:pt x="136" y="20702"/>
                    <a:pt x="990" y="20845"/>
                  </a:cubicBezTo>
                  <a:cubicBezTo>
                    <a:pt x="1245" y="20888"/>
                    <a:pt x="1599" y="20994"/>
                    <a:pt x="1909" y="20994"/>
                  </a:cubicBezTo>
                  <a:cubicBezTo>
                    <a:pt x="2221" y="20994"/>
                    <a:pt x="2489" y="20887"/>
                    <a:pt x="2564" y="20499"/>
                  </a:cubicBezTo>
                  <a:cubicBezTo>
                    <a:pt x="2698" y="19808"/>
                    <a:pt x="2828" y="19117"/>
                    <a:pt x="2953" y="18424"/>
                  </a:cubicBezTo>
                  <a:cubicBezTo>
                    <a:pt x="3384" y="16018"/>
                    <a:pt x="3753" y="13599"/>
                    <a:pt x="4060" y="11171"/>
                  </a:cubicBezTo>
                  <a:cubicBezTo>
                    <a:pt x="4218" y="9925"/>
                    <a:pt x="4358" y="8676"/>
                    <a:pt x="4482" y="7424"/>
                  </a:cubicBezTo>
                  <a:cubicBezTo>
                    <a:pt x="4665" y="5582"/>
                    <a:pt x="4812" y="3737"/>
                    <a:pt x="4922" y="1887"/>
                  </a:cubicBezTo>
                  <a:cubicBezTo>
                    <a:pt x="4978" y="970"/>
                    <a:pt x="5065" y="558"/>
                    <a:pt x="4112" y="227"/>
                  </a:cubicBezTo>
                  <a:cubicBezTo>
                    <a:pt x="3561" y="35"/>
                    <a:pt x="2960" y="0"/>
                    <a:pt x="2378" y="0"/>
                  </a:cubicBezTo>
                  <a:close/>
                </a:path>
              </a:pathLst>
            </a:custGeom>
            <a:solidFill>
              <a:srgbClr val="DF9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"/>
            <p:cNvSpPr/>
            <p:nvPr/>
          </p:nvSpPr>
          <p:spPr>
            <a:xfrm>
              <a:off x="3992622" y="3001668"/>
              <a:ext cx="141275" cy="191315"/>
            </a:xfrm>
            <a:custGeom>
              <a:avLst/>
              <a:gdLst/>
              <a:ahLst/>
              <a:cxnLst/>
              <a:rect l="l" t="t" r="r" b="b"/>
              <a:pathLst>
                <a:path w="5000" h="6771" extrusionOk="0">
                  <a:moveTo>
                    <a:pt x="3073" y="1"/>
                  </a:moveTo>
                  <a:cubicBezTo>
                    <a:pt x="2820" y="1"/>
                    <a:pt x="2601" y="69"/>
                    <a:pt x="2367" y="231"/>
                  </a:cubicBezTo>
                  <a:cubicBezTo>
                    <a:pt x="2304" y="273"/>
                    <a:pt x="2244" y="321"/>
                    <a:pt x="2187" y="371"/>
                  </a:cubicBezTo>
                  <a:cubicBezTo>
                    <a:pt x="1745" y="749"/>
                    <a:pt x="1431" y="1255"/>
                    <a:pt x="1143" y="1754"/>
                  </a:cubicBezTo>
                  <a:cubicBezTo>
                    <a:pt x="956" y="2076"/>
                    <a:pt x="762" y="2393"/>
                    <a:pt x="584" y="2722"/>
                  </a:cubicBezTo>
                  <a:cubicBezTo>
                    <a:pt x="508" y="2862"/>
                    <a:pt x="0" y="3798"/>
                    <a:pt x="288" y="3798"/>
                  </a:cubicBezTo>
                  <a:cubicBezTo>
                    <a:pt x="307" y="3798"/>
                    <a:pt x="330" y="3794"/>
                    <a:pt x="357" y="3785"/>
                  </a:cubicBezTo>
                  <a:cubicBezTo>
                    <a:pt x="837" y="3625"/>
                    <a:pt x="1146" y="2999"/>
                    <a:pt x="1445" y="2616"/>
                  </a:cubicBezTo>
                  <a:cubicBezTo>
                    <a:pt x="1479" y="2571"/>
                    <a:pt x="1533" y="2522"/>
                    <a:pt x="1583" y="2522"/>
                  </a:cubicBezTo>
                  <a:cubicBezTo>
                    <a:pt x="1598" y="2522"/>
                    <a:pt x="1613" y="2526"/>
                    <a:pt x="1626" y="2536"/>
                  </a:cubicBezTo>
                  <a:cubicBezTo>
                    <a:pt x="1676" y="2572"/>
                    <a:pt x="1663" y="2649"/>
                    <a:pt x="1643" y="2707"/>
                  </a:cubicBezTo>
                  <a:cubicBezTo>
                    <a:pt x="1542" y="3013"/>
                    <a:pt x="1419" y="3318"/>
                    <a:pt x="1340" y="3631"/>
                  </a:cubicBezTo>
                  <a:cubicBezTo>
                    <a:pt x="1292" y="3818"/>
                    <a:pt x="1300" y="4302"/>
                    <a:pt x="1176" y="4442"/>
                  </a:cubicBezTo>
                  <a:cubicBezTo>
                    <a:pt x="1090" y="4977"/>
                    <a:pt x="1042" y="5517"/>
                    <a:pt x="1028" y="6059"/>
                  </a:cubicBezTo>
                  <a:cubicBezTo>
                    <a:pt x="1025" y="6146"/>
                    <a:pt x="1167" y="6186"/>
                    <a:pt x="1260" y="6186"/>
                  </a:cubicBezTo>
                  <a:cubicBezTo>
                    <a:pt x="1278" y="6186"/>
                    <a:pt x="1295" y="6185"/>
                    <a:pt x="1308" y="6182"/>
                  </a:cubicBezTo>
                  <a:cubicBezTo>
                    <a:pt x="1482" y="6145"/>
                    <a:pt x="1568" y="6064"/>
                    <a:pt x="1633" y="5912"/>
                  </a:cubicBezTo>
                  <a:cubicBezTo>
                    <a:pt x="1756" y="5629"/>
                    <a:pt x="1801" y="5298"/>
                    <a:pt x="1879" y="5004"/>
                  </a:cubicBezTo>
                  <a:cubicBezTo>
                    <a:pt x="1971" y="4662"/>
                    <a:pt x="2084" y="4312"/>
                    <a:pt x="2172" y="3962"/>
                  </a:cubicBezTo>
                  <a:cubicBezTo>
                    <a:pt x="2198" y="3968"/>
                    <a:pt x="2224" y="3972"/>
                    <a:pt x="2248" y="3976"/>
                  </a:cubicBezTo>
                  <a:cubicBezTo>
                    <a:pt x="2165" y="4437"/>
                    <a:pt x="2084" y="4895"/>
                    <a:pt x="2004" y="5354"/>
                  </a:cubicBezTo>
                  <a:cubicBezTo>
                    <a:pt x="1944" y="5699"/>
                    <a:pt x="1832" y="6037"/>
                    <a:pt x="1804" y="6383"/>
                  </a:cubicBezTo>
                  <a:cubicBezTo>
                    <a:pt x="1796" y="6459"/>
                    <a:pt x="1794" y="6538"/>
                    <a:pt x="1818" y="6609"/>
                  </a:cubicBezTo>
                  <a:cubicBezTo>
                    <a:pt x="1841" y="6685"/>
                    <a:pt x="1902" y="6743"/>
                    <a:pt x="1978" y="6765"/>
                  </a:cubicBezTo>
                  <a:cubicBezTo>
                    <a:pt x="1995" y="6769"/>
                    <a:pt x="2012" y="6771"/>
                    <a:pt x="2029" y="6771"/>
                  </a:cubicBezTo>
                  <a:cubicBezTo>
                    <a:pt x="2104" y="6771"/>
                    <a:pt x="2181" y="6735"/>
                    <a:pt x="2238" y="6685"/>
                  </a:cubicBezTo>
                  <a:cubicBezTo>
                    <a:pt x="2307" y="6623"/>
                    <a:pt x="2349" y="6542"/>
                    <a:pt x="2390" y="6462"/>
                  </a:cubicBezTo>
                  <a:cubicBezTo>
                    <a:pt x="2588" y="6063"/>
                    <a:pt x="2731" y="5637"/>
                    <a:pt x="2814" y="5198"/>
                  </a:cubicBezTo>
                  <a:cubicBezTo>
                    <a:pt x="2833" y="5103"/>
                    <a:pt x="3041" y="4111"/>
                    <a:pt x="3050" y="4111"/>
                  </a:cubicBezTo>
                  <a:cubicBezTo>
                    <a:pt x="3050" y="4111"/>
                    <a:pt x="3050" y="4111"/>
                    <a:pt x="3050" y="4111"/>
                  </a:cubicBezTo>
                  <a:cubicBezTo>
                    <a:pt x="3081" y="4115"/>
                    <a:pt x="3111" y="4119"/>
                    <a:pt x="3143" y="4124"/>
                  </a:cubicBezTo>
                  <a:cubicBezTo>
                    <a:pt x="3093" y="4428"/>
                    <a:pt x="3043" y="4731"/>
                    <a:pt x="2993" y="5035"/>
                  </a:cubicBezTo>
                  <a:cubicBezTo>
                    <a:pt x="2917" y="5489"/>
                    <a:pt x="2784" y="5929"/>
                    <a:pt x="2731" y="6386"/>
                  </a:cubicBezTo>
                  <a:cubicBezTo>
                    <a:pt x="2718" y="6499"/>
                    <a:pt x="2715" y="6629"/>
                    <a:pt x="2810" y="6698"/>
                  </a:cubicBezTo>
                  <a:cubicBezTo>
                    <a:pt x="2846" y="6724"/>
                    <a:pt x="2888" y="6735"/>
                    <a:pt x="2934" y="6735"/>
                  </a:cubicBezTo>
                  <a:cubicBezTo>
                    <a:pt x="3042" y="6735"/>
                    <a:pt x="3164" y="6670"/>
                    <a:pt x="3241" y="6589"/>
                  </a:cubicBezTo>
                  <a:cubicBezTo>
                    <a:pt x="3416" y="6406"/>
                    <a:pt x="3481" y="6165"/>
                    <a:pt x="3543" y="5934"/>
                  </a:cubicBezTo>
                  <a:cubicBezTo>
                    <a:pt x="3576" y="5810"/>
                    <a:pt x="3971" y="4205"/>
                    <a:pt x="3930" y="4201"/>
                  </a:cubicBezTo>
                  <a:lnTo>
                    <a:pt x="3930" y="4201"/>
                  </a:lnTo>
                  <a:cubicBezTo>
                    <a:pt x="3938" y="4201"/>
                    <a:pt x="3946" y="4201"/>
                    <a:pt x="3954" y="4201"/>
                  </a:cubicBezTo>
                  <a:cubicBezTo>
                    <a:pt x="3973" y="4201"/>
                    <a:pt x="3992" y="4200"/>
                    <a:pt x="4012" y="4199"/>
                  </a:cubicBezTo>
                  <a:cubicBezTo>
                    <a:pt x="4012" y="4199"/>
                    <a:pt x="4012" y="4199"/>
                    <a:pt x="4012" y="4199"/>
                  </a:cubicBezTo>
                  <a:cubicBezTo>
                    <a:pt x="4054" y="4199"/>
                    <a:pt x="3850" y="5620"/>
                    <a:pt x="3812" y="5747"/>
                  </a:cubicBezTo>
                  <a:cubicBezTo>
                    <a:pt x="3787" y="5822"/>
                    <a:pt x="3763" y="5899"/>
                    <a:pt x="3776" y="5972"/>
                  </a:cubicBezTo>
                  <a:cubicBezTo>
                    <a:pt x="3787" y="6044"/>
                    <a:pt x="3849" y="6112"/>
                    <a:pt x="3929" y="6112"/>
                  </a:cubicBezTo>
                  <a:cubicBezTo>
                    <a:pt x="3931" y="6112"/>
                    <a:pt x="3933" y="6112"/>
                    <a:pt x="3936" y="6112"/>
                  </a:cubicBezTo>
                  <a:cubicBezTo>
                    <a:pt x="3979" y="6106"/>
                    <a:pt x="4020" y="6090"/>
                    <a:pt x="4054" y="6063"/>
                  </a:cubicBezTo>
                  <a:cubicBezTo>
                    <a:pt x="4167" y="5986"/>
                    <a:pt x="4246" y="5874"/>
                    <a:pt x="4312" y="5760"/>
                  </a:cubicBezTo>
                  <a:cubicBezTo>
                    <a:pt x="4726" y="5044"/>
                    <a:pt x="4725" y="4217"/>
                    <a:pt x="4788" y="3446"/>
                  </a:cubicBezTo>
                  <a:cubicBezTo>
                    <a:pt x="4856" y="2624"/>
                    <a:pt x="4999" y="1688"/>
                    <a:pt x="4863" y="891"/>
                  </a:cubicBezTo>
                  <a:cubicBezTo>
                    <a:pt x="4785" y="438"/>
                    <a:pt x="4563" y="349"/>
                    <a:pt x="4169" y="226"/>
                  </a:cubicBezTo>
                  <a:cubicBezTo>
                    <a:pt x="3967" y="163"/>
                    <a:pt x="3763" y="109"/>
                    <a:pt x="3554" y="63"/>
                  </a:cubicBezTo>
                  <a:cubicBezTo>
                    <a:pt x="3376" y="23"/>
                    <a:pt x="3219" y="1"/>
                    <a:pt x="3073" y="1"/>
                  </a:cubicBezTo>
                  <a:close/>
                </a:path>
              </a:pathLst>
            </a:custGeom>
            <a:solidFill>
              <a:srgbClr val="DF9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"/>
            <p:cNvSpPr/>
            <p:nvPr/>
          </p:nvSpPr>
          <p:spPr>
            <a:xfrm>
              <a:off x="4068148" y="2033200"/>
              <a:ext cx="238133" cy="547610"/>
            </a:xfrm>
            <a:custGeom>
              <a:avLst/>
              <a:gdLst/>
              <a:ahLst/>
              <a:cxnLst/>
              <a:rect l="l" t="t" r="r" b="b"/>
              <a:pathLst>
                <a:path w="8428" h="19381" extrusionOk="0">
                  <a:moveTo>
                    <a:pt x="5914" y="1"/>
                  </a:moveTo>
                  <a:cubicBezTo>
                    <a:pt x="5099" y="1"/>
                    <a:pt x="4391" y="629"/>
                    <a:pt x="3891" y="1291"/>
                  </a:cubicBezTo>
                  <a:cubicBezTo>
                    <a:pt x="3217" y="2185"/>
                    <a:pt x="2736" y="3202"/>
                    <a:pt x="2372" y="4257"/>
                  </a:cubicBezTo>
                  <a:cubicBezTo>
                    <a:pt x="2273" y="4543"/>
                    <a:pt x="2182" y="4831"/>
                    <a:pt x="2099" y="5123"/>
                  </a:cubicBezTo>
                  <a:cubicBezTo>
                    <a:pt x="1730" y="6406"/>
                    <a:pt x="1354" y="7601"/>
                    <a:pt x="1143" y="8929"/>
                  </a:cubicBezTo>
                  <a:cubicBezTo>
                    <a:pt x="643" y="12069"/>
                    <a:pt x="354" y="15239"/>
                    <a:pt x="67" y="18404"/>
                  </a:cubicBezTo>
                  <a:cubicBezTo>
                    <a:pt x="0" y="19130"/>
                    <a:pt x="387" y="19250"/>
                    <a:pt x="1014" y="19250"/>
                  </a:cubicBezTo>
                  <a:cubicBezTo>
                    <a:pt x="1022" y="19250"/>
                    <a:pt x="1029" y="19250"/>
                    <a:pt x="1037" y="19250"/>
                  </a:cubicBezTo>
                  <a:cubicBezTo>
                    <a:pt x="1056" y="19250"/>
                    <a:pt x="1076" y="19250"/>
                    <a:pt x="1095" y="19250"/>
                  </a:cubicBezTo>
                  <a:cubicBezTo>
                    <a:pt x="1708" y="19250"/>
                    <a:pt x="2303" y="19294"/>
                    <a:pt x="2916" y="19352"/>
                  </a:cubicBezTo>
                  <a:cubicBezTo>
                    <a:pt x="3081" y="19368"/>
                    <a:pt x="3252" y="19381"/>
                    <a:pt x="3422" y="19381"/>
                  </a:cubicBezTo>
                  <a:cubicBezTo>
                    <a:pt x="3805" y="19381"/>
                    <a:pt x="4180" y="19313"/>
                    <a:pt x="4446" y="19052"/>
                  </a:cubicBezTo>
                  <a:cubicBezTo>
                    <a:pt x="4839" y="18661"/>
                    <a:pt x="4819" y="18046"/>
                    <a:pt x="4892" y="17537"/>
                  </a:cubicBezTo>
                  <a:cubicBezTo>
                    <a:pt x="4979" y="16931"/>
                    <a:pt x="5079" y="16328"/>
                    <a:pt x="5186" y="15726"/>
                  </a:cubicBezTo>
                  <a:cubicBezTo>
                    <a:pt x="5402" y="14521"/>
                    <a:pt x="5655" y="13324"/>
                    <a:pt x="5918" y="12129"/>
                  </a:cubicBezTo>
                  <a:cubicBezTo>
                    <a:pt x="6435" y="9772"/>
                    <a:pt x="6997" y="7423"/>
                    <a:pt x="7411" y="5044"/>
                  </a:cubicBezTo>
                  <a:cubicBezTo>
                    <a:pt x="7666" y="3588"/>
                    <a:pt x="8427" y="210"/>
                    <a:pt x="6049" y="7"/>
                  </a:cubicBezTo>
                  <a:cubicBezTo>
                    <a:pt x="6004" y="3"/>
                    <a:pt x="5959" y="1"/>
                    <a:pt x="5914" y="1"/>
                  </a:cubicBezTo>
                  <a:close/>
                </a:path>
              </a:pathLst>
            </a:custGeom>
            <a:solidFill>
              <a:srgbClr val="DF9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"/>
            <p:cNvSpPr/>
            <p:nvPr/>
          </p:nvSpPr>
          <p:spPr>
            <a:xfrm>
              <a:off x="4045262" y="2019129"/>
              <a:ext cx="261585" cy="472763"/>
            </a:xfrm>
            <a:custGeom>
              <a:avLst/>
              <a:gdLst/>
              <a:ahLst/>
              <a:cxnLst/>
              <a:rect l="l" t="t" r="r" b="b"/>
              <a:pathLst>
                <a:path w="9258" h="16732" extrusionOk="0">
                  <a:moveTo>
                    <a:pt x="6730" y="1"/>
                  </a:moveTo>
                  <a:cubicBezTo>
                    <a:pt x="6250" y="1"/>
                    <a:pt x="5761" y="142"/>
                    <a:pt x="5296" y="419"/>
                  </a:cubicBezTo>
                  <a:cubicBezTo>
                    <a:pt x="4182" y="1082"/>
                    <a:pt x="3563" y="2384"/>
                    <a:pt x="3103" y="3550"/>
                  </a:cubicBezTo>
                  <a:cubicBezTo>
                    <a:pt x="2607" y="4802"/>
                    <a:pt x="2296" y="6118"/>
                    <a:pt x="1984" y="7429"/>
                  </a:cubicBezTo>
                  <a:cubicBezTo>
                    <a:pt x="1254" y="10514"/>
                    <a:pt x="522" y="13603"/>
                    <a:pt x="1" y="16731"/>
                  </a:cubicBezTo>
                  <a:cubicBezTo>
                    <a:pt x="12" y="16665"/>
                    <a:pt x="1517" y="16620"/>
                    <a:pt x="1764" y="16620"/>
                  </a:cubicBezTo>
                  <a:cubicBezTo>
                    <a:pt x="1767" y="16620"/>
                    <a:pt x="1771" y="16620"/>
                    <a:pt x="1774" y="16620"/>
                  </a:cubicBezTo>
                  <a:lnTo>
                    <a:pt x="3722" y="16638"/>
                  </a:lnTo>
                  <a:cubicBezTo>
                    <a:pt x="4713" y="16648"/>
                    <a:pt x="5703" y="16664"/>
                    <a:pt x="6692" y="16664"/>
                  </a:cubicBezTo>
                  <a:cubicBezTo>
                    <a:pt x="6692" y="16664"/>
                    <a:pt x="6692" y="16663"/>
                    <a:pt x="6692" y="16661"/>
                  </a:cubicBezTo>
                  <a:lnTo>
                    <a:pt x="8257" y="8735"/>
                  </a:lnTo>
                  <a:cubicBezTo>
                    <a:pt x="8584" y="7072"/>
                    <a:pt x="8913" y="5405"/>
                    <a:pt x="9114" y="3722"/>
                  </a:cubicBezTo>
                  <a:cubicBezTo>
                    <a:pt x="9239" y="2670"/>
                    <a:pt x="9257" y="1454"/>
                    <a:pt x="8484" y="728"/>
                  </a:cubicBezTo>
                  <a:cubicBezTo>
                    <a:pt x="7962" y="239"/>
                    <a:pt x="7354" y="1"/>
                    <a:pt x="6730" y="1"/>
                  </a:cubicBezTo>
                  <a:close/>
                </a:path>
              </a:pathLst>
            </a:custGeom>
            <a:solidFill>
              <a:srgbClr val="72C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"/>
            <p:cNvSpPr/>
            <p:nvPr/>
          </p:nvSpPr>
          <p:spPr>
            <a:xfrm>
              <a:off x="4180207" y="3730478"/>
              <a:ext cx="168682" cy="746017"/>
            </a:xfrm>
            <a:custGeom>
              <a:avLst/>
              <a:gdLst/>
              <a:ahLst/>
              <a:cxnLst/>
              <a:rect l="l" t="t" r="r" b="b"/>
              <a:pathLst>
                <a:path w="5970" h="26403" extrusionOk="0">
                  <a:moveTo>
                    <a:pt x="2969" y="1"/>
                  </a:moveTo>
                  <a:cubicBezTo>
                    <a:pt x="2788" y="1"/>
                    <a:pt x="2603" y="25"/>
                    <a:pt x="2418" y="76"/>
                  </a:cubicBezTo>
                  <a:cubicBezTo>
                    <a:pt x="1327" y="375"/>
                    <a:pt x="568" y="1416"/>
                    <a:pt x="285" y="2511"/>
                  </a:cubicBezTo>
                  <a:cubicBezTo>
                    <a:pt x="1" y="3606"/>
                    <a:pt x="108" y="4759"/>
                    <a:pt x="215" y="5885"/>
                  </a:cubicBezTo>
                  <a:cubicBezTo>
                    <a:pt x="677" y="10679"/>
                    <a:pt x="938" y="15554"/>
                    <a:pt x="1582" y="20310"/>
                  </a:cubicBezTo>
                  <a:cubicBezTo>
                    <a:pt x="1686" y="21085"/>
                    <a:pt x="1802" y="21871"/>
                    <a:pt x="1855" y="22654"/>
                  </a:cubicBezTo>
                  <a:cubicBezTo>
                    <a:pt x="1905" y="23390"/>
                    <a:pt x="1900" y="24127"/>
                    <a:pt x="1786" y="24855"/>
                  </a:cubicBezTo>
                  <a:cubicBezTo>
                    <a:pt x="1743" y="25122"/>
                    <a:pt x="1686" y="25388"/>
                    <a:pt x="1612" y="25649"/>
                  </a:cubicBezTo>
                  <a:cubicBezTo>
                    <a:pt x="1433" y="26275"/>
                    <a:pt x="2114" y="26403"/>
                    <a:pt x="2603" y="26403"/>
                  </a:cubicBezTo>
                  <a:cubicBezTo>
                    <a:pt x="2619" y="26403"/>
                    <a:pt x="2636" y="26403"/>
                    <a:pt x="2652" y="26402"/>
                  </a:cubicBezTo>
                  <a:cubicBezTo>
                    <a:pt x="3151" y="26395"/>
                    <a:pt x="3648" y="26337"/>
                    <a:pt x="4137" y="26230"/>
                  </a:cubicBezTo>
                  <a:cubicBezTo>
                    <a:pt x="4184" y="26218"/>
                    <a:pt x="4231" y="26208"/>
                    <a:pt x="4278" y="26195"/>
                  </a:cubicBezTo>
                  <a:cubicBezTo>
                    <a:pt x="4354" y="26178"/>
                    <a:pt x="4427" y="26160"/>
                    <a:pt x="4497" y="26137"/>
                  </a:cubicBezTo>
                  <a:cubicBezTo>
                    <a:pt x="4550" y="26119"/>
                    <a:pt x="4601" y="26101"/>
                    <a:pt x="4651" y="26081"/>
                  </a:cubicBezTo>
                  <a:cubicBezTo>
                    <a:pt x="4986" y="25938"/>
                    <a:pt x="5059" y="25801"/>
                    <a:pt x="5070" y="25441"/>
                  </a:cubicBezTo>
                  <a:lnTo>
                    <a:pt x="5070" y="25426"/>
                  </a:lnTo>
                  <a:cubicBezTo>
                    <a:pt x="5070" y="25412"/>
                    <a:pt x="5070" y="25395"/>
                    <a:pt x="5070" y="25381"/>
                  </a:cubicBezTo>
                  <a:cubicBezTo>
                    <a:pt x="5072" y="25348"/>
                    <a:pt x="5073" y="25316"/>
                    <a:pt x="5074" y="25285"/>
                  </a:cubicBezTo>
                  <a:cubicBezTo>
                    <a:pt x="5096" y="24465"/>
                    <a:pt x="5119" y="23644"/>
                    <a:pt x="5146" y="22824"/>
                  </a:cubicBezTo>
                  <a:cubicBezTo>
                    <a:pt x="5307" y="17750"/>
                    <a:pt x="5878" y="12657"/>
                    <a:pt x="5945" y="7538"/>
                  </a:cubicBezTo>
                  <a:cubicBezTo>
                    <a:pt x="5969" y="5707"/>
                    <a:pt x="5969" y="3849"/>
                    <a:pt x="5477" y="2087"/>
                  </a:cubicBezTo>
                  <a:cubicBezTo>
                    <a:pt x="5173" y="993"/>
                    <a:pt x="4139" y="1"/>
                    <a:pt x="2969" y="1"/>
                  </a:cubicBezTo>
                  <a:close/>
                </a:path>
              </a:pathLst>
            </a:custGeom>
            <a:solidFill>
              <a:srgbClr val="DF9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"/>
            <p:cNvSpPr/>
            <p:nvPr/>
          </p:nvSpPr>
          <p:spPr>
            <a:xfrm>
              <a:off x="4101687" y="4430297"/>
              <a:ext cx="239207" cy="83267"/>
            </a:xfrm>
            <a:custGeom>
              <a:avLst/>
              <a:gdLst/>
              <a:ahLst/>
              <a:cxnLst/>
              <a:rect l="l" t="t" r="r" b="b"/>
              <a:pathLst>
                <a:path w="8466" h="2947" extrusionOk="0">
                  <a:moveTo>
                    <a:pt x="4626" y="0"/>
                  </a:moveTo>
                  <a:cubicBezTo>
                    <a:pt x="4569" y="0"/>
                    <a:pt x="4513" y="8"/>
                    <a:pt x="4456" y="22"/>
                  </a:cubicBezTo>
                  <a:cubicBezTo>
                    <a:pt x="4049" y="125"/>
                    <a:pt x="3695" y="478"/>
                    <a:pt x="3334" y="688"/>
                  </a:cubicBezTo>
                  <a:cubicBezTo>
                    <a:pt x="2921" y="928"/>
                    <a:pt x="2491" y="1137"/>
                    <a:pt x="2045" y="1313"/>
                  </a:cubicBezTo>
                  <a:cubicBezTo>
                    <a:pt x="1671" y="1463"/>
                    <a:pt x="1284" y="1589"/>
                    <a:pt x="926" y="1773"/>
                  </a:cubicBezTo>
                  <a:cubicBezTo>
                    <a:pt x="703" y="1889"/>
                    <a:pt x="330" y="2108"/>
                    <a:pt x="152" y="2369"/>
                  </a:cubicBezTo>
                  <a:cubicBezTo>
                    <a:pt x="36" y="2539"/>
                    <a:pt x="0" y="2726"/>
                    <a:pt x="137" y="2915"/>
                  </a:cubicBezTo>
                  <a:cubicBezTo>
                    <a:pt x="146" y="2926"/>
                    <a:pt x="156" y="2936"/>
                    <a:pt x="166" y="2946"/>
                  </a:cubicBezTo>
                  <a:lnTo>
                    <a:pt x="8444" y="2732"/>
                  </a:lnTo>
                  <a:cubicBezTo>
                    <a:pt x="8449" y="2672"/>
                    <a:pt x="8455" y="2613"/>
                    <a:pt x="8458" y="2553"/>
                  </a:cubicBezTo>
                  <a:cubicBezTo>
                    <a:pt x="8465" y="2421"/>
                    <a:pt x="8465" y="2286"/>
                    <a:pt x="8458" y="2153"/>
                  </a:cubicBezTo>
                  <a:cubicBezTo>
                    <a:pt x="8431" y="1647"/>
                    <a:pt x="8294" y="1153"/>
                    <a:pt x="8022" y="711"/>
                  </a:cubicBezTo>
                  <a:cubicBezTo>
                    <a:pt x="7963" y="615"/>
                    <a:pt x="7888" y="514"/>
                    <a:pt x="7773" y="495"/>
                  </a:cubicBezTo>
                  <a:cubicBezTo>
                    <a:pt x="7758" y="492"/>
                    <a:pt x="7743" y="491"/>
                    <a:pt x="7728" y="491"/>
                  </a:cubicBezTo>
                  <a:cubicBezTo>
                    <a:pt x="7621" y="491"/>
                    <a:pt x="7520" y="562"/>
                    <a:pt x="7426" y="620"/>
                  </a:cubicBezTo>
                  <a:cubicBezTo>
                    <a:pt x="7139" y="799"/>
                    <a:pt x="6754" y="923"/>
                    <a:pt x="6390" y="923"/>
                  </a:cubicBezTo>
                  <a:cubicBezTo>
                    <a:pt x="6242" y="923"/>
                    <a:pt x="6097" y="903"/>
                    <a:pt x="5964" y="857"/>
                  </a:cubicBezTo>
                  <a:cubicBezTo>
                    <a:pt x="5663" y="754"/>
                    <a:pt x="5401" y="564"/>
                    <a:pt x="5187" y="340"/>
                  </a:cubicBezTo>
                  <a:cubicBezTo>
                    <a:pt x="5094" y="241"/>
                    <a:pt x="5002" y="135"/>
                    <a:pt x="4882" y="67"/>
                  </a:cubicBezTo>
                  <a:cubicBezTo>
                    <a:pt x="4802" y="20"/>
                    <a:pt x="4715" y="0"/>
                    <a:pt x="46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"/>
            <p:cNvSpPr/>
            <p:nvPr/>
          </p:nvSpPr>
          <p:spPr>
            <a:xfrm>
              <a:off x="4101687" y="4491130"/>
              <a:ext cx="239207" cy="22434"/>
            </a:xfrm>
            <a:custGeom>
              <a:avLst/>
              <a:gdLst/>
              <a:ahLst/>
              <a:cxnLst/>
              <a:rect l="l" t="t" r="r" b="b"/>
              <a:pathLst>
                <a:path w="8466" h="794" extrusionOk="0">
                  <a:moveTo>
                    <a:pt x="8458" y="0"/>
                  </a:moveTo>
                  <a:lnTo>
                    <a:pt x="153" y="217"/>
                  </a:lnTo>
                  <a:cubicBezTo>
                    <a:pt x="36" y="386"/>
                    <a:pt x="0" y="573"/>
                    <a:pt x="137" y="762"/>
                  </a:cubicBezTo>
                  <a:cubicBezTo>
                    <a:pt x="146" y="773"/>
                    <a:pt x="156" y="783"/>
                    <a:pt x="166" y="793"/>
                  </a:cubicBezTo>
                  <a:lnTo>
                    <a:pt x="8444" y="579"/>
                  </a:lnTo>
                  <a:cubicBezTo>
                    <a:pt x="8449" y="519"/>
                    <a:pt x="8455" y="460"/>
                    <a:pt x="8458" y="400"/>
                  </a:cubicBezTo>
                  <a:cubicBezTo>
                    <a:pt x="8465" y="268"/>
                    <a:pt x="8465" y="133"/>
                    <a:pt x="8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"/>
            <p:cNvSpPr/>
            <p:nvPr/>
          </p:nvSpPr>
          <p:spPr>
            <a:xfrm>
              <a:off x="4156388" y="4436824"/>
              <a:ext cx="72305" cy="57781"/>
            </a:xfrm>
            <a:custGeom>
              <a:avLst/>
              <a:gdLst/>
              <a:ahLst/>
              <a:cxnLst/>
              <a:rect l="l" t="t" r="r" b="b"/>
              <a:pathLst>
                <a:path w="2559" h="2045" extrusionOk="0">
                  <a:moveTo>
                    <a:pt x="2440" y="1"/>
                  </a:moveTo>
                  <a:cubicBezTo>
                    <a:pt x="2409" y="1"/>
                    <a:pt x="2378" y="10"/>
                    <a:pt x="2352" y="29"/>
                  </a:cubicBezTo>
                  <a:cubicBezTo>
                    <a:pt x="2120" y="203"/>
                    <a:pt x="1881" y="366"/>
                    <a:pt x="1637" y="519"/>
                  </a:cubicBezTo>
                  <a:cubicBezTo>
                    <a:pt x="1203" y="789"/>
                    <a:pt x="748" y="1028"/>
                    <a:pt x="279" y="1232"/>
                  </a:cubicBezTo>
                  <a:cubicBezTo>
                    <a:pt x="195" y="1268"/>
                    <a:pt x="75" y="1299"/>
                    <a:pt x="39" y="1391"/>
                  </a:cubicBezTo>
                  <a:cubicBezTo>
                    <a:pt x="1" y="1484"/>
                    <a:pt x="81" y="1578"/>
                    <a:pt x="131" y="1651"/>
                  </a:cubicBezTo>
                  <a:cubicBezTo>
                    <a:pt x="165" y="1701"/>
                    <a:pt x="195" y="1754"/>
                    <a:pt x="222" y="1808"/>
                  </a:cubicBezTo>
                  <a:cubicBezTo>
                    <a:pt x="245" y="1855"/>
                    <a:pt x="363" y="2044"/>
                    <a:pt x="460" y="2044"/>
                  </a:cubicBezTo>
                  <a:cubicBezTo>
                    <a:pt x="485" y="2044"/>
                    <a:pt x="509" y="2031"/>
                    <a:pt x="529" y="1999"/>
                  </a:cubicBezTo>
                  <a:cubicBezTo>
                    <a:pt x="592" y="1901"/>
                    <a:pt x="322" y="1631"/>
                    <a:pt x="274" y="1555"/>
                  </a:cubicBezTo>
                  <a:cubicBezTo>
                    <a:pt x="244" y="1511"/>
                    <a:pt x="198" y="1439"/>
                    <a:pt x="241" y="1388"/>
                  </a:cubicBezTo>
                  <a:cubicBezTo>
                    <a:pt x="275" y="1345"/>
                    <a:pt x="357" y="1328"/>
                    <a:pt x="407" y="1306"/>
                  </a:cubicBezTo>
                  <a:cubicBezTo>
                    <a:pt x="654" y="1199"/>
                    <a:pt x="897" y="1082"/>
                    <a:pt x="1134" y="956"/>
                  </a:cubicBezTo>
                  <a:cubicBezTo>
                    <a:pt x="1618" y="700"/>
                    <a:pt x="2083" y="406"/>
                    <a:pt x="2520" y="77"/>
                  </a:cubicBezTo>
                  <a:cubicBezTo>
                    <a:pt x="2559" y="49"/>
                    <a:pt x="2510" y="16"/>
                    <a:pt x="2485" y="7"/>
                  </a:cubicBezTo>
                  <a:cubicBezTo>
                    <a:pt x="2470" y="3"/>
                    <a:pt x="2455" y="1"/>
                    <a:pt x="2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"/>
            <p:cNvSpPr/>
            <p:nvPr/>
          </p:nvSpPr>
          <p:spPr>
            <a:xfrm>
              <a:off x="4295912" y="4448211"/>
              <a:ext cx="29668" cy="41789"/>
            </a:xfrm>
            <a:custGeom>
              <a:avLst/>
              <a:gdLst/>
              <a:ahLst/>
              <a:cxnLst/>
              <a:rect l="l" t="t" r="r" b="b"/>
              <a:pathLst>
                <a:path w="1050" h="1479" extrusionOk="0">
                  <a:moveTo>
                    <a:pt x="948" y="0"/>
                  </a:moveTo>
                  <a:cubicBezTo>
                    <a:pt x="923" y="0"/>
                    <a:pt x="898" y="6"/>
                    <a:pt x="875" y="19"/>
                  </a:cubicBezTo>
                  <a:cubicBezTo>
                    <a:pt x="368" y="329"/>
                    <a:pt x="106" y="878"/>
                    <a:pt x="6" y="1429"/>
                  </a:cubicBezTo>
                  <a:cubicBezTo>
                    <a:pt x="0" y="1461"/>
                    <a:pt x="46" y="1479"/>
                    <a:pt x="95" y="1479"/>
                  </a:cubicBezTo>
                  <a:cubicBezTo>
                    <a:pt x="144" y="1479"/>
                    <a:pt x="196" y="1461"/>
                    <a:pt x="202" y="1425"/>
                  </a:cubicBezTo>
                  <a:cubicBezTo>
                    <a:pt x="295" y="909"/>
                    <a:pt x="541" y="377"/>
                    <a:pt x="1015" y="87"/>
                  </a:cubicBezTo>
                  <a:cubicBezTo>
                    <a:pt x="1049" y="66"/>
                    <a:pt x="1048" y="34"/>
                    <a:pt x="1012" y="14"/>
                  </a:cubicBezTo>
                  <a:cubicBezTo>
                    <a:pt x="992" y="5"/>
                    <a:pt x="970" y="0"/>
                    <a:pt x="9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"/>
            <p:cNvSpPr/>
            <p:nvPr/>
          </p:nvSpPr>
          <p:spPr>
            <a:xfrm>
              <a:off x="4202190" y="4439367"/>
              <a:ext cx="15455" cy="11669"/>
            </a:xfrm>
            <a:custGeom>
              <a:avLst/>
              <a:gdLst/>
              <a:ahLst/>
              <a:cxnLst/>
              <a:rect l="l" t="t" r="r" b="b"/>
              <a:pathLst>
                <a:path w="547" h="413" extrusionOk="0">
                  <a:moveTo>
                    <a:pt x="116" y="0"/>
                  </a:moveTo>
                  <a:cubicBezTo>
                    <a:pt x="98" y="0"/>
                    <a:pt x="80" y="3"/>
                    <a:pt x="63" y="9"/>
                  </a:cubicBezTo>
                  <a:cubicBezTo>
                    <a:pt x="30" y="19"/>
                    <a:pt x="0" y="50"/>
                    <a:pt x="30" y="80"/>
                  </a:cubicBezTo>
                  <a:lnTo>
                    <a:pt x="349" y="389"/>
                  </a:lnTo>
                  <a:cubicBezTo>
                    <a:pt x="366" y="402"/>
                    <a:pt x="386" y="410"/>
                    <a:pt x="408" y="412"/>
                  </a:cubicBezTo>
                  <a:cubicBezTo>
                    <a:pt x="414" y="412"/>
                    <a:pt x="421" y="413"/>
                    <a:pt x="428" y="413"/>
                  </a:cubicBezTo>
                  <a:cubicBezTo>
                    <a:pt x="446" y="413"/>
                    <a:pt x="465" y="410"/>
                    <a:pt x="482" y="405"/>
                  </a:cubicBezTo>
                  <a:cubicBezTo>
                    <a:pt x="516" y="393"/>
                    <a:pt x="546" y="363"/>
                    <a:pt x="516" y="333"/>
                  </a:cubicBezTo>
                  <a:lnTo>
                    <a:pt x="198" y="23"/>
                  </a:lnTo>
                  <a:cubicBezTo>
                    <a:pt x="180" y="10"/>
                    <a:pt x="160" y="3"/>
                    <a:pt x="139" y="1"/>
                  </a:cubicBezTo>
                  <a:cubicBezTo>
                    <a:pt x="131" y="1"/>
                    <a:pt x="123" y="0"/>
                    <a:pt x="116" y="0"/>
                  </a:cubicBezTo>
                  <a:close/>
                </a:path>
              </a:pathLst>
            </a:custGeom>
            <a:solidFill>
              <a:srgbClr val="DAE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"/>
            <p:cNvSpPr/>
            <p:nvPr/>
          </p:nvSpPr>
          <p:spPr>
            <a:xfrm>
              <a:off x="4190068" y="4446911"/>
              <a:ext cx="14212" cy="11104"/>
            </a:xfrm>
            <a:custGeom>
              <a:avLst/>
              <a:gdLst/>
              <a:ahLst/>
              <a:cxnLst/>
              <a:rect l="l" t="t" r="r" b="b"/>
              <a:pathLst>
                <a:path w="503" h="393" extrusionOk="0">
                  <a:moveTo>
                    <a:pt x="123" y="0"/>
                  </a:moveTo>
                  <a:cubicBezTo>
                    <a:pt x="103" y="0"/>
                    <a:pt x="83" y="4"/>
                    <a:pt x="66" y="9"/>
                  </a:cubicBezTo>
                  <a:cubicBezTo>
                    <a:pt x="35" y="19"/>
                    <a:pt x="1" y="52"/>
                    <a:pt x="32" y="80"/>
                  </a:cubicBezTo>
                  <a:cubicBezTo>
                    <a:pt x="133" y="170"/>
                    <a:pt x="229" y="266"/>
                    <a:pt x="318" y="369"/>
                  </a:cubicBezTo>
                  <a:cubicBezTo>
                    <a:pt x="331" y="383"/>
                    <a:pt x="358" y="388"/>
                    <a:pt x="376" y="390"/>
                  </a:cubicBezTo>
                  <a:cubicBezTo>
                    <a:pt x="384" y="392"/>
                    <a:pt x="392" y="392"/>
                    <a:pt x="400" y="392"/>
                  </a:cubicBezTo>
                  <a:cubicBezTo>
                    <a:pt x="418" y="392"/>
                    <a:pt x="435" y="389"/>
                    <a:pt x="452" y="383"/>
                  </a:cubicBezTo>
                  <a:cubicBezTo>
                    <a:pt x="469" y="379"/>
                    <a:pt x="485" y="368"/>
                    <a:pt x="495" y="352"/>
                  </a:cubicBezTo>
                  <a:cubicBezTo>
                    <a:pt x="502" y="336"/>
                    <a:pt x="495" y="325"/>
                    <a:pt x="485" y="312"/>
                  </a:cubicBezTo>
                  <a:cubicBezTo>
                    <a:pt x="396" y="210"/>
                    <a:pt x="301" y="113"/>
                    <a:pt x="201" y="25"/>
                  </a:cubicBezTo>
                  <a:cubicBezTo>
                    <a:pt x="181" y="7"/>
                    <a:pt x="152" y="0"/>
                    <a:pt x="1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"/>
            <p:cNvSpPr/>
            <p:nvPr/>
          </p:nvSpPr>
          <p:spPr>
            <a:xfrm>
              <a:off x="4177297" y="4453777"/>
              <a:ext cx="12234" cy="10596"/>
            </a:xfrm>
            <a:custGeom>
              <a:avLst/>
              <a:gdLst/>
              <a:ahLst/>
              <a:cxnLst/>
              <a:rect l="l" t="t" r="r" b="b"/>
              <a:pathLst>
                <a:path w="433" h="375" extrusionOk="0">
                  <a:moveTo>
                    <a:pt x="107" y="1"/>
                  </a:moveTo>
                  <a:cubicBezTo>
                    <a:pt x="88" y="1"/>
                    <a:pt x="70" y="4"/>
                    <a:pt x="52" y="9"/>
                  </a:cubicBezTo>
                  <a:cubicBezTo>
                    <a:pt x="34" y="13"/>
                    <a:pt x="18" y="25"/>
                    <a:pt x="8" y="40"/>
                  </a:cubicBezTo>
                  <a:cubicBezTo>
                    <a:pt x="1" y="57"/>
                    <a:pt x="8" y="69"/>
                    <a:pt x="20" y="80"/>
                  </a:cubicBezTo>
                  <a:cubicBezTo>
                    <a:pt x="95" y="170"/>
                    <a:pt x="171" y="260"/>
                    <a:pt x="247" y="350"/>
                  </a:cubicBezTo>
                  <a:cubicBezTo>
                    <a:pt x="260" y="365"/>
                    <a:pt x="287" y="370"/>
                    <a:pt x="305" y="373"/>
                  </a:cubicBezTo>
                  <a:cubicBezTo>
                    <a:pt x="312" y="374"/>
                    <a:pt x="319" y="374"/>
                    <a:pt x="325" y="374"/>
                  </a:cubicBezTo>
                  <a:cubicBezTo>
                    <a:pt x="344" y="374"/>
                    <a:pt x="363" y="371"/>
                    <a:pt x="381" y="366"/>
                  </a:cubicBezTo>
                  <a:cubicBezTo>
                    <a:pt x="400" y="360"/>
                    <a:pt x="414" y="349"/>
                    <a:pt x="425" y="333"/>
                  </a:cubicBezTo>
                  <a:cubicBezTo>
                    <a:pt x="433" y="318"/>
                    <a:pt x="424" y="306"/>
                    <a:pt x="414" y="295"/>
                  </a:cubicBezTo>
                  <a:lnTo>
                    <a:pt x="185" y="25"/>
                  </a:lnTo>
                  <a:cubicBezTo>
                    <a:pt x="172" y="9"/>
                    <a:pt x="145" y="5"/>
                    <a:pt x="127" y="2"/>
                  </a:cubicBezTo>
                  <a:cubicBezTo>
                    <a:pt x="120" y="1"/>
                    <a:pt x="114" y="1"/>
                    <a:pt x="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"/>
            <p:cNvSpPr/>
            <p:nvPr/>
          </p:nvSpPr>
          <p:spPr>
            <a:xfrm>
              <a:off x="4161531" y="4460078"/>
              <a:ext cx="14071" cy="11839"/>
            </a:xfrm>
            <a:custGeom>
              <a:avLst/>
              <a:gdLst/>
              <a:ahLst/>
              <a:cxnLst/>
              <a:rect l="l" t="t" r="r" b="b"/>
              <a:pathLst>
                <a:path w="498" h="419" extrusionOk="0">
                  <a:moveTo>
                    <a:pt x="124" y="0"/>
                  </a:moveTo>
                  <a:cubicBezTo>
                    <a:pt x="104" y="0"/>
                    <a:pt x="84" y="3"/>
                    <a:pt x="67" y="9"/>
                  </a:cubicBezTo>
                  <a:cubicBezTo>
                    <a:pt x="36" y="19"/>
                    <a:pt x="0" y="52"/>
                    <a:pt x="33" y="80"/>
                  </a:cubicBezTo>
                  <a:cubicBezTo>
                    <a:pt x="87" y="125"/>
                    <a:pt x="137" y="173"/>
                    <a:pt x="185" y="226"/>
                  </a:cubicBezTo>
                  <a:lnTo>
                    <a:pt x="200" y="245"/>
                  </a:lnTo>
                  <a:lnTo>
                    <a:pt x="207" y="252"/>
                  </a:lnTo>
                  <a:cubicBezTo>
                    <a:pt x="209" y="255"/>
                    <a:pt x="213" y="259"/>
                    <a:pt x="213" y="259"/>
                  </a:cubicBezTo>
                  <a:cubicBezTo>
                    <a:pt x="223" y="272"/>
                    <a:pt x="235" y="286"/>
                    <a:pt x="245" y="299"/>
                  </a:cubicBezTo>
                  <a:cubicBezTo>
                    <a:pt x="266" y="326"/>
                    <a:pt x="285" y="355"/>
                    <a:pt x="303" y="383"/>
                  </a:cubicBezTo>
                  <a:cubicBezTo>
                    <a:pt x="321" y="410"/>
                    <a:pt x="358" y="418"/>
                    <a:pt x="393" y="418"/>
                  </a:cubicBezTo>
                  <a:cubicBezTo>
                    <a:pt x="404" y="418"/>
                    <a:pt x="415" y="418"/>
                    <a:pt x="425" y="416"/>
                  </a:cubicBezTo>
                  <a:cubicBezTo>
                    <a:pt x="446" y="413"/>
                    <a:pt x="466" y="405"/>
                    <a:pt x="482" y="390"/>
                  </a:cubicBezTo>
                  <a:cubicBezTo>
                    <a:pt x="493" y="382"/>
                    <a:pt x="498" y="365"/>
                    <a:pt x="490" y="350"/>
                  </a:cubicBezTo>
                  <a:cubicBezTo>
                    <a:pt x="410" y="229"/>
                    <a:pt x="313" y="117"/>
                    <a:pt x="200" y="23"/>
                  </a:cubicBezTo>
                  <a:cubicBezTo>
                    <a:pt x="180" y="7"/>
                    <a:pt x="152" y="0"/>
                    <a:pt x="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"/>
            <p:cNvSpPr/>
            <p:nvPr/>
          </p:nvSpPr>
          <p:spPr>
            <a:xfrm>
              <a:off x="4110531" y="2808715"/>
              <a:ext cx="285517" cy="1654161"/>
            </a:xfrm>
            <a:custGeom>
              <a:avLst/>
              <a:gdLst/>
              <a:ahLst/>
              <a:cxnLst/>
              <a:rect l="l" t="t" r="r" b="b"/>
              <a:pathLst>
                <a:path w="10105" h="58544" extrusionOk="0">
                  <a:moveTo>
                    <a:pt x="9877" y="1"/>
                  </a:moveTo>
                  <a:lnTo>
                    <a:pt x="557" y="285"/>
                  </a:lnTo>
                  <a:cubicBezTo>
                    <a:pt x="370" y="1660"/>
                    <a:pt x="210" y="3038"/>
                    <a:pt x="104" y="4414"/>
                  </a:cubicBezTo>
                  <a:cubicBezTo>
                    <a:pt x="0" y="5761"/>
                    <a:pt x="44" y="7113"/>
                    <a:pt x="89" y="8462"/>
                  </a:cubicBezTo>
                  <a:cubicBezTo>
                    <a:pt x="99" y="8747"/>
                    <a:pt x="107" y="9033"/>
                    <a:pt x="117" y="9319"/>
                  </a:cubicBezTo>
                  <a:cubicBezTo>
                    <a:pt x="117" y="9348"/>
                    <a:pt x="120" y="9378"/>
                    <a:pt x="120" y="9406"/>
                  </a:cubicBezTo>
                  <a:cubicBezTo>
                    <a:pt x="246" y="13558"/>
                    <a:pt x="415" y="17710"/>
                    <a:pt x="593" y="21860"/>
                  </a:cubicBezTo>
                  <a:cubicBezTo>
                    <a:pt x="863" y="28194"/>
                    <a:pt x="1531" y="34474"/>
                    <a:pt x="1506" y="40804"/>
                  </a:cubicBezTo>
                  <a:cubicBezTo>
                    <a:pt x="1505" y="41032"/>
                    <a:pt x="1505" y="41261"/>
                    <a:pt x="1506" y="41490"/>
                  </a:cubicBezTo>
                  <a:cubicBezTo>
                    <a:pt x="1515" y="43388"/>
                    <a:pt x="1585" y="45284"/>
                    <a:pt x="1662" y="47181"/>
                  </a:cubicBezTo>
                  <a:cubicBezTo>
                    <a:pt x="1727" y="48741"/>
                    <a:pt x="1296" y="50623"/>
                    <a:pt x="2017" y="52074"/>
                  </a:cubicBezTo>
                  <a:cubicBezTo>
                    <a:pt x="2311" y="52666"/>
                    <a:pt x="2820" y="53247"/>
                    <a:pt x="2683" y="53893"/>
                  </a:cubicBezTo>
                  <a:cubicBezTo>
                    <a:pt x="2616" y="54213"/>
                    <a:pt x="2397" y="54476"/>
                    <a:pt x="2238" y="54761"/>
                  </a:cubicBezTo>
                  <a:cubicBezTo>
                    <a:pt x="1695" y="55727"/>
                    <a:pt x="1835" y="56916"/>
                    <a:pt x="1991" y="58014"/>
                  </a:cubicBezTo>
                  <a:cubicBezTo>
                    <a:pt x="3286" y="58036"/>
                    <a:pt x="4581" y="58094"/>
                    <a:pt x="5873" y="58201"/>
                  </a:cubicBezTo>
                  <a:cubicBezTo>
                    <a:pt x="6357" y="58241"/>
                    <a:pt x="7080" y="58544"/>
                    <a:pt x="7682" y="58544"/>
                  </a:cubicBezTo>
                  <a:cubicBezTo>
                    <a:pt x="7963" y="58544"/>
                    <a:pt x="8218" y="58478"/>
                    <a:pt x="8409" y="58287"/>
                  </a:cubicBezTo>
                  <a:cubicBezTo>
                    <a:pt x="8558" y="58138"/>
                    <a:pt x="8637" y="57935"/>
                    <a:pt x="8697" y="57734"/>
                  </a:cubicBezTo>
                  <a:cubicBezTo>
                    <a:pt x="8885" y="57098"/>
                    <a:pt x="8920" y="56427"/>
                    <a:pt x="8935" y="55768"/>
                  </a:cubicBezTo>
                  <a:cubicBezTo>
                    <a:pt x="9025" y="52051"/>
                    <a:pt x="9103" y="48332"/>
                    <a:pt x="9170" y="44614"/>
                  </a:cubicBezTo>
                  <a:cubicBezTo>
                    <a:pt x="9201" y="42844"/>
                    <a:pt x="9414" y="40958"/>
                    <a:pt x="9223" y="39200"/>
                  </a:cubicBezTo>
                  <a:cubicBezTo>
                    <a:pt x="9042" y="37551"/>
                    <a:pt x="9048" y="35836"/>
                    <a:pt x="9085" y="34167"/>
                  </a:cubicBezTo>
                  <a:cubicBezTo>
                    <a:pt x="9127" y="32313"/>
                    <a:pt x="9178" y="30458"/>
                    <a:pt x="9238" y="28604"/>
                  </a:cubicBezTo>
                  <a:cubicBezTo>
                    <a:pt x="9361" y="24931"/>
                    <a:pt x="9530" y="21260"/>
                    <a:pt x="9747" y="17590"/>
                  </a:cubicBezTo>
                  <a:cubicBezTo>
                    <a:pt x="10104" y="11687"/>
                    <a:pt x="10067" y="5859"/>
                    <a:pt x="98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"/>
            <p:cNvSpPr/>
            <p:nvPr/>
          </p:nvSpPr>
          <p:spPr>
            <a:xfrm>
              <a:off x="4325862" y="2809619"/>
              <a:ext cx="288738" cy="1005256"/>
            </a:xfrm>
            <a:custGeom>
              <a:avLst/>
              <a:gdLst/>
              <a:ahLst/>
              <a:cxnLst/>
              <a:rect l="l" t="t" r="r" b="b"/>
              <a:pathLst>
                <a:path w="10219" h="35578" extrusionOk="0">
                  <a:moveTo>
                    <a:pt x="9766" y="0"/>
                  </a:moveTo>
                  <a:lnTo>
                    <a:pt x="453" y="461"/>
                  </a:lnTo>
                  <a:cubicBezTo>
                    <a:pt x="292" y="1840"/>
                    <a:pt x="158" y="3220"/>
                    <a:pt x="78" y="4599"/>
                  </a:cubicBezTo>
                  <a:cubicBezTo>
                    <a:pt x="1" y="5946"/>
                    <a:pt x="71" y="7296"/>
                    <a:pt x="141" y="8645"/>
                  </a:cubicBezTo>
                  <a:cubicBezTo>
                    <a:pt x="155" y="8931"/>
                    <a:pt x="171" y="9217"/>
                    <a:pt x="187" y="9503"/>
                  </a:cubicBezTo>
                  <a:cubicBezTo>
                    <a:pt x="187" y="9532"/>
                    <a:pt x="190" y="9562"/>
                    <a:pt x="191" y="9590"/>
                  </a:cubicBezTo>
                  <a:cubicBezTo>
                    <a:pt x="395" y="13739"/>
                    <a:pt x="644" y="17886"/>
                    <a:pt x="901" y="22032"/>
                  </a:cubicBezTo>
                  <a:cubicBezTo>
                    <a:pt x="1056" y="24526"/>
                    <a:pt x="1273" y="27016"/>
                    <a:pt x="1484" y="29508"/>
                  </a:cubicBezTo>
                  <a:cubicBezTo>
                    <a:pt x="1624" y="31160"/>
                    <a:pt x="1643" y="33990"/>
                    <a:pt x="3222" y="35048"/>
                  </a:cubicBezTo>
                  <a:cubicBezTo>
                    <a:pt x="3741" y="35397"/>
                    <a:pt x="4387" y="35485"/>
                    <a:pt x="5009" y="35538"/>
                  </a:cubicBezTo>
                  <a:cubicBezTo>
                    <a:pt x="5269" y="35560"/>
                    <a:pt x="5532" y="35577"/>
                    <a:pt x="5793" y="35577"/>
                  </a:cubicBezTo>
                  <a:cubicBezTo>
                    <a:pt x="6139" y="35577"/>
                    <a:pt x="6483" y="35547"/>
                    <a:pt x="6817" y="35459"/>
                  </a:cubicBezTo>
                  <a:cubicBezTo>
                    <a:pt x="9844" y="34663"/>
                    <a:pt x="9641" y="31029"/>
                    <a:pt x="9675" y="28611"/>
                  </a:cubicBezTo>
                  <a:cubicBezTo>
                    <a:pt x="9726" y="24935"/>
                    <a:pt x="9825" y="21261"/>
                    <a:pt x="9972" y="17588"/>
                  </a:cubicBezTo>
                  <a:cubicBezTo>
                    <a:pt x="10218" y="11680"/>
                    <a:pt x="10068" y="5854"/>
                    <a:pt x="97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"/>
            <p:cNvSpPr/>
            <p:nvPr/>
          </p:nvSpPr>
          <p:spPr>
            <a:xfrm>
              <a:off x="4439617" y="3712197"/>
              <a:ext cx="326345" cy="720813"/>
            </a:xfrm>
            <a:custGeom>
              <a:avLst/>
              <a:gdLst/>
              <a:ahLst/>
              <a:cxnLst/>
              <a:rect l="l" t="t" r="r" b="b"/>
              <a:pathLst>
                <a:path w="11550" h="25511" extrusionOk="0">
                  <a:moveTo>
                    <a:pt x="2513" y="1"/>
                  </a:moveTo>
                  <a:cubicBezTo>
                    <a:pt x="2118" y="1"/>
                    <a:pt x="1724" y="102"/>
                    <a:pt x="1366" y="333"/>
                  </a:cubicBezTo>
                  <a:cubicBezTo>
                    <a:pt x="414" y="943"/>
                    <a:pt x="1" y="2163"/>
                    <a:pt x="55" y="3294"/>
                  </a:cubicBezTo>
                  <a:cubicBezTo>
                    <a:pt x="111" y="4423"/>
                    <a:pt x="555" y="5492"/>
                    <a:pt x="994" y="6534"/>
                  </a:cubicBezTo>
                  <a:cubicBezTo>
                    <a:pt x="2863" y="10973"/>
                    <a:pt x="4564" y="15549"/>
                    <a:pt x="6595" y="19897"/>
                  </a:cubicBezTo>
                  <a:cubicBezTo>
                    <a:pt x="6927" y="20605"/>
                    <a:pt x="7270" y="21321"/>
                    <a:pt x="7554" y="22053"/>
                  </a:cubicBezTo>
                  <a:cubicBezTo>
                    <a:pt x="7821" y="22742"/>
                    <a:pt x="8036" y="23447"/>
                    <a:pt x="8143" y="24175"/>
                  </a:cubicBezTo>
                  <a:cubicBezTo>
                    <a:pt x="8183" y="24443"/>
                    <a:pt x="8207" y="24714"/>
                    <a:pt x="8214" y="24984"/>
                  </a:cubicBezTo>
                  <a:cubicBezTo>
                    <a:pt x="8225" y="25389"/>
                    <a:pt x="8494" y="25511"/>
                    <a:pt x="8809" y="25511"/>
                  </a:cubicBezTo>
                  <a:cubicBezTo>
                    <a:pt x="9018" y="25511"/>
                    <a:pt x="9247" y="25457"/>
                    <a:pt x="9432" y="25396"/>
                  </a:cubicBezTo>
                  <a:cubicBezTo>
                    <a:pt x="9906" y="25239"/>
                    <a:pt x="10364" y="25034"/>
                    <a:pt x="10798" y="24787"/>
                  </a:cubicBezTo>
                  <a:cubicBezTo>
                    <a:pt x="10840" y="24763"/>
                    <a:pt x="10881" y="24739"/>
                    <a:pt x="10923" y="24713"/>
                  </a:cubicBezTo>
                  <a:cubicBezTo>
                    <a:pt x="10990" y="24674"/>
                    <a:pt x="11054" y="24634"/>
                    <a:pt x="11114" y="24591"/>
                  </a:cubicBezTo>
                  <a:cubicBezTo>
                    <a:pt x="11160" y="24560"/>
                    <a:pt x="11203" y="24526"/>
                    <a:pt x="11244" y="24491"/>
                  </a:cubicBezTo>
                  <a:cubicBezTo>
                    <a:pt x="11521" y="24255"/>
                    <a:pt x="11550" y="24104"/>
                    <a:pt x="11453" y="23757"/>
                  </a:cubicBezTo>
                  <a:cubicBezTo>
                    <a:pt x="11451" y="23751"/>
                    <a:pt x="11450" y="23748"/>
                    <a:pt x="11450" y="23742"/>
                  </a:cubicBezTo>
                  <a:cubicBezTo>
                    <a:pt x="11446" y="23728"/>
                    <a:pt x="11440" y="23712"/>
                    <a:pt x="11437" y="23698"/>
                  </a:cubicBezTo>
                  <a:cubicBezTo>
                    <a:pt x="11429" y="23668"/>
                    <a:pt x="11420" y="23637"/>
                    <a:pt x="11411" y="23607"/>
                  </a:cubicBezTo>
                  <a:cubicBezTo>
                    <a:pt x="11187" y="22816"/>
                    <a:pt x="10965" y="22027"/>
                    <a:pt x="10745" y="21236"/>
                  </a:cubicBezTo>
                  <a:cubicBezTo>
                    <a:pt x="9389" y="16345"/>
                    <a:pt x="8416" y="11313"/>
                    <a:pt x="6955" y="6405"/>
                  </a:cubicBezTo>
                  <a:cubicBezTo>
                    <a:pt x="6434" y="4650"/>
                    <a:pt x="5880" y="2877"/>
                    <a:pt x="4886" y="1342"/>
                  </a:cubicBezTo>
                  <a:cubicBezTo>
                    <a:pt x="4385" y="567"/>
                    <a:pt x="3446" y="1"/>
                    <a:pt x="2513" y="1"/>
                  </a:cubicBezTo>
                  <a:close/>
                </a:path>
              </a:pathLst>
            </a:custGeom>
            <a:solidFill>
              <a:srgbClr val="DF9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"/>
            <p:cNvSpPr/>
            <p:nvPr/>
          </p:nvSpPr>
          <p:spPr>
            <a:xfrm>
              <a:off x="4568205" y="4379184"/>
              <a:ext cx="228470" cy="130256"/>
            </a:xfrm>
            <a:custGeom>
              <a:avLst/>
              <a:gdLst/>
              <a:ahLst/>
              <a:cxnLst/>
              <a:rect l="l" t="t" r="r" b="b"/>
              <a:pathLst>
                <a:path w="8086" h="4610" extrusionOk="0">
                  <a:moveTo>
                    <a:pt x="6808" y="0"/>
                  </a:moveTo>
                  <a:cubicBezTo>
                    <a:pt x="6798" y="0"/>
                    <a:pt x="6789" y="1"/>
                    <a:pt x="6779" y="2"/>
                  </a:cubicBezTo>
                  <a:cubicBezTo>
                    <a:pt x="6653" y="18"/>
                    <a:pt x="6566" y="131"/>
                    <a:pt x="6483" y="225"/>
                  </a:cubicBezTo>
                  <a:cubicBezTo>
                    <a:pt x="6179" y="578"/>
                    <a:pt x="5668" y="889"/>
                    <a:pt x="5189" y="889"/>
                  </a:cubicBezTo>
                  <a:cubicBezTo>
                    <a:pt x="5179" y="889"/>
                    <a:pt x="5169" y="888"/>
                    <a:pt x="5160" y="888"/>
                  </a:cubicBezTo>
                  <a:cubicBezTo>
                    <a:pt x="4841" y="880"/>
                    <a:pt x="4534" y="775"/>
                    <a:pt x="4262" y="624"/>
                  </a:cubicBezTo>
                  <a:cubicBezTo>
                    <a:pt x="4144" y="558"/>
                    <a:pt x="4026" y="485"/>
                    <a:pt x="3891" y="454"/>
                  </a:cubicBezTo>
                  <a:cubicBezTo>
                    <a:pt x="3855" y="446"/>
                    <a:pt x="3819" y="442"/>
                    <a:pt x="3784" y="442"/>
                  </a:cubicBezTo>
                  <a:cubicBezTo>
                    <a:pt x="3674" y="442"/>
                    <a:pt x="3568" y="478"/>
                    <a:pt x="3472" y="538"/>
                  </a:cubicBezTo>
                  <a:cubicBezTo>
                    <a:pt x="3113" y="759"/>
                    <a:pt x="2880" y="1201"/>
                    <a:pt x="2599" y="1508"/>
                  </a:cubicBezTo>
                  <a:cubicBezTo>
                    <a:pt x="2276" y="1861"/>
                    <a:pt x="1927" y="2190"/>
                    <a:pt x="1554" y="2492"/>
                  </a:cubicBezTo>
                  <a:cubicBezTo>
                    <a:pt x="1239" y="2745"/>
                    <a:pt x="909" y="2980"/>
                    <a:pt x="622" y="3263"/>
                  </a:cubicBezTo>
                  <a:cubicBezTo>
                    <a:pt x="443" y="3441"/>
                    <a:pt x="155" y="3761"/>
                    <a:pt x="62" y="4064"/>
                  </a:cubicBezTo>
                  <a:cubicBezTo>
                    <a:pt x="0" y="4260"/>
                    <a:pt x="22" y="4448"/>
                    <a:pt x="210" y="4588"/>
                  </a:cubicBezTo>
                  <a:cubicBezTo>
                    <a:pt x="222" y="4595"/>
                    <a:pt x="233" y="4604"/>
                    <a:pt x="246" y="4610"/>
                  </a:cubicBezTo>
                  <a:lnTo>
                    <a:pt x="8085" y="1939"/>
                  </a:lnTo>
                  <a:cubicBezTo>
                    <a:pt x="8072" y="1880"/>
                    <a:pt x="8059" y="1821"/>
                    <a:pt x="8045" y="1764"/>
                  </a:cubicBezTo>
                  <a:cubicBezTo>
                    <a:pt x="8012" y="1634"/>
                    <a:pt x="7972" y="1507"/>
                    <a:pt x="7927" y="1383"/>
                  </a:cubicBezTo>
                  <a:cubicBezTo>
                    <a:pt x="7749" y="907"/>
                    <a:pt x="7471" y="477"/>
                    <a:pt x="7080" y="135"/>
                  </a:cubicBezTo>
                  <a:cubicBezTo>
                    <a:pt x="7003" y="67"/>
                    <a:pt x="6911" y="0"/>
                    <a:pt x="68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"/>
            <p:cNvSpPr/>
            <p:nvPr/>
          </p:nvSpPr>
          <p:spPr>
            <a:xfrm>
              <a:off x="4568205" y="4418233"/>
              <a:ext cx="228470" cy="91207"/>
            </a:xfrm>
            <a:custGeom>
              <a:avLst/>
              <a:gdLst/>
              <a:ahLst/>
              <a:cxnLst/>
              <a:rect l="l" t="t" r="r" b="b"/>
              <a:pathLst>
                <a:path w="8086" h="3228" extrusionOk="0">
                  <a:moveTo>
                    <a:pt x="7927" y="1"/>
                  </a:moveTo>
                  <a:lnTo>
                    <a:pt x="62" y="2680"/>
                  </a:lnTo>
                  <a:cubicBezTo>
                    <a:pt x="0" y="2878"/>
                    <a:pt x="22" y="3066"/>
                    <a:pt x="210" y="3206"/>
                  </a:cubicBezTo>
                  <a:cubicBezTo>
                    <a:pt x="222" y="3213"/>
                    <a:pt x="233" y="3222"/>
                    <a:pt x="246" y="3228"/>
                  </a:cubicBezTo>
                  <a:lnTo>
                    <a:pt x="8085" y="557"/>
                  </a:lnTo>
                  <a:cubicBezTo>
                    <a:pt x="8072" y="498"/>
                    <a:pt x="8059" y="439"/>
                    <a:pt x="8045" y="382"/>
                  </a:cubicBezTo>
                  <a:cubicBezTo>
                    <a:pt x="8012" y="252"/>
                    <a:pt x="7972" y="125"/>
                    <a:pt x="79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"/>
            <p:cNvSpPr/>
            <p:nvPr/>
          </p:nvSpPr>
          <p:spPr>
            <a:xfrm>
              <a:off x="4612594" y="4400545"/>
              <a:ext cx="56906" cy="72107"/>
            </a:xfrm>
            <a:custGeom>
              <a:avLst/>
              <a:gdLst/>
              <a:ahLst/>
              <a:cxnLst/>
              <a:rect l="l" t="t" r="r" b="b"/>
              <a:pathLst>
                <a:path w="2014" h="2552" extrusionOk="0">
                  <a:moveTo>
                    <a:pt x="1929" y="1"/>
                  </a:moveTo>
                  <a:cubicBezTo>
                    <a:pt x="1882" y="2"/>
                    <a:pt x="1838" y="24"/>
                    <a:pt x="1809" y="62"/>
                  </a:cubicBezTo>
                  <a:cubicBezTo>
                    <a:pt x="1641" y="295"/>
                    <a:pt x="1462" y="521"/>
                    <a:pt x="1273" y="741"/>
                  </a:cubicBezTo>
                  <a:cubicBezTo>
                    <a:pt x="940" y="1128"/>
                    <a:pt x="577" y="1491"/>
                    <a:pt x="190" y="1826"/>
                  </a:cubicBezTo>
                  <a:cubicBezTo>
                    <a:pt x="120" y="1886"/>
                    <a:pt x="14" y="1951"/>
                    <a:pt x="7" y="2049"/>
                  </a:cubicBezTo>
                  <a:cubicBezTo>
                    <a:pt x="0" y="2150"/>
                    <a:pt x="104" y="2216"/>
                    <a:pt x="173" y="2270"/>
                  </a:cubicBezTo>
                  <a:cubicBezTo>
                    <a:pt x="220" y="2309"/>
                    <a:pt x="266" y="2350"/>
                    <a:pt x="307" y="2394"/>
                  </a:cubicBezTo>
                  <a:cubicBezTo>
                    <a:pt x="340" y="2429"/>
                    <a:pt x="483" y="2552"/>
                    <a:pt x="578" y="2552"/>
                  </a:cubicBezTo>
                  <a:cubicBezTo>
                    <a:pt x="614" y="2552"/>
                    <a:pt x="644" y="2533"/>
                    <a:pt x="657" y="2485"/>
                  </a:cubicBezTo>
                  <a:cubicBezTo>
                    <a:pt x="689" y="2372"/>
                    <a:pt x="350" y="2194"/>
                    <a:pt x="282" y="2137"/>
                  </a:cubicBezTo>
                  <a:cubicBezTo>
                    <a:pt x="239" y="2103"/>
                    <a:pt x="174" y="2050"/>
                    <a:pt x="199" y="1987"/>
                  </a:cubicBezTo>
                  <a:cubicBezTo>
                    <a:pt x="220" y="1936"/>
                    <a:pt x="293" y="1896"/>
                    <a:pt x="333" y="1860"/>
                  </a:cubicBezTo>
                  <a:cubicBezTo>
                    <a:pt x="537" y="1683"/>
                    <a:pt x="735" y="1500"/>
                    <a:pt x="925" y="1310"/>
                  </a:cubicBezTo>
                  <a:cubicBezTo>
                    <a:pt x="1311" y="920"/>
                    <a:pt x="1665" y="501"/>
                    <a:pt x="1985" y="56"/>
                  </a:cubicBezTo>
                  <a:cubicBezTo>
                    <a:pt x="2014" y="19"/>
                    <a:pt x="1958" y="1"/>
                    <a:pt x="19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"/>
            <p:cNvSpPr/>
            <p:nvPr/>
          </p:nvSpPr>
          <p:spPr>
            <a:xfrm>
              <a:off x="4746890" y="4382405"/>
              <a:ext cx="18592" cy="47525"/>
            </a:xfrm>
            <a:custGeom>
              <a:avLst/>
              <a:gdLst/>
              <a:ahLst/>
              <a:cxnLst/>
              <a:rect l="l" t="t" r="r" b="b"/>
              <a:pathLst>
                <a:path w="658" h="1682" extrusionOk="0">
                  <a:moveTo>
                    <a:pt x="585" y="1"/>
                  </a:moveTo>
                  <a:cubicBezTo>
                    <a:pt x="546" y="1"/>
                    <a:pt x="507" y="17"/>
                    <a:pt x="478" y="47"/>
                  </a:cubicBezTo>
                  <a:cubicBezTo>
                    <a:pt x="88" y="494"/>
                    <a:pt x="0" y="1096"/>
                    <a:pt x="69" y="1652"/>
                  </a:cubicBezTo>
                  <a:cubicBezTo>
                    <a:pt x="72" y="1672"/>
                    <a:pt x="92" y="1681"/>
                    <a:pt x="118" y="1681"/>
                  </a:cubicBezTo>
                  <a:cubicBezTo>
                    <a:pt x="175" y="1681"/>
                    <a:pt x="260" y="1640"/>
                    <a:pt x="253" y="1589"/>
                  </a:cubicBezTo>
                  <a:cubicBezTo>
                    <a:pt x="189" y="1070"/>
                    <a:pt x="265" y="490"/>
                    <a:pt x="632" y="71"/>
                  </a:cubicBezTo>
                  <a:cubicBezTo>
                    <a:pt x="658" y="40"/>
                    <a:pt x="648" y="10"/>
                    <a:pt x="608" y="2"/>
                  </a:cubicBezTo>
                  <a:cubicBezTo>
                    <a:pt x="600" y="1"/>
                    <a:pt x="593" y="1"/>
                    <a:pt x="5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"/>
            <p:cNvSpPr/>
            <p:nvPr/>
          </p:nvSpPr>
          <p:spPr>
            <a:xfrm>
              <a:off x="4644974" y="4408824"/>
              <a:ext cx="17377" cy="8985"/>
            </a:xfrm>
            <a:custGeom>
              <a:avLst/>
              <a:gdLst/>
              <a:ahLst/>
              <a:cxnLst/>
              <a:rect l="l" t="t" r="r" b="b"/>
              <a:pathLst>
                <a:path w="615" h="318" extrusionOk="0">
                  <a:moveTo>
                    <a:pt x="143" y="1"/>
                  </a:moveTo>
                  <a:cubicBezTo>
                    <a:pt x="134" y="1"/>
                    <a:pt x="126" y="2"/>
                    <a:pt x="117" y="3"/>
                  </a:cubicBezTo>
                  <a:cubicBezTo>
                    <a:pt x="92" y="8"/>
                    <a:pt x="67" y="18"/>
                    <a:pt x="47" y="33"/>
                  </a:cubicBezTo>
                  <a:cubicBezTo>
                    <a:pt x="19" y="52"/>
                    <a:pt x="0" y="91"/>
                    <a:pt x="37" y="112"/>
                  </a:cubicBezTo>
                  <a:lnTo>
                    <a:pt x="433" y="311"/>
                  </a:lnTo>
                  <a:cubicBezTo>
                    <a:pt x="446" y="315"/>
                    <a:pt x="459" y="317"/>
                    <a:pt x="473" y="317"/>
                  </a:cubicBezTo>
                  <a:cubicBezTo>
                    <a:pt x="481" y="317"/>
                    <a:pt x="489" y="317"/>
                    <a:pt x="496" y="315"/>
                  </a:cubicBezTo>
                  <a:cubicBezTo>
                    <a:pt x="522" y="311"/>
                    <a:pt x="545" y="301"/>
                    <a:pt x="566" y="285"/>
                  </a:cubicBezTo>
                  <a:cubicBezTo>
                    <a:pt x="595" y="265"/>
                    <a:pt x="615" y="226"/>
                    <a:pt x="576" y="208"/>
                  </a:cubicBezTo>
                  <a:lnTo>
                    <a:pt x="180" y="8"/>
                  </a:lnTo>
                  <a:cubicBezTo>
                    <a:pt x="168" y="3"/>
                    <a:pt x="155" y="1"/>
                    <a:pt x="143" y="1"/>
                  </a:cubicBezTo>
                  <a:close/>
                </a:path>
              </a:pathLst>
            </a:custGeom>
            <a:solidFill>
              <a:srgbClr val="DAE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"/>
            <p:cNvSpPr/>
            <p:nvPr/>
          </p:nvSpPr>
          <p:spPr>
            <a:xfrm>
              <a:off x="4635678" y="4419617"/>
              <a:ext cx="15936" cy="8731"/>
            </a:xfrm>
            <a:custGeom>
              <a:avLst/>
              <a:gdLst/>
              <a:ahLst/>
              <a:cxnLst/>
              <a:rect l="l" t="t" r="r" b="b"/>
              <a:pathLst>
                <a:path w="564" h="309" extrusionOk="0">
                  <a:moveTo>
                    <a:pt x="145" y="0"/>
                  </a:moveTo>
                  <a:cubicBezTo>
                    <a:pt x="111" y="0"/>
                    <a:pt x="75" y="15"/>
                    <a:pt x="49" y="33"/>
                  </a:cubicBezTo>
                  <a:cubicBezTo>
                    <a:pt x="22" y="52"/>
                    <a:pt x="0" y="93"/>
                    <a:pt x="39" y="110"/>
                  </a:cubicBezTo>
                  <a:cubicBezTo>
                    <a:pt x="163" y="166"/>
                    <a:pt x="282" y="230"/>
                    <a:pt x="396" y="302"/>
                  </a:cubicBezTo>
                  <a:cubicBezTo>
                    <a:pt x="405" y="307"/>
                    <a:pt x="418" y="309"/>
                    <a:pt x="430" y="309"/>
                  </a:cubicBezTo>
                  <a:cubicBezTo>
                    <a:pt x="441" y="309"/>
                    <a:pt x="451" y="307"/>
                    <a:pt x="459" y="306"/>
                  </a:cubicBezTo>
                  <a:cubicBezTo>
                    <a:pt x="484" y="300"/>
                    <a:pt x="508" y="290"/>
                    <a:pt x="529" y="276"/>
                  </a:cubicBezTo>
                  <a:cubicBezTo>
                    <a:pt x="545" y="266"/>
                    <a:pt x="556" y="250"/>
                    <a:pt x="561" y="233"/>
                  </a:cubicBezTo>
                  <a:cubicBezTo>
                    <a:pt x="564" y="215"/>
                    <a:pt x="552" y="207"/>
                    <a:pt x="539" y="199"/>
                  </a:cubicBezTo>
                  <a:cubicBezTo>
                    <a:pt x="425" y="126"/>
                    <a:pt x="305" y="63"/>
                    <a:pt x="182" y="7"/>
                  </a:cubicBezTo>
                  <a:cubicBezTo>
                    <a:pt x="171" y="2"/>
                    <a:pt x="158" y="0"/>
                    <a:pt x="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"/>
            <p:cNvSpPr/>
            <p:nvPr/>
          </p:nvSpPr>
          <p:spPr>
            <a:xfrm>
              <a:off x="4625534" y="4430100"/>
              <a:ext cx="13873" cy="8703"/>
            </a:xfrm>
            <a:custGeom>
              <a:avLst/>
              <a:gdLst/>
              <a:ahLst/>
              <a:cxnLst/>
              <a:rect l="l" t="t" r="r" b="b"/>
              <a:pathLst>
                <a:path w="491" h="308" extrusionOk="0">
                  <a:moveTo>
                    <a:pt x="137" y="0"/>
                  </a:moveTo>
                  <a:cubicBezTo>
                    <a:pt x="126" y="0"/>
                    <a:pt x="114" y="2"/>
                    <a:pt x="105" y="4"/>
                  </a:cubicBezTo>
                  <a:cubicBezTo>
                    <a:pt x="79" y="8"/>
                    <a:pt x="57" y="18"/>
                    <a:pt x="35" y="34"/>
                  </a:cubicBezTo>
                  <a:cubicBezTo>
                    <a:pt x="19" y="44"/>
                    <a:pt x="8" y="58"/>
                    <a:pt x="4" y="77"/>
                  </a:cubicBezTo>
                  <a:cubicBezTo>
                    <a:pt x="1" y="95"/>
                    <a:pt x="12" y="102"/>
                    <a:pt x="25" y="111"/>
                  </a:cubicBezTo>
                  <a:lnTo>
                    <a:pt x="324" y="301"/>
                  </a:lnTo>
                  <a:cubicBezTo>
                    <a:pt x="332" y="306"/>
                    <a:pt x="344" y="308"/>
                    <a:pt x="356" y="308"/>
                  </a:cubicBezTo>
                  <a:cubicBezTo>
                    <a:pt x="367" y="308"/>
                    <a:pt x="378" y="307"/>
                    <a:pt x="387" y="305"/>
                  </a:cubicBezTo>
                  <a:cubicBezTo>
                    <a:pt x="411" y="299"/>
                    <a:pt x="435" y="289"/>
                    <a:pt x="455" y="275"/>
                  </a:cubicBezTo>
                  <a:cubicBezTo>
                    <a:pt x="471" y="265"/>
                    <a:pt x="482" y="249"/>
                    <a:pt x="488" y="232"/>
                  </a:cubicBezTo>
                  <a:cubicBezTo>
                    <a:pt x="491" y="214"/>
                    <a:pt x="480" y="207"/>
                    <a:pt x="465" y="198"/>
                  </a:cubicBezTo>
                  <a:lnTo>
                    <a:pt x="168" y="8"/>
                  </a:lnTo>
                  <a:cubicBezTo>
                    <a:pt x="159" y="2"/>
                    <a:pt x="148" y="0"/>
                    <a:pt x="1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"/>
            <p:cNvSpPr/>
            <p:nvPr/>
          </p:nvSpPr>
          <p:spPr>
            <a:xfrm>
              <a:off x="4612339" y="4440695"/>
              <a:ext cx="16105" cy="9494"/>
            </a:xfrm>
            <a:custGeom>
              <a:avLst/>
              <a:gdLst/>
              <a:ahLst/>
              <a:cxnLst/>
              <a:rect l="l" t="t" r="r" b="b"/>
              <a:pathLst>
                <a:path w="570" h="336" extrusionOk="0">
                  <a:moveTo>
                    <a:pt x="145" y="0"/>
                  </a:moveTo>
                  <a:cubicBezTo>
                    <a:pt x="112" y="0"/>
                    <a:pt x="76" y="15"/>
                    <a:pt x="50" y="33"/>
                  </a:cubicBezTo>
                  <a:cubicBezTo>
                    <a:pt x="25" y="52"/>
                    <a:pt x="0" y="95"/>
                    <a:pt x="40" y="110"/>
                  </a:cubicBezTo>
                  <a:cubicBezTo>
                    <a:pt x="105" y="137"/>
                    <a:pt x="168" y="169"/>
                    <a:pt x="228" y="205"/>
                  </a:cubicBezTo>
                  <a:lnTo>
                    <a:pt x="249" y="217"/>
                  </a:lnTo>
                  <a:lnTo>
                    <a:pt x="258" y="223"/>
                  </a:lnTo>
                  <a:cubicBezTo>
                    <a:pt x="261" y="225"/>
                    <a:pt x="265" y="227"/>
                    <a:pt x="265" y="227"/>
                  </a:cubicBezTo>
                  <a:cubicBezTo>
                    <a:pt x="279" y="237"/>
                    <a:pt x="293" y="247"/>
                    <a:pt x="308" y="257"/>
                  </a:cubicBezTo>
                  <a:cubicBezTo>
                    <a:pt x="335" y="276"/>
                    <a:pt x="362" y="297"/>
                    <a:pt x="389" y="319"/>
                  </a:cubicBezTo>
                  <a:cubicBezTo>
                    <a:pt x="403" y="331"/>
                    <a:pt x="420" y="335"/>
                    <a:pt x="438" y="335"/>
                  </a:cubicBezTo>
                  <a:cubicBezTo>
                    <a:pt x="464" y="335"/>
                    <a:pt x="492" y="326"/>
                    <a:pt x="514" y="315"/>
                  </a:cubicBezTo>
                  <a:cubicBezTo>
                    <a:pt x="534" y="306"/>
                    <a:pt x="551" y="292"/>
                    <a:pt x="562" y="273"/>
                  </a:cubicBezTo>
                  <a:cubicBezTo>
                    <a:pt x="569" y="260"/>
                    <a:pt x="568" y="243"/>
                    <a:pt x="558" y="233"/>
                  </a:cubicBezTo>
                  <a:cubicBezTo>
                    <a:pt x="445" y="140"/>
                    <a:pt x="318" y="63"/>
                    <a:pt x="183" y="7"/>
                  </a:cubicBezTo>
                  <a:cubicBezTo>
                    <a:pt x="171" y="3"/>
                    <a:pt x="159" y="0"/>
                    <a:pt x="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"/>
            <p:cNvSpPr/>
            <p:nvPr/>
          </p:nvSpPr>
          <p:spPr>
            <a:xfrm>
              <a:off x="4375873" y="3632150"/>
              <a:ext cx="415998" cy="796706"/>
            </a:xfrm>
            <a:custGeom>
              <a:avLst/>
              <a:gdLst/>
              <a:ahLst/>
              <a:cxnLst/>
              <a:rect l="l" t="t" r="r" b="b"/>
              <a:pathLst>
                <a:path w="14723" h="28197" extrusionOk="0">
                  <a:moveTo>
                    <a:pt x="5232" y="1"/>
                  </a:moveTo>
                  <a:cubicBezTo>
                    <a:pt x="5159" y="1"/>
                    <a:pt x="5086" y="2"/>
                    <a:pt x="5014" y="6"/>
                  </a:cubicBezTo>
                  <a:cubicBezTo>
                    <a:pt x="3808" y="64"/>
                    <a:pt x="2657" y="535"/>
                    <a:pt x="1754" y="1338"/>
                  </a:cubicBezTo>
                  <a:cubicBezTo>
                    <a:pt x="1102" y="1922"/>
                    <a:pt x="573" y="2693"/>
                    <a:pt x="299" y="3529"/>
                  </a:cubicBezTo>
                  <a:cubicBezTo>
                    <a:pt x="0" y="4439"/>
                    <a:pt x="476" y="5121"/>
                    <a:pt x="796" y="5994"/>
                  </a:cubicBezTo>
                  <a:cubicBezTo>
                    <a:pt x="1515" y="7951"/>
                    <a:pt x="2200" y="9920"/>
                    <a:pt x="2813" y="11912"/>
                  </a:cubicBezTo>
                  <a:cubicBezTo>
                    <a:pt x="2880" y="12129"/>
                    <a:pt x="2949" y="12348"/>
                    <a:pt x="3017" y="12567"/>
                  </a:cubicBezTo>
                  <a:cubicBezTo>
                    <a:pt x="3590" y="14375"/>
                    <a:pt x="4223" y="16165"/>
                    <a:pt x="4862" y="17952"/>
                  </a:cubicBezTo>
                  <a:cubicBezTo>
                    <a:pt x="5387" y="19422"/>
                    <a:pt x="5537" y="21347"/>
                    <a:pt x="6657" y="22518"/>
                  </a:cubicBezTo>
                  <a:cubicBezTo>
                    <a:pt x="7115" y="22995"/>
                    <a:pt x="7773" y="23398"/>
                    <a:pt x="7836" y="24057"/>
                  </a:cubicBezTo>
                  <a:cubicBezTo>
                    <a:pt x="7868" y="24382"/>
                    <a:pt x="7738" y="24697"/>
                    <a:pt x="7669" y="25018"/>
                  </a:cubicBezTo>
                  <a:cubicBezTo>
                    <a:pt x="7440" y="26101"/>
                    <a:pt x="7928" y="27194"/>
                    <a:pt x="8402" y="28196"/>
                  </a:cubicBezTo>
                  <a:cubicBezTo>
                    <a:pt x="9644" y="27832"/>
                    <a:pt x="10899" y="27500"/>
                    <a:pt x="12162" y="27217"/>
                  </a:cubicBezTo>
                  <a:cubicBezTo>
                    <a:pt x="12860" y="27061"/>
                    <a:pt x="14216" y="27294"/>
                    <a:pt x="14609" y="26544"/>
                  </a:cubicBezTo>
                  <a:cubicBezTo>
                    <a:pt x="14706" y="26358"/>
                    <a:pt x="14722" y="26141"/>
                    <a:pt x="14719" y="25931"/>
                  </a:cubicBezTo>
                  <a:cubicBezTo>
                    <a:pt x="14711" y="25268"/>
                    <a:pt x="14543" y="24617"/>
                    <a:pt x="14362" y="23983"/>
                  </a:cubicBezTo>
                  <a:cubicBezTo>
                    <a:pt x="13340" y="20409"/>
                    <a:pt x="12307" y="16836"/>
                    <a:pt x="11262" y="13267"/>
                  </a:cubicBezTo>
                  <a:cubicBezTo>
                    <a:pt x="10766" y="11566"/>
                    <a:pt x="10407" y="9703"/>
                    <a:pt x="9700" y="8081"/>
                  </a:cubicBezTo>
                  <a:cubicBezTo>
                    <a:pt x="9071" y="6636"/>
                    <a:pt x="8598" y="5129"/>
                    <a:pt x="8158" y="3619"/>
                  </a:cubicBezTo>
                  <a:cubicBezTo>
                    <a:pt x="7812" y="2434"/>
                    <a:pt x="8051" y="1008"/>
                    <a:pt x="6746" y="332"/>
                  </a:cubicBezTo>
                  <a:cubicBezTo>
                    <a:pt x="6283" y="91"/>
                    <a:pt x="5756" y="1"/>
                    <a:pt x="52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"/>
            <p:cNvSpPr/>
            <p:nvPr/>
          </p:nvSpPr>
          <p:spPr>
            <a:xfrm>
              <a:off x="4171025" y="1619038"/>
              <a:ext cx="337591" cy="360336"/>
            </a:xfrm>
            <a:custGeom>
              <a:avLst/>
              <a:gdLst/>
              <a:ahLst/>
              <a:cxnLst/>
              <a:rect l="l" t="t" r="r" b="b"/>
              <a:pathLst>
                <a:path w="11948" h="12753" extrusionOk="0">
                  <a:moveTo>
                    <a:pt x="6058" y="1"/>
                  </a:moveTo>
                  <a:cubicBezTo>
                    <a:pt x="5604" y="1"/>
                    <a:pt x="5154" y="94"/>
                    <a:pt x="4748" y="299"/>
                  </a:cubicBezTo>
                  <a:cubicBezTo>
                    <a:pt x="4542" y="402"/>
                    <a:pt x="4332" y="556"/>
                    <a:pt x="4286" y="783"/>
                  </a:cubicBezTo>
                  <a:cubicBezTo>
                    <a:pt x="3996" y="685"/>
                    <a:pt x="3707" y="639"/>
                    <a:pt x="3426" y="639"/>
                  </a:cubicBezTo>
                  <a:cubicBezTo>
                    <a:pt x="2468" y="639"/>
                    <a:pt x="1602" y="1178"/>
                    <a:pt x="1083" y="2047"/>
                  </a:cubicBezTo>
                  <a:cubicBezTo>
                    <a:pt x="400" y="3194"/>
                    <a:pt x="29" y="4500"/>
                    <a:pt x="7" y="5835"/>
                  </a:cubicBezTo>
                  <a:cubicBezTo>
                    <a:pt x="0" y="6353"/>
                    <a:pt x="176" y="6627"/>
                    <a:pt x="334" y="7074"/>
                  </a:cubicBezTo>
                  <a:cubicBezTo>
                    <a:pt x="602" y="7825"/>
                    <a:pt x="889" y="8398"/>
                    <a:pt x="1462" y="8951"/>
                  </a:cubicBezTo>
                  <a:cubicBezTo>
                    <a:pt x="1847" y="9322"/>
                    <a:pt x="2261" y="9664"/>
                    <a:pt x="2710" y="9953"/>
                  </a:cubicBezTo>
                  <a:cubicBezTo>
                    <a:pt x="2765" y="9988"/>
                    <a:pt x="2823" y="10024"/>
                    <a:pt x="2880" y="10058"/>
                  </a:cubicBezTo>
                  <a:cubicBezTo>
                    <a:pt x="3260" y="10286"/>
                    <a:pt x="3669" y="10476"/>
                    <a:pt x="4103" y="10570"/>
                  </a:cubicBezTo>
                  <a:cubicBezTo>
                    <a:pt x="4378" y="10629"/>
                    <a:pt x="4658" y="10649"/>
                    <a:pt x="4939" y="10652"/>
                  </a:cubicBezTo>
                  <a:cubicBezTo>
                    <a:pt x="4947" y="10652"/>
                    <a:pt x="4956" y="10652"/>
                    <a:pt x="4964" y="10652"/>
                  </a:cubicBezTo>
                  <a:cubicBezTo>
                    <a:pt x="5342" y="10652"/>
                    <a:pt x="5768" y="10533"/>
                    <a:pt x="6164" y="10533"/>
                  </a:cubicBezTo>
                  <a:cubicBezTo>
                    <a:pt x="6408" y="10533"/>
                    <a:pt x="6639" y="10578"/>
                    <a:pt x="6841" y="10723"/>
                  </a:cubicBezTo>
                  <a:cubicBezTo>
                    <a:pt x="7106" y="10913"/>
                    <a:pt x="7297" y="11186"/>
                    <a:pt x="7505" y="11438"/>
                  </a:cubicBezTo>
                  <a:cubicBezTo>
                    <a:pt x="7913" y="11935"/>
                    <a:pt x="8411" y="12377"/>
                    <a:pt x="9012" y="12604"/>
                  </a:cubicBezTo>
                  <a:cubicBezTo>
                    <a:pt x="9268" y="12700"/>
                    <a:pt x="9545" y="12752"/>
                    <a:pt x="9820" y="12752"/>
                  </a:cubicBezTo>
                  <a:cubicBezTo>
                    <a:pt x="10189" y="12752"/>
                    <a:pt x="10555" y="12658"/>
                    <a:pt x="10859" y="12449"/>
                  </a:cubicBezTo>
                  <a:cubicBezTo>
                    <a:pt x="11704" y="11872"/>
                    <a:pt x="11948" y="10610"/>
                    <a:pt x="11712" y="9668"/>
                  </a:cubicBezTo>
                  <a:cubicBezTo>
                    <a:pt x="11533" y="8969"/>
                    <a:pt x="11106" y="8362"/>
                    <a:pt x="10509" y="7959"/>
                  </a:cubicBezTo>
                  <a:cubicBezTo>
                    <a:pt x="11220" y="6993"/>
                    <a:pt x="11276" y="5661"/>
                    <a:pt x="10919" y="4515"/>
                  </a:cubicBezTo>
                  <a:cubicBezTo>
                    <a:pt x="10382" y="2787"/>
                    <a:pt x="9077" y="912"/>
                    <a:pt x="7346" y="246"/>
                  </a:cubicBezTo>
                  <a:cubicBezTo>
                    <a:pt x="6937" y="88"/>
                    <a:pt x="6496" y="1"/>
                    <a:pt x="6058" y="1"/>
                  </a:cubicBezTo>
                  <a:close/>
                </a:path>
              </a:pathLst>
            </a:custGeom>
            <a:solidFill>
              <a:srgbClr val="434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"/>
            <p:cNvSpPr/>
            <p:nvPr/>
          </p:nvSpPr>
          <p:spPr>
            <a:xfrm>
              <a:off x="4106716" y="1970869"/>
              <a:ext cx="548627" cy="954708"/>
            </a:xfrm>
            <a:custGeom>
              <a:avLst/>
              <a:gdLst/>
              <a:ahLst/>
              <a:cxnLst/>
              <a:rect l="l" t="t" r="r" b="b"/>
              <a:pathLst>
                <a:path w="19417" h="33789" extrusionOk="0">
                  <a:moveTo>
                    <a:pt x="9876" y="0"/>
                  </a:moveTo>
                  <a:cubicBezTo>
                    <a:pt x="9329" y="0"/>
                    <a:pt x="8804" y="39"/>
                    <a:pt x="8319" y="116"/>
                  </a:cubicBezTo>
                  <a:cubicBezTo>
                    <a:pt x="7464" y="250"/>
                    <a:pt x="6629" y="492"/>
                    <a:pt x="5835" y="833"/>
                  </a:cubicBezTo>
                  <a:cubicBezTo>
                    <a:pt x="4275" y="1508"/>
                    <a:pt x="2913" y="2590"/>
                    <a:pt x="2023" y="4089"/>
                  </a:cubicBezTo>
                  <a:cubicBezTo>
                    <a:pt x="1347" y="5225"/>
                    <a:pt x="1088" y="6557"/>
                    <a:pt x="900" y="7865"/>
                  </a:cubicBezTo>
                  <a:cubicBezTo>
                    <a:pt x="261" y="12317"/>
                    <a:pt x="321" y="16824"/>
                    <a:pt x="394" y="21309"/>
                  </a:cubicBezTo>
                  <a:cubicBezTo>
                    <a:pt x="461" y="25485"/>
                    <a:pt x="227" y="29620"/>
                    <a:pt x="1" y="33789"/>
                  </a:cubicBezTo>
                  <a:lnTo>
                    <a:pt x="19169" y="33789"/>
                  </a:lnTo>
                  <a:cubicBezTo>
                    <a:pt x="19297" y="32136"/>
                    <a:pt x="19342" y="30481"/>
                    <a:pt x="19370" y="28822"/>
                  </a:cubicBezTo>
                  <a:cubicBezTo>
                    <a:pt x="19416" y="26197"/>
                    <a:pt x="19275" y="23574"/>
                    <a:pt x="19209" y="20950"/>
                  </a:cubicBezTo>
                  <a:cubicBezTo>
                    <a:pt x="19105" y="16717"/>
                    <a:pt x="19002" y="12483"/>
                    <a:pt x="18897" y="8249"/>
                  </a:cubicBezTo>
                  <a:cubicBezTo>
                    <a:pt x="18869" y="7083"/>
                    <a:pt x="18837" y="5903"/>
                    <a:pt x="18507" y="4784"/>
                  </a:cubicBezTo>
                  <a:cubicBezTo>
                    <a:pt x="18166" y="3629"/>
                    <a:pt x="17417" y="2694"/>
                    <a:pt x="16442" y="1967"/>
                  </a:cubicBezTo>
                  <a:cubicBezTo>
                    <a:pt x="15429" y="1214"/>
                    <a:pt x="14171" y="683"/>
                    <a:pt x="12872" y="366"/>
                  </a:cubicBezTo>
                  <a:cubicBezTo>
                    <a:pt x="11867" y="120"/>
                    <a:pt x="10837" y="0"/>
                    <a:pt x="98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"/>
            <p:cNvSpPr/>
            <p:nvPr/>
          </p:nvSpPr>
          <p:spPr>
            <a:xfrm>
              <a:off x="4271471" y="1970897"/>
              <a:ext cx="198943" cy="174475"/>
            </a:xfrm>
            <a:custGeom>
              <a:avLst/>
              <a:gdLst/>
              <a:ahLst/>
              <a:cxnLst/>
              <a:rect l="l" t="t" r="r" b="b"/>
              <a:pathLst>
                <a:path w="7041" h="6175" extrusionOk="0">
                  <a:moveTo>
                    <a:pt x="4050" y="0"/>
                  </a:moveTo>
                  <a:cubicBezTo>
                    <a:pt x="3501" y="0"/>
                    <a:pt x="2975" y="40"/>
                    <a:pt x="2489" y="116"/>
                  </a:cubicBezTo>
                  <a:cubicBezTo>
                    <a:pt x="1633" y="251"/>
                    <a:pt x="798" y="491"/>
                    <a:pt x="4" y="832"/>
                  </a:cubicBezTo>
                  <a:cubicBezTo>
                    <a:pt x="1" y="935"/>
                    <a:pt x="7" y="1041"/>
                    <a:pt x="12" y="1150"/>
                  </a:cubicBezTo>
                  <a:cubicBezTo>
                    <a:pt x="52" y="1861"/>
                    <a:pt x="131" y="2570"/>
                    <a:pt x="241" y="3273"/>
                  </a:cubicBezTo>
                  <a:cubicBezTo>
                    <a:pt x="360" y="4040"/>
                    <a:pt x="520" y="4800"/>
                    <a:pt x="718" y="5549"/>
                  </a:cubicBezTo>
                  <a:cubicBezTo>
                    <a:pt x="799" y="5858"/>
                    <a:pt x="972" y="6174"/>
                    <a:pt x="1285" y="6174"/>
                  </a:cubicBezTo>
                  <a:cubicBezTo>
                    <a:pt x="1347" y="6174"/>
                    <a:pt x="1414" y="6162"/>
                    <a:pt x="1487" y="6135"/>
                  </a:cubicBezTo>
                  <a:cubicBezTo>
                    <a:pt x="1610" y="6089"/>
                    <a:pt x="1710" y="6002"/>
                    <a:pt x="1807" y="5916"/>
                  </a:cubicBezTo>
                  <a:cubicBezTo>
                    <a:pt x="3511" y="4414"/>
                    <a:pt x="5107" y="2795"/>
                    <a:pt x="6585" y="1071"/>
                  </a:cubicBezTo>
                  <a:cubicBezTo>
                    <a:pt x="6754" y="875"/>
                    <a:pt x="6922" y="674"/>
                    <a:pt x="7017" y="434"/>
                  </a:cubicBezTo>
                  <a:cubicBezTo>
                    <a:pt x="7025" y="411"/>
                    <a:pt x="7034" y="388"/>
                    <a:pt x="7041" y="367"/>
                  </a:cubicBezTo>
                  <a:cubicBezTo>
                    <a:pt x="6038" y="120"/>
                    <a:pt x="5009" y="0"/>
                    <a:pt x="4050" y="0"/>
                  </a:cubicBezTo>
                  <a:close/>
                </a:path>
              </a:pathLst>
            </a:custGeom>
            <a:solidFill>
              <a:srgbClr val="DF9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"/>
            <p:cNvSpPr/>
            <p:nvPr/>
          </p:nvSpPr>
          <p:spPr>
            <a:xfrm>
              <a:off x="4171025" y="1943490"/>
              <a:ext cx="297610" cy="367682"/>
            </a:xfrm>
            <a:custGeom>
              <a:avLst/>
              <a:gdLst/>
              <a:ahLst/>
              <a:cxnLst/>
              <a:rect l="l" t="t" r="r" b="b"/>
              <a:pathLst>
                <a:path w="10533" h="13013" extrusionOk="0">
                  <a:moveTo>
                    <a:pt x="9358" y="6296"/>
                  </a:moveTo>
                  <a:cubicBezTo>
                    <a:pt x="9361" y="6297"/>
                    <a:pt x="9363" y="6301"/>
                    <a:pt x="9365" y="6304"/>
                  </a:cubicBezTo>
                  <a:cubicBezTo>
                    <a:pt x="9687" y="6696"/>
                    <a:pt x="9776" y="7223"/>
                    <a:pt x="9813" y="7715"/>
                  </a:cubicBezTo>
                  <a:cubicBezTo>
                    <a:pt x="9826" y="7862"/>
                    <a:pt x="9833" y="8009"/>
                    <a:pt x="9834" y="8157"/>
                  </a:cubicBezTo>
                  <a:cubicBezTo>
                    <a:pt x="9836" y="8255"/>
                    <a:pt x="9834" y="8354"/>
                    <a:pt x="9833" y="8452"/>
                  </a:cubicBezTo>
                  <a:cubicBezTo>
                    <a:pt x="9557" y="8122"/>
                    <a:pt x="9182" y="7889"/>
                    <a:pt x="8764" y="7791"/>
                  </a:cubicBezTo>
                  <a:cubicBezTo>
                    <a:pt x="8618" y="7758"/>
                    <a:pt x="8469" y="7742"/>
                    <a:pt x="8321" y="7742"/>
                  </a:cubicBezTo>
                  <a:cubicBezTo>
                    <a:pt x="8025" y="7742"/>
                    <a:pt x="7729" y="7807"/>
                    <a:pt x="7457" y="7934"/>
                  </a:cubicBezTo>
                  <a:cubicBezTo>
                    <a:pt x="7520" y="7819"/>
                    <a:pt x="7589" y="7702"/>
                    <a:pt x="7662" y="7588"/>
                  </a:cubicBezTo>
                  <a:cubicBezTo>
                    <a:pt x="8056" y="6967"/>
                    <a:pt x="8606" y="6400"/>
                    <a:pt x="9358" y="6296"/>
                  </a:cubicBezTo>
                  <a:close/>
                  <a:moveTo>
                    <a:pt x="8790" y="0"/>
                  </a:moveTo>
                  <a:cubicBezTo>
                    <a:pt x="8767" y="0"/>
                    <a:pt x="8746" y="2"/>
                    <a:pt x="8728" y="5"/>
                  </a:cubicBezTo>
                  <a:cubicBezTo>
                    <a:pt x="8718" y="4"/>
                    <a:pt x="8707" y="3"/>
                    <a:pt x="8697" y="3"/>
                  </a:cubicBezTo>
                  <a:cubicBezTo>
                    <a:pt x="8659" y="3"/>
                    <a:pt x="8622" y="9"/>
                    <a:pt x="8586" y="22"/>
                  </a:cubicBezTo>
                  <a:cubicBezTo>
                    <a:pt x="7592" y="155"/>
                    <a:pt x="6596" y="285"/>
                    <a:pt x="5601" y="423"/>
                  </a:cubicBezTo>
                  <a:cubicBezTo>
                    <a:pt x="4875" y="523"/>
                    <a:pt x="4113" y="655"/>
                    <a:pt x="3479" y="1044"/>
                  </a:cubicBezTo>
                  <a:cubicBezTo>
                    <a:pt x="2780" y="1472"/>
                    <a:pt x="2397" y="2230"/>
                    <a:pt x="2019" y="2931"/>
                  </a:cubicBezTo>
                  <a:cubicBezTo>
                    <a:pt x="1616" y="3683"/>
                    <a:pt x="1272" y="4468"/>
                    <a:pt x="1025" y="5285"/>
                  </a:cubicBezTo>
                  <a:cubicBezTo>
                    <a:pt x="906" y="5680"/>
                    <a:pt x="812" y="6081"/>
                    <a:pt x="742" y="6487"/>
                  </a:cubicBezTo>
                  <a:cubicBezTo>
                    <a:pt x="706" y="6699"/>
                    <a:pt x="679" y="6910"/>
                    <a:pt x="660" y="7123"/>
                  </a:cubicBezTo>
                  <a:cubicBezTo>
                    <a:pt x="656" y="7183"/>
                    <a:pt x="656" y="7258"/>
                    <a:pt x="650" y="7332"/>
                  </a:cubicBezTo>
                  <a:cubicBezTo>
                    <a:pt x="649" y="7366"/>
                    <a:pt x="646" y="7402"/>
                    <a:pt x="640" y="7436"/>
                  </a:cubicBezTo>
                  <a:cubicBezTo>
                    <a:pt x="603" y="7442"/>
                    <a:pt x="569" y="7452"/>
                    <a:pt x="535" y="7468"/>
                  </a:cubicBezTo>
                  <a:cubicBezTo>
                    <a:pt x="227" y="7603"/>
                    <a:pt x="1" y="7916"/>
                    <a:pt x="0" y="8259"/>
                  </a:cubicBezTo>
                  <a:cubicBezTo>
                    <a:pt x="0" y="8432"/>
                    <a:pt x="51" y="8602"/>
                    <a:pt x="149" y="8747"/>
                  </a:cubicBezTo>
                  <a:cubicBezTo>
                    <a:pt x="199" y="8820"/>
                    <a:pt x="254" y="8890"/>
                    <a:pt x="334" y="8930"/>
                  </a:cubicBezTo>
                  <a:cubicBezTo>
                    <a:pt x="380" y="8951"/>
                    <a:pt x="430" y="8965"/>
                    <a:pt x="480" y="8971"/>
                  </a:cubicBezTo>
                  <a:cubicBezTo>
                    <a:pt x="558" y="9023"/>
                    <a:pt x="649" y="9045"/>
                    <a:pt x="741" y="9045"/>
                  </a:cubicBezTo>
                  <a:cubicBezTo>
                    <a:pt x="888" y="9045"/>
                    <a:pt x="1039" y="8989"/>
                    <a:pt x="1149" y="8905"/>
                  </a:cubicBezTo>
                  <a:cubicBezTo>
                    <a:pt x="1478" y="8647"/>
                    <a:pt x="1588" y="8198"/>
                    <a:pt x="1416" y="7816"/>
                  </a:cubicBezTo>
                  <a:cubicBezTo>
                    <a:pt x="1373" y="7722"/>
                    <a:pt x="1308" y="7606"/>
                    <a:pt x="1215" y="7556"/>
                  </a:cubicBezTo>
                  <a:cubicBezTo>
                    <a:pt x="1183" y="7541"/>
                    <a:pt x="1150" y="7531"/>
                    <a:pt x="1118" y="7525"/>
                  </a:cubicBezTo>
                  <a:cubicBezTo>
                    <a:pt x="1100" y="7516"/>
                    <a:pt x="1085" y="7508"/>
                    <a:pt x="1066" y="7499"/>
                  </a:cubicBezTo>
                  <a:cubicBezTo>
                    <a:pt x="1075" y="7459"/>
                    <a:pt x="1080" y="7419"/>
                    <a:pt x="1083" y="7379"/>
                  </a:cubicBezTo>
                  <a:cubicBezTo>
                    <a:pt x="1089" y="7319"/>
                    <a:pt x="1092" y="7259"/>
                    <a:pt x="1096" y="7202"/>
                  </a:cubicBezTo>
                  <a:cubicBezTo>
                    <a:pt x="1113" y="6976"/>
                    <a:pt x="1142" y="6750"/>
                    <a:pt x="1178" y="6527"/>
                  </a:cubicBezTo>
                  <a:cubicBezTo>
                    <a:pt x="1255" y="6066"/>
                    <a:pt x="1365" y="5610"/>
                    <a:pt x="1509" y="5165"/>
                  </a:cubicBezTo>
                  <a:cubicBezTo>
                    <a:pt x="1765" y="4371"/>
                    <a:pt x="2111" y="3607"/>
                    <a:pt x="2511" y="2876"/>
                  </a:cubicBezTo>
                  <a:cubicBezTo>
                    <a:pt x="2710" y="2513"/>
                    <a:pt x="2911" y="2143"/>
                    <a:pt x="3154" y="1808"/>
                  </a:cubicBezTo>
                  <a:cubicBezTo>
                    <a:pt x="3370" y="1514"/>
                    <a:pt x="3652" y="1274"/>
                    <a:pt x="3976" y="1111"/>
                  </a:cubicBezTo>
                  <a:cubicBezTo>
                    <a:pt x="4625" y="779"/>
                    <a:pt x="5374" y="702"/>
                    <a:pt x="6084" y="606"/>
                  </a:cubicBezTo>
                  <a:cubicBezTo>
                    <a:pt x="6947" y="492"/>
                    <a:pt x="7809" y="376"/>
                    <a:pt x="8671" y="260"/>
                  </a:cubicBezTo>
                  <a:cubicBezTo>
                    <a:pt x="9035" y="419"/>
                    <a:pt x="9351" y="669"/>
                    <a:pt x="9588" y="989"/>
                  </a:cubicBezTo>
                  <a:cubicBezTo>
                    <a:pt x="10123" y="1708"/>
                    <a:pt x="10124" y="2641"/>
                    <a:pt x="10039" y="3497"/>
                  </a:cubicBezTo>
                  <a:cubicBezTo>
                    <a:pt x="9948" y="4384"/>
                    <a:pt x="9710" y="5248"/>
                    <a:pt x="9334" y="6057"/>
                  </a:cubicBezTo>
                  <a:cubicBezTo>
                    <a:pt x="9323" y="6057"/>
                    <a:pt x="9312" y="6056"/>
                    <a:pt x="9301" y="6056"/>
                  </a:cubicBezTo>
                  <a:cubicBezTo>
                    <a:pt x="9282" y="6056"/>
                    <a:pt x="9263" y="6057"/>
                    <a:pt x="9244" y="6060"/>
                  </a:cubicBezTo>
                  <a:cubicBezTo>
                    <a:pt x="8668" y="6139"/>
                    <a:pt x="8145" y="6443"/>
                    <a:pt x="7743" y="6859"/>
                  </a:cubicBezTo>
                  <a:cubicBezTo>
                    <a:pt x="7479" y="7135"/>
                    <a:pt x="7264" y="7453"/>
                    <a:pt x="7077" y="7786"/>
                  </a:cubicBezTo>
                  <a:cubicBezTo>
                    <a:pt x="7000" y="7922"/>
                    <a:pt x="6929" y="8061"/>
                    <a:pt x="6860" y="8199"/>
                  </a:cubicBezTo>
                  <a:cubicBezTo>
                    <a:pt x="6607" y="8704"/>
                    <a:pt x="6386" y="9224"/>
                    <a:pt x="6195" y="9756"/>
                  </a:cubicBezTo>
                  <a:cubicBezTo>
                    <a:pt x="6008" y="10295"/>
                    <a:pt x="5862" y="10849"/>
                    <a:pt x="5782" y="11412"/>
                  </a:cubicBezTo>
                  <a:cubicBezTo>
                    <a:pt x="5750" y="11638"/>
                    <a:pt x="5712" y="11918"/>
                    <a:pt x="5908" y="12082"/>
                  </a:cubicBezTo>
                  <a:cubicBezTo>
                    <a:pt x="5981" y="12140"/>
                    <a:pt x="6065" y="12178"/>
                    <a:pt x="6154" y="12195"/>
                  </a:cubicBezTo>
                  <a:cubicBezTo>
                    <a:pt x="6165" y="12271"/>
                    <a:pt x="6270" y="12303"/>
                    <a:pt x="6370" y="12303"/>
                  </a:cubicBezTo>
                  <a:cubicBezTo>
                    <a:pt x="6432" y="12303"/>
                    <a:pt x="6493" y="12290"/>
                    <a:pt x="6524" y="12268"/>
                  </a:cubicBezTo>
                  <a:cubicBezTo>
                    <a:pt x="6590" y="12224"/>
                    <a:pt x="6671" y="12170"/>
                    <a:pt x="6674" y="12081"/>
                  </a:cubicBezTo>
                  <a:cubicBezTo>
                    <a:pt x="6677" y="11992"/>
                    <a:pt x="6600" y="11932"/>
                    <a:pt x="6521" y="11907"/>
                  </a:cubicBezTo>
                  <a:cubicBezTo>
                    <a:pt x="6483" y="11895"/>
                    <a:pt x="6444" y="11889"/>
                    <a:pt x="6405" y="11889"/>
                  </a:cubicBezTo>
                  <a:cubicBezTo>
                    <a:pt x="6353" y="11889"/>
                    <a:pt x="6300" y="11900"/>
                    <a:pt x="6251" y="11921"/>
                  </a:cubicBezTo>
                  <a:cubicBezTo>
                    <a:pt x="6247" y="11917"/>
                    <a:pt x="6243" y="11911"/>
                    <a:pt x="6240" y="11905"/>
                  </a:cubicBezTo>
                  <a:cubicBezTo>
                    <a:pt x="6224" y="11881"/>
                    <a:pt x="6214" y="11854"/>
                    <a:pt x="6207" y="11827"/>
                  </a:cubicBezTo>
                  <a:cubicBezTo>
                    <a:pt x="6177" y="11714"/>
                    <a:pt x="6198" y="11587"/>
                    <a:pt x="6213" y="11474"/>
                  </a:cubicBezTo>
                  <a:cubicBezTo>
                    <a:pt x="6248" y="11203"/>
                    <a:pt x="6300" y="10936"/>
                    <a:pt x="6366" y="10673"/>
                  </a:cubicBezTo>
                  <a:cubicBezTo>
                    <a:pt x="6544" y="9940"/>
                    <a:pt x="6817" y="9223"/>
                    <a:pt x="7144" y="8540"/>
                  </a:cubicBezTo>
                  <a:cubicBezTo>
                    <a:pt x="7196" y="8532"/>
                    <a:pt x="7239" y="8515"/>
                    <a:pt x="7262" y="8487"/>
                  </a:cubicBezTo>
                  <a:cubicBezTo>
                    <a:pt x="7524" y="8178"/>
                    <a:pt x="7918" y="7980"/>
                    <a:pt x="8321" y="7980"/>
                  </a:cubicBezTo>
                  <a:cubicBezTo>
                    <a:pt x="8430" y="7980"/>
                    <a:pt x="8539" y="7995"/>
                    <a:pt x="8647" y="8025"/>
                  </a:cubicBezTo>
                  <a:cubicBezTo>
                    <a:pt x="9178" y="8175"/>
                    <a:pt x="9583" y="8620"/>
                    <a:pt x="9758" y="9134"/>
                  </a:cubicBezTo>
                  <a:cubicBezTo>
                    <a:pt x="9764" y="9147"/>
                    <a:pt x="9771" y="9160"/>
                    <a:pt x="9781" y="9170"/>
                  </a:cubicBezTo>
                  <a:cubicBezTo>
                    <a:pt x="9720" y="9707"/>
                    <a:pt x="9610" y="10237"/>
                    <a:pt x="9454" y="10755"/>
                  </a:cubicBezTo>
                  <a:cubicBezTo>
                    <a:pt x="9315" y="11226"/>
                    <a:pt x="9155" y="11709"/>
                    <a:pt x="8929" y="12147"/>
                  </a:cubicBezTo>
                  <a:cubicBezTo>
                    <a:pt x="8827" y="12344"/>
                    <a:pt x="8702" y="12543"/>
                    <a:pt x="8531" y="12688"/>
                  </a:cubicBezTo>
                  <a:cubicBezTo>
                    <a:pt x="8492" y="12717"/>
                    <a:pt x="8451" y="12743"/>
                    <a:pt x="8408" y="12766"/>
                  </a:cubicBezTo>
                  <a:cubicBezTo>
                    <a:pt x="8406" y="12766"/>
                    <a:pt x="8405" y="12767"/>
                    <a:pt x="8405" y="12767"/>
                  </a:cubicBezTo>
                  <a:cubicBezTo>
                    <a:pt x="8402" y="12766"/>
                    <a:pt x="8399" y="12763"/>
                    <a:pt x="8396" y="12760"/>
                  </a:cubicBezTo>
                  <a:cubicBezTo>
                    <a:pt x="8378" y="12724"/>
                    <a:pt x="8355" y="12698"/>
                    <a:pt x="8344" y="12670"/>
                  </a:cubicBezTo>
                  <a:cubicBezTo>
                    <a:pt x="8359" y="12626"/>
                    <a:pt x="8365" y="12580"/>
                    <a:pt x="8362" y="12534"/>
                  </a:cubicBezTo>
                  <a:cubicBezTo>
                    <a:pt x="8358" y="12447"/>
                    <a:pt x="8264" y="12411"/>
                    <a:pt x="8164" y="12411"/>
                  </a:cubicBezTo>
                  <a:cubicBezTo>
                    <a:pt x="8069" y="12411"/>
                    <a:pt x="7969" y="12443"/>
                    <a:pt x="7933" y="12497"/>
                  </a:cubicBezTo>
                  <a:cubicBezTo>
                    <a:pt x="7789" y="12557"/>
                    <a:pt x="7669" y="12664"/>
                    <a:pt x="7682" y="12833"/>
                  </a:cubicBezTo>
                  <a:cubicBezTo>
                    <a:pt x="7688" y="12927"/>
                    <a:pt x="7814" y="12954"/>
                    <a:pt x="7904" y="12954"/>
                  </a:cubicBezTo>
                  <a:cubicBezTo>
                    <a:pt x="7925" y="12954"/>
                    <a:pt x="7944" y="12952"/>
                    <a:pt x="7959" y="12950"/>
                  </a:cubicBezTo>
                  <a:cubicBezTo>
                    <a:pt x="7999" y="12943"/>
                    <a:pt x="8038" y="12933"/>
                    <a:pt x="8076" y="12918"/>
                  </a:cubicBezTo>
                  <a:cubicBezTo>
                    <a:pt x="8161" y="12973"/>
                    <a:pt x="8256" y="13004"/>
                    <a:pt x="8356" y="13011"/>
                  </a:cubicBezTo>
                  <a:cubicBezTo>
                    <a:pt x="8367" y="13012"/>
                    <a:pt x="8377" y="13012"/>
                    <a:pt x="8387" y="13012"/>
                  </a:cubicBezTo>
                  <a:cubicBezTo>
                    <a:pt x="8688" y="13012"/>
                    <a:pt x="8923" y="12831"/>
                    <a:pt x="9104" y="12600"/>
                  </a:cubicBezTo>
                  <a:cubicBezTo>
                    <a:pt x="9444" y="12168"/>
                    <a:pt x="9624" y="11611"/>
                    <a:pt x="9793" y="11093"/>
                  </a:cubicBezTo>
                  <a:cubicBezTo>
                    <a:pt x="9976" y="10538"/>
                    <a:pt x="10110" y="9966"/>
                    <a:pt x="10193" y="9387"/>
                  </a:cubicBezTo>
                  <a:cubicBezTo>
                    <a:pt x="10223" y="9174"/>
                    <a:pt x="10244" y="8961"/>
                    <a:pt x="10257" y="8748"/>
                  </a:cubicBezTo>
                  <a:cubicBezTo>
                    <a:pt x="10281" y="8369"/>
                    <a:pt x="10277" y="7991"/>
                    <a:pt x="10243" y="7615"/>
                  </a:cubicBezTo>
                  <a:cubicBezTo>
                    <a:pt x="10196" y="7100"/>
                    <a:pt x="10077" y="6589"/>
                    <a:pt x="9743" y="6181"/>
                  </a:cubicBezTo>
                  <a:cubicBezTo>
                    <a:pt x="9740" y="6179"/>
                    <a:pt x="9736" y="6176"/>
                    <a:pt x="9733" y="6173"/>
                  </a:cubicBezTo>
                  <a:cubicBezTo>
                    <a:pt x="9961" y="5691"/>
                    <a:pt x="10141" y="5188"/>
                    <a:pt x="10271" y="4672"/>
                  </a:cubicBezTo>
                  <a:cubicBezTo>
                    <a:pt x="10387" y="4208"/>
                    <a:pt x="10464" y="3733"/>
                    <a:pt x="10499" y="3256"/>
                  </a:cubicBezTo>
                  <a:cubicBezTo>
                    <a:pt x="10533" y="2767"/>
                    <a:pt x="10532" y="2268"/>
                    <a:pt x="10413" y="1791"/>
                  </a:cubicBezTo>
                  <a:cubicBezTo>
                    <a:pt x="10226" y="1035"/>
                    <a:pt x="9693" y="423"/>
                    <a:pt x="8995" y="97"/>
                  </a:cubicBezTo>
                  <a:cubicBezTo>
                    <a:pt x="8995" y="93"/>
                    <a:pt x="8995" y="92"/>
                    <a:pt x="8994" y="89"/>
                  </a:cubicBezTo>
                  <a:cubicBezTo>
                    <a:pt x="8964" y="20"/>
                    <a:pt x="8868" y="0"/>
                    <a:pt x="8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"/>
            <p:cNvSpPr/>
            <p:nvPr/>
          </p:nvSpPr>
          <p:spPr>
            <a:xfrm>
              <a:off x="4332445" y="2157861"/>
              <a:ext cx="128447" cy="153312"/>
            </a:xfrm>
            <a:custGeom>
              <a:avLst/>
              <a:gdLst/>
              <a:ahLst/>
              <a:cxnLst/>
              <a:rect l="l" t="t" r="r" b="b"/>
              <a:pathLst>
                <a:path w="4546" h="5426" extrusionOk="0">
                  <a:moveTo>
                    <a:pt x="1949" y="1"/>
                  </a:moveTo>
                  <a:lnTo>
                    <a:pt x="1949" y="1"/>
                  </a:lnTo>
                  <a:cubicBezTo>
                    <a:pt x="1869" y="11"/>
                    <a:pt x="1789" y="26"/>
                    <a:pt x="1712" y="48"/>
                  </a:cubicBezTo>
                  <a:cubicBezTo>
                    <a:pt x="1590" y="84"/>
                    <a:pt x="1474" y="135"/>
                    <a:pt x="1366" y="201"/>
                  </a:cubicBezTo>
                  <a:cubicBezTo>
                    <a:pt x="1289" y="337"/>
                    <a:pt x="1217" y="474"/>
                    <a:pt x="1148" y="612"/>
                  </a:cubicBezTo>
                  <a:cubicBezTo>
                    <a:pt x="896" y="1118"/>
                    <a:pt x="673" y="1639"/>
                    <a:pt x="484" y="2170"/>
                  </a:cubicBezTo>
                  <a:cubicBezTo>
                    <a:pt x="295" y="2708"/>
                    <a:pt x="149" y="3262"/>
                    <a:pt x="69" y="3827"/>
                  </a:cubicBezTo>
                  <a:cubicBezTo>
                    <a:pt x="38" y="4052"/>
                    <a:pt x="1" y="4331"/>
                    <a:pt x="197" y="4497"/>
                  </a:cubicBezTo>
                  <a:cubicBezTo>
                    <a:pt x="268" y="4553"/>
                    <a:pt x="352" y="4591"/>
                    <a:pt x="442" y="4608"/>
                  </a:cubicBezTo>
                  <a:cubicBezTo>
                    <a:pt x="453" y="4685"/>
                    <a:pt x="559" y="4717"/>
                    <a:pt x="658" y="4717"/>
                  </a:cubicBezTo>
                  <a:cubicBezTo>
                    <a:pt x="721" y="4717"/>
                    <a:pt x="781" y="4704"/>
                    <a:pt x="813" y="4683"/>
                  </a:cubicBezTo>
                  <a:cubicBezTo>
                    <a:pt x="878" y="4638"/>
                    <a:pt x="960" y="4583"/>
                    <a:pt x="963" y="4494"/>
                  </a:cubicBezTo>
                  <a:cubicBezTo>
                    <a:pt x="966" y="4405"/>
                    <a:pt x="888" y="4347"/>
                    <a:pt x="810" y="4321"/>
                  </a:cubicBezTo>
                  <a:cubicBezTo>
                    <a:pt x="772" y="4309"/>
                    <a:pt x="733" y="4304"/>
                    <a:pt x="693" y="4304"/>
                  </a:cubicBezTo>
                  <a:cubicBezTo>
                    <a:pt x="641" y="4304"/>
                    <a:pt x="589" y="4314"/>
                    <a:pt x="540" y="4335"/>
                  </a:cubicBezTo>
                  <a:cubicBezTo>
                    <a:pt x="535" y="4330"/>
                    <a:pt x="531" y="4325"/>
                    <a:pt x="527" y="4320"/>
                  </a:cubicBezTo>
                  <a:cubicBezTo>
                    <a:pt x="512" y="4295"/>
                    <a:pt x="502" y="4268"/>
                    <a:pt x="495" y="4241"/>
                  </a:cubicBezTo>
                  <a:cubicBezTo>
                    <a:pt x="465" y="4128"/>
                    <a:pt x="485" y="4001"/>
                    <a:pt x="501" y="3888"/>
                  </a:cubicBezTo>
                  <a:cubicBezTo>
                    <a:pt x="537" y="3618"/>
                    <a:pt x="588" y="3351"/>
                    <a:pt x="653" y="3086"/>
                  </a:cubicBezTo>
                  <a:cubicBezTo>
                    <a:pt x="831" y="2355"/>
                    <a:pt x="1106" y="1637"/>
                    <a:pt x="1433" y="953"/>
                  </a:cubicBezTo>
                  <a:cubicBezTo>
                    <a:pt x="1483" y="945"/>
                    <a:pt x="1527" y="930"/>
                    <a:pt x="1550" y="901"/>
                  </a:cubicBezTo>
                  <a:cubicBezTo>
                    <a:pt x="1812" y="593"/>
                    <a:pt x="2206" y="394"/>
                    <a:pt x="2608" y="394"/>
                  </a:cubicBezTo>
                  <a:cubicBezTo>
                    <a:pt x="2717" y="394"/>
                    <a:pt x="2826" y="409"/>
                    <a:pt x="2934" y="439"/>
                  </a:cubicBezTo>
                  <a:cubicBezTo>
                    <a:pt x="3467" y="590"/>
                    <a:pt x="3871" y="1033"/>
                    <a:pt x="4047" y="1548"/>
                  </a:cubicBezTo>
                  <a:cubicBezTo>
                    <a:pt x="4051" y="1561"/>
                    <a:pt x="4060" y="1574"/>
                    <a:pt x="4070" y="1584"/>
                  </a:cubicBezTo>
                  <a:cubicBezTo>
                    <a:pt x="4008" y="2120"/>
                    <a:pt x="3898" y="2652"/>
                    <a:pt x="3742" y="3169"/>
                  </a:cubicBezTo>
                  <a:cubicBezTo>
                    <a:pt x="3602" y="3641"/>
                    <a:pt x="3444" y="4124"/>
                    <a:pt x="3218" y="4561"/>
                  </a:cubicBezTo>
                  <a:cubicBezTo>
                    <a:pt x="3115" y="4758"/>
                    <a:pt x="2991" y="4957"/>
                    <a:pt x="2818" y="5103"/>
                  </a:cubicBezTo>
                  <a:cubicBezTo>
                    <a:pt x="2779" y="5131"/>
                    <a:pt x="2739" y="5157"/>
                    <a:pt x="2696" y="5180"/>
                  </a:cubicBezTo>
                  <a:lnTo>
                    <a:pt x="2692" y="5180"/>
                  </a:lnTo>
                  <a:cubicBezTo>
                    <a:pt x="2689" y="5179"/>
                    <a:pt x="2686" y="5177"/>
                    <a:pt x="2685" y="5174"/>
                  </a:cubicBezTo>
                  <a:cubicBezTo>
                    <a:pt x="2665" y="5139"/>
                    <a:pt x="2643" y="5111"/>
                    <a:pt x="2631" y="5084"/>
                  </a:cubicBezTo>
                  <a:cubicBezTo>
                    <a:pt x="2646" y="5040"/>
                    <a:pt x="2653" y="4994"/>
                    <a:pt x="2651" y="4947"/>
                  </a:cubicBezTo>
                  <a:cubicBezTo>
                    <a:pt x="2646" y="4861"/>
                    <a:pt x="2553" y="4825"/>
                    <a:pt x="2454" y="4825"/>
                  </a:cubicBezTo>
                  <a:cubicBezTo>
                    <a:pt x="2358" y="4825"/>
                    <a:pt x="2257" y="4858"/>
                    <a:pt x="2222" y="4911"/>
                  </a:cubicBezTo>
                  <a:cubicBezTo>
                    <a:pt x="2076" y="4970"/>
                    <a:pt x="1957" y="5077"/>
                    <a:pt x="1969" y="5247"/>
                  </a:cubicBezTo>
                  <a:cubicBezTo>
                    <a:pt x="1976" y="5341"/>
                    <a:pt x="2102" y="5368"/>
                    <a:pt x="2193" y="5368"/>
                  </a:cubicBezTo>
                  <a:cubicBezTo>
                    <a:pt x="2213" y="5368"/>
                    <a:pt x="2232" y="5367"/>
                    <a:pt x="2248" y="5364"/>
                  </a:cubicBezTo>
                  <a:cubicBezTo>
                    <a:pt x="2288" y="5357"/>
                    <a:pt x="2326" y="5346"/>
                    <a:pt x="2365" y="5333"/>
                  </a:cubicBezTo>
                  <a:cubicBezTo>
                    <a:pt x="2449" y="5386"/>
                    <a:pt x="2545" y="5419"/>
                    <a:pt x="2645" y="5424"/>
                  </a:cubicBezTo>
                  <a:cubicBezTo>
                    <a:pt x="2655" y="5425"/>
                    <a:pt x="2665" y="5425"/>
                    <a:pt x="2676" y="5425"/>
                  </a:cubicBezTo>
                  <a:cubicBezTo>
                    <a:pt x="2977" y="5425"/>
                    <a:pt x="3211" y="5244"/>
                    <a:pt x="3392" y="5014"/>
                  </a:cubicBezTo>
                  <a:cubicBezTo>
                    <a:pt x="3731" y="4581"/>
                    <a:pt x="3912" y="4024"/>
                    <a:pt x="4080" y="3508"/>
                  </a:cubicBezTo>
                  <a:cubicBezTo>
                    <a:pt x="4264" y="2952"/>
                    <a:pt x="4398" y="2380"/>
                    <a:pt x="4481" y="1800"/>
                  </a:cubicBezTo>
                  <a:cubicBezTo>
                    <a:pt x="4511" y="1589"/>
                    <a:pt x="4531" y="1376"/>
                    <a:pt x="4546" y="1161"/>
                  </a:cubicBezTo>
                  <a:cubicBezTo>
                    <a:pt x="4438" y="940"/>
                    <a:pt x="4304" y="732"/>
                    <a:pt x="4120" y="570"/>
                  </a:cubicBezTo>
                  <a:lnTo>
                    <a:pt x="4120" y="570"/>
                  </a:lnTo>
                  <a:cubicBezTo>
                    <a:pt x="4121" y="668"/>
                    <a:pt x="4120" y="767"/>
                    <a:pt x="4120" y="865"/>
                  </a:cubicBezTo>
                  <a:cubicBezTo>
                    <a:pt x="3844" y="535"/>
                    <a:pt x="3469" y="302"/>
                    <a:pt x="3051" y="204"/>
                  </a:cubicBezTo>
                  <a:cubicBezTo>
                    <a:pt x="2904" y="171"/>
                    <a:pt x="2756" y="155"/>
                    <a:pt x="2608" y="155"/>
                  </a:cubicBezTo>
                  <a:cubicBezTo>
                    <a:pt x="2311" y="155"/>
                    <a:pt x="2016" y="220"/>
                    <a:pt x="1744" y="347"/>
                  </a:cubicBezTo>
                  <a:cubicBezTo>
                    <a:pt x="1807" y="232"/>
                    <a:pt x="1874" y="115"/>
                    <a:pt x="1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"/>
            <p:cNvSpPr/>
            <p:nvPr/>
          </p:nvSpPr>
          <p:spPr>
            <a:xfrm>
              <a:off x="4171025" y="2150486"/>
              <a:ext cx="44869" cy="48570"/>
            </a:xfrm>
            <a:custGeom>
              <a:avLst/>
              <a:gdLst/>
              <a:ahLst/>
              <a:cxnLst/>
              <a:rect l="l" t="t" r="r" b="b"/>
              <a:pathLst>
                <a:path w="1588" h="1719" extrusionOk="0">
                  <a:moveTo>
                    <a:pt x="761" y="0"/>
                  </a:moveTo>
                  <a:cubicBezTo>
                    <a:pt x="725" y="0"/>
                    <a:pt x="689" y="2"/>
                    <a:pt x="653" y="6"/>
                  </a:cubicBezTo>
                  <a:cubicBezTo>
                    <a:pt x="652" y="42"/>
                    <a:pt x="647" y="76"/>
                    <a:pt x="642" y="112"/>
                  </a:cubicBezTo>
                  <a:cubicBezTo>
                    <a:pt x="606" y="116"/>
                    <a:pt x="570" y="127"/>
                    <a:pt x="537" y="142"/>
                  </a:cubicBezTo>
                  <a:cubicBezTo>
                    <a:pt x="227" y="277"/>
                    <a:pt x="1" y="590"/>
                    <a:pt x="0" y="933"/>
                  </a:cubicBezTo>
                  <a:cubicBezTo>
                    <a:pt x="0" y="1106"/>
                    <a:pt x="51" y="1276"/>
                    <a:pt x="149" y="1421"/>
                  </a:cubicBezTo>
                  <a:cubicBezTo>
                    <a:pt x="199" y="1494"/>
                    <a:pt x="254" y="1564"/>
                    <a:pt x="334" y="1604"/>
                  </a:cubicBezTo>
                  <a:cubicBezTo>
                    <a:pt x="380" y="1625"/>
                    <a:pt x="430" y="1639"/>
                    <a:pt x="480" y="1645"/>
                  </a:cubicBezTo>
                  <a:cubicBezTo>
                    <a:pt x="558" y="1697"/>
                    <a:pt x="649" y="1719"/>
                    <a:pt x="741" y="1719"/>
                  </a:cubicBezTo>
                  <a:cubicBezTo>
                    <a:pt x="888" y="1719"/>
                    <a:pt x="1039" y="1663"/>
                    <a:pt x="1149" y="1579"/>
                  </a:cubicBezTo>
                  <a:cubicBezTo>
                    <a:pt x="1478" y="1321"/>
                    <a:pt x="1588" y="872"/>
                    <a:pt x="1416" y="490"/>
                  </a:cubicBezTo>
                  <a:cubicBezTo>
                    <a:pt x="1373" y="396"/>
                    <a:pt x="1308" y="280"/>
                    <a:pt x="1215" y="230"/>
                  </a:cubicBezTo>
                  <a:cubicBezTo>
                    <a:pt x="1183" y="215"/>
                    <a:pt x="1150" y="205"/>
                    <a:pt x="1118" y="199"/>
                  </a:cubicBezTo>
                  <a:cubicBezTo>
                    <a:pt x="1100" y="190"/>
                    <a:pt x="1085" y="182"/>
                    <a:pt x="1066" y="173"/>
                  </a:cubicBezTo>
                  <a:cubicBezTo>
                    <a:pt x="1075" y="133"/>
                    <a:pt x="1080" y="93"/>
                    <a:pt x="1083" y="53"/>
                  </a:cubicBezTo>
                  <a:cubicBezTo>
                    <a:pt x="1076" y="52"/>
                    <a:pt x="1068" y="49"/>
                    <a:pt x="1060" y="46"/>
                  </a:cubicBezTo>
                  <a:cubicBezTo>
                    <a:pt x="963" y="15"/>
                    <a:pt x="862" y="0"/>
                    <a:pt x="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"/>
            <p:cNvSpPr/>
            <p:nvPr/>
          </p:nvSpPr>
          <p:spPr>
            <a:xfrm>
              <a:off x="4587418" y="2517801"/>
              <a:ext cx="153792" cy="566513"/>
            </a:xfrm>
            <a:custGeom>
              <a:avLst/>
              <a:gdLst/>
              <a:ahLst/>
              <a:cxnLst/>
              <a:rect l="l" t="t" r="r" b="b"/>
              <a:pathLst>
                <a:path w="5443" h="20050" extrusionOk="0">
                  <a:moveTo>
                    <a:pt x="3127" y="1"/>
                  </a:moveTo>
                  <a:cubicBezTo>
                    <a:pt x="905" y="1"/>
                    <a:pt x="514" y="3281"/>
                    <a:pt x="428" y="5118"/>
                  </a:cubicBezTo>
                  <a:cubicBezTo>
                    <a:pt x="367" y="6444"/>
                    <a:pt x="329" y="7772"/>
                    <a:pt x="292" y="9098"/>
                  </a:cubicBezTo>
                  <a:cubicBezTo>
                    <a:pt x="198" y="12512"/>
                    <a:pt x="104" y="15926"/>
                    <a:pt x="8" y="19341"/>
                  </a:cubicBezTo>
                  <a:cubicBezTo>
                    <a:pt x="3" y="19508"/>
                    <a:pt x="1" y="19684"/>
                    <a:pt x="76" y="19832"/>
                  </a:cubicBezTo>
                  <a:cubicBezTo>
                    <a:pt x="162" y="20004"/>
                    <a:pt x="347" y="20049"/>
                    <a:pt x="542" y="20049"/>
                  </a:cubicBezTo>
                  <a:cubicBezTo>
                    <a:pt x="707" y="20049"/>
                    <a:pt x="879" y="20017"/>
                    <a:pt x="1005" y="20000"/>
                  </a:cubicBezTo>
                  <a:cubicBezTo>
                    <a:pt x="1674" y="19908"/>
                    <a:pt x="1934" y="19092"/>
                    <a:pt x="2204" y="18519"/>
                  </a:cubicBezTo>
                  <a:lnTo>
                    <a:pt x="2222" y="18482"/>
                  </a:lnTo>
                  <a:cubicBezTo>
                    <a:pt x="2572" y="17752"/>
                    <a:pt x="2799" y="16968"/>
                    <a:pt x="3020" y="16192"/>
                  </a:cubicBezTo>
                  <a:cubicBezTo>
                    <a:pt x="3348" y="15055"/>
                    <a:pt x="3669" y="13916"/>
                    <a:pt x="3988" y="12777"/>
                  </a:cubicBezTo>
                  <a:cubicBezTo>
                    <a:pt x="4252" y="11832"/>
                    <a:pt x="4377" y="10936"/>
                    <a:pt x="4553" y="9993"/>
                  </a:cubicBezTo>
                  <a:cubicBezTo>
                    <a:pt x="4953" y="7852"/>
                    <a:pt x="5409" y="5789"/>
                    <a:pt x="5333" y="3591"/>
                  </a:cubicBezTo>
                  <a:cubicBezTo>
                    <a:pt x="5291" y="2358"/>
                    <a:pt x="5443" y="622"/>
                    <a:pt x="4042" y="161"/>
                  </a:cubicBezTo>
                  <a:cubicBezTo>
                    <a:pt x="3707" y="51"/>
                    <a:pt x="3403" y="1"/>
                    <a:pt x="3127" y="1"/>
                  </a:cubicBezTo>
                  <a:close/>
                </a:path>
              </a:pathLst>
            </a:custGeom>
            <a:solidFill>
              <a:srgbClr val="DF9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"/>
            <p:cNvSpPr/>
            <p:nvPr/>
          </p:nvSpPr>
          <p:spPr>
            <a:xfrm>
              <a:off x="4532971" y="3012716"/>
              <a:ext cx="135935" cy="193405"/>
            </a:xfrm>
            <a:custGeom>
              <a:avLst/>
              <a:gdLst/>
              <a:ahLst/>
              <a:cxnLst/>
              <a:rect l="l" t="t" r="r" b="b"/>
              <a:pathLst>
                <a:path w="4811" h="6845" extrusionOk="0">
                  <a:moveTo>
                    <a:pt x="2853" y="1"/>
                  </a:moveTo>
                  <a:cubicBezTo>
                    <a:pt x="2532" y="1"/>
                    <a:pt x="2282" y="84"/>
                    <a:pt x="2022" y="300"/>
                  </a:cubicBezTo>
                  <a:cubicBezTo>
                    <a:pt x="1963" y="350"/>
                    <a:pt x="1908" y="403"/>
                    <a:pt x="1853" y="458"/>
                  </a:cubicBezTo>
                  <a:cubicBezTo>
                    <a:pt x="1449" y="874"/>
                    <a:pt x="1182" y="1407"/>
                    <a:pt x="942" y="1929"/>
                  </a:cubicBezTo>
                  <a:cubicBezTo>
                    <a:pt x="784" y="2268"/>
                    <a:pt x="619" y="2601"/>
                    <a:pt x="473" y="2944"/>
                  </a:cubicBezTo>
                  <a:cubicBezTo>
                    <a:pt x="411" y="3090"/>
                    <a:pt x="0" y="4044"/>
                    <a:pt x="265" y="4044"/>
                  </a:cubicBezTo>
                  <a:cubicBezTo>
                    <a:pt x="287" y="4044"/>
                    <a:pt x="313" y="4038"/>
                    <a:pt x="344" y="4024"/>
                  </a:cubicBezTo>
                  <a:cubicBezTo>
                    <a:pt x="806" y="3821"/>
                    <a:pt x="1059" y="3170"/>
                    <a:pt x="1320" y="2761"/>
                  </a:cubicBezTo>
                  <a:cubicBezTo>
                    <a:pt x="1352" y="2710"/>
                    <a:pt x="1405" y="2654"/>
                    <a:pt x="1457" y="2654"/>
                  </a:cubicBezTo>
                  <a:cubicBezTo>
                    <a:pt x="1469" y="2654"/>
                    <a:pt x="1481" y="2657"/>
                    <a:pt x="1493" y="2664"/>
                  </a:cubicBezTo>
                  <a:cubicBezTo>
                    <a:pt x="1547" y="2695"/>
                    <a:pt x="1540" y="2774"/>
                    <a:pt x="1526" y="2834"/>
                  </a:cubicBezTo>
                  <a:cubicBezTo>
                    <a:pt x="1453" y="3147"/>
                    <a:pt x="1360" y="3463"/>
                    <a:pt x="1309" y="3780"/>
                  </a:cubicBezTo>
                  <a:cubicBezTo>
                    <a:pt x="1279" y="3971"/>
                    <a:pt x="1330" y="4454"/>
                    <a:pt x="1219" y="4604"/>
                  </a:cubicBezTo>
                  <a:cubicBezTo>
                    <a:pt x="1183" y="5145"/>
                    <a:pt x="1183" y="5686"/>
                    <a:pt x="1219" y="6228"/>
                  </a:cubicBezTo>
                  <a:cubicBezTo>
                    <a:pt x="1224" y="6305"/>
                    <a:pt x="1340" y="6335"/>
                    <a:pt x="1430" y="6335"/>
                  </a:cubicBezTo>
                  <a:cubicBezTo>
                    <a:pt x="1461" y="6335"/>
                    <a:pt x="1489" y="6331"/>
                    <a:pt x="1509" y="6325"/>
                  </a:cubicBezTo>
                  <a:cubicBezTo>
                    <a:pt x="1679" y="6271"/>
                    <a:pt x="1758" y="6184"/>
                    <a:pt x="1809" y="6025"/>
                  </a:cubicBezTo>
                  <a:cubicBezTo>
                    <a:pt x="1906" y="5732"/>
                    <a:pt x="1920" y="5399"/>
                    <a:pt x="1971" y="5099"/>
                  </a:cubicBezTo>
                  <a:cubicBezTo>
                    <a:pt x="2029" y="4750"/>
                    <a:pt x="2111" y="4393"/>
                    <a:pt x="2168" y="4036"/>
                  </a:cubicBezTo>
                  <a:cubicBezTo>
                    <a:pt x="2193" y="4039"/>
                    <a:pt x="2219" y="4040"/>
                    <a:pt x="2243" y="4043"/>
                  </a:cubicBezTo>
                  <a:cubicBezTo>
                    <a:pt x="2203" y="4507"/>
                    <a:pt x="2163" y="4972"/>
                    <a:pt x="2126" y="5436"/>
                  </a:cubicBezTo>
                  <a:cubicBezTo>
                    <a:pt x="2098" y="5784"/>
                    <a:pt x="2018" y="6132"/>
                    <a:pt x="2019" y="6478"/>
                  </a:cubicBezTo>
                  <a:cubicBezTo>
                    <a:pt x="2019" y="6555"/>
                    <a:pt x="2025" y="6632"/>
                    <a:pt x="2055" y="6702"/>
                  </a:cubicBezTo>
                  <a:cubicBezTo>
                    <a:pt x="2085" y="6775"/>
                    <a:pt x="2151" y="6828"/>
                    <a:pt x="2229" y="6843"/>
                  </a:cubicBezTo>
                  <a:cubicBezTo>
                    <a:pt x="2240" y="6844"/>
                    <a:pt x="2250" y="6845"/>
                    <a:pt x="2261" y="6845"/>
                  </a:cubicBezTo>
                  <a:cubicBezTo>
                    <a:pt x="2341" y="6845"/>
                    <a:pt x="2424" y="6799"/>
                    <a:pt x="2479" y="6740"/>
                  </a:cubicBezTo>
                  <a:cubicBezTo>
                    <a:pt x="2542" y="6671"/>
                    <a:pt x="2578" y="6587"/>
                    <a:pt x="2611" y="6504"/>
                  </a:cubicBezTo>
                  <a:cubicBezTo>
                    <a:pt x="2772" y="6088"/>
                    <a:pt x="2875" y="5652"/>
                    <a:pt x="2918" y="5208"/>
                  </a:cubicBezTo>
                  <a:cubicBezTo>
                    <a:pt x="2927" y="5109"/>
                    <a:pt x="3045" y="4101"/>
                    <a:pt x="3054" y="4101"/>
                  </a:cubicBezTo>
                  <a:cubicBezTo>
                    <a:pt x="3085" y="4103"/>
                    <a:pt x="3117" y="4106"/>
                    <a:pt x="3147" y="4107"/>
                  </a:cubicBezTo>
                  <a:cubicBezTo>
                    <a:pt x="3125" y="4414"/>
                    <a:pt x="3102" y="4720"/>
                    <a:pt x="3081" y="5027"/>
                  </a:cubicBezTo>
                  <a:cubicBezTo>
                    <a:pt x="3047" y="5488"/>
                    <a:pt x="2954" y="5936"/>
                    <a:pt x="2942" y="6397"/>
                  </a:cubicBezTo>
                  <a:cubicBezTo>
                    <a:pt x="2941" y="6511"/>
                    <a:pt x="2951" y="6641"/>
                    <a:pt x="3050" y="6701"/>
                  </a:cubicBezTo>
                  <a:cubicBezTo>
                    <a:pt x="3081" y="6720"/>
                    <a:pt x="3117" y="6728"/>
                    <a:pt x="3153" y="6728"/>
                  </a:cubicBezTo>
                  <a:cubicBezTo>
                    <a:pt x="3268" y="6728"/>
                    <a:pt x="3395" y="6647"/>
                    <a:pt x="3470" y="6552"/>
                  </a:cubicBezTo>
                  <a:cubicBezTo>
                    <a:pt x="3627" y="6355"/>
                    <a:pt x="3671" y="6108"/>
                    <a:pt x="3711" y="5874"/>
                  </a:cubicBezTo>
                  <a:cubicBezTo>
                    <a:pt x="3733" y="5748"/>
                    <a:pt x="3979" y="4113"/>
                    <a:pt x="3939" y="4113"/>
                  </a:cubicBezTo>
                  <a:cubicBezTo>
                    <a:pt x="3939" y="4113"/>
                    <a:pt x="3939" y="4113"/>
                    <a:pt x="3938" y="4113"/>
                  </a:cubicBezTo>
                  <a:lnTo>
                    <a:pt x="3938" y="4113"/>
                  </a:lnTo>
                  <a:cubicBezTo>
                    <a:pt x="3967" y="4110"/>
                    <a:pt x="3993" y="4107"/>
                    <a:pt x="4020" y="4104"/>
                  </a:cubicBezTo>
                  <a:cubicBezTo>
                    <a:pt x="4020" y="4104"/>
                    <a:pt x="4020" y="4104"/>
                    <a:pt x="4020" y="4104"/>
                  </a:cubicBezTo>
                  <a:cubicBezTo>
                    <a:pt x="4062" y="4104"/>
                    <a:pt x="3988" y="5532"/>
                    <a:pt x="3961" y="5663"/>
                  </a:cubicBezTo>
                  <a:cubicBezTo>
                    <a:pt x="3946" y="5739"/>
                    <a:pt x="3927" y="5818"/>
                    <a:pt x="3947" y="5891"/>
                  </a:cubicBezTo>
                  <a:cubicBezTo>
                    <a:pt x="3965" y="5956"/>
                    <a:pt x="4025" y="6015"/>
                    <a:pt x="4099" y="6015"/>
                  </a:cubicBezTo>
                  <a:cubicBezTo>
                    <a:pt x="4106" y="6015"/>
                    <a:pt x="4113" y="6015"/>
                    <a:pt x="4120" y="6014"/>
                  </a:cubicBezTo>
                  <a:cubicBezTo>
                    <a:pt x="4163" y="6005"/>
                    <a:pt x="4201" y="5985"/>
                    <a:pt x="4233" y="5955"/>
                  </a:cubicBezTo>
                  <a:cubicBezTo>
                    <a:pt x="4340" y="5868"/>
                    <a:pt x="4409" y="5749"/>
                    <a:pt x="4463" y="5629"/>
                  </a:cubicBezTo>
                  <a:cubicBezTo>
                    <a:pt x="4810" y="4877"/>
                    <a:pt x="4733" y="4054"/>
                    <a:pt x="4726" y="3281"/>
                  </a:cubicBezTo>
                  <a:cubicBezTo>
                    <a:pt x="4719" y="2456"/>
                    <a:pt x="4776" y="1513"/>
                    <a:pt x="4567" y="730"/>
                  </a:cubicBezTo>
                  <a:cubicBezTo>
                    <a:pt x="4449" y="286"/>
                    <a:pt x="4220" y="218"/>
                    <a:pt x="3816" y="133"/>
                  </a:cubicBezTo>
                  <a:cubicBezTo>
                    <a:pt x="3610" y="88"/>
                    <a:pt x="3401" y="53"/>
                    <a:pt x="3190" y="25"/>
                  </a:cubicBezTo>
                  <a:cubicBezTo>
                    <a:pt x="3068" y="10"/>
                    <a:pt x="2957" y="1"/>
                    <a:pt x="2853" y="1"/>
                  </a:cubicBezTo>
                  <a:close/>
                </a:path>
              </a:pathLst>
            </a:custGeom>
            <a:solidFill>
              <a:srgbClr val="DF9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"/>
            <p:cNvSpPr/>
            <p:nvPr/>
          </p:nvSpPr>
          <p:spPr>
            <a:xfrm>
              <a:off x="4489854" y="2031109"/>
              <a:ext cx="248870" cy="571062"/>
            </a:xfrm>
            <a:custGeom>
              <a:avLst/>
              <a:gdLst/>
              <a:ahLst/>
              <a:cxnLst/>
              <a:rect l="l" t="t" r="r" b="b"/>
              <a:pathLst>
                <a:path w="8808" h="20211" extrusionOk="0">
                  <a:moveTo>
                    <a:pt x="1814" y="1"/>
                  </a:moveTo>
                  <a:cubicBezTo>
                    <a:pt x="1261" y="1"/>
                    <a:pt x="685" y="202"/>
                    <a:pt x="357" y="644"/>
                  </a:cubicBezTo>
                  <a:cubicBezTo>
                    <a:pt x="38" y="1074"/>
                    <a:pt x="1" y="1648"/>
                    <a:pt x="22" y="2184"/>
                  </a:cubicBezTo>
                  <a:cubicBezTo>
                    <a:pt x="64" y="3258"/>
                    <a:pt x="282" y="4317"/>
                    <a:pt x="530" y="5361"/>
                  </a:cubicBezTo>
                  <a:cubicBezTo>
                    <a:pt x="1085" y="7711"/>
                    <a:pt x="1786" y="10022"/>
                    <a:pt x="2445" y="12343"/>
                  </a:cubicBezTo>
                  <a:cubicBezTo>
                    <a:pt x="2778" y="13520"/>
                    <a:pt x="3102" y="14701"/>
                    <a:pt x="3389" y="15890"/>
                  </a:cubicBezTo>
                  <a:cubicBezTo>
                    <a:pt x="3534" y="16485"/>
                    <a:pt x="3667" y="17082"/>
                    <a:pt x="3791" y="17681"/>
                  </a:cubicBezTo>
                  <a:cubicBezTo>
                    <a:pt x="3924" y="18325"/>
                    <a:pt x="3964" y="18997"/>
                    <a:pt x="4112" y="19652"/>
                  </a:cubicBezTo>
                  <a:cubicBezTo>
                    <a:pt x="4135" y="19756"/>
                    <a:pt x="4161" y="19865"/>
                    <a:pt x="4228" y="19949"/>
                  </a:cubicBezTo>
                  <a:cubicBezTo>
                    <a:pt x="4344" y="20096"/>
                    <a:pt x="4550" y="20133"/>
                    <a:pt x="4737" y="20153"/>
                  </a:cubicBezTo>
                  <a:cubicBezTo>
                    <a:pt x="5088" y="20191"/>
                    <a:pt x="5440" y="20210"/>
                    <a:pt x="5792" y="20210"/>
                  </a:cubicBezTo>
                  <a:cubicBezTo>
                    <a:pt x="6364" y="20210"/>
                    <a:pt x="6935" y="20160"/>
                    <a:pt x="7500" y="20060"/>
                  </a:cubicBezTo>
                  <a:cubicBezTo>
                    <a:pt x="7930" y="19983"/>
                    <a:pt x="8404" y="19842"/>
                    <a:pt x="8612" y="19457"/>
                  </a:cubicBezTo>
                  <a:cubicBezTo>
                    <a:pt x="8807" y="19096"/>
                    <a:pt x="8719" y="18644"/>
                    <a:pt x="8660" y="18258"/>
                  </a:cubicBezTo>
                  <a:cubicBezTo>
                    <a:pt x="7940" y="13512"/>
                    <a:pt x="7212" y="8738"/>
                    <a:pt x="5780" y="4164"/>
                  </a:cubicBezTo>
                  <a:cubicBezTo>
                    <a:pt x="5663" y="3788"/>
                    <a:pt x="5540" y="3413"/>
                    <a:pt x="5413" y="3040"/>
                  </a:cubicBezTo>
                  <a:cubicBezTo>
                    <a:pt x="5174" y="2342"/>
                    <a:pt x="4937" y="1581"/>
                    <a:pt x="4457" y="1005"/>
                  </a:cubicBezTo>
                  <a:cubicBezTo>
                    <a:pt x="3900" y="338"/>
                    <a:pt x="2736" y="32"/>
                    <a:pt x="1893" y="2"/>
                  </a:cubicBezTo>
                  <a:cubicBezTo>
                    <a:pt x="1867" y="1"/>
                    <a:pt x="1840" y="1"/>
                    <a:pt x="1814" y="1"/>
                  </a:cubicBezTo>
                  <a:close/>
                </a:path>
              </a:pathLst>
            </a:custGeom>
            <a:solidFill>
              <a:srgbClr val="DF9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"/>
            <p:cNvSpPr/>
            <p:nvPr/>
          </p:nvSpPr>
          <p:spPr>
            <a:xfrm>
              <a:off x="4468634" y="2024356"/>
              <a:ext cx="285630" cy="469400"/>
            </a:xfrm>
            <a:custGeom>
              <a:avLst/>
              <a:gdLst/>
              <a:ahLst/>
              <a:cxnLst/>
              <a:rect l="l" t="t" r="r" b="b"/>
              <a:pathLst>
                <a:path w="10109" h="16613" extrusionOk="0">
                  <a:moveTo>
                    <a:pt x="2771" y="1"/>
                  </a:moveTo>
                  <a:cubicBezTo>
                    <a:pt x="2009" y="1"/>
                    <a:pt x="1262" y="250"/>
                    <a:pt x="730" y="811"/>
                  </a:cubicBezTo>
                  <a:cubicBezTo>
                    <a:pt x="0" y="1580"/>
                    <a:pt x="91" y="2793"/>
                    <a:pt x="279" y="3837"/>
                  </a:cubicBezTo>
                  <a:cubicBezTo>
                    <a:pt x="580" y="5505"/>
                    <a:pt x="1008" y="7148"/>
                    <a:pt x="1435" y="8790"/>
                  </a:cubicBezTo>
                  <a:lnTo>
                    <a:pt x="3470" y="16608"/>
                  </a:lnTo>
                  <a:cubicBezTo>
                    <a:pt x="3470" y="16609"/>
                    <a:pt x="3470" y="16611"/>
                    <a:pt x="3471" y="16612"/>
                  </a:cubicBezTo>
                  <a:lnTo>
                    <a:pt x="7813" y="16352"/>
                  </a:lnTo>
                  <a:cubicBezTo>
                    <a:pt x="7902" y="16347"/>
                    <a:pt x="7994" y="16345"/>
                    <a:pt x="8088" y="16345"/>
                  </a:cubicBezTo>
                  <a:cubicBezTo>
                    <a:pt x="8260" y="16345"/>
                    <a:pt x="8439" y="16351"/>
                    <a:pt x="8615" y="16351"/>
                  </a:cubicBezTo>
                  <a:cubicBezTo>
                    <a:pt x="9265" y="16351"/>
                    <a:pt x="9878" y="16271"/>
                    <a:pt x="9981" y="15524"/>
                  </a:cubicBezTo>
                  <a:cubicBezTo>
                    <a:pt x="10109" y="14621"/>
                    <a:pt x="9674" y="13711"/>
                    <a:pt x="9490" y="12843"/>
                  </a:cubicBezTo>
                  <a:cubicBezTo>
                    <a:pt x="9225" y="11594"/>
                    <a:pt x="8924" y="10354"/>
                    <a:pt x="8586" y="9122"/>
                  </a:cubicBezTo>
                  <a:cubicBezTo>
                    <a:pt x="8005" y="7005"/>
                    <a:pt x="7399" y="4851"/>
                    <a:pt x="6387" y="2896"/>
                  </a:cubicBezTo>
                  <a:cubicBezTo>
                    <a:pt x="6314" y="2756"/>
                    <a:pt x="6240" y="2606"/>
                    <a:pt x="6163" y="2452"/>
                  </a:cubicBezTo>
                  <a:cubicBezTo>
                    <a:pt x="5851" y="1829"/>
                    <a:pt x="5487" y="1133"/>
                    <a:pt x="4984" y="741"/>
                  </a:cubicBezTo>
                  <a:cubicBezTo>
                    <a:pt x="4378" y="271"/>
                    <a:pt x="3566" y="1"/>
                    <a:pt x="2771" y="1"/>
                  </a:cubicBezTo>
                  <a:close/>
                </a:path>
              </a:pathLst>
            </a:custGeom>
            <a:solidFill>
              <a:srgbClr val="72C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"/>
            <p:cNvSpPr/>
            <p:nvPr/>
          </p:nvSpPr>
          <p:spPr>
            <a:xfrm>
              <a:off x="4505253" y="2208466"/>
              <a:ext cx="64365" cy="283285"/>
            </a:xfrm>
            <a:custGeom>
              <a:avLst/>
              <a:gdLst/>
              <a:ahLst/>
              <a:cxnLst/>
              <a:rect l="l" t="t" r="r" b="b"/>
              <a:pathLst>
                <a:path w="2278" h="10026" extrusionOk="0">
                  <a:moveTo>
                    <a:pt x="89" y="0"/>
                  </a:moveTo>
                  <a:cubicBezTo>
                    <a:pt x="45" y="0"/>
                    <a:pt x="1" y="17"/>
                    <a:pt x="5" y="49"/>
                  </a:cubicBezTo>
                  <a:cubicBezTo>
                    <a:pt x="288" y="2682"/>
                    <a:pt x="776" y="5288"/>
                    <a:pt x="1465" y="7845"/>
                  </a:cubicBezTo>
                  <a:cubicBezTo>
                    <a:pt x="1660" y="8564"/>
                    <a:pt x="1870" y="9279"/>
                    <a:pt x="2095" y="9989"/>
                  </a:cubicBezTo>
                  <a:cubicBezTo>
                    <a:pt x="2103" y="10014"/>
                    <a:pt x="2139" y="10026"/>
                    <a:pt x="2176" y="10026"/>
                  </a:cubicBezTo>
                  <a:cubicBezTo>
                    <a:pt x="2226" y="10026"/>
                    <a:pt x="2277" y="10004"/>
                    <a:pt x="2264" y="9962"/>
                  </a:cubicBezTo>
                  <a:cubicBezTo>
                    <a:pt x="1465" y="7448"/>
                    <a:pt x="865" y="4874"/>
                    <a:pt x="468" y="2264"/>
                  </a:cubicBezTo>
                  <a:cubicBezTo>
                    <a:pt x="356" y="1528"/>
                    <a:pt x="260" y="791"/>
                    <a:pt x="180" y="49"/>
                  </a:cubicBezTo>
                  <a:cubicBezTo>
                    <a:pt x="177" y="16"/>
                    <a:pt x="133" y="0"/>
                    <a:pt x="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"/>
            <p:cNvSpPr/>
            <p:nvPr/>
          </p:nvSpPr>
          <p:spPr>
            <a:xfrm>
              <a:off x="4109316" y="2157776"/>
              <a:ext cx="33849" cy="320977"/>
            </a:xfrm>
            <a:custGeom>
              <a:avLst/>
              <a:gdLst/>
              <a:ahLst/>
              <a:cxnLst/>
              <a:rect l="l" t="t" r="r" b="b"/>
              <a:pathLst>
                <a:path w="1198" h="11360" extrusionOk="0">
                  <a:moveTo>
                    <a:pt x="1109" y="0"/>
                  </a:moveTo>
                  <a:cubicBezTo>
                    <a:pt x="1067" y="0"/>
                    <a:pt x="1023" y="15"/>
                    <a:pt x="1016" y="48"/>
                  </a:cubicBezTo>
                  <a:cubicBezTo>
                    <a:pt x="378" y="2928"/>
                    <a:pt x="40" y="5868"/>
                    <a:pt x="9" y="8817"/>
                  </a:cubicBezTo>
                  <a:cubicBezTo>
                    <a:pt x="0" y="9648"/>
                    <a:pt x="15" y="10479"/>
                    <a:pt x="55" y="11310"/>
                  </a:cubicBezTo>
                  <a:cubicBezTo>
                    <a:pt x="56" y="11343"/>
                    <a:pt x="100" y="11360"/>
                    <a:pt x="144" y="11360"/>
                  </a:cubicBezTo>
                  <a:cubicBezTo>
                    <a:pt x="188" y="11360"/>
                    <a:pt x="232" y="11343"/>
                    <a:pt x="230" y="11310"/>
                  </a:cubicBezTo>
                  <a:cubicBezTo>
                    <a:pt x="90" y="8363"/>
                    <a:pt x="256" y="5409"/>
                    <a:pt x="723" y="2496"/>
                  </a:cubicBezTo>
                  <a:cubicBezTo>
                    <a:pt x="856" y="1676"/>
                    <a:pt x="1012" y="860"/>
                    <a:pt x="1191" y="48"/>
                  </a:cubicBezTo>
                  <a:cubicBezTo>
                    <a:pt x="1197" y="18"/>
                    <a:pt x="1154" y="0"/>
                    <a:pt x="1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"/>
            <p:cNvSpPr/>
            <p:nvPr/>
          </p:nvSpPr>
          <p:spPr>
            <a:xfrm>
              <a:off x="4542097" y="2071937"/>
              <a:ext cx="77051" cy="63348"/>
            </a:xfrm>
            <a:custGeom>
              <a:avLst/>
              <a:gdLst/>
              <a:ahLst/>
              <a:cxnLst/>
              <a:rect l="l" t="t" r="r" b="b"/>
              <a:pathLst>
                <a:path w="2727" h="2242" extrusionOk="0">
                  <a:moveTo>
                    <a:pt x="2630" y="0"/>
                  </a:moveTo>
                  <a:cubicBezTo>
                    <a:pt x="2627" y="0"/>
                    <a:pt x="2623" y="0"/>
                    <a:pt x="2619" y="0"/>
                  </a:cubicBezTo>
                  <a:cubicBezTo>
                    <a:pt x="1362" y="92"/>
                    <a:pt x="493" y="1092"/>
                    <a:pt x="18" y="2180"/>
                  </a:cubicBezTo>
                  <a:cubicBezTo>
                    <a:pt x="1" y="2219"/>
                    <a:pt x="52" y="2241"/>
                    <a:pt x="104" y="2241"/>
                  </a:cubicBezTo>
                  <a:cubicBezTo>
                    <a:pt x="140" y="2241"/>
                    <a:pt x="176" y="2230"/>
                    <a:pt x="187" y="2206"/>
                  </a:cubicBezTo>
                  <a:cubicBezTo>
                    <a:pt x="627" y="1198"/>
                    <a:pt x="1437" y="183"/>
                    <a:pt x="2619" y="98"/>
                  </a:cubicBezTo>
                  <a:cubicBezTo>
                    <a:pt x="2720" y="91"/>
                    <a:pt x="2726" y="0"/>
                    <a:pt x="2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"/>
            <p:cNvSpPr/>
            <p:nvPr/>
          </p:nvSpPr>
          <p:spPr>
            <a:xfrm>
              <a:off x="4262401" y="1840529"/>
              <a:ext cx="175407" cy="181877"/>
            </a:xfrm>
            <a:custGeom>
              <a:avLst/>
              <a:gdLst/>
              <a:ahLst/>
              <a:cxnLst/>
              <a:rect l="l" t="t" r="r" b="b"/>
              <a:pathLst>
                <a:path w="6208" h="6437" extrusionOk="0">
                  <a:moveTo>
                    <a:pt x="3916" y="1"/>
                  </a:moveTo>
                  <a:cubicBezTo>
                    <a:pt x="3486" y="1"/>
                    <a:pt x="3002" y="176"/>
                    <a:pt x="2681" y="287"/>
                  </a:cubicBezTo>
                  <a:cubicBezTo>
                    <a:pt x="2448" y="367"/>
                    <a:pt x="2254" y="494"/>
                    <a:pt x="2024" y="577"/>
                  </a:cubicBezTo>
                  <a:cubicBezTo>
                    <a:pt x="1629" y="719"/>
                    <a:pt x="1231" y="860"/>
                    <a:pt x="833" y="1002"/>
                  </a:cubicBezTo>
                  <a:cubicBezTo>
                    <a:pt x="689" y="1053"/>
                    <a:pt x="229" y="1067"/>
                    <a:pt x="163" y="1186"/>
                  </a:cubicBezTo>
                  <a:cubicBezTo>
                    <a:pt x="6" y="1465"/>
                    <a:pt x="0" y="1784"/>
                    <a:pt x="50" y="2105"/>
                  </a:cubicBezTo>
                  <a:cubicBezTo>
                    <a:pt x="86" y="2334"/>
                    <a:pt x="150" y="2561"/>
                    <a:pt x="212" y="2780"/>
                  </a:cubicBezTo>
                  <a:cubicBezTo>
                    <a:pt x="322" y="3173"/>
                    <a:pt x="418" y="3570"/>
                    <a:pt x="498" y="3970"/>
                  </a:cubicBezTo>
                  <a:cubicBezTo>
                    <a:pt x="619" y="4579"/>
                    <a:pt x="708" y="5193"/>
                    <a:pt x="759" y="5812"/>
                  </a:cubicBezTo>
                  <a:cubicBezTo>
                    <a:pt x="803" y="6329"/>
                    <a:pt x="1284" y="6436"/>
                    <a:pt x="1736" y="6436"/>
                  </a:cubicBezTo>
                  <a:cubicBezTo>
                    <a:pt x="1788" y="6436"/>
                    <a:pt x="1839" y="6435"/>
                    <a:pt x="1890" y="6433"/>
                  </a:cubicBezTo>
                  <a:cubicBezTo>
                    <a:pt x="2398" y="6407"/>
                    <a:pt x="2903" y="6328"/>
                    <a:pt x="3395" y="6198"/>
                  </a:cubicBezTo>
                  <a:cubicBezTo>
                    <a:pt x="3657" y="6128"/>
                    <a:pt x="3915" y="6044"/>
                    <a:pt x="4168" y="5945"/>
                  </a:cubicBezTo>
                  <a:cubicBezTo>
                    <a:pt x="4278" y="5901"/>
                    <a:pt x="4454" y="5861"/>
                    <a:pt x="4544" y="5785"/>
                  </a:cubicBezTo>
                  <a:cubicBezTo>
                    <a:pt x="4605" y="5734"/>
                    <a:pt x="4602" y="5668"/>
                    <a:pt x="4658" y="5625"/>
                  </a:cubicBezTo>
                  <a:cubicBezTo>
                    <a:pt x="4696" y="5594"/>
                    <a:pt x="4749" y="5589"/>
                    <a:pt x="4799" y="5584"/>
                  </a:cubicBezTo>
                  <a:cubicBezTo>
                    <a:pt x="5090" y="5557"/>
                    <a:pt x="5371" y="5475"/>
                    <a:pt x="5631" y="5345"/>
                  </a:cubicBezTo>
                  <a:cubicBezTo>
                    <a:pt x="5773" y="5274"/>
                    <a:pt x="5911" y="5183"/>
                    <a:pt x="5998" y="5052"/>
                  </a:cubicBezTo>
                  <a:cubicBezTo>
                    <a:pt x="6207" y="4733"/>
                    <a:pt x="6050" y="4313"/>
                    <a:pt x="5900" y="3963"/>
                  </a:cubicBezTo>
                  <a:cubicBezTo>
                    <a:pt x="5471" y="2971"/>
                    <a:pt x="5127" y="1944"/>
                    <a:pt x="4869" y="893"/>
                  </a:cubicBezTo>
                  <a:cubicBezTo>
                    <a:pt x="4827" y="719"/>
                    <a:pt x="4785" y="542"/>
                    <a:pt x="4694" y="387"/>
                  </a:cubicBezTo>
                  <a:cubicBezTo>
                    <a:pt x="4523" y="97"/>
                    <a:pt x="4234" y="1"/>
                    <a:pt x="3916" y="1"/>
                  </a:cubicBezTo>
                  <a:close/>
                </a:path>
              </a:pathLst>
            </a:custGeom>
            <a:solidFill>
              <a:srgbClr val="DF9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"/>
            <p:cNvSpPr/>
            <p:nvPr/>
          </p:nvSpPr>
          <p:spPr>
            <a:xfrm>
              <a:off x="4263842" y="1871977"/>
              <a:ext cx="129295" cy="101294"/>
            </a:xfrm>
            <a:custGeom>
              <a:avLst/>
              <a:gdLst/>
              <a:ahLst/>
              <a:cxnLst/>
              <a:rect l="l" t="t" r="r" b="b"/>
              <a:pathLst>
                <a:path w="4576" h="3585" extrusionOk="0">
                  <a:moveTo>
                    <a:pt x="3204" y="1"/>
                  </a:moveTo>
                  <a:cubicBezTo>
                    <a:pt x="2854" y="1"/>
                    <a:pt x="2504" y="92"/>
                    <a:pt x="2170" y="205"/>
                  </a:cubicBezTo>
                  <a:cubicBezTo>
                    <a:pt x="1766" y="340"/>
                    <a:pt x="1353" y="539"/>
                    <a:pt x="935" y="623"/>
                  </a:cubicBezTo>
                  <a:cubicBezTo>
                    <a:pt x="617" y="689"/>
                    <a:pt x="282" y="602"/>
                    <a:pt x="54" y="908"/>
                  </a:cubicBezTo>
                  <a:cubicBezTo>
                    <a:pt x="34" y="933"/>
                    <a:pt x="16" y="962"/>
                    <a:pt x="1" y="992"/>
                  </a:cubicBezTo>
                  <a:cubicBezTo>
                    <a:pt x="36" y="1221"/>
                    <a:pt x="101" y="1448"/>
                    <a:pt x="161" y="1667"/>
                  </a:cubicBezTo>
                  <a:cubicBezTo>
                    <a:pt x="272" y="2060"/>
                    <a:pt x="367" y="2457"/>
                    <a:pt x="447" y="2857"/>
                  </a:cubicBezTo>
                  <a:cubicBezTo>
                    <a:pt x="778" y="3230"/>
                    <a:pt x="1195" y="3480"/>
                    <a:pt x="1701" y="3562"/>
                  </a:cubicBezTo>
                  <a:cubicBezTo>
                    <a:pt x="1795" y="3577"/>
                    <a:pt x="1891" y="3584"/>
                    <a:pt x="1987" y="3584"/>
                  </a:cubicBezTo>
                  <a:cubicBezTo>
                    <a:pt x="3063" y="3584"/>
                    <a:pt x="4275" y="2671"/>
                    <a:pt x="4493" y="1631"/>
                  </a:cubicBezTo>
                  <a:cubicBezTo>
                    <a:pt x="4547" y="1381"/>
                    <a:pt x="4575" y="952"/>
                    <a:pt x="4473" y="713"/>
                  </a:cubicBezTo>
                  <a:cubicBezTo>
                    <a:pt x="4300" y="316"/>
                    <a:pt x="3874" y="72"/>
                    <a:pt x="3445" y="16"/>
                  </a:cubicBezTo>
                  <a:cubicBezTo>
                    <a:pt x="3365" y="6"/>
                    <a:pt x="3284" y="1"/>
                    <a:pt x="3204" y="1"/>
                  </a:cubicBezTo>
                  <a:close/>
                </a:path>
              </a:pathLst>
            </a:custGeom>
            <a:solidFill>
              <a:srgbClr val="C06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"/>
            <p:cNvSpPr/>
            <p:nvPr/>
          </p:nvSpPr>
          <p:spPr>
            <a:xfrm>
              <a:off x="4198743" y="1680436"/>
              <a:ext cx="229854" cy="275628"/>
            </a:xfrm>
            <a:custGeom>
              <a:avLst/>
              <a:gdLst/>
              <a:ahLst/>
              <a:cxnLst/>
              <a:rect l="l" t="t" r="r" b="b"/>
              <a:pathLst>
                <a:path w="8135" h="9755" extrusionOk="0">
                  <a:moveTo>
                    <a:pt x="3001" y="0"/>
                  </a:moveTo>
                  <a:cubicBezTo>
                    <a:pt x="2955" y="0"/>
                    <a:pt x="2910" y="7"/>
                    <a:pt x="2866" y="22"/>
                  </a:cubicBezTo>
                  <a:cubicBezTo>
                    <a:pt x="2779" y="52"/>
                    <a:pt x="2708" y="114"/>
                    <a:pt x="2638" y="174"/>
                  </a:cubicBezTo>
                  <a:cubicBezTo>
                    <a:pt x="1939" y="781"/>
                    <a:pt x="1291" y="1498"/>
                    <a:pt x="857" y="2325"/>
                  </a:cubicBezTo>
                  <a:cubicBezTo>
                    <a:pt x="1" y="3951"/>
                    <a:pt x="455" y="5799"/>
                    <a:pt x="1188" y="7384"/>
                  </a:cubicBezTo>
                  <a:cubicBezTo>
                    <a:pt x="1300" y="7625"/>
                    <a:pt x="1414" y="7865"/>
                    <a:pt x="1552" y="8093"/>
                  </a:cubicBezTo>
                  <a:cubicBezTo>
                    <a:pt x="1945" y="8743"/>
                    <a:pt x="2458" y="9177"/>
                    <a:pt x="3115" y="9532"/>
                  </a:cubicBezTo>
                  <a:cubicBezTo>
                    <a:pt x="3402" y="9687"/>
                    <a:pt x="3731" y="9755"/>
                    <a:pt x="4071" y="9755"/>
                  </a:cubicBezTo>
                  <a:cubicBezTo>
                    <a:pt x="4835" y="9755"/>
                    <a:pt x="5650" y="9411"/>
                    <a:pt x="6145" y="8943"/>
                  </a:cubicBezTo>
                  <a:cubicBezTo>
                    <a:pt x="6854" y="8270"/>
                    <a:pt x="7348" y="7407"/>
                    <a:pt x="7666" y="6499"/>
                  </a:cubicBezTo>
                  <a:cubicBezTo>
                    <a:pt x="7900" y="5830"/>
                    <a:pt x="8066" y="5136"/>
                    <a:pt x="8134" y="4430"/>
                  </a:cubicBezTo>
                  <a:cubicBezTo>
                    <a:pt x="8119" y="4395"/>
                    <a:pt x="8099" y="4363"/>
                    <a:pt x="8077" y="4333"/>
                  </a:cubicBezTo>
                  <a:cubicBezTo>
                    <a:pt x="7974" y="4224"/>
                    <a:pt x="7817" y="4178"/>
                    <a:pt x="7686" y="4115"/>
                  </a:cubicBezTo>
                  <a:cubicBezTo>
                    <a:pt x="7115" y="3842"/>
                    <a:pt x="6626" y="3096"/>
                    <a:pt x="6243" y="2610"/>
                  </a:cubicBezTo>
                  <a:cubicBezTo>
                    <a:pt x="5427" y="1570"/>
                    <a:pt x="4604" y="735"/>
                    <a:pt x="3411" y="128"/>
                  </a:cubicBezTo>
                  <a:cubicBezTo>
                    <a:pt x="3282" y="63"/>
                    <a:pt x="3140" y="0"/>
                    <a:pt x="3001" y="0"/>
                  </a:cubicBezTo>
                  <a:close/>
                </a:path>
              </a:pathLst>
            </a:custGeom>
            <a:solidFill>
              <a:srgbClr val="DF9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"/>
            <p:cNvSpPr/>
            <p:nvPr/>
          </p:nvSpPr>
          <p:spPr>
            <a:xfrm>
              <a:off x="4401416" y="1781815"/>
              <a:ext cx="53939" cy="83494"/>
            </a:xfrm>
            <a:custGeom>
              <a:avLst/>
              <a:gdLst/>
              <a:ahLst/>
              <a:cxnLst/>
              <a:rect l="l" t="t" r="r" b="b"/>
              <a:pathLst>
                <a:path w="1909" h="2955" extrusionOk="0">
                  <a:moveTo>
                    <a:pt x="1001" y="0"/>
                  </a:moveTo>
                  <a:cubicBezTo>
                    <a:pt x="824" y="0"/>
                    <a:pt x="650" y="78"/>
                    <a:pt x="517" y="196"/>
                  </a:cubicBezTo>
                  <a:cubicBezTo>
                    <a:pt x="477" y="231"/>
                    <a:pt x="440" y="270"/>
                    <a:pt x="407" y="311"/>
                  </a:cubicBezTo>
                  <a:cubicBezTo>
                    <a:pt x="315" y="427"/>
                    <a:pt x="245" y="559"/>
                    <a:pt x="198" y="699"/>
                  </a:cubicBezTo>
                  <a:cubicBezTo>
                    <a:pt x="1" y="1259"/>
                    <a:pt x="48" y="1959"/>
                    <a:pt x="222" y="2518"/>
                  </a:cubicBezTo>
                  <a:cubicBezTo>
                    <a:pt x="278" y="2694"/>
                    <a:pt x="384" y="2874"/>
                    <a:pt x="560" y="2934"/>
                  </a:cubicBezTo>
                  <a:cubicBezTo>
                    <a:pt x="601" y="2948"/>
                    <a:pt x="643" y="2955"/>
                    <a:pt x="685" y="2955"/>
                  </a:cubicBezTo>
                  <a:cubicBezTo>
                    <a:pt x="888" y="2955"/>
                    <a:pt x="1087" y="2802"/>
                    <a:pt x="1227" y="2640"/>
                  </a:cubicBezTo>
                  <a:cubicBezTo>
                    <a:pt x="1669" y="2122"/>
                    <a:pt x="1909" y="1278"/>
                    <a:pt x="1709" y="613"/>
                  </a:cubicBezTo>
                  <a:cubicBezTo>
                    <a:pt x="1619" y="314"/>
                    <a:pt x="1379" y="38"/>
                    <a:pt x="1068" y="4"/>
                  </a:cubicBezTo>
                  <a:cubicBezTo>
                    <a:pt x="1046" y="2"/>
                    <a:pt x="1023" y="0"/>
                    <a:pt x="1001" y="0"/>
                  </a:cubicBezTo>
                  <a:close/>
                </a:path>
              </a:pathLst>
            </a:custGeom>
            <a:solidFill>
              <a:srgbClr val="DF9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"/>
            <p:cNvSpPr/>
            <p:nvPr/>
          </p:nvSpPr>
          <p:spPr>
            <a:xfrm>
              <a:off x="4286135" y="1795971"/>
              <a:ext cx="29555" cy="68038"/>
            </a:xfrm>
            <a:custGeom>
              <a:avLst/>
              <a:gdLst/>
              <a:ahLst/>
              <a:cxnLst/>
              <a:rect l="l" t="t" r="r" b="b"/>
              <a:pathLst>
                <a:path w="1046" h="2408" extrusionOk="0">
                  <a:moveTo>
                    <a:pt x="115" y="0"/>
                  </a:moveTo>
                  <a:cubicBezTo>
                    <a:pt x="110" y="0"/>
                    <a:pt x="104" y="1"/>
                    <a:pt x="99" y="2"/>
                  </a:cubicBezTo>
                  <a:cubicBezTo>
                    <a:pt x="95" y="2"/>
                    <a:pt x="89" y="3"/>
                    <a:pt x="85" y="5"/>
                  </a:cubicBezTo>
                  <a:cubicBezTo>
                    <a:pt x="61" y="15"/>
                    <a:pt x="42" y="33"/>
                    <a:pt x="33" y="58"/>
                  </a:cubicBezTo>
                  <a:cubicBezTo>
                    <a:pt x="1" y="155"/>
                    <a:pt x="83" y="285"/>
                    <a:pt x="108" y="378"/>
                  </a:cubicBezTo>
                  <a:cubicBezTo>
                    <a:pt x="138" y="489"/>
                    <a:pt x="156" y="602"/>
                    <a:pt x="166" y="718"/>
                  </a:cubicBezTo>
                  <a:cubicBezTo>
                    <a:pt x="185" y="942"/>
                    <a:pt x="179" y="1168"/>
                    <a:pt x="148" y="1393"/>
                  </a:cubicBezTo>
                  <a:cubicBezTo>
                    <a:pt x="128" y="1543"/>
                    <a:pt x="93" y="1691"/>
                    <a:pt x="75" y="1843"/>
                  </a:cubicBezTo>
                  <a:cubicBezTo>
                    <a:pt x="58" y="1961"/>
                    <a:pt x="68" y="2079"/>
                    <a:pt x="155" y="2170"/>
                  </a:cubicBezTo>
                  <a:cubicBezTo>
                    <a:pt x="324" y="2349"/>
                    <a:pt x="638" y="2397"/>
                    <a:pt x="871" y="2407"/>
                  </a:cubicBezTo>
                  <a:cubicBezTo>
                    <a:pt x="873" y="2407"/>
                    <a:pt x="875" y="2407"/>
                    <a:pt x="877" y="2407"/>
                  </a:cubicBezTo>
                  <a:cubicBezTo>
                    <a:pt x="971" y="2407"/>
                    <a:pt x="1046" y="2303"/>
                    <a:pt x="915" y="2297"/>
                  </a:cubicBezTo>
                  <a:cubicBezTo>
                    <a:pt x="662" y="2286"/>
                    <a:pt x="244" y="2216"/>
                    <a:pt x="266" y="1886"/>
                  </a:cubicBezTo>
                  <a:cubicBezTo>
                    <a:pt x="284" y="1621"/>
                    <a:pt x="358" y="1363"/>
                    <a:pt x="374" y="1095"/>
                  </a:cubicBezTo>
                  <a:cubicBezTo>
                    <a:pt x="386" y="884"/>
                    <a:pt x="372" y="671"/>
                    <a:pt x="332" y="464"/>
                  </a:cubicBezTo>
                  <a:cubicBezTo>
                    <a:pt x="313" y="368"/>
                    <a:pt x="252" y="0"/>
                    <a:pt x="115" y="0"/>
                  </a:cubicBezTo>
                  <a:close/>
                </a:path>
              </a:pathLst>
            </a:custGeom>
            <a:solidFill>
              <a:srgbClr val="C06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"/>
            <p:cNvSpPr/>
            <p:nvPr/>
          </p:nvSpPr>
          <p:spPr>
            <a:xfrm>
              <a:off x="4312243" y="1761330"/>
              <a:ext cx="65919" cy="17405"/>
            </a:xfrm>
            <a:custGeom>
              <a:avLst/>
              <a:gdLst/>
              <a:ahLst/>
              <a:cxnLst/>
              <a:rect l="l" t="t" r="r" b="b"/>
              <a:pathLst>
                <a:path w="2333" h="616" extrusionOk="0">
                  <a:moveTo>
                    <a:pt x="728" y="1"/>
                  </a:moveTo>
                  <a:cubicBezTo>
                    <a:pt x="681" y="1"/>
                    <a:pt x="634" y="2"/>
                    <a:pt x="587" y="5"/>
                  </a:cubicBezTo>
                  <a:cubicBezTo>
                    <a:pt x="441" y="12"/>
                    <a:pt x="83" y="45"/>
                    <a:pt x="38" y="230"/>
                  </a:cubicBezTo>
                  <a:cubicBezTo>
                    <a:pt x="0" y="385"/>
                    <a:pt x="194" y="413"/>
                    <a:pt x="338" y="413"/>
                  </a:cubicBezTo>
                  <a:cubicBezTo>
                    <a:pt x="384" y="413"/>
                    <a:pt x="424" y="410"/>
                    <a:pt x="451" y="408"/>
                  </a:cubicBezTo>
                  <a:cubicBezTo>
                    <a:pt x="703" y="387"/>
                    <a:pt x="944" y="360"/>
                    <a:pt x="1183" y="360"/>
                  </a:cubicBezTo>
                  <a:cubicBezTo>
                    <a:pt x="1440" y="360"/>
                    <a:pt x="1694" y="392"/>
                    <a:pt x="1952" y="498"/>
                  </a:cubicBezTo>
                  <a:cubicBezTo>
                    <a:pt x="2037" y="532"/>
                    <a:pt x="2174" y="616"/>
                    <a:pt x="2276" y="616"/>
                  </a:cubicBezTo>
                  <a:cubicBezTo>
                    <a:pt x="2297" y="616"/>
                    <a:pt x="2315" y="612"/>
                    <a:pt x="2332" y="605"/>
                  </a:cubicBezTo>
                  <a:cubicBezTo>
                    <a:pt x="2216" y="352"/>
                    <a:pt x="1796" y="206"/>
                    <a:pt x="1549" y="128"/>
                  </a:cubicBezTo>
                  <a:cubicBezTo>
                    <a:pt x="1284" y="44"/>
                    <a:pt x="1006" y="1"/>
                    <a:pt x="728" y="1"/>
                  </a:cubicBezTo>
                  <a:close/>
                </a:path>
              </a:pathLst>
            </a:custGeom>
            <a:solidFill>
              <a:srgbClr val="2B2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"/>
            <p:cNvSpPr/>
            <p:nvPr/>
          </p:nvSpPr>
          <p:spPr>
            <a:xfrm>
              <a:off x="4216233" y="1770767"/>
              <a:ext cx="55154" cy="30035"/>
            </a:xfrm>
            <a:custGeom>
              <a:avLst/>
              <a:gdLst/>
              <a:ahLst/>
              <a:cxnLst/>
              <a:rect l="l" t="t" r="r" b="b"/>
              <a:pathLst>
                <a:path w="1952" h="1063" extrusionOk="0">
                  <a:moveTo>
                    <a:pt x="1587" y="1"/>
                  </a:moveTo>
                  <a:cubicBezTo>
                    <a:pt x="1485" y="1"/>
                    <a:pt x="1382" y="22"/>
                    <a:pt x="1321" y="36"/>
                  </a:cubicBezTo>
                  <a:cubicBezTo>
                    <a:pt x="1038" y="105"/>
                    <a:pt x="771" y="229"/>
                    <a:pt x="535" y="402"/>
                  </a:cubicBezTo>
                  <a:cubicBezTo>
                    <a:pt x="347" y="540"/>
                    <a:pt x="29" y="788"/>
                    <a:pt x="1" y="1061"/>
                  </a:cubicBezTo>
                  <a:cubicBezTo>
                    <a:pt x="6" y="1062"/>
                    <a:pt x="11" y="1063"/>
                    <a:pt x="17" y="1063"/>
                  </a:cubicBezTo>
                  <a:cubicBezTo>
                    <a:pt x="113" y="1063"/>
                    <a:pt x="225" y="923"/>
                    <a:pt x="295" y="861"/>
                  </a:cubicBezTo>
                  <a:cubicBezTo>
                    <a:pt x="662" y="538"/>
                    <a:pt x="1093" y="482"/>
                    <a:pt x="1550" y="389"/>
                  </a:cubicBezTo>
                  <a:cubicBezTo>
                    <a:pt x="1651" y="369"/>
                    <a:pt x="1952" y="295"/>
                    <a:pt x="1853" y="114"/>
                  </a:cubicBezTo>
                  <a:cubicBezTo>
                    <a:pt x="1806" y="26"/>
                    <a:pt x="1698" y="1"/>
                    <a:pt x="1587" y="1"/>
                  </a:cubicBezTo>
                  <a:close/>
                </a:path>
              </a:pathLst>
            </a:custGeom>
            <a:solidFill>
              <a:srgbClr val="2B2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"/>
            <p:cNvSpPr/>
            <p:nvPr/>
          </p:nvSpPr>
          <p:spPr>
            <a:xfrm>
              <a:off x="4337475" y="1790320"/>
              <a:ext cx="19892" cy="25853"/>
            </a:xfrm>
            <a:custGeom>
              <a:avLst/>
              <a:gdLst/>
              <a:ahLst/>
              <a:cxnLst/>
              <a:rect l="l" t="t" r="r" b="b"/>
              <a:pathLst>
                <a:path w="704" h="915" extrusionOk="0">
                  <a:moveTo>
                    <a:pt x="275" y="1"/>
                  </a:moveTo>
                  <a:cubicBezTo>
                    <a:pt x="213" y="1"/>
                    <a:pt x="154" y="22"/>
                    <a:pt x="112" y="73"/>
                  </a:cubicBezTo>
                  <a:cubicBezTo>
                    <a:pt x="73" y="125"/>
                    <a:pt x="47" y="183"/>
                    <a:pt x="36" y="246"/>
                  </a:cubicBezTo>
                  <a:cubicBezTo>
                    <a:pt x="11" y="319"/>
                    <a:pt x="0" y="395"/>
                    <a:pt x="1" y="472"/>
                  </a:cubicBezTo>
                  <a:cubicBezTo>
                    <a:pt x="4" y="596"/>
                    <a:pt x="46" y="741"/>
                    <a:pt x="142" y="827"/>
                  </a:cubicBezTo>
                  <a:cubicBezTo>
                    <a:pt x="163" y="844"/>
                    <a:pt x="186" y="858"/>
                    <a:pt x="210" y="869"/>
                  </a:cubicBezTo>
                  <a:cubicBezTo>
                    <a:pt x="222" y="875"/>
                    <a:pt x="234" y="881"/>
                    <a:pt x="246" y="885"/>
                  </a:cubicBezTo>
                  <a:cubicBezTo>
                    <a:pt x="263" y="892"/>
                    <a:pt x="280" y="898"/>
                    <a:pt x="297" y="902"/>
                  </a:cubicBezTo>
                  <a:cubicBezTo>
                    <a:pt x="304" y="904"/>
                    <a:pt x="309" y="907"/>
                    <a:pt x="314" y="908"/>
                  </a:cubicBezTo>
                  <a:cubicBezTo>
                    <a:pt x="337" y="913"/>
                    <a:pt x="361" y="915"/>
                    <a:pt x="383" y="915"/>
                  </a:cubicBezTo>
                  <a:cubicBezTo>
                    <a:pt x="480" y="915"/>
                    <a:pt x="570" y="873"/>
                    <a:pt x="625" y="787"/>
                  </a:cubicBezTo>
                  <a:cubicBezTo>
                    <a:pt x="683" y="692"/>
                    <a:pt x="703" y="582"/>
                    <a:pt x="703" y="474"/>
                  </a:cubicBezTo>
                  <a:cubicBezTo>
                    <a:pt x="703" y="356"/>
                    <a:pt x="670" y="236"/>
                    <a:pt x="596" y="143"/>
                  </a:cubicBezTo>
                  <a:cubicBezTo>
                    <a:pt x="542" y="80"/>
                    <a:pt x="466" y="36"/>
                    <a:pt x="385" y="22"/>
                  </a:cubicBezTo>
                  <a:cubicBezTo>
                    <a:pt x="349" y="9"/>
                    <a:pt x="312" y="1"/>
                    <a:pt x="275" y="1"/>
                  </a:cubicBezTo>
                  <a:close/>
                </a:path>
              </a:pathLst>
            </a:custGeom>
            <a:solidFill>
              <a:srgbClr val="2B2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"/>
            <p:cNvSpPr/>
            <p:nvPr/>
          </p:nvSpPr>
          <p:spPr>
            <a:xfrm>
              <a:off x="4241747" y="1805464"/>
              <a:ext cx="20344" cy="25373"/>
            </a:xfrm>
            <a:custGeom>
              <a:avLst/>
              <a:gdLst/>
              <a:ahLst/>
              <a:cxnLst/>
              <a:rect l="l" t="t" r="r" b="b"/>
              <a:pathLst>
                <a:path w="720" h="898" extrusionOk="0">
                  <a:moveTo>
                    <a:pt x="258" y="0"/>
                  </a:moveTo>
                  <a:cubicBezTo>
                    <a:pt x="184" y="0"/>
                    <a:pt x="113" y="27"/>
                    <a:pt x="71" y="95"/>
                  </a:cubicBezTo>
                  <a:cubicBezTo>
                    <a:pt x="40" y="149"/>
                    <a:pt x="21" y="210"/>
                    <a:pt x="17" y="275"/>
                  </a:cubicBezTo>
                  <a:cubicBezTo>
                    <a:pt x="2" y="349"/>
                    <a:pt x="1" y="426"/>
                    <a:pt x="12" y="502"/>
                  </a:cubicBezTo>
                  <a:cubicBezTo>
                    <a:pt x="31" y="626"/>
                    <a:pt x="91" y="764"/>
                    <a:pt x="197" y="836"/>
                  </a:cubicBezTo>
                  <a:cubicBezTo>
                    <a:pt x="218" y="851"/>
                    <a:pt x="244" y="862"/>
                    <a:pt x="270" y="871"/>
                  </a:cubicBezTo>
                  <a:cubicBezTo>
                    <a:pt x="281" y="875"/>
                    <a:pt x="294" y="878"/>
                    <a:pt x="305" y="881"/>
                  </a:cubicBezTo>
                  <a:cubicBezTo>
                    <a:pt x="322" y="886"/>
                    <a:pt x="341" y="891"/>
                    <a:pt x="360" y="892"/>
                  </a:cubicBezTo>
                  <a:cubicBezTo>
                    <a:pt x="365" y="894"/>
                    <a:pt x="371" y="896"/>
                    <a:pt x="377" y="896"/>
                  </a:cubicBezTo>
                  <a:cubicBezTo>
                    <a:pt x="385" y="897"/>
                    <a:pt x="394" y="897"/>
                    <a:pt x="402" y="897"/>
                  </a:cubicBezTo>
                  <a:cubicBezTo>
                    <a:pt x="515" y="897"/>
                    <a:pt x="619" y="843"/>
                    <a:pt x="670" y="736"/>
                  </a:cubicBezTo>
                  <a:cubicBezTo>
                    <a:pt x="716" y="636"/>
                    <a:pt x="720" y="523"/>
                    <a:pt x="707" y="416"/>
                  </a:cubicBezTo>
                  <a:cubicBezTo>
                    <a:pt x="691" y="301"/>
                    <a:pt x="645" y="185"/>
                    <a:pt x="558" y="103"/>
                  </a:cubicBezTo>
                  <a:cubicBezTo>
                    <a:pt x="497" y="46"/>
                    <a:pt x="417" y="13"/>
                    <a:pt x="334" y="9"/>
                  </a:cubicBezTo>
                  <a:cubicBezTo>
                    <a:pt x="309" y="3"/>
                    <a:pt x="283" y="0"/>
                    <a:pt x="258" y="0"/>
                  </a:cubicBezTo>
                  <a:close/>
                </a:path>
              </a:pathLst>
            </a:custGeom>
            <a:solidFill>
              <a:srgbClr val="2B2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"/>
            <p:cNvSpPr/>
            <p:nvPr/>
          </p:nvSpPr>
          <p:spPr>
            <a:xfrm>
              <a:off x="4285542" y="1875198"/>
              <a:ext cx="53939" cy="23339"/>
            </a:xfrm>
            <a:custGeom>
              <a:avLst/>
              <a:gdLst/>
              <a:ahLst/>
              <a:cxnLst/>
              <a:rect l="l" t="t" r="r" b="b"/>
              <a:pathLst>
                <a:path w="1909" h="826" extrusionOk="0">
                  <a:moveTo>
                    <a:pt x="1597" y="0"/>
                  </a:moveTo>
                  <a:cubicBezTo>
                    <a:pt x="1447" y="0"/>
                    <a:pt x="1328" y="118"/>
                    <a:pt x="1195" y="186"/>
                  </a:cubicBezTo>
                  <a:cubicBezTo>
                    <a:pt x="1032" y="271"/>
                    <a:pt x="869" y="310"/>
                    <a:pt x="700" y="310"/>
                  </a:cubicBezTo>
                  <a:cubicBezTo>
                    <a:pt x="627" y="310"/>
                    <a:pt x="553" y="303"/>
                    <a:pt x="477" y="289"/>
                  </a:cubicBezTo>
                  <a:cubicBezTo>
                    <a:pt x="430" y="281"/>
                    <a:pt x="349" y="269"/>
                    <a:pt x="267" y="269"/>
                  </a:cubicBezTo>
                  <a:cubicBezTo>
                    <a:pt x="149" y="269"/>
                    <a:pt x="29" y="294"/>
                    <a:pt x="6" y="391"/>
                  </a:cubicBezTo>
                  <a:cubicBezTo>
                    <a:pt x="0" y="415"/>
                    <a:pt x="2" y="441"/>
                    <a:pt x="7" y="465"/>
                  </a:cubicBezTo>
                  <a:cubicBezTo>
                    <a:pt x="19" y="502"/>
                    <a:pt x="37" y="538"/>
                    <a:pt x="64" y="567"/>
                  </a:cubicBezTo>
                  <a:cubicBezTo>
                    <a:pt x="225" y="760"/>
                    <a:pt x="455" y="826"/>
                    <a:pt x="692" y="826"/>
                  </a:cubicBezTo>
                  <a:cubicBezTo>
                    <a:pt x="822" y="826"/>
                    <a:pt x="954" y="806"/>
                    <a:pt x="1078" y="777"/>
                  </a:cubicBezTo>
                  <a:cubicBezTo>
                    <a:pt x="1328" y="718"/>
                    <a:pt x="1514" y="634"/>
                    <a:pt x="1677" y="432"/>
                  </a:cubicBezTo>
                  <a:cubicBezTo>
                    <a:pt x="1774" y="314"/>
                    <a:pt x="1908" y="79"/>
                    <a:pt x="1684" y="13"/>
                  </a:cubicBezTo>
                  <a:cubicBezTo>
                    <a:pt x="1653" y="4"/>
                    <a:pt x="1625" y="0"/>
                    <a:pt x="1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"/>
            <p:cNvSpPr/>
            <p:nvPr/>
          </p:nvSpPr>
          <p:spPr>
            <a:xfrm>
              <a:off x="4308937" y="1672468"/>
              <a:ext cx="110957" cy="95304"/>
            </a:xfrm>
            <a:custGeom>
              <a:avLst/>
              <a:gdLst/>
              <a:ahLst/>
              <a:cxnLst/>
              <a:rect l="l" t="t" r="r" b="b"/>
              <a:pathLst>
                <a:path w="3927" h="3373" extrusionOk="0">
                  <a:moveTo>
                    <a:pt x="143" y="1"/>
                  </a:moveTo>
                  <a:cubicBezTo>
                    <a:pt x="77" y="1"/>
                    <a:pt x="1" y="54"/>
                    <a:pt x="90" y="90"/>
                  </a:cubicBezTo>
                  <a:cubicBezTo>
                    <a:pt x="1284" y="574"/>
                    <a:pt x="2341" y="1386"/>
                    <a:pt x="3128" y="2406"/>
                  </a:cubicBezTo>
                  <a:cubicBezTo>
                    <a:pt x="3354" y="2701"/>
                    <a:pt x="3557" y="3012"/>
                    <a:pt x="3735" y="3338"/>
                  </a:cubicBezTo>
                  <a:cubicBezTo>
                    <a:pt x="3748" y="3362"/>
                    <a:pt x="3785" y="3372"/>
                    <a:pt x="3821" y="3372"/>
                  </a:cubicBezTo>
                  <a:cubicBezTo>
                    <a:pt x="3874" y="3372"/>
                    <a:pt x="3926" y="3350"/>
                    <a:pt x="3907" y="3314"/>
                  </a:cubicBezTo>
                  <a:cubicBezTo>
                    <a:pt x="3081" y="1815"/>
                    <a:pt x="1765" y="647"/>
                    <a:pt x="178" y="7"/>
                  </a:cubicBezTo>
                  <a:cubicBezTo>
                    <a:pt x="168" y="3"/>
                    <a:pt x="156" y="1"/>
                    <a:pt x="143" y="1"/>
                  </a:cubicBezTo>
                  <a:close/>
                </a:path>
              </a:pathLst>
            </a:custGeom>
            <a:solidFill>
              <a:srgbClr val="2B2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"/>
            <p:cNvSpPr/>
            <p:nvPr/>
          </p:nvSpPr>
          <p:spPr>
            <a:xfrm>
              <a:off x="4374884" y="1673683"/>
              <a:ext cx="58770" cy="75469"/>
            </a:xfrm>
            <a:custGeom>
              <a:avLst/>
              <a:gdLst/>
              <a:ahLst/>
              <a:cxnLst/>
              <a:rect l="l" t="t" r="r" b="b"/>
              <a:pathLst>
                <a:path w="2080" h="2671" extrusionOk="0">
                  <a:moveTo>
                    <a:pt x="109" y="1"/>
                  </a:moveTo>
                  <a:cubicBezTo>
                    <a:pt x="95" y="1"/>
                    <a:pt x="80" y="3"/>
                    <a:pt x="67" y="8"/>
                  </a:cubicBezTo>
                  <a:cubicBezTo>
                    <a:pt x="44" y="17"/>
                    <a:pt x="1" y="48"/>
                    <a:pt x="35" y="74"/>
                  </a:cubicBezTo>
                  <a:cubicBezTo>
                    <a:pt x="903" y="717"/>
                    <a:pt x="1552" y="1610"/>
                    <a:pt x="1896" y="2634"/>
                  </a:cubicBezTo>
                  <a:cubicBezTo>
                    <a:pt x="1905" y="2659"/>
                    <a:pt x="1941" y="2671"/>
                    <a:pt x="1978" y="2671"/>
                  </a:cubicBezTo>
                  <a:cubicBezTo>
                    <a:pt x="2029" y="2671"/>
                    <a:pt x="2080" y="2649"/>
                    <a:pt x="2066" y="2608"/>
                  </a:cubicBezTo>
                  <a:cubicBezTo>
                    <a:pt x="1717" y="1576"/>
                    <a:pt x="1061" y="674"/>
                    <a:pt x="187" y="25"/>
                  </a:cubicBezTo>
                  <a:cubicBezTo>
                    <a:pt x="164" y="9"/>
                    <a:pt x="137" y="1"/>
                    <a:pt x="109" y="1"/>
                  </a:cubicBezTo>
                  <a:close/>
                </a:path>
              </a:pathLst>
            </a:custGeom>
            <a:solidFill>
              <a:srgbClr val="2B2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"/>
            <p:cNvSpPr/>
            <p:nvPr/>
          </p:nvSpPr>
          <p:spPr>
            <a:xfrm>
              <a:off x="4456796" y="1864828"/>
              <a:ext cx="23565" cy="82505"/>
            </a:xfrm>
            <a:custGeom>
              <a:avLst/>
              <a:gdLst/>
              <a:ahLst/>
              <a:cxnLst/>
              <a:rect l="l" t="t" r="r" b="b"/>
              <a:pathLst>
                <a:path w="834" h="2920" extrusionOk="0">
                  <a:moveTo>
                    <a:pt x="122" y="1"/>
                  </a:moveTo>
                  <a:cubicBezTo>
                    <a:pt x="64" y="1"/>
                    <a:pt x="0" y="28"/>
                    <a:pt x="39" y="72"/>
                  </a:cubicBezTo>
                  <a:cubicBezTo>
                    <a:pt x="368" y="430"/>
                    <a:pt x="456" y="931"/>
                    <a:pt x="535" y="1395"/>
                  </a:cubicBezTo>
                  <a:cubicBezTo>
                    <a:pt x="618" y="1890"/>
                    <a:pt x="666" y="2480"/>
                    <a:pt x="260" y="2853"/>
                  </a:cubicBezTo>
                  <a:cubicBezTo>
                    <a:pt x="218" y="2892"/>
                    <a:pt x="286" y="2919"/>
                    <a:pt x="346" y="2919"/>
                  </a:cubicBezTo>
                  <a:cubicBezTo>
                    <a:pt x="373" y="2919"/>
                    <a:pt x="398" y="2914"/>
                    <a:pt x="412" y="2901"/>
                  </a:cubicBezTo>
                  <a:cubicBezTo>
                    <a:pt x="833" y="2514"/>
                    <a:pt x="798" y="1911"/>
                    <a:pt x="711" y="1395"/>
                  </a:cubicBezTo>
                  <a:cubicBezTo>
                    <a:pt x="629" y="909"/>
                    <a:pt x="535" y="398"/>
                    <a:pt x="190" y="22"/>
                  </a:cubicBezTo>
                  <a:cubicBezTo>
                    <a:pt x="177" y="7"/>
                    <a:pt x="150" y="1"/>
                    <a:pt x="122" y="1"/>
                  </a:cubicBezTo>
                  <a:close/>
                </a:path>
              </a:pathLst>
            </a:custGeom>
            <a:solidFill>
              <a:srgbClr val="2B2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"/>
            <p:cNvSpPr/>
            <p:nvPr/>
          </p:nvSpPr>
          <p:spPr>
            <a:xfrm>
              <a:off x="4434333" y="1876780"/>
              <a:ext cx="15173" cy="45801"/>
            </a:xfrm>
            <a:custGeom>
              <a:avLst/>
              <a:gdLst/>
              <a:ahLst/>
              <a:cxnLst/>
              <a:rect l="l" t="t" r="r" b="b"/>
              <a:pathLst>
                <a:path w="537" h="1621" extrusionOk="0">
                  <a:moveTo>
                    <a:pt x="269" y="1"/>
                  </a:moveTo>
                  <a:cubicBezTo>
                    <a:pt x="219" y="1"/>
                    <a:pt x="167" y="23"/>
                    <a:pt x="182" y="63"/>
                  </a:cubicBezTo>
                  <a:cubicBezTo>
                    <a:pt x="358" y="562"/>
                    <a:pt x="301" y="1114"/>
                    <a:pt x="22" y="1564"/>
                  </a:cubicBezTo>
                  <a:cubicBezTo>
                    <a:pt x="0" y="1598"/>
                    <a:pt x="55" y="1620"/>
                    <a:pt x="108" y="1620"/>
                  </a:cubicBezTo>
                  <a:cubicBezTo>
                    <a:pt x="144" y="1620"/>
                    <a:pt x="179" y="1611"/>
                    <a:pt x="192" y="1590"/>
                  </a:cubicBezTo>
                  <a:cubicBezTo>
                    <a:pt x="478" y="1122"/>
                    <a:pt x="537" y="552"/>
                    <a:pt x="351" y="37"/>
                  </a:cubicBezTo>
                  <a:cubicBezTo>
                    <a:pt x="342" y="13"/>
                    <a:pt x="306" y="1"/>
                    <a:pt x="269" y="1"/>
                  </a:cubicBezTo>
                  <a:close/>
                </a:path>
              </a:pathLst>
            </a:custGeom>
            <a:solidFill>
              <a:srgbClr val="2B2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"/>
            <p:cNvSpPr/>
            <p:nvPr/>
          </p:nvSpPr>
          <p:spPr>
            <a:xfrm>
              <a:off x="4192046" y="1688715"/>
              <a:ext cx="51509" cy="70609"/>
            </a:xfrm>
            <a:custGeom>
              <a:avLst/>
              <a:gdLst/>
              <a:ahLst/>
              <a:cxnLst/>
              <a:rect l="l" t="t" r="r" b="b"/>
              <a:pathLst>
                <a:path w="1823" h="2499" extrusionOk="0">
                  <a:moveTo>
                    <a:pt x="1684" y="0"/>
                  </a:moveTo>
                  <a:cubicBezTo>
                    <a:pt x="1664" y="0"/>
                    <a:pt x="1646" y="4"/>
                    <a:pt x="1634" y="12"/>
                  </a:cubicBezTo>
                  <a:cubicBezTo>
                    <a:pt x="792" y="572"/>
                    <a:pt x="348" y="1516"/>
                    <a:pt x="15" y="2436"/>
                  </a:cubicBezTo>
                  <a:cubicBezTo>
                    <a:pt x="0" y="2476"/>
                    <a:pt x="51" y="2498"/>
                    <a:pt x="102" y="2498"/>
                  </a:cubicBezTo>
                  <a:cubicBezTo>
                    <a:pt x="138" y="2498"/>
                    <a:pt x="174" y="2486"/>
                    <a:pt x="184" y="2462"/>
                  </a:cubicBezTo>
                  <a:cubicBezTo>
                    <a:pt x="508" y="1566"/>
                    <a:pt x="938" y="627"/>
                    <a:pt x="1758" y="81"/>
                  </a:cubicBezTo>
                  <a:cubicBezTo>
                    <a:pt x="1823" y="38"/>
                    <a:pt x="1746" y="0"/>
                    <a:pt x="1684" y="0"/>
                  </a:cubicBezTo>
                  <a:close/>
                </a:path>
              </a:pathLst>
            </a:custGeom>
            <a:solidFill>
              <a:srgbClr val="2B2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0" name="Google Shape;480;p1"/>
          <p:cNvGrpSpPr/>
          <p:nvPr/>
        </p:nvGrpSpPr>
        <p:grpSpPr>
          <a:xfrm>
            <a:off x="-404900" y="2083544"/>
            <a:ext cx="1119900" cy="2360906"/>
            <a:chOff x="-404900" y="2083544"/>
            <a:chExt cx="1119900" cy="2360906"/>
          </a:xfrm>
        </p:grpSpPr>
        <p:sp>
          <p:nvSpPr>
            <p:cNvPr id="481" name="Google Shape;481;p1"/>
            <p:cNvSpPr/>
            <p:nvPr/>
          </p:nvSpPr>
          <p:spPr>
            <a:xfrm>
              <a:off x="-404900" y="4307050"/>
              <a:ext cx="1119900" cy="137400"/>
            </a:xfrm>
            <a:prstGeom prst="ellipse">
              <a:avLst/>
            </a:prstGeom>
            <a:solidFill>
              <a:srgbClr val="556BD0">
                <a:alpha val="4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2" name="Google Shape;482;p1"/>
            <p:cNvGrpSpPr/>
            <p:nvPr/>
          </p:nvGrpSpPr>
          <p:grpSpPr>
            <a:xfrm>
              <a:off x="-293398" y="2083544"/>
              <a:ext cx="896941" cy="2300343"/>
              <a:chOff x="538175" y="5810697"/>
              <a:chExt cx="3062279" cy="7853680"/>
            </a:xfrm>
          </p:grpSpPr>
          <p:sp>
            <p:nvSpPr>
              <p:cNvPr id="483" name="Google Shape;483;p1"/>
              <p:cNvSpPr/>
              <p:nvPr/>
            </p:nvSpPr>
            <p:spPr>
              <a:xfrm>
                <a:off x="547156" y="12561460"/>
                <a:ext cx="3053241" cy="282578"/>
              </a:xfrm>
              <a:custGeom>
                <a:avLst/>
                <a:gdLst/>
                <a:ahLst/>
                <a:cxnLst/>
                <a:rect l="l" t="t" r="r" b="b"/>
                <a:pathLst>
                  <a:path w="19719" h="1825" extrusionOk="0">
                    <a:moveTo>
                      <a:pt x="1" y="0"/>
                    </a:moveTo>
                    <a:lnTo>
                      <a:pt x="1" y="1824"/>
                    </a:lnTo>
                    <a:lnTo>
                      <a:pt x="19719" y="1824"/>
                    </a:lnTo>
                    <a:lnTo>
                      <a:pt x="197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1"/>
              <p:cNvSpPr/>
              <p:nvPr/>
            </p:nvSpPr>
            <p:spPr>
              <a:xfrm>
                <a:off x="2854756" y="12964202"/>
                <a:ext cx="727581" cy="700175"/>
              </a:xfrm>
              <a:custGeom>
                <a:avLst/>
                <a:gdLst/>
                <a:ahLst/>
                <a:cxnLst/>
                <a:rect l="l" t="t" r="r" b="b"/>
                <a:pathLst>
                  <a:path w="4699" h="4522" extrusionOk="0">
                    <a:moveTo>
                      <a:pt x="2440" y="0"/>
                    </a:moveTo>
                    <a:cubicBezTo>
                      <a:pt x="1851" y="0"/>
                      <a:pt x="1272" y="230"/>
                      <a:pt x="840" y="662"/>
                    </a:cubicBezTo>
                    <a:cubicBezTo>
                      <a:pt x="193" y="1309"/>
                      <a:pt x="0" y="2281"/>
                      <a:pt x="349" y="3125"/>
                    </a:cubicBezTo>
                    <a:cubicBezTo>
                      <a:pt x="699" y="3970"/>
                      <a:pt x="1523" y="4521"/>
                      <a:pt x="2438" y="4521"/>
                    </a:cubicBezTo>
                    <a:cubicBezTo>
                      <a:pt x="3686" y="4521"/>
                      <a:pt x="4698" y="3509"/>
                      <a:pt x="4698" y="2261"/>
                    </a:cubicBezTo>
                    <a:cubicBezTo>
                      <a:pt x="4698" y="1346"/>
                      <a:pt x="4149" y="523"/>
                      <a:pt x="3304" y="172"/>
                    </a:cubicBezTo>
                    <a:cubicBezTo>
                      <a:pt x="3024" y="57"/>
                      <a:pt x="2731" y="0"/>
                      <a:pt x="24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1"/>
              <p:cNvSpPr/>
              <p:nvPr/>
            </p:nvSpPr>
            <p:spPr>
              <a:xfrm>
                <a:off x="2978629" y="13079094"/>
                <a:ext cx="488822" cy="470396"/>
              </a:xfrm>
              <a:custGeom>
                <a:avLst/>
                <a:gdLst/>
                <a:ahLst/>
                <a:cxnLst/>
                <a:rect l="l" t="t" r="r" b="b"/>
                <a:pathLst>
                  <a:path w="3157" h="3038" extrusionOk="0">
                    <a:moveTo>
                      <a:pt x="1638" y="0"/>
                    </a:moveTo>
                    <a:cubicBezTo>
                      <a:pt x="1243" y="0"/>
                      <a:pt x="854" y="154"/>
                      <a:pt x="564" y="445"/>
                    </a:cubicBezTo>
                    <a:cubicBezTo>
                      <a:pt x="131" y="879"/>
                      <a:pt x="0" y="1532"/>
                      <a:pt x="235" y="2100"/>
                    </a:cubicBezTo>
                    <a:cubicBezTo>
                      <a:pt x="470" y="2667"/>
                      <a:pt x="1024" y="3038"/>
                      <a:pt x="1638" y="3038"/>
                    </a:cubicBezTo>
                    <a:cubicBezTo>
                      <a:pt x="2477" y="3036"/>
                      <a:pt x="3155" y="2358"/>
                      <a:pt x="3157" y="1519"/>
                    </a:cubicBezTo>
                    <a:cubicBezTo>
                      <a:pt x="3157" y="905"/>
                      <a:pt x="2786" y="351"/>
                      <a:pt x="2219" y="116"/>
                    </a:cubicBezTo>
                    <a:cubicBezTo>
                      <a:pt x="2031" y="38"/>
                      <a:pt x="1834" y="0"/>
                      <a:pt x="16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1"/>
              <p:cNvSpPr/>
              <p:nvPr/>
            </p:nvSpPr>
            <p:spPr>
              <a:xfrm>
                <a:off x="2863737" y="12708559"/>
                <a:ext cx="736717" cy="737027"/>
              </a:xfrm>
              <a:custGeom>
                <a:avLst/>
                <a:gdLst/>
                <a:ahLst/>
                <a:cxnLst/>
                <a:rect l="l" t="t" r="r" b="b"/>
                <a:pathLst>
                  <a:path w="4758" h="4760" extrusionOk="0">
                    <a:moveTo>
                      <a:pt x="1" y="1"/>
                    </a:moveTo>
                    <a:lnTo>
                      <a:pt x="2380" y="4759"/>
                    </a:lnTo>
                    <a:lnTo>
                      <a:pt x="47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1"/>
              <p:cNvSpPr/>
              <p:nvPr/>
            </p:nvSpPr>
            <p:spPr>
              <a:xfrm>
                <a:off x="538175" y="12964357"/>
                <a:ext cx="727272" cy="700020"/>
              </a:xfrm>
              <a:custGeom>
                <a:avLst/>
                <a:gdLst/>
                <a:ahLst/>
                <a:cxnLst/>
                <a:rect l="l" t="t" r="r" b="b"/>
                <a:pathLst>
                  <a:path w="4697" h="4521" extrusionOk="0">
                    <a:moveTo>
                      <a:pt x="2437" y="1"/>
                    </a:moveTo>
                    <a:cubicBezTo>
                      <a:pt x="1850" y="1"/>
                      <a:pt x="1272" y="230"/>
                      <a:pt x="839" y="662"/>
                    </a:cubicBezTo>
                    <a:cubicBezTo>
                      <a:pt x="193" y="1309"/>
                      <a:pt x="0" y="2280"/>
                      <a:pt x="349" y="3124"/>
                    </a:cubicBezTo>
                    <a:cubicBezTo>
                      <a:pt x="699" y="3969"/>
                      <a:pt x="1523" y="4520"/>
                      <a:pt x="2437" y="4520"/>
                    </a:cubicBezTo>
                    <a:cubicBezTo>
                      <a:pt x="3685" y="4520"/>
                      <a:pt x="4697" y="3508"/>
                      <a:pt x="4697" y="2260"/>
                    </a:cubicBezTo>
                    <a:cubicBezTo>
                      <a:pt x="4697" y="1346"/>
                      <a:pt x="4146" y="522"/>
                      <a:pt x="3301" y="173"/>
                    </a:cubicBezTo>
                    <a:cubicBezTo>
                      <a:pt x="3022" y="57"/>
                      <a:pt x="2728" y="1"/>
                      <a:pt x="24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1"/>
              <p:cNvSpPr/>
              <p:nvPr/>
            </p:nvSpPr>
            <p:spPr>
              <a:xfrm>
                <a:off x="661583" y="13078939"/>
                <a:ext cx="489132" cy="470551"/>
              </a:xfrm>
              <a:custGeom>
                <a:avLst/>
                <a:gdLst/>
                <a:ahLst/>
                <a:cxnLst/>
                <a:rect l="l" t="t" r="r" b="b"/>
                <a:pathLst>
                  <a:path w="3159" h="3039" extrusionOk="0">
                    <a:moveTo>
                      <a:pt x="1639" y="1"/>
                    </a:moveTo>
                    <a:cubicBezTo>
                      <a:pt x="1244" y="1"/>
                      <a:pt x="855" y="155"/>
                      <a:pt x="564" y="446"/>
                    </a:cubicBezTo>
                    <a:cubicBezTo>
                      <a:pt x="131" y="880"/>
                      <a:pt x="0" y="1534"/>
                      <a:pt x="237" y="2101"/>
                    </a:cubicBezTo>
                    <a:cubicBezTo>
                      <a:pt x="471" y="2669"/>
                      <a:pt x="1025" y="3039"/>
                      <a:pt x="1640" y="3039"/>
                    </a:cubicBezTo>
                    <a:cubicBezTo>
                      <a:pt x="2478" y="3039"/>
                      <a:pt x="3158" y="2359"/>
                      <a:pt x="3157" y="1520"/>
                    </a:cubicBezTo>
                    <a:cubicBezTo>
                      <a:pt x="3158" y="906"/>
                      <a:pt x="2788" y="352"/>
                      <a:pt x="2221" y="117"/>
                    </a:cubicBezTo>
                    <a:cubicBezTo>
                      <a:pt x="2032" y="39"/>
                      <a:pt x="1835" y="1"/>
                      <a:pt x="16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1"/>
              <p:cNvSpPr/>
              <p:nvPr/>
            </p:nvSpPr>
            <p:spPr>
              <a:xfrm>
                <a:off x="1885604" y="5810697"/>
                <a:ext cx="272979" cy="7269001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46946" extrusionOk="0">
                    <a:moveTo>
                      <a:pt x="0" y="1"/>
                    </a:moveTo>
                    <a:lnTo>
                      <a:pt x="0" y="46945"/>
                    </a:lnTo>
                    <a:lnTo>
                      <a:pt x="1763" y="46945"/>
                    </a:lnTo>
                    <a:lnTo>
                      <a:pt x="176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1"/>
              <p:cNvSpPr/>
              <p:nvPr/>
            </p:nvSpPr>
            <p:spPr>
              <a:xfrm>
                <a:off x="783908" y="5810697"/>
                <a:ext cx="1335938" cy="339094"/>
              </a:xfrm>
              <a:custGeom>
                <a:avLst/>
                <a:gdLst/>
                <a:ahLst/>
                <a:cxnLst/>
                <a:rect l="l" t="t" r="r" b="b"/>
                <a:pathLst>
                  <a:path w="8628" h="2190" extrusionOk="0">
                    <a:moveTo>
                      <a:pt x="3043" y="1"/>
                    </a:moveTo>
                    <a:lnTo>
                      <a:pt x="3043" y="335"/>
                    </a:lnTo>
                    <a:cubicBezTo>
                      <a:pt x="3034" y="984"/>
                      <a:pt x="2506" y="1507"/>
                      <a:pt x="1856" y="1507"/>
                    </a:cubicBezTo>
                    <a:cubicBezTo>
                      <a:pt x="1206" y="1507"/>
                      <a:pt x="676" y="984"/>
                      <a:pt x="669" y="335"/>
                    </a:cubicBezTo>
                    <a:cubicBezTo>
                      <a:pt x="665" y="153"/>
                      <a:pt x="516" y="8"/>
                      <a:pt x="334" y="8"/>
                    </a:cubicBezTo>
                    <a:cubicBezTo>
                      <a:pt x="152" y="8"/>
                      <a:pt x="4" y="153"/>
                      <a:pt x="1" y="335"/>
                    </a:cubicBezTo>
                    <a:cubicBezTo>
                      <a:pt x="1" y="1359"/>
                      <a:pt x="831" y="2190"/>
                      <a:pt x="1856" y="2190"/>
                    </a:cubicBezTo>
                    <a:cubicBezTo>
                      <a:pt x="2751" y="2188"/>
                      <a:pt x="3518" y="1550"/>
                      <a:pt x="3681" y="669"/>
                    </a:cubicBezTo>
                    <a:lnTo>
                      <a:pt x="8301" y="669"/>
                    </a:lnTo>
                    <a:cubicBezTo>
                      <a:pt x="8483" y="665"/>
                      <a:pt x="8627" y="516"/>
                      <a:pt x="8627" y="335"/>
                    </a:cubicBezTo>
                    <a:cubicBezTo>
                      <a:pt x="8627" y="154"/>
                      <a:pt x="8483" y="5"/>
                      <a:pt x="8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1"/>
              <p:cNvSpPr/>
              <p:nvPr/>
            </p:nvSpPr>
            <p:spPr>
              <a:xfrm>
                <a:off x="1922147" y="5810697"/>
                <a:ext cx="1338261" cy="339094"/>
              </a:xfrm>
              <a:custGeom>
                <a:avLst/>
                <a:gdLst/>
                <a:ahLst/>
                <a:cxnLst/>
                <a:rect l="l" t="t" r="r" b="b"/>
                <a:pathLst>
                  <a:path w="8643" h="2190" extrusionOk="0">
                    <a:moveTo>
                      <a:pt x="335" y="1"/>
                    </a:moveTo>
                    <a:cubicBezTo>
                      <a:pt x="151" y="1"/>
                      <a:pt x="1" y="150"/>
                      <a:pt x="1" y="335"/>
                    </a:cubicBezTo>
                    <a:cubicBezTo>
                      <a:pt x="1" y="521"/>
                      <a:pt x="151" y="670"/>
                      <a:pt x="335" y="670"/>
                    </a:cubicBezTo>
                    <a:cubicBezTo>
                      <a:pt x="338" y="670"/>
                      <a:pt x="340" y="670"/>
                      <a:pt x="343" y="669"/>
                    </a:cubicBezTo>
                    <a:lnTo>
                      <a:pt x="4962" y="669"/>
                    </a:lnTo>
                    <a:cubicBezTo>
                      <a:pt x="5125" y="1550"/>
                      <a:pt x="5893" y="2188"/>
                      <a:pt x="6787" y="2190"/>
                    </a:cubicBezTo>
                    <a:cubicBezTo>
                      <a:pt x="7811" y="2188"/>
                      <a:pt x="8641" y="1359"/>
                      <a:pt x="8643" y="335"/>
                    </a:cubicBezTo>
                    <a:cubicBezTo>
                      <a:pt x="8638" y="153"/>
                      <a:pt x="8490" y="8"/>
                      <a:pt x="8308" y="8"/>
                    </a:cubicBezTo>
                    <a:cubicBezTo>
                      <a:pt x="8126" y="8"/>
                      <a:pt x="7979" y="153"/>
                      <a:pt x="7974" y="335"/>
                    </a:cubicBezTo>
                    <a:cubicBezTo>
                      <a:pt x="7981" y="996"/>
                      <a:pt x="7449" y="1536"/>
                      <a:pt x="6787" y="1536"/>
                    </a:cubicBezTo>
                    <a:cubicBezTo>
                      <a:pt x="6126" y="1536"/>
                      <a:pt x="5594" y="996"/>
                      <a:pt x="5601" y="335"/>
                    </a:cubicBezTo>
                    <a:lnTo>
                      <a:pt x="5601" y="1"/>
                    </a:lnTo>
                    <a:lnTo>
                      <a:pt x="343" y="1"/>
                    </a:lnTo>
                    <a:cubicBezTo>
                      <a:pt x="340" y="1"/>
                      <a:pt x="337" y="1"/>
                      <a:pt x="3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1"/>
              <p:cNvSpPr/>
              <p:nvPr/>
            </p:nvSpPr>
            <p:spPr>
              <a:xfrm>
                <a:off x="1184018" y="7402464"/>
                <a:ext cx="1676116" cy="519325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3354" extrusionOk="0">
                    <a:moveTo>
                      <a:pt x="259" y="1"/>
                    </a:moveTo>
                    <a:cubicBezTo>
                      <a:pt x="117" y="1"/>
                      <a:pt x="1" y="118"/>
                      <a:pt x="1" y="261"/>
                    </a:cubicBezTo>
                    <a:lnTo>
                      <a:pt x="1" y="3093"/>
                    </a:lnTo>
                    <a:cubicBezTo>
                      <a:pt x="1" y="3237"/>
                      <a:pt x="118" y="3353"/>
                      <a:pt x="261" y="3353"/>
                    </a:cubicBezTo>
                    <a:lnTo>
                      <a:pt x="10564" y="3353"/>
                    </a:lnTo>
                    <a:cubicBezTo>
                      <a:pt x="10707" y="3353"/>
                      <a:pt x="10824" y="3237"/>
                      <a:pt x="10824" y="3093"/>
                    </a:cubicBezTo>
                    <a:lnTo>
                      <a:pt x="10824" y="261"/>
                    </a:lnTo>
                    <a:cubicBezTo>
                      <a:pt x="10824" y="118"/>
                      <a:pt x="10708" y="1"/>
                      <a:pt x="10566" y="1"/>
                    </a:cubicBezTo>
                    <a:cubicBezTo>
                      <a:pt x="10566" y="1"/>
                      <a:pt x="10565" y="1"/>
                      <a:pt x="10564" y="1"/>
                    </a:cubicBezTo>
                    <a:lnTo>
                      <a:pt x="261" y="1"/>
                    </a:lnTo>
                    <a:cubicBezTo>
                      <a:pt x="260" y="1"/>
                      <a:pt x="259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1"/>
              <p:cNvSpPr/>
              <p:nvPr/>
            </p:nvSpPr>
            <p:spPr>
              <a:xfrm>
                <a:off x="1211735" y="7430180"/>
                <a:ext cx="1620684" cy="463893"/>
              </a:xfrm>
              <a:custGeom>
                <a:avLst/>
                <a:gdLst/>
                <a:ahLst/>
                <a:cxnLst/>
                <a:rect l="l" t="t" r="r" b="b"/>
                <a:pathLst>
                  <a:path w="10467" h="2996" extrusionOk="0">
                    <a:moveTo>
                      <a:pt x="258" y="1"/>
                    </a:moveTo>
                    <a:cubicBezTo>
                      <a:pt x="116" y="1"/>
                      <a:pt x="1" y="118"/>
                      <a:pt x="2" y="261"/>
                    </a:cubicBezTo>
                    <a:lnTo>
                      <a:pt x="2" y="2735"/>
                    </a:lnTo>
                    <a:cubicBezTo>
                      <a:pt x="1" y="2878"/>
                      <a:pt x="118" y="2995"/>
                      <a:pt x="261" y="2995"/>
                    </a:cubicBezTo>
                    <a:lnTo>
                      <a:pt x="10206" y="2995"/>
                    </a:lnTo>
                    <a:cubicBezTo>
                      <a:pt x="10349" y="2995"/>
                      <a:pt x="10466" y="2878"/>
                      <a:pt x="10466" y="2735"/>
                    </a:cubicBezTo>
                    <a:lnTo>
                      <a:pt x="10466" y="261"/>
                    </a:lnTo>
                    <a:cubicBezTo>
                      <a:pt x="10466" y="117"/>
                      <a:pt x="10349" y="1"/>
                      <a:pt x="10206" y="1"/>
                    </a:cubicBezTo>
                    <a:lnTo>
                      <a:pt x="261" y="1"/>
                    </a:lnTo>
                    <a:cubicBezTo>
                      <a:pt x="260" y="1"/>
                      <a:pt x="259" y="1"/>
                      <a:pt x="2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1"/>
              <p:cNvSpPr/>
              <p:nvPr/>
            </p:nvSpPr>
            <p:spPr>
              <a:xfrm>
                <a:off x="2239107" y="7471677"/>
                <a:ext cx="296514" cy="380900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2460" extrusionOk="0">
                    <a:moveTo>
                      <a:pt x="188" y="0"/>
                    </a:moveTo>
                    <a:cubicBezTo>
                      <a:pt x="85" y="0"/>
                      <a:pt x="1" y="85"/>
                      <a:pt x="1" y="188"/>
                    </a:cubicBezTo>
                    <a:lnTo>
                      <a:pt x="1" y="2272"/>
                    </a:lnTo>
                    <a:cubicBezTo>
                      <a:pt x="1" y="2375"/>
                      <a:pt x="85" y="2460"/>
                      <a:pt x="188" y="2460"/>
                    </a:cubicBezTo>
                    <a:lnTo>
                      <a:pt x="1727" y="2460"/>
                    </a:lnTo>
                    <a:cubicBezTo>
                      <a:pt x="1830" y="2460"/>
                      <a:pt x="1915" y="2375"/>
                      <a:pt x="1915" y="2272"/>
                    </a:cubicBezTo>
                    <a:lnTo>
                      <a:pt x="1915" y="188"/>
                    </a:lnTo>
                    <a:cubicBezTo>
                      <a:pt x="1915" y="83"/>
                      <a:pt x="1830" y="0"/>
                      <a:pt x="1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1"/>
              <p:cNvSpPr/>
              <p:nvPr/>
            </p:nvSpPr>
            <p:spPr>
              <a:xfrm>
                <a:off x="2259546" y="7493665"/>
                <a:ext cx="255482" cy="336772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2175" extrusionOk="0">
                    <a:moveTo>
                      <a:pt x="0" y="0"/>
                    </a:moveTo>
                    <a:lnTo>
                      <a:pt x="0" y="2175"/>
                    </a:lnTo>
                    <a:lnTo>
                      <a:pt x="1650" y="2175"/>
                    </a:lnTo>
                    <a:lnTo>
                      <a:pt x="16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1"/>
              <p:cNvSpPr/>
              <p:nvPr/>
            </p:nvSpPr>
            <p:spPr>
              <a:xfrm>
                <a:off x="2281224" y="7524014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8" y="1"/>
                      <a:pt x="92" y="10"/>
                      <a:pt x="71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1"/>
              <p:cNvSpPr/>
              <p:nvPr/>
            </p:nvSpPr>
            <p:spPr>
              <a:xfrm>
                <a:off x="2364993" y="7524014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8" y="1"/>
                      <a:pt x="92" y="10"/>
                      <a:pt x="71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1"/>
              <p:cNvSpPr/>
              <p:nvPr/>
            </p:nvSpPr>
            <p:spPr>
              <a:xfrm>
                <a:off x="2448762" y="7524014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1"/>
                    </a:moveTo>
                    <a:cubicBezTo>
                      <a:pt x="118" y="1"/>
                      <a:pt x="92" y="10"/>
                      <a:pt x="71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3"/>
                    </a:cubicBezTo>
                    <a:cubicBezTo>
                      <a:pt x="254" y="46"/>
                      <a:pt x="200" y="1"/>
                      <a:pt x="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1"/>
              <p:cNvSpPr/>
              <p:nvPr/>
            </p:nvSpPr>
            <p:spPr>
              <a:xfrm>
                <a:off x="2281224" y="7604376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7" y="1"/>
                      <a:pt x="91" y="10"/>
                      <a:pt x="69" y="31"/>
                    </a:cubicBezTo>
                    <a:cubicBezTo>
                      <a:pt x="1" y="98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0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1"/>
              <p:cNvSpPr/>
              <p:nvPr/>
            </p:nvSpPr>
            <p:spPr>
              <a:xfrm>
                <a:off x="2364993" y="7604376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8" y="1"/>
                      <a:pt x="91" y="10"/>
                      <a:pt x="70" y="31"/>
                    </a:cubicBezTo>
                    <a:cubicBezTo>
                      <a:pt x="1" y="98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1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1"/>
              <p:cNvSpPr/>
              <p:nvPr/>
            </p:nvSpPr>
            <p:spPr>
              <a:xfrm>
                <a:off x="547156" y="12708559"/>
                <a:ext cx="736717" cy="737027"/>
              </a:xfrm>
              <a:custGeom>
                <a:avLst/>
                <a:gdLst/>
                <a:ahLst/>
                <a:cxnLst/>
                <a:rect l="l" t="t" r="r" b="b"/>
                <a:pathLst>
                  <a:path w="4758" h="4760" extrusionOk="0">
                    <a:moveTo>
                      <a:pt x="1" y="1"/>
                    </a:moveTo>
                    <a:lnTo>
                      <a:pt x="2379" y="4759"/>
                    </a:lnTo>
                    <a:lnTo>
                      <a:pt x="47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1"/>
              <p:cNvSpPr/>
              <p:nvPr/>
            </p:nvSpPr>
            <p:spPr>
              <a:xfrm>
                <a:off x="2448762" y="7604376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8" y="1"/>
                      <a:pt x="91" y="10"/>
                      <a:pt x="70" y="31"/>
                    </a:cubicBezTo>
                    <a:cubicBezTo>
                      <a:pt x="1" y="98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1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1"/>
              <p:cNvSpPr/>
              <p:nvPr/>
            </p:nvSpPr>
            <p:spPr>
              <a:xfrm>
                <a:off x="2281224" y="7684894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7" y="0"/>
                      <a:pt x="91" y="10"/>
                      <a:pt x="69" y="31"/>
                    </a:cubicBezTo>
                    <a:cubicBezTo>
                      <a:pt x="1" y="96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2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1"/>
              <p:cNvSpPr/>
              <p:nvPr/>
            </p:nvSpPr>
            <p:spPr>
              <a:xfrm>
                <a:off x="2364993" y="7684894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8" y="0"/>
                      <a:pt x="91" y="10"/>
                      <a:pt x="70" y="31"/>
                    </a:cubicBezTo>
                    <a:cubicBezTo>
                      <a:pt x="1" y="96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2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1"/>
              <p:cNvSpPr/>
              <p:nvPr/>
            </p:nvSpPr>
            <p:spPr>
              <a:xfrm>
                <a:off x="2448762" y="7684894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8" y="0"/>
                      <a:pt x="91" y="10"/>
                      <a:pt x="70" y="31"/>
                    </a:cubicBezTo>
                    <a:cubicBezTo>
                      <a:pt x="1" y="96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2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1"/>
              <p:cNvSpPr/>
              <p:nvPr/>
            </p:nvSpPr>
            <p:spPr>
              <a:xfrm>
                <a:off x="2286953" y="7766650"/>
                <a:ext cx="33290" cy="31897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06" extrusionOk="0">
                    <a:moveTo>
                      <a:pt x="108" y="1"/>
                    </a:moveTo>
                    <a:cubicBezTo>
                      <a:pt x="48" y="1"/>
                      <a:pt x="1" y="47"/>
                      <a:pt x="1" y="104"/>
                    </a:cubicBezTo>
                    <a:cubicBezTo>
                      <a:pt x="1" y="160"/>
                      <a:pt x="48" y="206"/>
                      <a:pt x="108" y="206"/>
                    </a:cubicBezTo>
                    <a:cubicBezTo>
                      <a:pt x="167" y="206"/>
                      <a:pt x="214" y="160"/>
                      <a:pt x="214" y="104"/>
                    </a:cubicBezTo>
                    <a:cubicBezTo>
                      <a:pt x="214" y="47"/>
                      <a:pt x="167" y="1"/>
                      <a:pt x="1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1"/>
              <p:cNvSpPr/>
              <p:nvPr/>
            </p:nvSpPr>
            <p:spPr>
              <a:xfrm>
                <a:off x="2364993" y="7765256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7" y="0"/>
                      <a:pt x="91" y="9"/>
                      <a:pt x="70" y="30"/>
                    </a:cubicBezTo>
                    <a:cubicBezTo>
                      <a:pt x="1" y="97"/>
                      <a:pt x="48" y="215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1" y="169"/>
                      <a:pt x="251" y="113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1"/>
              <p:cNvSpPr/>
              <p:nvPr/>
            </p:nvSpPr>
            <p:spPr>
              <a:xfrm>
                <a:off x="1420770" y="7510078"/>
                <a:ext cx="757310" cy="303946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1963" extrusionOk="0">
                    <a:moveTo>
                      <a:pt x="0" y="0"/>
                    </a:moveTo>
                    <a:lnTo>
                      <a:pt x="0" y="1963"/>
                    </a:lnTo>
                    <a:lnTo>
                      <a:pt x="4891" y="1963"/>
                    </a:lnTo>
                    <a:lnTo>
                      <a:pt x="48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1"/>
              <p:cNvSpPr/>
              <p:nvPr/>
            </p:nvSpPr>
            <p:spPr>
              <a:xfrm>
                <a:off x="1835436" y="7571395"/>
                <a:ext cx="37471" cy="18038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65" extrusionOk="0">
                    <a:moveTo>
                      <a:pt x="1" y="1"/>
                    </a:moveTo>
                    <a:lnTo>
                      <a:pt x="1" y="1164"/>
                    </a:lnTo>
                    <a:lnTo>
                      <a:pt x="241" y="1164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1"/>
              <p:cNvSpPr/>
              <p:nvPr/>
            </p:nvSpPr>
            <p:spPr>
              <a:xfrm>
                <a:off x="1967360" y="7571395"/>
                <a:ext cx="37161" cy="180386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165" extrusionOk="0">
                    <a:moveTo>
                      <a:pt x="1" y="1"/>
                    </a:moveTo>
                    <a:lnTo>
                      <a:pt x="1" y="1164"/>
                    </a:lnTo>
                    <a:lnTo>
                      <a:pt x="240" y="1164"/>
                    </a:lnTo>
                    <a:lnTo>
                      <a:pt x="2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1"/>
              <p:cNvSpPr/>
              <p:nvPr/>
            </p:nvSpPr>
            <p:spPr>
              <a:xfrm>
                <a:off x="2098975" y="7571395"/>
                <a:ext cx="37471" cy="18038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65" extrusionOk="0">
                    <a:moveTo>
                      <a:pt x="1" y="1"/>
                    </a:moveTo>
                    <a:lnTo>
                      <a:pt x="1" y="1164"/>
                    </a:lnTo>
                    <a:lnTo>
                      <a:pt x="241" y="1164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1"/>
              <p:cNvSpPr/>
              <p:nvPr/>
            </p:nvSpPr>
            <p:spPr>
              <a:xfrm>
                <a:off x="1184018" y="8027093"/>
                <a:ext cx="1676116" cy="519480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3355" extrusionOk="0">
                    <a:moveTo>
                      <a:pt x="261" y="1"/>
                    </a:moveTo>
                    <a:cubicBezTo>
                      <a:pt x="118" y="1"/>
                      <a:pt x="1" y="117"/>
                      <a:pt x="1" y="261"/>
                    </a:cubicBezTo>
                    <a:lnTo>
                      <a:pt x="1" y="3094"/>
                    </a:lnTo>
                    <a:cubicBezTo>
                      <a:pt x="1" y="3238"/>
                      <a:pt x="118" y="3355"/>
                      <a:pt x="261" y="3355"/>
                    </a:cubicBezTo>
                    <a:lnTo>
                      <a:pt x="10564" y="3355"/>
                    </a:lnTo>
                    <a:cubicBezTo>
                      <a:pt x="10707" y="3355"/>
                      <a:pt x="10824" y="3238"/>
                      <a:pt x="10824" y="3094"/>
                    </a:cubicBezTo>
                    <a:lnTo>
                      <a:pt x="10824" y="261"/>
                    </a:lnTo>
                    <a:cubicBezTo>
                      <a:pt x="10824" y="117"/>
                      <a:pt x="10707" y="1"/>
                      <a:pt x="10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1"/>
              <p:cNvSpPr/>
              <p:nvPr/>
            </p:nvSpPr>
            <p:spPr>
              <a:xfrm>
                <a:off x="1211735" y="8054809"/>
                <a:ext cx="1620684" cy="464048"/>
              </a:xfrm>
              <a:custGeom>
                <a:avLst/>
                <a:gdLst/>
                <a:ahLst/>
                <a:cxnLst/>
                <a:rect l="l" t="t" r="r" b="b"/>
                <a:pathLst>
                  <a:path w="10467" h="2997" extrusionOk="0">
                    <a:moveTo>
                      <a:pt x="261" y="1"/>
                    </a:moveTo>
                    <a:cubicBezTo>
                      <a:pt x="118" y="1"/>
                      <a:pt x="1" y="118"/>
                      <a:pt x="2" y="261"/>
                    </a:cubicBezTo>
                    <a:lnTo>
                      <a:pt x="2" y="2736"/>
                    </a:lnTo>
                    <a:cubicBezTo>
                      <a:pt x="1" y="2880"/>
                      <a:pt x="118" y="2997"/>
                      <a:pt x="261" y="2997"/>
                    </a:cubicBezTo>
                    <a:lnTo>
                      <a:pt x="10206" y="2997"/>
                    </a:lnTo>
                    <a:cubicBezTo>
                      <a:pt x="10349" y="2997"/>
                      <a:pt x="10466" y="2880"/>
                      <a:pt x="10466" y="2736"/>
                    </a:cubicBezTo>
                    <a:lnTo>
                      <a:pt x="10466" y="261"/>
                    </a:lnTo>
                    <a:cubicBezTo>
                      <a:pt x="10466" y="118"/>
                      <a:pt x="10349" y="1"/>
                      <a:pt x="10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1"/>
              <p:cNvSpPr/>
              <p:nvPr/>
            </p:nvSpPr>
            <p:spPr>
              <a:xfrm>
                <a:off x="2239107" y="8096307"/>
                <a:ext cx="296514" cy="380900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2460" extrusionOk="0">
                    <a:moveTo>
                      <a:pt x="188" y="0"/>
                    </a:moveTo>
                    <a:cubicBezTo>
                      <a:pt x="85" y="2"/>
                      <a:pt x="1" y="85"/>
                      <a:pt x="1" y="189"/>
                    </a:cubicBezTo>
                    <a:lnTo>
                      <a:pt x="1" y="2274"/>
                    </a:lnTo>
                    <a:cubicBezTo>
                      <a:pt x="1" y="2376"/>
                      <a:pt x="84" y="2460"/>
                      <a:pt x="186" y="2460"/>
                    </a:cubicBezTo>
                    <a:cubicBezTo>
                      <a:pt x="186" y="2460"/>
                      <a:pt x="187" y="2460"/>
                      <a:pt x="188" y="2460"/>
                    </a:cubicBezTo>
                    <a:lnTo>
                      <a:pt x="1727" y="2460"/>
                    </a:lnTo>
                    <a:cubicBezTo>
                      <a:pt x="1728" y="2460"/>
                      <a:pt x="1729" y="2460"/>
                      <a:pt x="1730" y="2460"/>
                    </a:cubicBezTo>
                    <a:cubicBezTo>
                      <a:pt x="1832" y="2460"/>
                      <a:pt x="1915" y="2376"/>
                      <a:pt x="1915" y="2274"/>
                    </a:cubicBezTo>
                    <a:lnTo>
                      <a:pt x="1915" y="189"/>
                    </a:lnTo>
                    <a:cubicBezTo>
                      <a:pt x="1915" y="85"/>
                      <a:pt x="1830" y="2"/>
                      <a:pt x="1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1"/>
              <p:cNvSpPr/>
              <p:nvPr/>
            </p:nvSpPr>
            <p:spPr>
              <a:xfrm>
                <a:off x="2259546" y="8118449"/>
                <a:ext cx="255482" cy="336926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2176" extrusionOk="0">
                    <a:moveTo>
                      <a:pt x="0" y="1"/>
                    </a:moveTo>
                    <a:lnTo>
                      <a:pt x="0" y="2175"/>
                    </a:lnTo>
                    <a:lnTo>
                      <a:pt x="1650" y="2175"/>
                    </a:lnTo>
                    <a:lnTo>
                      <a:pt x="16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1"/>
              <p:cNvSpPr/>
              <p:nvPr/>
            </p:nvSpPr>
            <p:spPr>
              <a:xfrm>
                <a:off x="2281224" y="8148798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8" y="1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0" y="170"/>
                      <a:pt x="251" y="114"/>
                    </a:cubicBezTo>
                    <a:cubicBezTo>
                      <a:pt x="254" y="47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1"/>
              <p:cNvSpPr/>
              <p:nvPr/>
            </p:nvSpPr>
            <p:spPr>
              <a:xfrm>
                <a:off x="2364993" y="8148798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1"/>
                    </a:moveTo>
                    <a:cubicBezTo>
                      <a:pt x="118" y="1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0" y="170"/>
                      <a:pt x="251" y="114"/>
                    </a:cubicBezTo>
                    <a:cubicBezTo>
                      <a:pt x="254" y="47"/>
                      <a:pt x="200" y="1"/>
                      <a:pt x="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1"/>
              <p:cNvSpPr/>
              <p:nvPr/>
            </p:nvSpPr>
            <p:spPr>
              <a:xfrm>
                <a:off x="2448762" y="8148798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1"/>
                    </a:moveTo>
                    <a:cubicBezTo>
                      <a:pt x="118" y="1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0" y="170"/>
                      <a:pt x="251" y="114"/>
                    </a:cubicBezTo>
                    <a:cubicBezTo>
                      <a:pt x="254" y="47"/>
                      <a:pt x="200" y="1"/>
                      <a:pt x="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1"/>
              <p:cNvSpPr/>
              <p:nvPr/>
            </p:nvSpPr>
            <p:spPr>
              <a:xfrm>
                <a:off x="2281224" y="8229315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7" y="0"/>
                      <a:pt x="91" y="10"/>
                      <a:pt x="69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2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1"/>
              <p:cNvSpPr/>
              <p:nvPr/>
            </p:nvSpPr>
            <p:spPr>
              <a:xfrm>
                <a:off x="2364993" y="8229315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8" y="0"/>
                      <a:pt x="91" y="10"/>
                      <a:pt x="70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2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1"/>
              <p:cNvSpPr/>
              <p:nvPr/>
            </p:nvSpPr>
            <p:spPr>
              <a:xfrm>
                <a:off x="2448762" y="8229315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8" y="0"/>
                      <a:pt x="91" y="10"/>
                      <a:pt x="70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2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1"/>
              <p:cNvSpPr/>
              <p:nvPr/>
            </p:nvSpPr>
            <p:spPr>
              <a:xfrm>
                <a:off x="2281224" y="8309678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1"/>
                    </a:moveTo>
                    <a:cubicBezTo>
                      <a:pt x="118" y="1"/>
                      <a:pt x="91" y="10"/>
                      <a:pt x="69" y="31"/>
                    </a:cubicBezTo>
                    <a:cubicBezTo>
                      <a:pt x="1" y="97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6" y="216"/>
                    </a:cubicBezTo>
                    <a:cubicBezTo>
                      <a:pt x="204" y="216"/>
                      <a:pt x="250" y="169"/>
                      <a:pt x="251" y="113"/>
                    </a:cubicBezTo>
                    <a:cubicBezTo>
                      <a:pt x="254" y="46"/>
                      <a:pt x="200" y="1"/>
                      <a:pt x="1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1"/>
              <p:cNvSpPr/>
              <p:nvPr/>
            </p:nvSpPr>
            <p:spPr>
              <a:xfrm>
                <a:off x="2364993" y="8309678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1"/>
                    </a:moveTo>
                    <a:cubicBezTo>
                      <a:pt x="118" y="1"/>
                      <a:pt x="91" y="10"/>
                      <a:pt x="70" y="31"/>
                    </a:cubicBezTo>
                    <a:cubicBezTo>
                      <a:pt x="1" y="97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0" y="171"/>
                      <a:pt x="251" y="113"/>
                    </a:cubicBezTo>
                    <a:cubicBezTo>
                      <a:pt x="254" y="46"/>
                      <a:pt x="201" y="1"/>
                      <a:pt x="1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1"/>
              <p:cNvSpPr/>
              <p:nvPr/>
            </p:nvSpPr>
            <p:spPr>
              <a:xfrm>
                <a:off x="2448762" y="8309678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1"/>
                    </a:moveTo>
                    <a:cubicBezTo>
                      <a:pt x="118" y="1"/>
                      <a:pt x="92" y="10"/>
                      <a:pt x="70" y="31"/>
                    </a:cubicBezTo>
                    <a:cubicBezTo>
                      <a:pt x="1" y="97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0" y="171"/>
                      <a:pt x="251" y="113"/>
                    </a:cubicBezTo>
                    <a:cubicBezTo>
                      <a:pt x="254" y="46"/>
                      <a:pt x="201" y="1"/>
                      <a:pt x="1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1"/>
              <p:cNvSpPr/>
              <p:nvPr/>
            </p:nvSpPr>
            <p:spPr>
              <a:xfrm>
                <a:off x="2281224" y="8390040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7" y="0"/>
                      <a:pt x="91" y="9"/>
                      <a:pt x="69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3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1"/>
              <p:cNvSpPr/>
              <p:nvPr/>
            </p:nvSpPr>
            <p:spPr>
              <a:xfrm>
                <a:off x="2364993" y="8390040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7" y="0"/>
                      <a:pt x="91" y="9"/>
                      <a:pt x="70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1" y="170"/>
                      <a:pt x="251" y="113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1"/>
              <p:cNvSpPr/>
              <p:nvPr/>
            </p:nvSpPr>
            <p:spPr>
              <a:xfrm>
                <a:off x="1420770" y="8134862"/>
                <a:ext cx="757310" cy="304101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1964" extrusionOk="0">
                    <a:moveTo>
                      <a:pt x="0" y="1"/>
                    </a:moveTo>
                    <a:lnTo>
                      <a:pt x="0" y="1963"/>
                    </a:lnTo>
                    <a:lnTo>
                      <a:pt x="4891" y="1963"/>
                    </a:lnTo>
                    <a:lnTo>
                      <a:pt x="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1"/>
              <p:cNvSpPr/>
              <p:nvPr/>
            </p:nvSpPr>
            <p:spPr>
              <a:xfrm>
                <a:off x="1835436" y="8196334"/>
                <a:ext cx="37471" cy="180231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64" extrusionOk="0">
                    <a:moveTo>
                      <a:pt x="1" y="0"/>
                    </a:moveTo>
                    <a:lnTo>
                      <a:pt x="1" y="1164"/>
                    </a:lnTo>
                    <a:lnTo>
                      <a:pt x="241" y="1164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1"/>
              <p:cNvSpPr/>
              <p:nvPr/>
            </p:nvSpPr>
            <p:spPr>
              <a:xfrm>
                <a:off x="1967360" y="8196334"/>
                <a:ext cx="37161" cy="180231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164" extrusionOk="0">
                    <a:moveTo>
                      <a:pt x="1" y="0"/>
                    </a:moveTo>
                    <a:lnTo>
                      <a:pt x="1" y="1164"/>
                    </a:lnTo>
                    <a:lnTo>
                      <a:pt x="240" y="1164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1"/>
              <p:cNvSpPr/>
              <p:nvPr/>
            </p:nvSpPr>
            <p:spPr>
              <a:xfrm>
                <a:off x="2098975" y="8196334"/>
                <a:ext cx="37471" cy="180231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64" extrusionOk="0">
                    <a:moveTo>
                      <a:pt x="1" y="0"/>
                    </a:moveTo>
                    <a:lnTo>
                      <a:pt x="1" y="1164"/>
                    </a:lnTo>
                    <a:lnTo>
                      <a:pt x="241" y="1164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1"/>
              <p:cNvSpPr/>
              <p:nvPr/>
            </p:nvSpPr>
            <p:spPr>
              <a:xfrm>
                <a:off x="1184018" y="8652031"/>
                <a:ext cx="1676116" cy="519480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3355" extrusionOk="0">
                    <a:moveTo>
                      <a:pt x="261" y="0"/>
                    </a:moveTo>
                    <a:cubicBezTo>
                      <a:pt x="118" y="0"/>
                      <a:pt x="1" y="116"/>
                      <a:pt x="1" y="261"/>
                    </a:cubicBezTo>
                    <a:lnTo>
                      <a:pt x="1" y="3094"/>
                    </a:lnTo>
                    <a:cubicBezTo>
                      <a:pt x="1" y="3237"/>
                      <a:pt x="118" y="3354"/>
                      <a:pt x="261" y="3354"/>
                    </a:cubicBezTo>
                    <a:lnTo>
                      <a:pt x="10564" y="3354"/>
                    </a:lnTo>
                    <a:cubicBezTo>
                      <a:pt x="10707" y="3354"/>
                      <a:pt x="10824" y="3237"/>
                      <a:pt x="10824" y="3094"/>
                    </a:cubicBezTo>
                    <a:lnTo>
                      <a:pt x="10824" y="261"/>
                    </a:lnTo>
                    <a:cubicBezTo>
                      <a:pt x="10824" y="116"/>
                      <a:pt x="10707" y="0"/>
                      <a:pt x="10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1"/>
              <p:cNvSpPr/>
              <p:nvPr/>
            </p:nvSpPr>
            <p:spPr>
              <a:xfrm>
                <a:off x="1211735" y="8679748"/>
                <a:ext cx="1620684" cy="464048"/>
              </a:xfrm>
              <a:custGeom>
                <a:avLst/>
                <a:gdLst/>
                <a:ahLst/>
                <a:cxnLst/>
                <a:rect l="l" t="t" r="r" b="b"/>
                <a:pathLst>
                  <a:path w="10467" h="2997" extrusionOk="0">
                    <a:moveTo>
                      <a:pt x="261" y="0"/>
                    </a:moveTo>
                    <a:cubicBezTo>
                      <a:pt x="118" y="0"/>
                      <a:pt x="1" y="116"/>
                      <a:pt x="2" y="261"/>
                    </a:cubicBezTo>
                    <a:lnTo>
                      <a:pt x="2" y="2735"/>
                    </a:lnTo>
                    <a:cubicBezTo>
                      <a:pt x="1" y="2879"/>
                      <a:pt x="118" y="2996"/>
                      <a:pt x="261" y="2996"/>
                    </a:cubicBezTo>
                    <a:lnTo>
                      <a:pt x="10206" y="2996"/>
                    </a:lnTo>
                    <a:cubicBezTo>
                      <a:pt x="10349" y="2996"/>
                      <a:pt x="10466" y="2879"/>
                      <a:pt x="10466" y="2735"/>
                    </a:cubicBezTo>
                    <a:lnTo>
                      <a:pt x="10466" y="261"/>
                    </a:lnTo>
                    <a:cubicBezTo>
                      <a:pt x="10466" y="118"/>
                      <a:pt x="10349" y="0"/>
                      <a:pt x="10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1"/>
              <p:cNvSpPr/>
              <p:nvPr/>
            </p:nvSpPr>
            <p:spPr>
              <a:xfrm>
                <a:off x="2239107" y="8721091"/>
                <a:ext cx="296514" cy="381055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2461" extrusionOk="0">
                    <a:moveTo>
                      <a:pt x="188" y="1"/>
                    </a:moveTo>
                    <a:cubicBezTo>
                      <a:pt x="85" y="1"/>
                      <a:pt x="1" y="85"/>
                      <a:pt x="1" y="190"/>
                    </a:cubicBezTo>
                    <a:lnTo>
                      <a:pt x="1" y="2274"/>
                    </a:lnTo>
                    <a:cubicBezTo>
                      <a:pt x="1" y="2377"/>
                      <a:pt x="85" y="2460"/>
                      <a:pt x="188" y="2460"/>
                    </a:cubicBezTo>
                    <a:lnTo>
                      <a:pt x="1727" y="2460"/>
                    </a:lnTo>
                    <a:cubicBezTo>
                      <a:pt x="1830" y="2460"/>
                      <a:pt x="1915" y="2377"/>
                      <a:pt x="1915" y="2274"/>
                    </a:cubicBezTo>
                    <a:lnTo>
                      <a:pt x="1915" y="190"/>
                    </a:lnTo>
                    <a:cubicBezTo>
                      <a:pt x="1915" y="85"/>
                      <a:pt x="1830" y="1"/>
                      <a:pt x="17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1"/>
              <p:cNvSpPr/>
              <p:nvPr/>
            </p:nvSpPr>
            <p:spPr>
              <a:xfrm>
                <a:off x="2259546" y="8743388"/>
                <a:ext cx="255482" cy="336772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2175" extrusionOk="0">
                    <a:moveTo>
                      <a:pt x="0" y="0"/>
                    </a:moveTo>
                    <a:lnTo>
                      <a:pt x="0" y="2175"/>
                    </a:lnTo>
                    <a:lnTo>
                      <a:pt x="1650" y="2175"/>
                    </a:lnTo>
                    <a:lnTo>
                      <a:pt x="16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1"/>
              <p:cNvSpPr/>
              <p:nvPr/>
            </p:nvSpPr>
            <p:spPr>
              <a:xfrm>
                <a:off x="2281224" y="8773737"/>
                <a:ext cx="39484" cy="3329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5" extrusionOk="0">
                    <a:moveTo>
                      <a:pt x="143" y="0"/>
                    </a:moveTo>
                    <a:cubicBezTo>
                      <a:pt x="118" y="0"/>
                      <a:pt x="92" y="9"/>
                      <a:pt x="71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3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1"/>
              <p:cNvSpPr/>
              <p:nvPr/>
            </p:nvSpPr>
            <p:spPr>
              <a:xfrm>
                <a:off x="2364993" y="8773737"/>
                <a:ext cx="39484" cy="3329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5" extrusionOk="0">
                    <a:moveTo>
                      <a:pt x="144" y="0"/>
                    </a:moveTo>
                    <a:cubicBezTo>
                      <a:pt x="118" y="0"/>
                      <a:pt x="92" y="9"/>
                      <a:pt x="71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3"/>
                    </a:cubicBezTo>
                    <a:cubicBezTo>
                      <a:pt x="254" y="46"/>
                      <a:pt x="200" y="0"/>
                      <a:pt x="1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1"/>
              <p:cNvSpPr/>
              <p:nvPr/>
            </p:nvSpPr>
            <p:spPr>
              <a:xfrm>
                <a:off x="2448762" y="8773737"/>
                <a:ext cx="39484" cy="3329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5" extrusionOk="0">
                    <a:moveTo>
                      <a:pt x="144" y="0"/>
                    </a:moveTo>
                    <a:cubicBezTo>
                      <a:pt x="118" y="0"/>
                      <a:pt x="92" y="9"/>
                      <a:pt x="71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3"/>
                    </a:cubicBezTo>
                    <a:cubicBezTo>
                      <a:pt x="254" y="46"/>
                      <a:pt x="200" y="0"/>
                      <a:pt x="1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1"/>
              <p:cNvSpPr/>
              <p:nvPr/>
            </p:nvSpPr>
            <p:spPr>
              <a:xfrm>
                <a:off x="2281224" y="8854099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7" y="1"/>
                      <a:pt x="91" y="10"/>
                      <a:pt x="69" y="31"/>
                    </a:cubicBezTo>
                    <a:cubicBezTo>
                      <a:pt x="1" y="98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0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1"/>
              <p:cNvSpPr/>
              <p:nvPr/>
            </p:nvSpPr>
            <p:spPr>
              <a:xfrm>
                <a:off x="2364993" y="8854099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8" y="1"/>
                      <a:pt x="91" y="10"/>
                      <a:pt x="70" y="31"/>
                    </a:cubicBezTo>
                    <a:cubicBezTo>
                      <a:pt x="1" y="98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1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1"/>
              <p:cNvSpPr/>
              <p:nvPr/>
            </p:nvSpPr>
            <p:spPr>
              <a:xfrm>
                <a:off x="2448762" y="8854099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8" y="1"/>
                      <a:pt x="91" y="10"/>
                      <a:pt x="70" y="31"/>
                    </a:cubicBezTo>
                    <a:cubicBezTo>
                      <a:pt x="1" y="98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1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1"/>
              <p:cNvSpPr/>
              <p:nvPr/>
            </p:nvSpPr>
            <p:spPr>
              <a:xfrm>
                <a:off x="2281224" y="8934462"/>
                <a:ext cx="39484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7" extrusionOk="0">
                    <a:moveTo>
                      <a:pt x="143" y="1"/>
                    </a:moveTo>
                    <a:cubicBezTo>
                      <a:pt x="118" y="1"/>
                      <a:pt x="92" y="10"/>
                      <a:pt x="71" y="30"/>
                    </a:cubicBezTo>
                    <a:cubicBezTo>
                      <a:pt x="1" y="97"/>
                      <a:pt x="48" y="215"/>
                      <a:pt x="144" y="216"/>
                    </a:cubicBezTo>
                    <a:cubicBezTo>
                      <a:pt x="203" y="216"/>
                      <a:pt x="250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1"/>
              <p:cNvSpPr/>
              <p:nvPr/>
            </p:nvSpPr>
            <p:spPr>
              <a:xfrm>
                <a:off x="2364993" y="8934462"/>
                <a:ext cx="39484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7" extrusionOk="0">
                    <a:moveTo>
                      <a:pt x="143" y="1"/>
                    </a:moveTo>
                    <a:cubicBezTo>
                      <a:pt x="118" y="1"/>
                      <a:pt x="92" y="10"/>
                      <a:pt x="71" y="30"/>
                    </a:cubicBezTo>
                    <a:cubicBezTo>
                      <a:pt x="1" y="97"/>
                      <a:pt x="48" y="215"/>
                      <a:pt x="144" y="216"/>
                    </a:cubicBezTo>
                    <a:cubicBezTo>
                      <a:pt x="203" y="216"/>
                      <a:pt x="250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1"/>
              <p:cNvSpPr/>
              <p:nvPr/>
            </p:nvSpPr>
            <p:spPr>
              <a:xfrm>
                <a:off x="2448762" y="8934462"/>
                <a:ext cx="39484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7" extrusionOk="0">
                    <a:moveTo>
                      <a:pt x="144" y="1"/>
                    </a:moveTo>
                    <a:cubicBezTo>
                      <a:pt x="118" y="1"/>
                      <a:pt x="92" y="10"/>
                      <a:pt x="71" y="30"/>
                    </a:cubicBezTo>
                    <a:cubicBezTo>
                      <a:pt x="1" y="97"/>
                      <a:pt x="48" y="215"/>
                      <a:pt x="144" y="216"/>
                    </a:cubicBezTo>
                    <a:cubicBezTo>
                      <a:pt x="203" y="216"/>
                      <a:pt x="250" y="170"/>
                      <a:pt x="251" y="113"/>
                    </a:cubicBezTo>
                    <a:cubicBezTo>
                      <a:pt x="254" y="46"/>
                      <a:pt x="200" y="1"/>
                      <a:pt x="1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1"/>
              <p:cNvSpPr/>
              <p:nvPr/>
            </p:nvSpPr>
            <p:spPr>
              <a:xfrm>
                <a:off x="2286953" y="9016373"/>
                <a:ext cx="33290" cy="31897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06" extrusionOk="0">
                    <a:moveTo>
                      <a:pt x="108" y="1"/>
                    </a:moveTo>
                    <a:cubicBezTo>
                      <a:pt x="48" y="1"/>
                      <a:pt x="1" y="47"/>
                      <a:pt x="1" y="102"/>
                    </a:cubicBezTo>
                    <a:cubicBezTo>
                      <a:pt x="1" y="160"/>
                      <a:pt x="48" y="205"/>
                      <a:pt x="108" y="205"/>
                    </a:cubicBezTo>
                    <a:cubicBezTo>
                      <a:pt x="167" y="205"/>
                      <a:pt x="214" y="160"/>
                      <a:pt x="214" y="102"/>
                    </a:cubicBezTo>
                    <a:cubicBezTo>
                      <a:pt x="214" y="47"/>
                      <a:pt x="167" y="1"/>
                      <a:pt x="1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1"/>
              <p:cNvSpPr/>
              <p:nvPr/>
            </p:nvSpPr>
            <p:spPr>
              <a:xfrm>
                <a:off x="2364993" y="9014824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7" y="1"/>
                      <a:pt x="91" y="10"/>
                      <a:pt x="70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1" y="170"/>
                      <a:pt x="251" y="114"/>
                    </a:cubicBezTo>
                    <a:cubicBezTo>
                      <a:pt x="254" y="47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1"/>
              <p:cNvSpPr/>
              <p:nvPr/>
            </p:nvSpPr>
            <p:spPr>
              <a:xfrm>
                <a:off x="1420770" y="8759801"/>
                <a:ext cx="757310" cy="303946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1963" extrusionOk="0">
                    <a:moveTo>
                      <a:pt x="0" y="0"/>
                    </a:moveTo>
                    <a:lnTo>
                      <a:pt x="0" y="1963"/>
                    </a:lnTo>
                    <a:lnTo>
                      <a:pt x="4891" y="1963"/>
                    </a:lnTo>
                    <a:lnTo>
                      <a:pt x="48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1"/>
              <p:cNvSpPr/>
              <p:nvPr/>
            </p:nvSpPr>
            <p:spPr>
              <a:xfrm>
                <a:off x="1835436" y="8821118"/>
                <a:ext cx="37471" cy="18038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65" extrusionOk="0">
                    <a:moveTo>
                      <a:pt x="1" y="1"/>
                    </a:moveTo>
                    <a:lnTo>
                      <a:pt x="1" y="1164"/>
                    </a:lnTo>
                    <a:lnTo>
                      <a:pt x="241" y="1164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1"/>
              <p:cNvSpPr/>
              <p:nvPr/>
            </p:nvSpPr>
            <p:spPr>
              <a:xfrm>
                <a:off x="1967360" y="8821118"/>
                <a:ext cx="37161" cy="180386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165" extrusionOk="0">
                    <a:moveTo>
                      <a:pt x="1" y="1"/>
                    </a:moveTo>
                    <a:lnTo>
                      <a:pt x="1" y="1164"/>
                    </a:lnTo>
                    <a:lnTo>
                      <a:pt x="240" y="1164"/>
                    </a:lnTo>
                    <a:lnTo>
                      <a:pt x="2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1"/>
              <p:cNvSpPr/>
              <p:nvPr/>
            </p:nvSpPr>
            <p:spPr>
              <a:xfrm>
                <a:off x="2098975" y="8821118"/>
                <a:ext cx="37471" cy="18038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65" extrusionOk="0">
                    <a:moveTo>
                      <a:pt x="1" y="1"/>
                    </a:moveTo>
                    <a:lnTo>
                      <a:pt x="1" y="1164"/>
                    </a:lnTo>
                    <a:lnTo>
                      <a:pt x="241" y="1164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1"/>
              <p:cNvSpPr/>
              <p:nvPr/>
            </p:nvSpPr>
            <p:spPr>
              <a:xfrm>
                <a:off x="1184018" y="9276815"/>
                <a:ext cx="1676116" cy="519480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3355" extrusionOk="0">
                    <a:moveTo>
                      <a:pt x="261" y="1"/>
                    </a:moveTo>
                    <a:cubicBezTo>
                      <a:pt x="117" y="1"/>
                      <a:pt x="1" y="117"/>
                      <a:pt x="1" y="261"/>
                    </a:cubicBezTo>
                    <a:lnTo>
                      <a:pt x="1" y="3094"/>
                    </a:lnTo>
                    <a:cubicBezTo>
                      <a:pt x="1" y="3238"/>
                      <a:pt x="117" y="3355"/>
                      <a:pt x="261" y="3355"/>
                    </a:cubicBezTo>
                    <a:lnTo>
                      <a:pt x="10564" y="3355"/>
                    </a:lnTo>
                    <a:cubicBezTo>
                      <a:pt x="10708" y="3355"/>
                      <a:pt x="10824" y="3238"/>
                      <a:pt x="10824" y="3094"/>
                    </a:cubicBezTo>
                    <a:lnTo>
                      <a:pt x="10824" y="261"/>
                    </a:lnTo>
                    <a:cubicBezTo>
                      <a:pt x="10824" y="117"/>
                      <a:pt x="10708" y="1"/>
                      <a:pt x="10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1"/>
              <p:cNvSpPr/>
              <p:nvPr/>
            </p:nvSpPr>
            <p:spPr>
              <a:xfrm>
                <a:off x="1211735" y="9304532"/>
                <a:ext cx="1620684" cy="464048"/>
              </a:xfrm>
              <a:custGeom>
                <a:avLst/>
                <a:gdLst/>
                <a:ahLst/>
                <a:cxnLst/>
                <a:rect l="l" t="t" r="r" b="b"/>
                <a:pathLst>
                  <a:path w="10467" h="2997" extrusionOk="0">
                    <a:moveTo>
                      <a:pt x="261" y="1"/>
                    </a:moveTo>
                    <a:cubicBezTo>
                      <a:pt x="118" y="1"/>
                      <a:pt x="1" y="117"/>
                      <a:pt x="2" y="261"/>
                    </a:cubicBezTo>
                    <a:lnTo>
                      <a:pt x="2" y="2735"/>
                    </a:lnTo>
                    <a:cubicBezTo>
                      <a:pt x="1" y="2880"/>
                      <a:pt x="118" y="2996"/>
                      <a:pt x="261" y="2997"/>
                    </a:cubicBezTo>
                    <a:lnTo>
                      <a:pt x="10206" y="2997"/>
                    </a:lnTo>
                    <a:cubicBezTo>
                      <a:pt x="10349" y="2996"/>
                      <a:pt x="10466" y="2880"/>
                      <a:pt x="10466" y="2735"/>
                    </a:cubicBezTo>
                    <a:lnTo>
                      <a:pt x="10466" y="261"/>
                    </a:lnTo>
                    <a:cubicBezTo>
                      <a:pt x="10466" y="118"/>
                      <a:pt x="10349" y="1"/>
                      <a:pt x="10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1"/>
              <p:cNvSpPr/>
              <p:nvPr/>
            </p:nvSpPr>
            <p:spPr>
              <a:xfrm>
                <a:off x="2239107" y="9346029"/>
                <a:ext cx="296514" cy="380900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2460" extrusionOk="0">
                    <a:moveTo>
                      <a:pt x="188" y="0"/>
                    </a:moveTo>
                    <a:cubicBezTo>
                      <a:pt x="85" y="0"/>
                      <a:pt x="1" y="85"/>
                      <a:pt x="1" y="188"/>
                    </a:cubicBezTo>
                    <a:lnTo>
                      <a:pt x="1" y="2272"/>
                    </a:lnTo>
                    <a:cubicBezTo>
                      <a:pt x="1" y="2377"/>
                      <a:pt x="85" y="2460"/>
                      <a:pt x="188" y="2460"/>
                    </a:cubicBezTo>
                    <a:lnTo>
                      <a:pt x="1727" y="2460"/>
                    </a:lnTo>
                    <a:cubicBezTo>
                      <a:pt x="1830" y="2460"/>
                      <a:pt x="1915" y="2377"/>
                      <a:pt x="1915" y="2272"/>
                    </a:cubicBezTo>
                    <a:lnTo>
                      <a:pt x="1915" y="188"/>
                    </a:lnTo>
                    <a:cubicBezTo>
                      <a:pt x="1915" y="85"/>
                      <a:pt x="1830" y="0"/>
                      <a:pt x="1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1"/>
              <p:cNvSpPr/>
              <p:nvPr/>
            </p:nvSpPr>
            <p:spPr>
              <a:xfrm>
                <a:off x="2259546" y="9368017"/>
                <a:ext cx="255482" cy="337081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2177" extrusionOk="0">
                    <a:moveTo>
                      <a:pt x="0" y="0"/>
                    </a:moveTo>
                    <a:lnTo>
                      <a:pt x="0" y="2176"/>
                    </a:lnTo>
                    <a:lnTo>
                      <a:pt x="1650" y="2176"/>
                    </a:lnTo>
                    <a:lnTo>
                      <a:pt x="16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1"/>
              <p:cNvSpPr/>
              <p:nvPr/>
            </p:nvSpPr>
            <p:spPr>
              <a:xfrm>
                <a:off x="2281224" y="9398521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8" y="1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4"/>
                    </a:cubicBezTo>
                    <a:cubicBezTo>
                      <a:pt x="254" y="47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1"/>
              <p:cNvSpPr/>
              <p:nvPr/>
            </p:nvSpPr>
            <p:spPr>
              <a:xfrm>
                <a:off x="2364993" y="9398521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1"/>
                    </a:moveTo>
                    <a:cubicBezTo>
                      <a:pt x="118" y="1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4"/>
                    </a:cubicBezTo>
                    <a:cubicBezTo>
                      <a:pt x="254" y="47"/>
                      <a:pt x="200" y="1"/>
                      <a:pt x="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1"/>
              <p:cNvSpPr/>
              <p:nvPr/>
            </p:nvSpPr>
            <p:spPr>
              <a:xfrm>
                <a:off x="2448762" y="9398521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1"/>
                    </a:moveTo>
                    <a:cubicBezTo>
                      <a:pt x="118" y="1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4"/>
                    </a:cubicBezTo>
                    <a:cubicBezTo>
                      <a:pt x="254" y="47"/>
                      <a:pt x="200" y="1"/>
                      <a:pt x="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1"/>
              <p:cNvSpPr/>
              <p:nvPr/>
            </p:nvSpPr>
            <p:spPr>
              <a:xfrm>
                <a:off x="2281224" y="9478883"/>
                <a:ext cx="39484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7" extrusionOk="0">
                    <a:moveTo>
                      <a:pt x="144" y="1"/>
                    </a:moveTo>
                    <a:cubicBezTo>
                      <a:pt x="118" y="1"/>
                      <a:pt x="91" y="10"/>
                      <a:pt x="69" y="31"/>
                    </a:cubicBezTo>
                    <a:cubicBezTo>
                      <a:pt x="1" y="97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6" y="216"/>
                    </a:cubicBezTo>
                    <a:cubicBezTo>
                      <a:pt x="204" y="216"/>
                      <a:pt x="250" y="169"/>
                      <a:pt x="251" y="113"/>
                    </a:cubicBezTo>
                    <a:cubicBezTo>
                      <a:pt x="254" y="46"/>
                      <a:pt x="200" y="1"/>
                      <a:pt x="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1"/>
              <p:cNvSpPr/>
              <p:nvPr/>
            </p:nvSpPr>
            <p:spPr>
              <a:xfrm>
                <a:off x="2364993" y="9478883"/>
                <a:ext cx="39484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7" extrusionOk="0">
                    <a:moveTo>
                      <a:pt x="144" y="1"/>
                    </a:moveTo>
                    <a:cubicBezTo>
                      <a:pt x="118" y="1"/>
                      <a:pt x="91" y="10"/>
                      <a:pt x="70" y="31"/>
                    </a:cubicBezTo>
                    <a:cubicBezTo>
                      <a:pt x="1" y="97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1" y="169"/>
                      <a:pt x="251" y="113"/>
                    </a:cubicBezTo>
                    <a:cubicBezTo>
                      <a:pt x="254" y="46"/>
                      <a:pt x="201" y="1"/>
                      <a:pt x="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1"/>
              <p:cNvSpPr/>
              <p:nvPr/>
            </p:nvSpPr>
            <p:spPr>
              <a:xfrm>
                <a:off x="2448762" y="9478883"/>
                <a:ext cx="39484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7" extrusionOk="0">
                    <a:moveTo>
                      <a:pt x="144" y="1"/>
                    </a:moveTo>
                    <a:cubicBezTo>
                      <a:pt x="118" y="1"/>
                      <a:pt x="92" y="10"/>
                      <a:pt x="70" y="31"/>
                    </a:cubicBezTo>
                    <a:cubicBezTo>
                      <a:pt x="1" y="97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1" y="169"/>
                      <a:pt x="251" y="113"/>
                    </a:cubicBezTo>
                    <a:cubicBezTo>
                      <a:pt x="254" y="46"/>
                      <a:pt x="201" y="1"/>
                      <a:pt x="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1"/>
              <p:cNvSpPr/>
              <p:nvPr/>
            </p:nvSpPr>
            <p:spPr>
              <a:xfrm>
                <a:off x="2281224" y="9559246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8" y="0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4"/>
                    </a:cubicBezTo>
                    <a:cubicBezTo>
                      <a:pt x="254" y="47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1"/>
              <p:cNvSpPr/>
              <p:nvPr/>
            </p:nvSpPr>
            <p:spPr>
              <a:xfrm>
                <a:off x="2364993" y="9559246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0"/>
                    </a:moveTo>
                    <a:cubicBezTo>
                      <a:pt x="118" y="0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4"/>
                    </a:cubicBezTo>
                    <a:cubicBezTo>
                      <a:pt x="254" y="47"/>
                      <a:pt x="200" y="0"/>
                      <a:pt x="1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1"/>
              <p:cNvSpPr/>
              <p:nvPr/>
            </p:nvSpPr>
            <p:spPr>
              <a:xfrm>
                <a:off x="2448762" y="9559246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0"/>
                    </a:moveTo>
                    <a:cubicBezTo>
                      <a:pt x="118" y="0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4"/>
                    </a:cubicBezTo>
                    <a:cubicBezTo>
                      <a:pt x="254" y="47"/>
                      <a:pt x="200" y="0"/>
                      <a:pt x="1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1"/>
              <p:cNvSpPr/>
              <p:nvPr/>
            </p:nvSpPr>
            <p:spPr>
              <a:xfrm>
                <a:off x="2281224" y="9639763"/>
                <a:ext cx="39484" cy="3329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5" extrusionOk="0">
                    <a:moveTo>
                      <a:pt x="143" y="0"/>
                    </a:moveTo>
                    <a:cubicBezTo>
                      <a:pt x="117" y="0"/>
                      <a:pt x="91" y="9"/>
                      <a:pt x="69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2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1"/>
              <p:cNvSpPr/>
              <p:nvPr/>
            </p:nvSpPr>
            <p:spPr>
              <a:xfrm>
                <a:off x="2364993" y="9639763"/>
                <a:ext cx="39484" cy="3329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5" extrusionOk="0">
                    <a:moveTo>
                      <a:pt x="143" y="0"/>
                    </a:moveTo>
                    <a:cubicBezTo>
                      <a:pt x="118" y="0"/>
                      <a:pt x="91" y="9"/>
                      <a:pt x="70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1" y="170"/>
                      <a:pt x="251" y="112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1"/>
              <p:cNvSpPr/>
              <p:nvPr/>
            </p:nvSpPr>
            <p:spPr>
              <a:xfrm>
                <a:off x="1420770" y="9384585"/>
                <a:ext cx="757310" cy="304101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1964" extrusionOk="0">
                    <a:moveTo>
                      <a:pt x="0" y="1"/>
                    </a:moveTo>
                    <a:lnTo>
                      <a:pt x="0" y="1963"/>
                    </a:lnTo>
                    <a:lnTo>
                      <a:pt x="4891" y="1963"/>
                    </a:lnTo>
                    <a:lnTo>
                      <a:pt x="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1"/>
              <p:cNvSpPr/>
              <p:nvPr/>
            </p:nvSpPr>
            <p:spPr>
              <a:xfrm>
                <a:off x="1835436" y="9446057"/>
                <a:ext cx="37471" cy="180231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64" extrusionOk="0">
                    <a:moveTo>
                      <a:pt x="1" y="0"/>
                    </a:moveTo>
                    <a:lnTo>
                      <a:pt x="1" y="1164"/>
                    </a:lnTo>
                    <a:lnTo>
                      <a:pt x="241" y="1164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1"/>
              <p:cNvSpPr/>
              <p:nvPr/>
            </p:nvSpPr>
            <p:spPr>
              <a:xfrm>
                <a:off x="1967360" y="9446057"/>
                <a:ext cx="37161" cy="180231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164" extrusionOk="0">
                    <a:moveTo>
                      <a:pt x="1" y="0"/>
                    </a:moveTo>
                    <a:lnTo>
                      <a:pt x="1" y="1164"/>
                    </a:lnTo>
                    <a:lnTo>
                      <a:pt x="240" y="1164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1"/>
              <p:cNvSpPr/>
              <p:nvPr/>
            </p:nvSpPr>
            <p:spPr>
              <a:xfrm>
                <a:off x="2098975" y="9446057"/>
                <a:ext cx="37471" cy="180231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64" extrusionOk="0">
                    <a:moveTo>
                      <a:pt x="1" y="0"/>
                    </a:moveTo>
                    <a:lnTo>
                      <a:pt x="1" y="1164"/>
                    </a:lnTo>
                    <a:lnTo>
                      <a:pt x="241" y="1164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69" name="Google Shape;569;p1"/>
          <p:cNvSpPr txBox="1"/>
          <p:nvPr/>
        </p:nvSpPr>
        <p:spPr>
          <a:xfrm>
            <a:off x="815353" y="2997820"/>
            <a:ext cx="1507516" cy="59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r>
              <a:rPr lang="en" sz="105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Liat Cohen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r>
              <a:rPr lang="en" sz="105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Yarin Hayun</a:t>
            </a:r>
            <a:endParaRPr sz="105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r>
              <a:rPr lang="en" sz="105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Amit Shakarchy</a:t>
            </a:r>
            <a:endParaRPr sz="105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endParaRPr sz="105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70" name="Google Shape;570;p1"/>
          <p:cNvCxnSpPr/>
          <p:nvPr/>
        </p:nvCxnSpPr>
        <p:spPr>
          <a:xfrm>
            <a:off x="833163" y="2967780"/>
            <a:ext cx="2866151" cy="16972"/>
          </a:xfrm>
          <a:prstGeom prst="straightConnector1">
            <a:avLst/>
          </a:prstGeom>
          <a:noFill/>
          <a:ln w="9525" cap="flat" cmpd="sng">
            <a:solidFill>
              <a:srgbClr val="B9C3EC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3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XGBoost</a:t>
            </a:r>
            <a:endParaRPr/>
          </a:p>
        </p:txBody>
      </p:sp>
      <p:sp>
        <p:nvSpPr>
          <p:cNvPr id="1393" name="Google Shape;1393;p3"/>
          <p:cNvSpPr txBox="1">
            <a:spLocks noGrp="1"/>
          </p:cNvSpPr>
          <p:nvPr>
            <p:ph type="subTitle" idx="2"/>
          </p:nvPr>
        </p:nvSpPr>
        <p:spPr>
          <a:xfrm>
            <a:off x="1409365" y="2440982"/>
            <a:ext cx="687103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Ensemble learning algorithms combine multiple machine learning algorithms to obtain a better model.</a:t>
            </a:r>
            <a:endParaRPr/>
          </a:p>
        </p:txBody>
      </p:sp>
      <p:sp>
        <p:nvSpPr>
          <p:cNvPr id="1394" name="Google Shape;1394;p3"/>
          <p:cNvSpPr txBox="1">
            <a:spLocks noGrp="1"/>
          </p:cNvSpPr>
          <p:nvPr>
            <p:ph type="subTitle" idx="3"/>
          </p:nvPr>
        </p:nvSpPr>
        <p:spPr>
          <a:xfrm>
            <a:off x="1409365" y="3102242"/>
            <a:ext cx="65239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The algorithm has recently been dominating applied machine learning and Kaggle competitions for structured or tabular data</a:t>
            </a:r>
            <a:endParaRPr/>
          </a:p>
        </p:txBody>
      </p:sp>
      <p:grpSp>
        <p:nvGrpSpPr>
          <p:cNvPr id="1395" name="Google Shape;1395;p3"/>
          <p:cNvGrpSpPr/>
          <p:nvPr/>
        </p:nvGrpSpPr>
        <p:grpSpPr>
          <a:xfrm>
            <a:off x="951980" y="3168883"/>
            <a:ext cx="346701" cy="431265"/>
            <a:chOff x="5277754" y="4291291"/>
            <a:chExt cx="387376" cy="481861"/>
          </a:xfrm>
        </p:grpSpPr>
        <p:sp>
          <p:nvSpPr>
            <p:cNvPr id="1396" name="Google Shape;1396;p3"/>
            <p:cNvSpPr/>
            <p:nvPr/>
          </p:nvSpPr>
          <p:spPr>
            <a:xfrm>
              <a:off x="5322660" y="4484939"/>
              <a:ext cx="117902" cy="136642"/>
            </a:xfrm>
            <a:custGeom>
              <a:avLst/>
              <a:gdLst/>
              <a:ahLst/>
              <a:cxnLst/>
              <a:rect l="l" t="t" r="r" b="b"/>
              <a:pathLst>
                <a:path w="3001" h="3478" extrusionOk="0">
                  <a:moveTo>
                    <a:pt x="96" y="2906"/>
                  </a:moveTo>
                  <a:cubicBezTo>
                    <a:pt x="977" y="2763"/>
                    <a:pt x="1096" y="3263"/>
                    <a:pt x="1644" y="3406"/>
                  </a:cubicBezTo>
                  <a:cubicBezTo>
                    <a:pt x="1906" y="3478"/>
                    <a:pt x="2191" y="3478"/>
                    <a:pt x="2453" y="3406"/>
                  </a:cubicBezTo>
                  <a:cubicBezTo>
                    <a:pt x="2525" y="3406"/>
                    <a:pt x="2834" y="3121"/>
                    <a:pt x="2834" y="3025"/>
                  </a:cubicBezTo>
                  <a:lnTo>
                    <a:pt x="2834" y="2382"/>
                  </a:lnTo>
                  <a:cubicBezTo>
                    <a:pt x="3001" y="620"/>
                    <a:pt x="1572" y="1"/>
                    <a:pt x="643" y="144"/>
                  </a:cubicBezTo>
                  <a:lnTo>
                    <a:pt x="643" y="1096"/>
                  </a:lnTo>
                  <a:cubicBezTo>
                    <a:pt x="596" y="1811"/>
                    <a:pt x="524" y="2382"/>
                    <a:pt x="48" y="2835"/>
                  </a:cubicBezTo>
                  <a:cubicBezTo>
                    <a:pt x="0" y="2906"/>
                    <a:pt x="0" y="2930"/>
                    <a:pt x="96" y="2906"/>
                  </a:cubicBezTo>
                  <a:close/>
                  <a:moveTo>
                    <a:pt x="96" y="2906"/>
                  </a:moveTo>
                  <a:close/>
                </a:path>
              </a:pathLst>
            </a:custGeom>
            <a:solidFill>
              <a:srgbClr val="CE8B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3"/>
            <p:cNvSpPr/>
            <p:nvPr/>
          </p:nvSpPr>
          <p:spPr>
            <a:xfrm>
              <a:off x="5412471" y="4569172"/>
              <a:ext cx="116998" cy="101087"/>
            </a:xfrm>
            <a:custGeom>
              <a:avLst/>
              <a:gdLst/>
              <a:ahLst/>
              <a:cxnLst/>
              <a:rect l="l" t="t" r="r" b="b"/>
              <a:pathLst>
                <a:path w="2978" h="2573" extrusionOk="0">
                  <a:moveTo>
                    <a:pt x="167" y="2096"/>
                  </a:moveTo>
                  <a:cubicBezTo>
                    <a:pt x="977" y="2572"/>
                    <a:pt x="1977" y="2572"/>
                    <a:pt x="2787" y="2096"/>
                  </a:cubicBezTo>
                  <a:lnTo>
                    <a:pt x="2787" y="2096"/>
                  </a:lnTo>
                  <a:lnTo>
                    <a:pt x="2977" y="1096"/>
                  </a:lnTo>
                  <a:lnTo>
                    <a:pt x="2811" y="1048"/>
                  </a:lnTo>
                  <a:cubicBezTo>
                    <a:pt x="2715" y="1024"/>
                    <a:pt x="2644" y="977"/>
                    <a:pt x="2644" y="858"/>
                  </a:cubicBezTo>
                  <a:lnTo>
                    <a:pt x="2644" y="0"/>
                  </a:lnTo>
                  <a:cubicBezTo>
                    <a:pt x="2477" y="119"/>
                    <a:pt x="2287" y="215"/>
                    <a:pt x="2072" y="286"/>
                  </a:cubicBezTo>
                  <a:cubicBezTo>
                    <a:pt x="1691" y="453"/>
                    <a:pt x="1263" y="453"/>
                    <a:pt x="882" y="286"/>
                  </a:cubicBezTo>
                  <a:cubicBezTo>
                    <a:pt x="691" y="215"/>
                    <a:pt x="501" y="119"/>
                    <a:pt x="310" y="0"/>
                  </a:cubicBezTo>
                  <a:lnTo>
                    <a:pt x="310" y="858"/>
                  </a:lnTo>
                  <a:cubicBezTo>
                    <a:pt x="310" y="977"/>
                    <a:pt x="263" y="1024"/>
                    <a:pt x="167" y="1048"/>
                  </a:cubicBezTo>
                  <a:lnTo>
                    <a:pt x="1" y="1096"/>
                  </a:lnTo>
                  <a:close/>
                  <a:moveTo>
                    <a:pt x="167" y="2096"/>
                  </a:moveTo>
                  <a:close/>
                </a:path>
              </a:pathLst>
            </a:custGeom>
            <a:solidFill>
              <a:srgbClr val="FFD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3"/>
            <p:cNvSpPr/>
            <p:nvPr/>
          </p:nvSpPr>
          <p:spPr>
            <a:xfrm>
              <a:off x="5500436" y="4483093"/>
              <a:ext cx="118845" cy="140374"/>
            </a:xfrm>
            <a:custGeom>
              <a:avLst/>
              <a:gdLst/>
              <a:ahLst/>
              <a:cxnLst/>
              <a:rect l="l" t="t" r="r" b="b"/>
              <a:pathLst>
                <a:path w="3025" h="3573" extrusionOk="0">
                  <a:moveTo>
                    <a:pt x="810" y="3501"/>
                  </a:moveTo>
                  <a:cubicBezTo>
                    <a:pt x="1024" y="3572"/>
                    <a:pt x="1167" y="3382"/>
                    <a:pt x="1381" y="3453"/>
                  </a:cubicBezTo>
                  <a:cubicBezTo>
                    <a:pt x="1810" y="3096"/>
                    <a:pt x="2024" y="2810"/>
                    <a:pt x="2929" y="2953"/>
                  </a:cubicBezTo>
                  <a:cubicBezTo>
                    <a:pt x="3001" y="2977"/>
                    <a:pt x="3025" y="2953"/>
                    <a:pt x="2953" y="2882"/>
                  </a:cubicBezTo>
                  <a:cubicBezTo>
                    <a:pt x="2477" y="2429"/>
                    <a:pt x="2405" y="1858"/>
                    <a:pt x="2358" y="1143"/>
                  </a:cubicBezTo>
                  <a:lnTo>
                    <a:pt x="2358" y="191"/>
                  </a:lnTo>
                  <a:cubicBezTo>
                    <a:pt x="1977" y="0"/>
                    <a:pt x="1786" y="477"/>
                    <a:pt x="1381" y="477"/>
                  </a:cubicBezTo>
                  <a:cubicBezTo>
                    <a:pt x="1119" y="1239"/>
                    <a:pt x="643" y="1929"/>
                    <a:pt x="0" y="2429"/>
                  </a:cubicBezTo>
                  <a:lnTo>
                    <a:pt x="143" y="3287"/>
                  </a:lnTo>
                  <a:cubicBezTo>
                    <a:pt x="143" y="3382"/>
                    <a:pt x="453" y="3430"/>
                    <a:pt x="548" y="3453"/>
                  </a:cubicBezTo>
                  <a:close/>
                  <a:moveTo>
                    <a:pt x="810" y="3501"/>
                  </a:moveTo>
                  <a:close/>
                </a:path>
              </a:pathLst>
            </a:custGeom>
            <a:solidFill>
              <a:srgbClr val="CE8B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3"/>
            <p:cNvSpPr/>
            <p:nvPr/>
          </p:nvSpPr>
          <p:spPr>
            <a:xfrm>
              <a:off x="5348865" y="4368020"/>
              <a:ext cx="244211" cy="112284"/>
            </a:xfrm>
            <a:custGeom>
              <a:avLst/>
              <a:gdLst/>
              <a:ahLst/>
              <a:cxnLst/>
              <a:rect l="l" t="t" r="r" b="b"/>
              <a:pathLst>
                <a:path w="6216" h="2858" extrusionOk="0">
                  <a:moveTo>
                    <a:pt x="6216" y="2858"/>
                  </a:moveTo>
                  <a:cubicBezTo>
                    <a:pt x="6216" y="1858"/>
                    <a:pt x="5954" y="762"/>
                    <a:pt x="5287" y="0"/>
                  </a:cubicBezTo>
                  <a:lnTo>
                    <a:pt x="905" y="0"/>
                  </a:lnTo>
                  <a:cubicBezTo>
                    <a:pt x="310" y="691"/>
                    <a:pt x="0" y="1715"/>
                    <a:pt x="0" y="2858"/>
                  </a:cubicBezTo>
                  <a:cubicBezTo>
                    <a:pt x="0" y="2667"/>
                    <a:pt x="6216" y="2667"/>
                    <a:pt x="6216" y="2858"/>
                  </a:cubicBezTo>
                  <a:close/>
                  <a:moveTo>
                    <a:pt x="6216" y="2858"/>
                  </a:moveTo>
                  <a:close/>
                </a:path>
              </a:pathLst>
            </a:custGeom>
            <a:solidFill>
              <a:srgbClr val="E29D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3"/>
            <p:cNvSpPr/>
            <p:nvPr/>
          </p:nvSpPr>
          <p:spPr>
            <a:xfrm>
              <a:off x="5367566" y="4291291"/>
              <a:ext cx="206809" cy="107608"/>
            </a:xfrm>
            <a:custGeom>
              <a:avLst/>
              <a:gdLst/>
              <a:ahLst/>
              <a:cxnLst/>
              <a:rect l="l" t="t" r="r" b="b"/>
              <a:pathLst>
                <a:path w="5264" h="2739" extrusionOk="0">
                  <a:moveTo>
                    <a:pt x="2620" y="2382"/>
                  </a:moveTo>
                  <a:cubicBezTo>
                    <a:pt x="3215" y="2406"/>
                    <a:pt x="3811" y="2525"/>
                    <a:pt x="4382" y="2715"/>
                  </a:cubicBezTo>
                  <a:cubicBezTo>
                    <a:pt x="4430" y="2739"/>
                    <a:pt x="4454" y="2715"/>
                    <a:pt x="4478" y="2691"/>
                  </a:cubicBezTo>
                  <a:lnTo>
                    <a:pt x="5216" y="1143"/>
                  </a:lnTo>
                  <a:cubicBezTo>
                    <a:pt x="5263" y="1072"/>
                    <a:pt x="5263" y="1048"/>
                    <a:pt x="5192" y="1024"/>
                  </a:cubicBezTo>
                  <a:cubicBezTo>
                    <a:pt x="3620" y="0"/>
                    <a:pt x="1620" y="0"/>
                    <a:pt x="72" y="1024"/>
                  </a:cubicBezTo>
                  <a:cubicBezTo>
                    <a:pt x="0" y="1048"/>
                    <a:pt x="0" y="1072"/>
                    <a:pt x="24" y="1143"/>
                  </a:cubicBezTo>
                  <a:lnTo>
                    <a:pt x="786" y="2691"/>
                  </a:lnTo>
                  <a:cubicBezTo>
                    <a:pt x="810" y="2715"/>
                    <a:pt x="810" y="2739"/>
                    <a:pt x="882" y="2715"/>
                  </a:cubicBezTo>
                  <a:cubicBezTo>
                    <a:pt x="1429" y="2525"/>
                    <a:pt x="2025" y="2406"/>
                    <a:pt x="2620" y="2382"/>
                  </a:cubicBezTo>
                  <a:close/>
                  <a:moveTo>
                    <a:pt x="2620" y="2382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3"/>
            <p:cNvSpPr/>
            <p:nvPr/>
          </p:nvSpPr>
          <p:spPr>
            <a:xfrm>
              <a:off x="5377859" y="4419447"/>
              <a:ext cx="186223" cy="175969"/>
            </a:xfrm>
            <a:custGeom>
              <a:avLst/>
              <a:gdLst/>
              <a:ahLst/>
              <a:cxnLst/>
              <a:rect l="l" t="t" r="r" b="b"/>
              <a:pathLst>
                <a:path w="4740" h="4479" extrusionOk="0">
                  <a:moveTo>
                    <a:pt x="2358" y="4478"/>
                  </a:moveTo>
                  <a:cubicBezTo>
                    <a:pt x="2572" y="4478"/>
                    <a:pt x="2763" y="4430"/>
                    <a:pt x="2953" y="4359"/>
                  </a:cubicBezTo>
                  <a:cubicBezTo>
                    <a:pt x="3168" y="4288"/>
                    <a:pt x="3358" y="4168"/>
                    <a:pt x="3525" y="4049"/>
                  </a:cubicBezTo>
                  <a:cubicBezTo>
                    <a:pt x="4097" y="3668"/>
                    <a:pt x="4501" y="3097"/>
                    <a:pt x="4692" y="2430"/>
                  </a:cubicBezTo>
                  <a:cubicBezTo>
                    <a:pt x="4716" y="2311"/>
                    <a:pt x="4739" y="2192"/>
                    <a:pt x="4739" y="2073"/>
                  </a:cubicBezTo>
                  <a:lnTo>
                    <a:pt x="4739" y="1001"/>
                  </a:lnTo>
                  <a:cubicBezTo>
                    <a:pt x="4739" y="953"/>
                    <a:pt x="4692" y="882"/>
                    <a:pt x="4620" y="882"/>
                  </a:cubicBezTo>
                  <a:lnTo>
                    <a:pt x="4454" y="882"/>
                  </a:lnTo>
                  <a:cubicBezTo>
                    <a:pt x="4049" y="882"/>
                    <a:pt x="3668" y="668"/>
                    <a:pt x="3454" y="334"/>
                  </a:cubicBezTo>
                  <a:lnTo>
                    <a:pt x="3239" y="25"/>
                  </a:lnTo>
                  <a:cubicBezTo>
                    <a:pt x="3215" y="1"/>
                    <a:pt x="3192" y="1"/>
                    <a:pt x="3168" y="25"/>
                  </a:cubicBezTo>
                  <a:lnTo>
                    <a:pt x="2930" y="382"/>
                  </a:lnTo>
                  <a:cubicBezTo>
                    <a:pt x="2501" y="1049"/>
                    <a:pt x="1144" y="882"/>
                    <a:pt x="286" y="882"/>
                  </a:cubicBezTo>
                  <a:lnTo>
                    <a:pt x="119" y="882"/>
                  </a:lnTo>
                  <a:cubicBezTo>
                    <a:pt x="48" y="882"/>
                    <a:pt x="0" y="953"/>
                    <a:pt x="0" y="1001"/>
                  </a:cubicBezTo>
                  <a:lnTo>
                    <a:pt x="0" y="2073"/>
                  </a:lnTo>
                  <a:cubicBezTo>
                    <a:pt x="0" y="2192"/>
                    <a:pt x="0" y="2311"/>
                    <a:pt x="48" y="2430"/>
                  </a:cubicBezTo>
                  <a:cubicBezTo>
                    <a:pt x="215" y="3073"/>
                    <a:pt x="643" y="3668"/>
                    <a:pt x="1215" y="4049"/>
                  </a:cubicBezTo>
                  <a:cubicBezTo>
                    <a:pt x="1382" y="4168"/>
                    <a:pt x="1572" y="4264"/>
                    <a:pt x="1787" y="4359"/>
                  </a:cubicBezTo>
                  <a:cubicBezTo>
                    <a:pt x="1977" y="4430"/>
                    <a:pt x="2168" y="4454"/>
                    <a:pt x="2382" y="4478"/>
                  </a:cubicBezTo>
                  <a:close/>
                  <a:moveTo>
                    <a:pt x="2358" y="4478"/>
                  </a:moveTo>
                  <a:close/>
                </a:path>
              </a:pathLst>
            </a:custGeom>
            <a:solidFill>
              <a:srgbClr val="FF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3"/>
            <p:cNvSpPr/>
            <p:nvPr/>
          </p:nvSpPr>
          <p:spPr>
            <a:xfrm>
              <a:off x="5348865" y="4465295"/>
              <a:ext cx="29976" cy="49620"/>
            </a:xfrm>
            <a:custGeom>
              <a:avLst/>
              <a:gdLst/>
              <a:ahLst/>
              <a:cxnLst/>
              <a:rect l="l" t="t" r="r" b="b"/>
              <a:pathLst>
                <a:path w="763" h="1263" extrusionOk="0">
                  <a:moveTo>
                    <a:pt x="0" y="644"/>
                  </a:moveTo>
                  <a:cubicBezTo>
                    <a:pt x="0" y="1025"/>
                    <a:pt x="357" y="1263"/>
                    <a:pt x="762" y="1263"/>
                  </a:cubicBezTo>
                  <a:cubicBezTo>
                    <a:pt x="738" y="1144"/>
                    <a:pt x="715" y="1025"/>
                    <a:pt x="715" y="906"/>
                  </a:cubicBezTo>
                  <a:lnTo>
                    <a:pt x="715" y="1"/>
                  </a:lnTo>
                  <a:lnTo>
                    <a:pt x="357" y="1"/>
                  </a:lnTo>
                  <a:cubicBezTo>
                    <a:pt x="167" y="1"/>
                    <a:pt x="0" y="168"/>
                    <a:pt x="0" y="382"/>
                  </a:cubicBezTo>
                  <a:close/>
                  <a:moveTo>
                    <a:pt x="0" y="644"/>
                  </a:move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3"/>
            <p:cNvSpPr/>
            <p:nvPr/>
          </p:nvSpPr>
          <p:spPr>
            <a:xfrm>
              <a:off x="5562157" y="4466238"/>
              <a:ext cx="30919" cy="48677"/>
            </a:xfrm>
            <a:custGeom>
              <a:avLst/>
              <a:gdLst/>
              <a:ahLst/>
              <a:cxnLst/>
              <a:rect l="l" t="t" r="r" b="b"/>
              <a:pathLst>
                <a:path w="787" h="1239" extrusionOk="0">
                  <a:moveTo>
                    <a:pt x="1" y="1239"/>
                  </a:moveTo>
                  <a:cubicBezTo>
                    <a:pt x="430" y="1239"/>
                    <a:pt x="787" y="1001"/>
                    <a:pt x="787" y="620"/>
                  </a:cubicBezTo>
                  <a:lnTo>
                    <a:pt x="787" y="358"/>
                  </a:lnTo>
                  <a:cubicBezTo>
                    <a:pt x="787" y="167"/>
                    <a:pt x="620" y="1"/>
                    <a:pt x="406" y="1"/>
                  </a:cubicBezTo>
                  <a:lnTo>
                    <a:pt x="48" y="1"/>
                  </a:lnTo>
                  <a:lnTo>
                    <a:pt x="48" y="882"/>
                  </a:lnTo>
                  <a:cubicBezTo>
                    <a:pt x="48" y="1001"/>
                    <a:pt x="25" y="1120"/>
                    <a:pt x="1" y="1239"/>
                  </a:cubicBezTo>
                  <a:close/>
                  <a:moveTo>
                    <a:pt x="1" y="1239"/>
                  </a:move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3"/>
            <p:cNvSpPr/>
            <p:nvPr/>
          </p:nvSpPr>
          <p:spPr>
            <a:xfrm>
              <a:off x="5514462" y="4368020"/>
              <a:ext cx="78614" cy="112284"/>
            </a:xfrm>
            <a:custGeom>
              <a:avLst/>
              <a:gdLst/>
              <a:ahLst/>
              <a:cxnLst/>
              <a:rect l="l" t="t" r="r" b="b"/>
              <a:pathLst>
                <a:path w="2001" h="2858" extrusionOk="0">
                  <a:moveTo>
                    <a:pt x="548" y="2120"/>
                  </a:moveTo>
                  <a:cubicBezTo>
                    <a:pt x="691" y="2167"/>
                    <a:pt x="834" y="2191"/>
                    <a:pt x="977" y="2191"/>
                  </a:cubicBezTo>
                  <a:lnTo>
                    <a:pt x="1143" y="2191"/>
                  </a:lnTo>
                  <a:cubicBezTo>
                    <a:pt x="1215" y="2191"/>
                    <a:pt x="1262" y="2239"/>
                    <a:pt x="1262" y="2310"/>
                  </a:cubicBezTo>
                  <a:lnTo>
                    <a:pt x="1262" y="2477"/>
                  </a:lnTo>
                  <a:lnTo>
                    <a:pt x="1620" y="2477"/>
                  </a:lnTo>
                  <a:cubicBezTo>
                    <a:pt x="1834" y="2477"/>
                    <a:pt x="2001" y="2667"/>
                    <a:pt x="2001" y="2858"/>
                  </a:cubicBezTo>
                  <a:cubicBezTo>
                    <a:pt x="2001" y="1858"/>
                    <a:pt x="1739" y="762"/>
                    <a:pt x="1072" y="0"/>
                  </a:cubicBezTo>
                  <a:lnTo>
                    <a:pt x="715" y="738"/>
                  </a:lnTo>
                  <a:cubicBezTo>
                    <a:pt x="691" y="762"/>
                    <a:pt x="691" y="786"/>
                    <a:pt x="620" y="762"/>
                  </a:cubicBezTo>
                  <a:lnTo>
                    <a:pt x="238" y="643"/>
                  </a:lnTo>
                  <a:lnTo>
                    <a:pt x="0" y="595"/>
                  </a:lnTo>
                  <a:cubicBezTo>
                    <a:pt x="286" y="1048"/>
                    <a:pt x="477" y="1572"/>
                    <a:pt x="548" y="2120"/>
                  </a:cubicBezTo>
                  <a:close/>
                  <a:moveTo>
                    <a:pt x="548" y="2120"/>
                  </a:moveTo>
                  <a:close/>
                </a:path>
              </a:pathLst>
            </a:custGeom>
            <a:solidFill>
              <a:srgbClr val="CE8B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3"/>
            <p:cNvSpPr/>
            <p:nvPr/>
          </p:nvSpPr>
          <p:spPr>
            <a:xfrm>
              <a:off x="5506015" y="4314667"/>
              <a:ext cx="68360" cy="84232"/>
            </a:xfrm>
            <a:custGeom>
              <a:avLst/>
              <a:gdLst/>
              <a:ahLst/>
              <a:cxnLst/>
              <a:rect l="l" t="t" r="r" b="b"/>
              <a:pathLst>
                <a:path w="1740" h="2144" extrusionOk="0">
                  <a:moveTo>
                    <a:pt x="477" y="2001"/>
                  </a:moveTo>
                  <a:lnTo>
                    <a:pt x="858" y="2120"/>
                  </a:lnTo>
                  <a:cubicBezTo>
                    <a:pt x="906" y="2144"/>
                    <a:pt x="930" y="2120"/>
                    <a:pt x="930" y="2096"/>
                  </a:cubicBezTo>
                  <a:lnTo>
                    <a:pt x="1311" y="1358"/>
                  </a:lnTo>
                  <a:lnTo>
                    <a:pt x="1692" y="548"/>
                  </a:lnTo>
                  <a:cubicBezTo>
                    <a:pt x="1739" y="477"/>
                    <a:pt x="1739" y="453"/>
                    <a:pt x="1644" y="429"/>
                  </a:cubicBezTo>
                  <a:cubicBezTo>
                    <a:pt x="1382" y="263"/>
                    <a:pt x="1096" y="120"/>
                    <a:pt x="787" y="1"/>
                  </a:cubicBezTo>
                  <a:lnTo>
                    <a:pt x="1" y="1882"/>
                  </a:lnTo>
                  <a:lnTo>
                    <a:pt x="239" y="1953"/>
                  </a:lnTo>
                  <a:lnTo>
                    <a:pt x="406" y="2001"/>
                  </a:lnTo>
                  <a:close/>
                  <a:moveTo>
                    <a:pt x="477" y="2001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3"/>
            <p:cNvSpPr/>
            <p:nvPr/>
          </p:nvSpPr>
          <p:spPr>
            <a:xfrm>
              <a:off x="5424650" y="4578522"/>
              <a:ext cx="104819" cy="58971"/>
            </a:xfrm>
            <a:custGeom>
              <a:avLst/>
              <a:gdLst/>
              <a:ahLst/>
              <a:cxnLst/>
              <a:rect l="l" t="t" r="r" b="b"/>
              <a:pathLst>
                <a:path w="2668" h="1501" extrusionOk="0">
                  <a:moveTo>
                    <a:pt x="2501" y="1501"/>
                  </a:moveTo>
                  <a:lnTo>
                    <a:pt x="2667" y="858"/>
                  </a:lnTo>
                  <a:lnTo>
                    <a:pt x="2501" y="810"/>
                  </a:lnTo>
                  <a:cubicBezTo>
                    <a:pt x="2405" y="786"/>
                    <a:pt x="2334" y="739"/>
                    <a:pt x="2334" y="643"/>
                  </a:cubicBezTo>
                  <a:lnTo>
                    <a:pt x="2334" y="0"/>
                  </a:lnTo>
                  <a:cubicBezTo>
                    <a:pt x="2167" y="119"/>
                    <a:pt x="1977" y="215"/>
                    <a:pt x="1762" y="310"/>
                  </a:cubicBezTo>
                  <a:cubicBezTo>
                    <a:pt x="1643" y="334"/>
                    <a:pt x="1548" y="381"/>
                    <a:pt x="1429" y="405"/>
                  </a:cubicBezTo>
                  <a:cubicBezTo>
                    <a:pt x="1334" y="405"/>
                    <a:pt x="1262" y="429"/>
                    <a:pt x="1167" y="429"/>
                  </a:cubicBezTo>
                  <a:cubicBezTo>
                    <a:pt x="977" y="405"/>
                    <a:pt x="762" y="381"/>
                    <a:pt x="572" y="310"/>
                  </a:cubicBezTo>
                  <a:cubicBezTo>
                    <a:pt x="381" y="215"/>
                    <a:pt x="191" y="119"/>
                    <a:pt x="0" y="0"/>
                  </a:cubicBezTo>
                  <a:lnTo>
                    <a:pt x="0" y="572"/>
                  </a:lnTo>
                  <a:cubicBezTo>
                    <a:pt x="286" y="929"/>
                    <a:pt x="953" y="1096"/>
                    <a:pt x="1500" y="1001"/>
                  </a:cubicBezTo>
                  <a:cubicBezTo>
                    <a:pt x="1715" y="953"/>
                    <a:pt x="1572" y="905"/>
                    <a:pt x="1810" y="1167"/>
                  </a:cubicBezTo>
                  <a:cubicBezTo>
                    <a:pt x="2001" y="1334"/>
                    <a:pt x="2239" y="1429"/>
                    <a:pt x="2501" y="1501"/>
                  </a:cubicBezTo>
                  <a:close/>
                  <a:moveTo>
                    <a:pt x="2501" y="1501"/>
                  </a:move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3"/>
            <p:cNvSpPr/>
            <p:nvPr/>
          </p:nvSpPr>
          <p:spPr>
            <a:xfrm>
              <a:off x="5419032" y="4642128"/>
              <a:ext cx="103876" cy="131024"/>
            </a:xfrm>
            <a:custGeom>
              <a:avLst/>
              <a:gdLst/>
              <a:ahLst/>
              <a:cxnLst/>
              <a:rect l="l" t="t" r="r" b="b"/>
              <a:pathLst>
                <a:path w="2644" h="3335" extrusionOk="0">
                  <a:moveTo>
                    <a:pt x="0" y="1"/>
                  </a:moveTo>
                  <a:lnTo>
                    <a:pt x="96" y="1668"/>
                  </a:lnTo>
                  <a:lnTo>
                    <a:pt x="834" y="3335"/>
                  </a:lnTo>
                  <a:lnTo>
                    <a:pt x="1810" y="3335"/>
                  </a:lnTo>
                  <a:lnTo>
                    <a:pt x="2644" y="1"/>
                  </a:lnTo>
                  <a:cubicBezTo>
                    <a:pt x="1834" y="477"/>
                    <a:pt x="810" y="477"/>
                    <a:pt x="24" y="1"/>
                  </a:cubicBezTo>
                  <a:close/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3"/>
            <p:cNvSpPr/>
            <p:nvPr/>
          </p:nvSpPr>
          <p:spPr>
            <a:xfrm>
              <a:off x="5419032" y="4451270"/>
              <a:ext cx="145049" cy="144146"/>
            </a:xfrm>
            <a:custGeom>
              <a:avLst/>
              <a:gdLst/>
              <a:ahLst/>
              <a:cxnLst/>
              <a:rect l="l" t="t" r="r" b="b"/>
              <a:pathLst>
                <a:path w="3692" h="3669" extrusionOk="0">
                  <a:moveTo>
                    <a:pt x="1905" y="3549"/>
                  </a:moveTo>
                  <a:cubicBezTo>
                    <a:pt x="2120" y="3478"/>
                    <a:pt x="2310" y="3358"/>
                    <a:pt x="2477" y="3239"/>
                  </a:cubicBezTo>
                  <a:cubicBezTo>
                    <a:pt x="3049" y="2858"/>
                    <a:pt x="3453" y="2287"/>
                    <a:pt x="3644" y="1620"/>
                  </a:cubicBezTo>
                  <a:cubicBezTo>
                    <a:pt x="3668" y="1501"/>
                    <a:pt x="3691" y="1382"/>
                    <a:pt x="3691" y="1263"/>
                  </a:cubicBezTo>
                  <a:lnTo>
                    <a:pt x="3691" y="191"/>
                  </a:lnTo>
                  <a:cubicBezTo>
                    <a:pt x="3691" y="143"/>
                    <a:pt x="3644" y="72"/>
                    <a:pt x="3572" y="72"/>
                  </a:cubicBezTo>
                  <a:lnTo>
                    <a:pt x="3406" y="72"/>
                  </a:lnTo>
                  <a:cubicBezTo>
                    <a:pt x="3263" y="72"/>
                    <a:pt x="3120" y="48"/>
                    <a:pt x="2977" y="1"/>
                  </a:cubicBezTo>
                  <a:lnTo>
                    <a:pt x="2977" y="858"/>
                  </a:lnTo>
                  <a:cubicBezTo>
                    <a:pt x="2977" y="1691"/>
                    <a:pt x="2191" y="2763"/>
                    <a:pt x="1191" y="3144"/>
                  </a:cubicBezTo>
                  <a:cubicBezTo>
                    <a:pt x="810" y="3287"/>
                    <a:pt x="381" y="3287"/>
                    <a:pt x="0" y="3144"/>
                  </a:cubicBezTo>
                  <a:lnTo>
                    <a:pt x="0" y="3144"/>
                  </a:lnTo>
                  <a:lnTo>
                    <a:pt x="143" y="3239"/>
                  </a:lnTo>
                  <a:cubicBezTo>
                    <a:pt x="334" y="3358"/>
                    <a:pt x="524" y="3478"/>
                    <a:pt x="739" y="3549"/>
                  </a:cubicBezTo>
                  <a:cubicBezTo>
                    <a:pt x="905" y="3620"/>
                    <a:pt x="1120" y="3668"/>
                    <a:pt x="1334" y="3668"/>
                  </a:cubicBezTo>
                  <a:cubicBezTo>
                    <a:pt x="1405" y="3668"/>
                    <a:pt x="1477" y="3668"/>
                    <a:pt x="1572" y="3644"/>
                  </a:cubicBezTo>
                  <a:cubicBezTo>
                    <a:pt x="1691" y="3620"/>
                    <a:pt x="1810" y="3597"/>
                    <a:pt x="1905" y="3549"/>
                  </a:cubicBezTo>
                  <a:close/>
                  <a:moveTo>
                    <a:pt x="1905" y="3549"/>
                  </a:moveTo>
                  <a:close/>
                </a:path>
              </a:pathLst>
            </a:custGeom>
            <a:solidFill>
              <a:srgbClr val="FFD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3"/>
            <p:cNvSpPr/>
            <p:nvPr/>
          </p:nvSpPr>
          <p:spPr>
            <a:xfrm>
              <a:off x="5461109" y="4642128"/>
              <a:ext cx="60856" cy="131024"/>
            </a:xfrm>
            <a:custGeom>
              <a:avLst/>
              <a:gdLst/>
              <a:ahLst/>
              <a:cxnLst/>
              <a:rect l="l" t="t" r="r" b="b"/>
              <a:pathLst>
                <a:path w="1549" h="3335" extrusionOk="0">
                  <a:moveTo>
                    <a:pt x="1" y="3335"/>
                  </a:moveTo>
                  <a:lnTo>
                    <a:pt x="739" y="3335"/>
                  </a:lnTo>
                  <a:lnTo>
                    <a:pt x="1549" y="1834"/>
                  </a:lnTo>
                  <a:lnTo>
                    <a:pt x="1549" y="1"/>
                  </a:lnTo>
                  <a:cubicBezTo>
                    <a:pt x="1215" y="191"/>
                    <a:pt x="858" y="310"/>
                    <a:pt x="501" y="358"/>
                  </a:cubicBezTo>
                  <a:cubicBezTo>
                    <a:pt x="477" y="1358"/>
                    <a:pt x="310" y="2358"/>
                    <a:pt x="1" y="3335"/>
                  </a:cubicBezTo>
                  <a:close/>
                  <a:moveTo>
                    <a:pt x="1" y="3335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3"/>
            <p:cNvSpPr/>
            <p:nvPr/>
          </p:nvSpPr>
          <p:spPr>
            <a:xfrm>
              <a:off x="5277754" y="4612191"/>
              <a:ext cx="174987" cy="160961"/>
            </a:xfrm>
            <a:custGeom>
              <a:avLst/>
              <a:gdLst/>
              <a:ahLst/>
              <a:cxnLst/>
              <a:rect l="l" t="t" r="r" b="b"/>
              <a:pathLst>
                <a:path w="4454" h="4097" extrusionOk="0">
                  <a:moveTo>
                    <a:pt x="286" y="4097"/>
                  </a:moveTo>
                  <a:lnTo>
                    <a:pt x="4454" y="4097"/>
                  </a:lnTo>
                  <a:lnTo>
                    <a:pt x="3620" y="763"/>
                  </a:lnTo>
                  <a:lnTo>
                    <a:pt x="3430" y="1"/>
                  </a:lnTo>
                  <a:cubicBezTo>
                    <a:pt x="3239" y="48"/>
                    <a:pt x="3025" y="96"/>
                    <a:pt x="2787" y="167"/>
                  </a:cubicBezTo>
                  <a:cubicBezTo>
                    <a:pt x="1739" y="477"/>
                    <a:pt x="596" y="977"/>
                    <a:pt x="381" y="2049"/>
                  </a:cubicBezTo>
                  <a:lnTo>
                    <a:pt x="24" y="3835"/>
                  </a:lnTo>
                  <a:cubicBezTo>
                    <a:pt x="0" y="4025"/>
                    <a:pt x="72" y="4073"/>
                    <a:pt x="286" y="4073"/>
                  </a:cubicBezTo>
                  <a:close/>
                  <a:moveTo>
                    <a:pt x="286" y="4097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3"/>
            <p:cNvSpPr/>
            <p:nvPr/>
          </p:nvSpPr>
          <p:spPr>
            <a:xfrm>
              <a:off x="5490143" y="4612191"/>
              <a:ext cx="174987" cy="160961"/>
            </a:xfrm>
            <a:custGeom>
              <a:avLst/>
              <a:gdLst/>
              <a:ahLst/>
              <a:cxnLst/>
              <a:rect l="l" t="t" r="r" b="b"/>
              <a:pathLst>
                <a:path w="4454" h="4097" extrusionOk="0">
                  <a:moveTo>
                    <a:pt x="0" y="4097"/>
                  </a:moveTo>
                  <a:lnTo>
                    <a:pt x="4168" y="4097"/>
                  </a:lnTo>
                  <a:cubicBezTo>
                    <a:pt x="4358" y="4097"/>
                    <a:pt x="4453" y="4025"/>
                    <a:pt x="4406" y="3835"/>
                  </a:cubicBezTo>
                  <a:lnTo>
                    <a:pt x="4049" y="2049"/>
                  </a:lnTo>
                  <a:cubicBezTo>
                    <a:pt x="3834" y="977"/>
                    <a:pt x="2691" y="477"/>
                    <a:pt x="1643" y="191"/>
                  </a:cubicBezTo>
                  <a:cubicBezTo>
                    <a:pt x="1429" y="120"/>
                    <a:pt x="1215" y="48"/>
                    <a:pt x="1000" y="1"/>
                  </a:cubicBezTo>
                  <a:lnTo>
                    <a:pt x="810" y="763"/>
                  </a:lnTo>
                  <a:lnTo>
                    <a:pt x="810" y="763"/>
                  </a:lnTo>
                  <a:close/>
                  <a:moveTo>
                    <a:pt x="0" y="4097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3"/>
            <p:cNvSpPr/>
            <p:nvPr/>
          </p:nvSpPr>
          <p:spPr>
            <a:xfrm>
              <a:off x="5522869" y="4612191"/>
              <a:ext cx="142260" cy="160961"/>
            </a:xfrm>
            <a:custGeom>
              <a:avLst/>
              <a:gdLst/>
              <a:ahLst/>
              <a:cxnLst/>
              <a:rect l="l" t="t" r="r" b="b"/>
              <a:pathLst>
                <a:path w="3621" h="4097" extrusionOk="0">
                  <a:moveTo>
                    <a:pt x="1" y="644"/>
                  </a:moveTo>
                  <a:cubicBezTo>
                    <a:pt x="1025" y="929"/>
                    <a:pt x="2096" y="1453"/>
                    <a:pt x="2287" y="2477"/>
                  </a:cubicBezTo>
                  <a:lnTo>
                    <a:pt x="2620" y="4097"/>
                  </a:lnTo>
                  <a:lnTo>
                    <a:pt x="3311" y="4097"/>
                  </a:lnTo>
                  <a:cubicBezTo>
                    <a:pt x="3525" y="4097"/>
                    <a:pt x="3620" y="4025"/>
                    <a:pt x="3573" y="3835"/>
                  </a:cubicBezTo>
                  <a:lnTo>
                    <a:pt x="3216" y="2049"/>
                  </a:lnTo>
                  <a:cubicBezTo>
                    <a:pt x="3001" y="977"/>
                    <a:pt x="1858" y="477"/>
                    <a:pt x="810" y="191"/>
                  </a:cubicBezTo>
                  <a:cubicBezTo>
                    <a:pt x="596" y="120"/>
                    <a:pt x="382" y="48"/>
                    <a:pt x="167" y="1"/>
                  </a:cubicBezTo>
                  <a:close/>
                  <a:moveTo>
                    <a:pt x="1" y="644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3"/>
            <p:cNvSpPr/>
            <p:nvPr/>
          </p:nvSpPr>
          <p:spPr>
            <a:xfrm>
              <a:off x="5419032" y="4481207"/>
              <a:ext cx="15008" cy="19683"/>
            </a:xfrm>
            <a:custGeom>
              <a:avLst/>
              <a:gdLst/>
              <a:ahLst/>
              <a:cxnLst/>
              <a:rect l="l" t="t" r="r" b="b"/>
              <a:pathLst>
                <a:path w="382" h="501" extrusionOk="0">
                  <a:moveTo>
                    <a:pt x="191" y="1"/>
                  </a:moveTo>
                  <a:cubicBezTo>
                    <a:pt x="96" y="1"/>
                    <a:pt x="0" y="96"/>
                    <a:pt x="0" y="191"/>
                  </a:cubicBezTo>
                  <a:lnTo>
                    <a:pt x="0" y="310"/>
                  </a:lnTo>
                  <a:cubicBezTo>
                    <a:pt x="0" y="406"/>
                    <a:pt x="96" y="501"/>
                    <a:pt x="191" y="501"/>
                  </a:cubicBezTo>
                  <a:cubicBezTo>
                    <a:pt x="286" y="501"/>
                    <a:pt x="381" y="429"/>
                    <a:pt x="381" y="334"/>
                  </a:cubicBezTo>
                  <a:lnTo>
                    <a:pt x="381" y="191"/>
                  </a:lnTo>
                  <a:cubicBezTo>
                    <a:pt x="381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6A5D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3"/>
            <p:cNvSpPr/>
            <p:nvPr/>
          </p:nvSpPr>
          <p:spPr>
            <a:xfrm>
              <a:off x="5507901" y="4481207"/>
              <a:ext cx="14065" cy="19683"/>
            </a:xfrm>
            <a:custGeom>
              <a:avLst/>
              <a:gdLst/>
              <a:ahLst/>
              <a:cxnLst/>
              <a:rect l="l" t="t" r="r" b="b"/>
              <a:pathLst>
                <a:path w="358" h="501" extrusionOk="0">
                  <a:moveTo>
                    <a:pt x="167" y="1"/>
                  </a:moveTo>
                  <a:cubicBezTo>
                    <a:pt x="72" y="1"/>
                    <a:pt x="1" y="96"/>
                    <a:pt x="1" y="191"/>
                  </a:cubicBezTo>
                  <a:lnTo>
                    <a:pt x="1" y="310"/>
                  </a:lnTo>
                  <a:cubicBezTo>
                    <a:pt x="1" y="406"/>
                    <a:pt x="72" y="477"/>
                    <a:pt x="167" y="501"/>
                  </a:cubicBezTo>
                  <a:cubicBezTo>
                    <a:pt x="286" y="501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96"/>
                    <a:pt x="286" y="1"/>
                    <a:pt x="167" y="1"/>
                  </a:cubicBezTo>
                  <a:close/>
                </a:path>
              </a:pathLst>
            </a:custGeom>
            <a:solidFill>
              <a:srgbClr val="6A5D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3"/>
            <p:cNvSpPr/>
            <p:nvPr/>
          </p:nvSpPr>
          <p:spPr>
            <a:xfrm>
              <a:off x="5440798" y="4536209"/>
              <a:ext cx="56849" cy="24555"/>
            </a:xfrm>
            <a:custGeom>
              <a:avLst/>
              <a:gdLst/>
              <a:ahLst/>
              <a:cxnLst/>
              <a:rect l="l" t="t" r="r" b="b"/>
              <a:pathLst>
                <a:path w="1447" h="625" extrusionOk="0">
                  <a:moveTo>
                    <a:pt x="280" y="1"/>
                  </a:moveTo>
                  <a:cubicBezTo>
                    <a:pt x="133" y="1"/>
                    <a:pt x="0" y="197"/>
                    <a:pt x="161" y="339"/>
                  </a:cubicBezTo>
                  <a:cubicBezTo>
                    <a:pt x="304" y="506"/>
                    <a:pt x="518" y="601"/>
                    <a:pt x="756" y="601"/>
                  </a:cubicBezTo>
                  <a:lnTo>
                    <a:pt x="756" y="625"/>
                  </a:lnTo>
                  <a:cubicBezTo>
                    <a:pt x="994" y="601"/>
                    <a:pt x="1209" y="506"/>
                    <a:pt x="1375" y="339"/>
                  </a:cubicBezTo>
                  <a:cubicBezTo>
                    <a:pt x="1447" y="268"/>
                    <a:pt x="1447" y="149"/>
                    <a:pt x="1375" y="77"/>
                  </a:cubicBezTo>
                  <a:cubicBezTo>
                    <a:pt x="1340" y="41"/>
                    <a:pt x="1292" y="24"/>
                    <a:pt x="1244" y="24"/>
                  </a:cubicBezTo>
                  <a:cubicBezTo>
                    <a:pt x="1197" y="24"/>
                    <a:pt x="1149" y="41"/>
                    <a:pt x="1113" y="77"/>
                  </a:cubicBezTo>
                  <a:cubicBezTo>
                    <a:pt x="1018" y="196"/>
                    <a:pt x="899" y="244"/>
                    <a:pt x="756" y="244"/>
                  </a:cubicBezTo>
                  <a:cubicBezTo>
                    <a:pt x="613" y="244"/>
                    <a:pt x="494" y="172"/>
                    <a:pt x="423" y="77"/>
                  </a:cubicBezTo>
                  <a:cubicBezTo>
                    <a:pt x="381" y="23"/>
                    <a:pt x="330" y="1"/>
                    <a:pt x="280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3"/>
            <p:cNvSpPr/>
            <p:nvPr/>
          </p:nvSpPr>
          <p:spPr>
            <a:xfrm>
              <a:off x="5530373" y="4725418"/>
              <a:ext cx="78614" cy="14065"/>
            </a:xfrm>
            <a:custGeom>
              <a:avLst/>
              <a:gdLst/>
              <a:ahLst/>
              <a:cxnLst/>
              <a:rect l="l" t="t" r="r" b="b"/>
              <a:pathLst>
                <a:path w="2001" h="358" extrusionOk="0">
                  <a:moveTo>
                    <a:pt x="262" y="0"/>
                  </a:moveTo>
                  <a:cubicBezTo>
                    <a:pt x="0" y="0"/>
                    <a:pt x="0" y="357"/>
                    <a:pt x="262" y="357"/>
                  </a:cubicBezTo>
                  <a:lnTo>
                    <a:pt x="1762" y="357"/>
                  </a:lnTo>
                  <a:cubicBezTo>
                    <a:pt x="2001" y="357"/>
                    <a:pt x="2001" y="0"/>
                    <a:pt x="1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3"/>
            <p:cNvSpPr/>
            <p:nvPr/>
          </p:nvSpPr>
          <p:spPr>
            <a:xfrm>
              <a:off x="5462995" y="4321228"/>
              <a:ext cx="15008" cy="44945"/>
            </a:xfrm>
            <a:custGeom>
              <a:avLst/>
              <a:gdLst/>
              <a:ahLst/>
              <a:cxnLst/>
              <a:rect l="l" t="t" r="r" b="b"/>
              <a:pathLst>
                <a:path w="382" h="1144" extrusionOk="0">
                  <a:moveTo>
                    <a:pt x="191" y="0"/>
                  </a:moveTo>
                  <a:cubicBezTo>
                    <a:pt x="96" y="0"/>
                    <a:pt x="24" y="96"/>
                    <a:pt x="24" y="191"/>
                  </a:cubicBezTo>
                  <a:lnTo>
                    <a:pt x="24" y="977"/>
                  </a:lnTo>
                  <a:cubicBezTo>
                    <a:pt x="1" y="1072"/>
                    <a:pt x="96" y="1144"/>
                    <a:pt x="191" y="1144"/>
                  </a:cubicBezTo>
                  <a:cubicBezTo>
                    <a:pt x="286" y="1144"/>
                    <a:pt x="382" y="1072"/>
                    <a:pt x="382" y="977"/>
                  </a:cubicBezTo>
                  <a:lnTo>
                    <a:pt x="382" y="191"/>
                  </a:lnTo>
                  <a:cubicBezTo>
                    <a:pt x="382" y="96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3"/>
            <p:cNvSpPr/>
            <p:nvPr/>
          </p:nvSpPr>
          <p:spPr>
            <a:xfrm>
              <a:off x="5448027" y="4336197"/>
              <a:ext cx="44945" cy="15008"/>
            </a:xfrm>
            <a:custGeom>
              <a:avLst/>
              <a:gdLst/>
              <a:ahLst/>
              <a:cxnLst/>
              <a:rect l="l" t="t" r="r" b="b"/>
              <a:pathLst>
                <a:path w="1144" h="382" extrusionOk="0">
                  <a:moveTo>
                    <a:pt x="191" y="0"/>
                  </a:moveTo>
                  <a:cubicBezTo>
                    <a:pt x="96" y="0"/>
                    <a:pt x="1" y="96"/>
                    <a:pt x="1" y="191"/>
                  </a:cubicBezTo>
                  <a:cubicBezTo>
                    <a:pt x="1" y="310"/>
                    <a:pt x="96" y="381"/>
                    <a:pt x="191" y="381"/>
                  </a:cubicBezTo>
                  <a:lnTo>
                    <a:pt x="977" y="381"/>
                  </a:lnTo>
                  <a:cubicBezTo>
                    <a:pt x="1072" y="381"/>
                    <a:pt x="1144" y="310"/>
                    <a:pt x="1144" y="191"/>
                  </a:cubicBezTo>
                  <a:cubicBezTo>
                    <a:pt x="1144" y="96"/>
                    <a:pt x="1072" y="0"/>
                    <a:pt x="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9" name="Google Shape;1419;p3"/>
          <p:cNvGrpSpPr/>
          <p:nvPr/>
        </p:nvGrpSpPr>
        <p:grpSpPr>
          <a:xfrm>
            <a:off x="914863" y="2458055"/>
            <a:ext cx="434641" cy="396103"/>
            <a:chOff x="4462814" y="4311878"/>
            <a:chExt cx="485633" cy="442574"/>
          </a:xfrm>
        </p:grpSpPr>
        <p:sp>
          <p:nvSpPr>
            <p:cNvPr id="1420" name="Google Shape;1420;p3"/>
            <p:cNvSpPr/>
            <p:nvPr/>
          </p:nvSpPr>
          <p:spPr>
            <a:xfrm>
              <a:off x="4604092" y="4650575"/>
              <a:ext cx="70207" cy="103876"/>
            </a:xfrm>
            <a:custGeom>
              <a:avLst/>
              <a:gdLst/>
              <a:ahLst/>
              <a:cxnLst/>
              <a:rect l="l" t="t" r="r" b="b"/>
              <a:pathLst>
                <a:path w="1787" h="2644" extrusionOk="0">
                  <a:moveTo>
                    <a:pt x="1787" y="643"/>
                  </a:moveTo>
                  <a:lnTo>
                    <a:pt x="1477" y="143"/>
                  </a:lnTo>
                  <a:lnTo>
                    <a:pt x="930" y="0"/>
                  </a:lnTo>
                  <a:cubicBezTo>
                    <a:pt x="715" y="357"/>
                    <a:pt x="501" y="715"/>
                    <a:pt x="215" y="1024"/>
                  </a:cubicBezTo>
                  <a:cubicBezTo>
                    <a:pt x="25" y="1238"/>
                    <a:pt x="1" y="1215"/>
                    <a:pt x="168" y="1405"/>
                  </a:cubicBezTo>
                  <a:lnTo>
                    <a:pt x="1192" y="2477"/>
                  </a:lnTo>
                  <a:cubicBezTo>
                    <a:pt x="1287" y="2572"/>
                    <a:pt x="1334" y="2643"/>
                    <a:pt x="1454" y="2477"/>
                  </a:cubicBezTo>
                  <a:cubicBezTo>
                    <a:pt x="1596" y="2239"/>
                    <a:pt x="1406" y="1739"/>
                    <a:pt x="1263" y="1500"/>
                  </a:cubicBezTo>
                  <a:cubicBezTo>
                    <a:pt x="1192" y="1334"/>
                    <a:pt x="1215" y="1310"/>
                    <a:pt x="1358" y="1167"/>
                  </a:cubicBezTo>
                  <a:cubicBezTo>
                    <a:pt x="1477" y="1000"/>
                    <a:pt x="1644" y="834"/>
                    <a:pt x="1787" y="643"/>
                  </a:cubicBezTo>
                  <a:close/>
                  <a:moveTo>
                    <a:pt x="1787" y="643"/>
                  </a:moveTo>
                  <a:close/>
                </a:path>
              </a:pathLst>
            </a:custGeom>
            <a:solidFill>
              <a:srgbClr val="FF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3"/>
            <p:cNvSpPr/>
            <p:nvPr/>
          </p:nvSpPr>
          <p:spPr>
            <a:xfrm>
              <a:off x="4723879" y="4668333"/>
              <a:ext cx="85175" cy="79557"/>
            </a:xfrm>
            <a:custGeom>
              <a:avLst/>
              <a:gdLst/>
              <a:ahLst/>
              <a:cxnLst/>
              <a:rect l="l" t="t" r="r" b="b"/>
              <a:pathLst>
                <a:path w="2168" h="2025" extrusionOk="0">
                  <a:moveTo>
                    <a:pt x="1310" y="1263"/>
                  </a:moveTo>
                  <a:cubicBezTo>
                    <a:pt x="1119" y="1215"/>
                    <a:pt x="1119" y="1191"/>
                    <a:pt x="1119" y="977"/>
                  </a:cubicBezTo>
                  <a:cubicBezTo>
                    <a:pt x="1096" y="763"/>
                    <a:pt x="1072" y="548"/>
                    <a:pt x="1024" y="310"/>
                  </a:cubicBezTo>
                  <a:lnTo>
                    <a:pt x="453" y="1"/>
                  </a:lnTo>
                  <a:lnTo>
                    <a:pt x="0" y="501"/>
                  </a:lnTo>
                  <a:cubicBezTo>
                    <a:pt x="95" y="929"/>
                    <a:pt x="143" y="1334"/>
                    <a:pt x="238" y="1715"/>
                  </a:cubicBezTo>
                  <a:cubicBezTo>
                    <a:pt x="310" y="2001"/>
                    <a:pt x="238" y="2025"/>
                    <a:pt x="476" y="2025"/>
                  </a:cubicBezTo>
                  <a:lnTo>
                    <a:pt x="1953" y="2025"/>
                  </a:lnTo>
                  <a:cubicBezTo>
                    <a:pt x="2096" y="2025"/>
                    <a:pt x="2167" y="2025"/>
                    <a:pt x="2120" y="1834"/>
                  </a:cubicBezTo>
                  <a:cubicBezTo>
                    <a:pt x="2048" y="1572"/>
                    <a:pt x="1548" y="1358"/>
                    <a:pt x="1310" y="1287"/>
                  </a:cubicBezTo>
                  <a:close/>
                  <a:moveTo>
                    <a:pt x="1310" y="1263"/>
                  </a:moveTo>
                  <a:close/>
                </a:path>
              </a:pathLst>
            </a:custGeom>
            <a:solidFill>
              <a:srgbClr val="FF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3"/>
            <p:cNvSpPr/>
            <p:nvPr/>
          </p:nvSpPr>
          <p:spPr>
            <a:xfrm>
              <a:off x="4670527" y="4575693"/>
              <a:ext cx="93622" cy="112323"/>
            </a:xfrm>
            <a:custGeom>
              <a:avLst/>
              <a:gdLst/>
              <a:ahLst/>
              <a:cxnLst/>
              <a:rect l="l" t="t" r="r" b="b"/>
              <a:pathLst>
                <a:path w="2383" h="2859" extrusionOk="0">
                  <a:moveTo>
                    <a:pt x="2382" y="2668"/>
                  </a:moveTo>
                  <a:cubicBezTo>
                    <a:pt x="2263" y="1787"/>
                    <a:pt x="2049" y="811"/>
                    <a:pt x="1620" y="215"/>
                  </a:cubicBezTo>
                  <a:lnTo>
                    <a:pt x="644" y="1"/>
                  </a:lnTo>
                  <a:lnTo>
                    <a:pt x="1" y="215"/>
                  </a:lnTo>
                  <a:cubicBezTo>
                    <a:pt x="644" y="977"/>
                    <a:pt x="1096" y="1882"/>
                    <a:pt x="1358" y="2859"/>
                  </a:cubicBezTo>
                  <a:close/>
                  <a:moveTo>
                    <a:pt x="2382" y="2668"/>
                  </a:move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3"/>
            <p:cNvSpPr/>
            <p:nvPr/>
          </p:nvSpPr>
          <p:spPr>
            <a:xfrm>
              <a:off x="4639647" y="4584140"/>
              <a:ext cx="64589" cy="91736"/>
            </a:xfrm>
            <a:custGeom>
              <a:avLst/>
              <a:gdLst/>
              <a:ahLst/>
              <a:cxnLst/>
              <a:rect l="l" t="t" r="r" b="b"/>
              <a:pathLst>
                <a:path w="1644" h="2335" extrusionOk="0">
                  <a:moveTo>
                    <a:pt x="1644" y="1310"/>
                  </a:moveTo>
                  <a:cubicBezTo>
                    <a:pt x="1620" y="738"/>
                    <a:pt x="1287" y="238"/>
                    <a:pt x="787" y="0"/>
                  </a:cubicBezTo>
                  <a:cubicBezTo>
                    <a:pt x="549" y="524"/>
                    <a:pt x="310" y="1072"/>
                    <a:pt x="48" y="1596"/>
                  </a:cubicBezTo>
                  <a:cubicBezTo>
                    <a:pt x="25" y="1620"/>
                    <a:pt x="25" y="1643"/>
                    <a:pt x="1" y="1691"/>
                  </a:cubicBezTo>
                  <a:lnTo>
                    <a:pt x="858" y="2334"/>
                  </a:lnTo>
                  <a:lnTo>
                    <a:pt x="977" y="2191"/>
                  </a:lnTo>
                  <a:cubicBezTo>
                    <a:pt x="1215" y="1929"/>
                    <a:pt x="1453" y="1620"/>
                    <a:pt x="1644" y="1310"/>
                  </a:cubicBezTo>
                  <a:close/>
                  <a:moveTo>
                    <a:pt x="1644" y="1310"/>
                  </a:move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3"/>
            <p:cNvSpPr/>
            <p:nvPr/>
          </p:nvSpPr>
          <p:spPr>
            <a:xfrm>
              <a:off x="4632182" y="4665544"/>
              <a:ext cx="42116" cy="88908"/>
            </a:xfrm>
            <a:custGeom>
              <a:avLst/>
              <a:gdLst/>
              <a:ahLst/>
              <a:cxnLst/>
              <a:rect l="l" t="t" r="r" b="b"/>
              <a:pathLst>
                <a:path w="1072" h="2263" extrusionOk="0">
                  <a:moveTo>
                    <a:pt x="1072" y="262"/>
                  </a:moveTo>
                  <a:lnTo>
                    <a:pt x="715" y="0"/>
                  </a:lnTo>
                  <a:cubicBezTo>
                    <a:pt x="572" y="191"/>
                    <a:pt x="310" y="500"/>
                    <a:pt x="167" y="667"/>
                  </a:cubicBezTo>
                  <a:cubicBezTo>
                    <a:pt x="48" y="834"/>
                    <a:pt x="0" y="834"/>
                    <a:pt x="96" y="1000"/>
                  </a:cubicBezTo>
                  <a:cubicBezTo>
                    <a:pt x="215" y="1238"/>
                    <a:pt x="524" y="1596"/>
                    <a:pt x="381" y="1834"/>
                  </a:cubicBezTo>
                  <a:cubicBezTo>
                    <a:pt x="357" y="1858"/>
                    <a:pt x="334" y="1881"/>
                    <a:pt x="310" y="1905"/>
                  </a:cubicBezTo>
                  <a:lnTo>
                    <a:pt x="477" y="2096"/>
                  </a:lnTo>
                  <a:cubicBezTo>
                    <a:pt x="572" y="2191"/>
                    <a:pt x="619" y="2262"/>
                    <a:pt x="739" y="2096"/>
                  </a:cubicBezTo>
                  <a:cubicBezTo>
                    <a:pt x="881" y="1858"/>
                    <a:pt x="691" y="1358"/>
                    <a:pt x="572" y="1119"/>
                  </a:cubicBezTo>
                  <a:cubicBezTo>
                    <a:pt x="477" y="953"/>
                    <a:pt x="500" y="929"/>
                    <a:pt x="643" y="786"/>
                  </a:cubicBezTo>
                  <a:cubicBezTo>
                    <a:pt x="762" y="619"/>
                    <a:pt x="929" y="453"/>
                    <a:pt x="1072" y="262"/>
                  </a:cubicBezTo>
                  <a:close/>
                  <a:moveTo>
                    <a:pt x="1072" y="262"/>
                  </a:moveTo>
                  <a:close/>
                </a:path>
              </a:pathLst>
            </a:custGeom>
            <a:solidFill>
              <a:srgbClr val="FFD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3"/>
            <p:cNvSpPr/>
            <p:nvPr/>
          </p:nvSpPr>
          <p:spPr>
            <a:xfrm>
              <a:off x="4660234" y="4583197"/>
              <a:ext cx="44002" cy="91736"/>
            </a:xfrm>
            <a:custGeom>
              <a:avLst/>
              <a:gdLst/>
              <a:ahLst/>
              <a:cxnLst/>
              <a:rect l="l" t="t" r="r" b="b"/>
              <a:pathLst>
                <a:path w="1120" h="2335" extrusionOk="0">
                  <a:moveTo>
                    <a:pt x="453" y="2215"/>
                  </a:moveTo>
                  <a:cubicBezTo>
                    <a:pt x="715" y="1953"/>
                    <a:pt x="929" y="1644"/>
                    <a:pt x="1120" y="1334"/>
                  </a:cubicBezTo>
                  <a:cubicBezTo>
                    <a:pt x="1049" y="1167"/>
                    <a:pt x="977" y="1024"/>
                    <a:pt x="882" y="882"/>
                  </a:cubicBezTo>
                  <a:cubicBezTo>
                    <a:pt x="715" y="572"/>
                    <a:pt x="501" y="262"/>
                    <a:pt x="263" y="0"/>
                  </a:cubicBezTo>
                  <a:cubicBezTo>
                    <a:pt x="215" y="120"/>
                    <a:pt x="167" y="239"/>
                    <a:pt x="120" y="358"/>
                  </a:cubicBezTo>
                  <a:cubicBezTo>
                    <a:pt x="334" y="620"/>
                    <a:pt x="525" y="905"/>
                    <a:pt x="691" y="1215"/>
                  </a:cubicBezTo>
                  <a:cubicBezTo>
                    <a:pt x="477" y="1501"/>
                    <a:pt x="215" y="1810"/>
                    <a:pt x="120" y="1953"/>
                  </a:cubicBezTo>
                  <a:lnTo>
                    <a:pt x="1" y="2072"/>
                  </a:lnTo>
                  <a:lnTo>
                    <a:pt x="358" y="2334"/>
                  </a:lnTo>
                  <a:lnTo>
                    <a:pt x="453" y="2215"/>
                  </a:lnTo>
                  <a:close/>
                  <a:moveTo>
                    <a:pt x="453" y="2215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3"/>
            <p:cNvSpPr/>
            <p:nvPr/>
          </p:nvSpPr>
          <p:spPr>
            <a:xfrm>
              <a:off x="4744466" y="4680512"/>
              <a:ext cx="65532" cy="66435"/>
            </a:xfrm>
            <a:custGeom>
              <a:avLst/>
              <a:gdLst/>
              <a:ahLst/>
              <a:cxnLst/>
              <a:rect l="l" t="t" r="r" b="b"/>
              <a:pathLst>
                <a:path w="1668" h="1691" extrusionOk="0">
                  <a:moveTo>
                    <a:pt x="500" y="0"/>
                  </a:moveTo>
                  <a:lnTo>
                    <a:pt x="0" y="95"/>
                  </a:lnTo>
                  <a:cubicBezTo>
                    <a:pt x="24" y="334"/>
                    <a:pt x="48" y="715"/>
                    <a:pt x="71" y="905"/>
                  </a:cubicBezTo>
                  <a:cubicBezTo>
                    <a:pt x="95" y="1096"/>
                    <a:pt x="71" y="1143"/>
                    <a:pt x="262" y="1215"/>
                  </a:cubicBezTo>
                  <a:cubicBezTo>
                    <a:pt x="500" y="1286"/>
                    <a:pt x="1000" y="1262"/>
                    <a:pt x="1072" y="1548"/>
                  </a:cubicBezTo>
                  <a:cubicBezTo>
                    <a:pt x="1095" y="1643"/>
                    <a:pt x="1095" y="1667"/>
                    <a:pt x="1072" y="1691"/>
                  </a:cubicBezTo>
                  <a:lnTo>
                    <a:pt x="1429" y="1691"/>
                  </a:lnTo>
                  <a:cubicBezTo>
                    <a:pt x="1572" y="1691"/>
                    <a:pt x="1667" y="1691"/>
                    <a:pt x="1596" y="1524"/>
                  </a:cubicBezTo>
                  <a:cubicBezTo>
                    <a:pt x="1524" y="1262"/>
                    <a:pt x="1024" y="1048"/>
                    <a:pt x="786" y="977"/>
                  </a:cubicBezTo>
                  <a:cubicBezTo>
                    <a:pt x="595" y="929"/>
                    <a:pt x="619" y="881"/>
                    <a:pt x="595" y="667"/>
                  </a:cubicBezTo>
                  <a:cubicBezTo>
                    <a:pt x="572" y="453"/>
                    <a:pt x="548" y="238"/>
                    <a:pt x="524" y="0"/>
                  </a:cubicBezTo>
                  <a:close/>
                  <a:moveTo>
                    <a:pt x="500" y="0"/>
                  </a:moveTo>
                  <a:close/>
                </a:path>
              </a:pathLst>
            </a:custGeom>
            <a:solidFill>
              <a:srgbClr val="FFD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3"/>
            <p:cNvSpPr/>
            <p:nvPr/>
          </p:nvSpPr>
          <p:spPr>
            <a:xfrm>
              <a:off x="4714490" y="4584140"/>
              <a:ext cx="49659" cy="100144"/>
            </a:xfrm>
            <a:custGeom>
              <a:avLst/>
              <a:gdLst/>
              <a:ahLst/>
              <a:cxnLst/>
              <a:rect l="l" t="t" r="r" b="b"/>
              <a:pathLst>
                <a:path w="1264" h="2549" extrusionOk="0">
                  <a:moveTo>
                    <a:pt x="1263" y="2453"/>
                  </a:moveTo>
                  <a:cubicBezTo>
                    <a:pt x="1144" y="1572"/>
                    <a:pt x="930" y="596"/>
                    <a:pt x="501" y="0"/>
                  </a:cubicBezTo>
                  <a:lnTo>
                    <a:pt x="1" y="0"/>
                  </a:lnTo>
                  <a:cubicBezTo>
                    <a:pt x="430" y="596"/>
                    <a:pt x="644" y="1643"/>
                    <a:pt x="763" y="2548"/>
                  </a:cubicBezTo>
                  <a:close/>
                  <a:moveTo>
                    <a:pt x="1263" y="2453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3"/>
            <p:cNvSpPr/>
            <p:nvPr/>
          </p:nvSpPr>
          <p:spPr>
            <a:xfrm>
              <a:off x="4659291" y="4399803"/>
              <a:ext cx="93622" cy="154439"/>
            </a:xfrm>
            <a:custGeom>
              <a:avLst/>
              <a:gdLst/>
              <a:ahLst/>
              <a:cxnLst/>
              <a:rect l="l" t="t" r="r" b="b"/>
              <a:pathLst>
                <a:path w="2383" h="3931" extrusionOk="0">
                  <a:moveTo>
                    <a:pt x="2120" y="2430"/>
                  </a:moveTo>
                  <a:cubicBezTo>
                    <a:pt x="2382" y="1715"/>
                    <a:pt x="2216" y="977"/>
                    <a:pt x="2049" y="310"/>
                  </a:cubicBezTo>
                  <a:cubicBezTo>
                    <a:pt x="1692" y="1"/>
                    <a:pt x="1239" y="25"/>
                    <a:pt x="811" y="429"/>
                  </a:cubicBezTo>
                  <a:cubicBezTo>
                    <a:pt x="358" y="739"/>
                    <a:pt x="49" y="1239"/>
                    <a:pt x="1" y="1787"/>
                  </a:cubicBezTo>
                  <a:lnTo>
                    <a:pt x="1" y="3549"/>
                  </a:lnTo>
                  <a:lnTo>
                    <a:pt x="858" y="3930"/>
                  </a:lnTo>
                  <a:lnTo>
                    <a:pt x="1906" y="3549"/>
                  </a:lnTo>
                  <a:close/>
                  <a:moveTo>
                    <a:pt x="2120" y="2430"/>
                  </a:move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3"/>
            <p:cNvSpPr/>
            <p:nvPr/>
          </p:nvSpPr>
          <p:spPr>
            <a:xfrm>
              <a:off x="4867947" y="4574790"/>
              <a:ext cx="38384" cy="145992"/>
            </a:xfrm>
            <a:custGeom>
              <a:avLst/>
              <a:gdLst/>
              <a:ahLst/>
              <a:cxnLst/>
              <a:rect l="l" t="t" r="r" b="b"/>
              <a:pathLst>
                <a:path w="977" h="3716" extrusionOk="0">
                  <a:moveTo>
                    <a:pt x="1" y="0"/>
                  </a:moveTo>
                  <a:lnTo>
                    <a:pt x="1" y="3715"/>
                  </a:lnTo>
                  <a:lnTo>
                    <a:pt x="977" y="371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3"/>
            <p:cNvSpPr/>
            <p:nvPr/>
          </p:nvSpPr>
          <p:spPr>
            <a:xfrm>
              <a:off x="4504930" y="4574790"/>
              <a:ext cx="38384" cy="145992"/>
            </a:xfrm>
            <a:custGeom>
              <a:avLst/>
              <a:gdLst/>
              <a:ahLst/>
              <a:cxnLst/>
              <a:rect l="l" t="t" r="r" b="b"/>
              <a:pathLst>
                <a:path w="977" h="3716" extrusionOk="0">
                  <a:moveTo>
                    <a:pt x="1" y="0"/>
                  </a:moveTo>
                  <a:lnTo>
                    <a:pt x="1" y="3715"/>
                  </a:lnTo>
                  <a:lnTo>
                    <a:pt x="977" y="371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3"/>
            <p:cNvSpPr/>
            <p:nvPr/>
          </p:nvSpPr>
          <p:spPr>
            <a:xfrm>
              <a:off x="4462814" y="4539235"/>
              <a:ext cx="485633" cy="44945"/>
            </a:xfrm>
            <a:custGeom>
              <a:avLst/>
              <a:gdLst/>
              <a:ahLst/>
              <a:cxnLst/>
              <a:rect l="l" t="t" r="r" b="b"/>
              <a:pathLst>
                <a:path w="12361" h="1144" extrusionOk="0">
                  <a:moveTo>
                    <a:pt x="5002" y="0"/>
                  </a:moveTo>
                  <a:lnTo>
                    <a:pt x="739" y="0"/>
                  </a:lnTo>
                  <a:cubicBezTo>
                    <a:pt x="1" y="0"/>
                    <a:pt x="1" y="1143"/>
                    <a:pt x="739" y="1143"/>
                  </a:cubicBezTo>
                  <a:lnTo>
                    <a:pt x="11599" y="1143"/>
                  </a:lnTo>
                  <a:cubicBezTo>
                    <a:pt x="12361" y="1143"/>
                    <a:pt x="12361" y="0"/>
                    <a:pt x="11599" y="0"/>
                  </a:cubicBezTo>
                  <a:close/>
                  <a:moveTo>
                    <a:pt x="5002" y="0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3"/>
            <p:cNvSpPr/>
            <p:nvPr/>
          </p:nvSpPr>
          <p:spPr>
            <a:xfrm>
              <a:off x="4504930" y="4584140"/>
              <a:ext cx="38384" cy="30919"/>
            </a:xfrm>
            <a:custGeom>
              <a:avLst/>
              <a:gdLst/>
              <a:ahLst/>
              <a:cxnLst/>
              <a:rect l="l" t="t" r="r" b="b"/>
              <a:pathLst>
                <a:path w="977" h="787" extrusionOk="0">
                  <a:moveTo>
                    <a:pt x="1" y="0"/>
                  </a:moveTo>
                  <a:lnTo>
                    <a:pt x="1" y="786"/>
                  </a:lnTo>
                  <a:lnTo>
                    <a:pt x="977" y="786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3"/>
            <p:cNvSpPr/>
            <p:nvPr/>
          </p:nvSpPr>
          <p:spPr>
            <a:xfrm>
              <a:off x="4867947" y="4584140"/>
              <a:ext cx="38384" cy="30919"/>
            </a:xfrm>
            <a:custGeom>
              <a:avLst/>
              <a:gdLst/>
              <a:ahLst/>
              <a:cxnLst/>
              <a:rect l="l" t="t" r="r" b="b"/>
              <a:pathLst>
                <a:path w="977" h="787" extrusionOk="0">
                  <a:moveTo>
                    <a:pt x="1" y="0"/>
                  </a:moveTo>
                  <a:lnTo>
                    <a:pt x="1" y="786"/>
                  </a:lnTo>
                  <a:lnTo>
                    <a:pt x="977" y="786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3"/>
            <p:cNvSpPr/>
            <p:nvPr/>
          </p:nvSpPr>
          <p:spPr>
            <a:xfrm>
              <a:off x="4847360" y="4712296"/>
              <a:ext cx="79557" cy="35594"/>
            </a:xfrm>
            <a:custGeom>
              <a:avLst/>
              <a:gdLst/>
              <a:ahLst/>
              <a:cxnLst/>
              <a:rect l="l" t="t" r="r" b="b"/>
              <a:pathLst>
                <a:path w="2025" h="906" extrusionOk="0">
                  <a:moveTo>
                    <a:pt x="2025" y="453"/>
                  </a:moveTo>
                  <a:cubicBezTo>
                    <a:pt x="2025" y="215"/>
                    <a:pt x="1811" y="1"/>
                    <a:pt x="1572" y="1"/>
                  </a:cubicBezTo>
                  <a:lnTo>
                    <a:pt x="453" y="1"/>
                  </a:lnTo>
                  <a:cubicBezTo>
                    <a:pt x="191" y="1"/>
                    <a:pt x="1" y="215"/>
                    <a:pt x="1" y="453"/>
                  </a:cubicBezTo>
                  <a:lnTo>
                    <a:pt x="1" y="763"/>
                  </a:lnTo>
                  <a:cubicBezTo>
                    <a:pt x="1" y="834"/>
                    <a:pt x="48" y="906"/>
                    <a:pt x="120" y="906"/>
                  </a:cubicBezTo>
                  <a:lnTo>
                    <a:pt x="1882" y="906"/>
                  </a:lnTo>
                  <a:cubicBezTo>
                    <a:pt x="1953" y="906"/>
                    <a:pt x="2025" y="834"/>
                    <a:pt x="2025" y="763"/>
                  </a:cubicBezTo>
                  <a:close/>
                  <a:moveTo>
                    <a:pt x="2025" y="453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3"/>
            <p:cNvSpPr/>
            <p:nvPr/>
          </p:nvSpPr>
          <p:spPr>
            <a:xfrm>
              <a:off x="4484343" y="4712296"/>
              <a:ext cx="79557" cy="35594"/>
            </a:xfrm>
            <a:custGeom>
              <a:avLst/>
              <a:gdLst/>
              <a:ahLst/>
              <a:cxnLst/>
              <a:rect l="l" t="t" r="r" b="b"/>
              <a:pathLst>
                <a:path w="2025" h="906" extrusionOk="0">
                  <a:moveTo>
                    <a:pt x="1501" y="1"/>
                  </a:moveTo>
                  <a:lnTo>
                    <a:pt x="453" y="1"/>
                  </a:lnTo>
                  <a:cubicBezTo>
                    <a:pt x="191" y="1"/>
                    <a:pt x="1" y="215"/>
                    <a:pt x="1" y="453"/>
                  </a:cubicBezTo>
                  <a:lnTo>
                    <a:pt x="1" y="763"/>
                  </a:lnTo>
                  <a:cubicBezTo>
                    <a:pt x="1" y="834"/>
                    <a:pt x="48" y="906"/>
                    <a:pt x="120" y="906"/>
                  </a:cubicBezTo>
                  <a:lnTo>
                    <a:pt x="1882" y="906"/>
                  </a:lnTo>
                  <a:cubicBezTo>
                    <a:pt x="1953" y="906"/>
                    <a:pt x="2025" y="834"/>
                    <a:pt x="2025" y="763"/>
                  </a:cubicBezTo>
                  <a:lnTo>
                    <a:pt x="2025" y="453"/>
                  </a:lnTo>
                  <a:cubicBezTo>
                    <a:pt x="2025" y="215"/>
                    <a:pt x="1810" y="1"/>
                    <a:pt x="1572" y="1"/>
                  </a:cubicBezTo>
                  <a:close/>
                  <a:moveTo>
                    <a:pt x="1501" y="1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3"/>
            <p:cNvSpPr/>
            <p:nvPr/>
          </p:nvSpPr>
          <p:spPr>
            <a:xfrm>
              <a:off x="4526460" y="4712296"/>
              <a:ext cx="37441" cy="35594"/>
            </a:xfrm>
            <a:custGeom>
              <a:avLst/>
              <a:gdLst/>
              <a:ahLst/>
              <a:cxnLst/>
              <a:rect l="l" t="t" r="r" b="b"/>
              <a:pathLst>
                <a:path w="953" h="906" extrusionOk="0">
                  <a:moveTo>
                    <a:pt x="953" y="453"/>
                  </a:moveTo>
                  <a:cubicBezTo>
                    <a:pt x="953" y="215"/>
                    <a:pt x="738" y="1"/>
                    <a:pt x="500" y="1"/>
                  </a:cubicBezTo>
                  <a:lnTo>
                    <a:pt x="0" y="1"/>
                  </a:lnTo>
                  <a:cubicBezTo>
                    <a:pt x="167" y="1"/>
                    <a:pt x="310" y="96"/>
                    <a:pt x="381" y="215"/>
                  </a:cubicBezTo>
                  <a:cubicBezTo>
                    <a:pt x="429" y="287"/>
                    <a:pt x="453" y="382"/>
                    <a:pt x="453" y="453"/>
                  </a:cubicBezTo>
                  <a:lnTo>
                    <a:pt x="453" y="763"/>
                  </a:lnTo>
                  <a:cubicBezTo>
                    <a:pt x="453" y="834"/>
                    <a:pt x="405" y="906"/>
                    <a:pt x="334" y="906"/>
                  </a:cubicBezTo>
                  <a:lnTo>
                    <a:pt x="810" y="906"/>
                  </a:lnTo>
                  <a:cubicBezTo>
                    <a:pt x="881" y="906"/>
                    <a:pt x="929" y="834"/>
                    <a:pt x="929" y="763"/>
                  </a:cubicBezTo>
                  <a:close/>
                  <a:moveTo>
                    <a:pt x="953" y="453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3"/>
            <p:cNvSpPr/>
            <p:nvPr/>
          </p:nvSpPr>
          <p:spPr>
            <a:xfrm>
              <a:off x="4890419" y="4712296"/>
              <a:ext cx="36498" cy="35594"/>
            </a:xfrm>
            <a:custGeom>
              <a:avLst/>
              <a:gdLst/>
              <a:ahLst/>
              <a:cxnLst/>
              <a:rect l="l" t="t" r="r" b="b"/>
              <a:pathLst>
                <a:path w="929" h="906" extrusionOk="0">
                  <a:moveTo>
                    <a:pt x="929" y="453"/>
                  </a:moveTo>
                  <a:cubicBezTo>
                    <a:pt x="929" y="215"/>
                    <a:pt x="715" y="1"/>
                    <a:pt x="476" y="1"/>
                  </a:cubicBezTo>
                  <a:lnTo>
                    <a:pt x="0" y="1"/>
                  </a:lnTo>
                  <a:cubicBezTo>
                    <a:pt x="238" y="1"/>
                    <a:pt x="429" y="215"/>
                    <a:pt x="429" y="453"/>
                  </a:cubicBezTo>
                  <a:lnTo>
                    <a:pt x="429" y="763"/>
                  </a:lnTo>
                  <a:cubicBezTo>
                    <a:pt x="429" y="834"/>
                    <a:pt x="381" y="906"/>
                    <a:pt x="310" y="906"/>
                  </a:cubicBezTo>
                  <a:lnTo>
                    <a:pt x="786" y="906"/>
                  </a:lnTo>
                  <a:cubicBezTo>
                    <a:pt x="857" y="906"/>
                    <a:pt x="929" y="834"/>
                    <a:pt x="929" y="763"/>
                  </a:cubicBezTo>
                  <a:close/>
                  <a:moveTo>
                    <a:pt x="929" y="453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3"/>
            <p:cNvSpPr/>
            <p:nvPr/>
          </p:nvSpPr>
          <p:spPr>
            <a:xfrm>
              <a:off x="4871679" y="4539235"/>
              <a:ext cx="69303" cy="44945"/>
            </a:xfrm>
            <a:custGeom>
              <a:avLst/>
              <a:gdLst/>
              <a:ahLst/>
              <a:cxnLst/>
              <a:rect l="l" t="t" r="r" b="b"/>
              <a:pathLst>
                <a:path w="1764" h="1144" extrusionOk="0">
                  <a:moveTo>
                    <a:pt x="1763" y="572"/>
                  </a:moveTo>
                  <a:cubicBezTo>
                    <a:pt x="1763" y="262"/>
                    <a:pt x="1501" y="0"/>
                    <a:pt x="1192" y="0"/>
                  </a:cubicBezTo>
                  <a:lnTo>
                    <a:pt x="1" y="0"/>
                  </a:lnTo>
                  <a:cubicBezTo>
                    <a:pt x="310" y="0"/>
                    <a:pt x="572" y="262"/>
                    <a:pt x="572" y="572"/>
                  </a:cubicBezTo>
                  <a:cubicBezTo>
                    <a:pt x="572" y="691"/>
                    <a:pt x="525" y="810"/>
                    <a:pt x="453" y="929"/>
                  </a:cubicBezTo>
                  <a:cubicBezTo>
                    <a:pt x="358" y="1048"/>
                    <a:pt x="191" y="1143"/>
                    <a:pt x="1" y="1143"/>
                  </a:cubicBezTo>
                  <a:lnTo>
                    <a:pt x="1192" y="1143"/>
                  </a:lnTo>
                  <a:cubicBezTo>
                    <a:pt x="1501" y="1143"/>
                    <a:pt x="1763" y="881"/>
                    <a:pt x="1763" y="572"/>
                  </a:cubicBezTo>
                  <a:close/>
                  <a:moveTo>
                    <a:pt x="1763" y="572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3"/>
            <p:cNvSpPr/>
            <p:nvPr/>
          </p:nvSpPr>
          <p:spPr>
            <a:xfrm>
              <a:off x="4681763" y="4411982"/>
              <a:ext cx="66474" cy="64589"/>
            </a:xfrm>
            <a:custGeom>
              <a:avLst/>
              <a:gdLst/>
              <a:ahLst/>
              <a:cxnLst/>
              <a:rect l="l" t="t" r="r" b="b"/>
              <a:pathLst>
                <a:path w="1692" h="1644" extrusionOk="0">
                  <a:moveTo>
                    <a:pt x="453" y="191"/>
                  </a:moveTo>
                  <a:cubicBezTo>
                    <a:pt x="381" y="167"/>
                    <a:pt x="310" y="143"/>
                    <a:pt x="239" y="119"/>
                  </a:cubicBezTo>
                  <a:cubicBezTo>
                    <a:pt x="143" y="167"/>
                    <a:pt x="72" y="239"/>
                    <a:pt x="0" y="310"/>
                  </a:cubicBezTo>
                  <a:cubicBezTo>
                    <a:pt x="72" y="262"/>
                    <a:pt x="596" y="643"/>
                    <a:pt x="1191" y="405"/>
                  </a:cubicBezTo>
                  <a:cubicBezTo>
                    <a:pt x="1453" y="310"/>
                    <a:pt x="1620" y="1405"/>
                    <a:pt x="1667" y="1644"/>
                  </a:cubicBezTo>
                  <a:cubicBezTo>
                    <a:pt x="1691" y="1096"/>
                    <a:pt x="1644" y="524"/>
                    <a:pt x="1477" y="0"/>
                  </a:cubicBezTo>
                  <a:cubicBezTo>
                    <a:pt x="1334" y="96"/>
                    <a:pt x="1191" y="143"/>
                    <a:pt x="1048" y="191"/>
                  </a:cubicBezTo>
                  <a:cubicBezTo>
                    <a:pt x="882" y="239"/>
                    <a:pt x="739" y="239"/>
                    <a:pt x="572" y="215"/>
                  </a:cubicBezTo>
                  <a:lnTo>
                    <a:pt x="453" y="191"/>
                  </a:lnTo>
                  <a:close/>
                  <a:moveTo>
                    <a:pt x="453" y="191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3"/>
            <p:cNvSpPr/>
            <p:nvPr/>
          </p:nvSpPr>
          <p:spPr>
            <a:xfrm>
              <a:off x="4715433" y="4495233"/>
              <a:ext cx="100144" cy="61799"/>
            </a:xfrm>
            <a:custGeom>
              <a:avLst/>
              <a:gdLst/>
              <a:ahLst/>
              <a:cxnLst/>
              <a:rect l="l" t="t" r="r" b="b"/>
              <a:pathLst>
                <a:path w="2549" h="1573" extrusionOk="0">
                  <a:moveTo>
                    <a:pt x="2096" y="763"/>
                  </a:moveTo>
                  <a:lnTo>
                    <a:pt x="1096" y="406"/>
                  </a:lnTo>
                  <a:cubicBezTo>
                    <a:pt x="953" y="287"/>
                    <a:pt x="810" y="144"/>
                    <a:pt x="691" y="1"/>
                  </a:cubicBezTo>
                  <a:lnTo>
                    <a:pt x="1" y="668"/>
                  </a:lnTo>
                  <a:lnTo>
                    <a:pt x="310" y="953"/>
                  </a:lnTo>
                  <a:cubicBezTo>
                    <a:pt x="382" y="1025"/>
                    <a:pt x="429" y="1073"/>
                    <a:pt x="501" y="1096"/>
                  </a:cubicBezTo>
                  <a:cubicBezTo>
                    <a:pt x="620" y="1168"/>
                    <a:pt x="763" y="1215"/>
                    <a:pt x="906" y="1215"/>
                  </a:cubicBezTo>
                  <a:lnTo>
                    <a:pt x="2096" y="1525"/>
                  </a:lnTo>
                  <a:cubicBezTo>
                    <a:pt x="2335" y="1573"/>
                    <a:pt x="2549" y="1334"/>
                    <a:pt x="2477" y="1120"/>
                  </a:cubicBezTo>
                  <a:cubicBezTo>
                    <a:pt x="2430" y="930"/>
                    <a:pt x="2263" y="811"/>
                    <a:pt x="2096" y="763"/>
                  </a:cubicBezTo>
                  <a:close/>
                  <a:moveTo>
                    <a:pt x="2096" y="763"/>
                  </a:moveTo>
                  <a:close/>
                </a:path>
              </a:pathLst>
            </a:custGeom>
            <a:solidFill>
              <a:srgbClr val="FF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3"/>
            <p:cNvSpPr/>
            <p:nvPr/>
          </p:nvSpPr>
          <p:spPr>
            <a:xfrm>
              <a:off x="4665852" y="4340872"/>
              <a:ext cx="96412" cy="80500"/>
            </a:xfrm>
            <a:custGeom>
              <a:avLst/>
              <a:gdLst/>
              <a:ahLst/>
              <a:cxnLst/>
              <a:rect l="l" t="t" r="r" b="b"/>
              <a:pathLst>
                <a:path w="2454" h="2049" extrusionOk="0">
                  <a:moveTo>
                    <a:pt x="2406" y="1025"/>
                  </a:moveTo>
                  <a:cubicBezTo>
                    <a:pt x="2453" y="786"/>
                    <a:pt x="2430" y="572"/>
                    <a:pt x="2334" y="358"/>
                  </a:cubicBezTo>
                  <a:cubicBezTo>
                    <a:pt x="1977" y="191"/>
                    <a:pt x="1572" y="72"/>
                    <a:pt x="1168" y="48"/>
                  </a:cubicBezTo>
                  <a:cubicBezTo>
                    <a:pt x="882" y="1"/>
                    <a:pt x="667" y="596"/>
                    <a:pt x="429" y="834"/>
                  </a:cubicBezTo>
                  <a:cubicBezTo>
                    <a:pt x="310" y="953"/>
                    <a:pt x="167" y="1025"/>
                    <a:pt x="1" y="1072"/>
                  </a:cubicBezTo>
                  <a:cubicBezTo>
                    <a:pt x="48" y="1382"/>
                    <a:pt x="215" y="1644"/>
                    <a:pt x="453" y="1810"/>
                  </a:cubicBezTo>
                  <a:cubicBezTo>
                    <a:pt x="501" y="1858"/>
                    <a:pt x="572" y="1882"/>
                    <a:pt x="644" y="1906"/>
                  </a:cubicBezTo>
                  <a:cubicBezTo>
                    <a:pt x="739" y="1953"/>
                    <a:pt x="858" y="2001"/>
                    <a:pt x="977" y="2025"/>
                  </a:cubicBezTo>
                  <a:cubicBezTo>
                    <a:pt x="1144" y="2049"/>
                    <a:pt x="1310" y="2025"/>
                    <a:pt x="1453" y="2001"/>
                  </a:cubicBezTo>
                  <a:cubicBezTo>
                    <a:pt x="1620" y="1953"/>
                    <a:pt x="1763" y="1882"/>
                    <a:pt x="1882" y="1787"/>
                  </a:cubicBezTo>
                  <a:cubicBezTo>
                    <a:pt x="2144" y="1620"/>
                    <a:pt x="2334" y="1334"/>
                    <a:pt x="2406" y="1025"/>
                  </a:cubicBezTo>
                  <a:close/>
                  <a:moveTo>
                    <a:pt x="2406" y="1025"/>
                  </a:moveTo>
                  <a:close/>
                </a:path>
              </a:pathLst>
            </a:custGeom>
            <a:solidFill>
              <a:srgbClr val="FF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3"/>
            <p:cNvSpPr/>
            <p:nvPr/>
          </p:nvSpPr>
          <p:spPr>
            <a:xfrm>
              <a:off x="4660234" y="4311878"/>
              <a:ext cx="121673" cy="78614"/>
            </a:xfrm>
            <a:custGeom>
              <a:avLst/>
              <a:gdLst/>
              <a:ahLst/>
              <a:cxnLst/>
              <a:rect l="l" t="t" r="r" b="b"/>
              <a:pathLst>
                <a:path w="3097" h="2001" extrusionOk="0">
                  <a:moveTo>
                    <a:pt x="2644" y="143"/>
                  </a:moveTo>
                  <a:cubicBezTo>
                    <a:pt x="2049" y="238"/>
                    <a:pt x="1453" y="0"/>
                    <a:pt x="1072" y="72"/>
                  </a:cubicBezTo>
                  <a:cubicBezTo>
                    <a:pt x="334" y="191"/>
                    <a:pt x="1" y="858"/>
                    <a:pt x="120" y="1810"/>
                  </a:cubicBezTo>
                  <a:lnTo>
                    <a:pt x="120" y="1834"/>
                  </a:lnTo>
                  <a:cubicBezTo>
                    <a:pt x="120" y="1834"/>
                    <a:pt x="429" y="2001"/>
                    <a:pt x="596" y="1834"/>
                  </a:cubicBezTo>
                  <a:cubicBezTo>
                    <a:pt x="834" y="1596"/>
                    <a:pt x="1001" y="977"/>
                    <a:pt x="1311" y="1024"/>
                  </a:cubicBezTo>
                  <a:cubicBezTo>
                    <a:pt x="1692" y="1072"/>
                    <a:pt x="2073" y="1096"/>
                    <a:pt x="2477" y="1096"/>
                  </a:cubicBezTo>
                  <a:cubicBezTo>
                    <a:pt x="2668" y="1072"/>
                    <a:pt x="2835" y="953"/>
                    <a:pt x="2930" y="786"/>
                  </a:cubicBezTo>
                  <a:cubicBezTo>
                    <a:pt x="3097" y="405"/>
                    <a:pt x="3097" y="72"/>
                    <a:pt x="2644" y="143"/>
                  </a:cubicBezTo>
                  <a:close/>
                  <a:moveTo>
                    <a:pt x="2644" y="143"/>
                  </a:moveTo>
                  <a:close/>
                </a:path>
              </a:pathLst>
            </a:custGeom>
            <a:solidFill>
              <a:srgbClr val="7E7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3"/>
            <p:cNvSpPr/>
            <p:nvPr/>
          </p:nvSpPr>
          <p:spPr>
            <a:xfrm>
              <a:off x="4699521" y="4354898"/>
              <a:ext cx="62742" cy="66474"/>
            </a:xfrm>
            <a:custGeom>
              <a:avLst/>
              <a:gdLst/>
              <a:ahLst/>
              <a:cxnLst/>
              <a:rect l="l" t="t" r="r" b="b"/>
              <a:pathLst>
                <a:path w="1597" h="1692" extrusionOk="0">
                  <a:moveTo>
                    <a:pt x="1549" y="668"/>
                  </a:moveTo>
                  <a:cubicBezTo>
                    <a:pt x="1596" y="429"/>
                    <a:pt x="1573" y="215"/>
                    <a:pt x="1477" y="1"/>
                  </a:cubicBezTo>
                  <a:cubicBezTo>
                    <a:pt x="1287" y="1"/>
                    <a:pt x="1073" y="1"/>
                    <a:pt x="882" y="1"/>
                  </a:cubicBezTo>
                  <a:cubicBezTo>
                    <a:pt x="977" y="191"/>
                    <a:pt x="1001" y="429"/>
                    <a:pt x="953" y="668"/>
                  </a:cubicBezTo>
                  <a:cubicBezTo>
                    <a:pt x="906" y="882"/>
                    <a:pt x="811" y="1096"/>
                    <a:pt x="644" y="1263"/>
                  </a:cubicBezTo>
                  <a:cubicBezTo>
                    <a:pt x="477" y="1430"/>
                    <a:pt x="239" y="1572"/>
                    <a:pt x="1" y="1644"/>
                  </a:cubicBezTo>
                  <a:lnTo>
                    <a:pt x="1" y="1644"/>
                  </a:lnTo>
                  <a:lnTo>
                    <a:pt x="120" y="1668"/>
                  </a:lnTo>
                  <a:cubicBezTo>
                    <a:pt x="287" y="1692"/>
                    <a:pt x="430" y="1668"/>
                    <a:pt x="596" y="1644"/>
                  </a:cubicBezTo>
                  <a:cubicBezTo>
                    <a:pt x="739" y="1596"/>
                    <a:pt x="882" y="1525"/>
                    <a:pt x="1025" y="1430"/>
                  </a:cubicBezTo>
                  <a:cubicBezTo>
                    <a:pt x="1287" y="1263"/>
                    <a:pt x="1477" y="977"/>
                    <a:pt x="1549" y="644"/>
                  </a:cubicBezTo>
                  <a:close/>
                  <a:moveTo>
                    <a:pt x="1549" y="668"/>
                  </a:moveTo>
                  <a:close/>
                </a:path>
              </a:pathLst>
            </a:custGeom>
            <a:solidFill>
              <a:srgbClr val="FFD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3"/>
            <p:cNvSpPr/>
            <p:nvPr/>
          </p:nvSpPr>
          <p:spPr>
            <a:xfrm>
              <a:off x="4734173" y="4314667"/>
              <a:ext cx="48677" cy="40270"/>
            </a:xfrm>
            <a:custGeom>
              <a:avLst/>
              <a:gdLst/>
              <a:ahLst/>
              <a:cxnLst/>
              <a:rect l="l" t="t" r="r" b="b"/>
              <a:pathLst>
                <a:path w="1239" h="1025" extrusionOk="0">
                  <a:moveTo>
                    <a:pt x="1048" y="715"/>
                  </a:moveTo>
                  <a:cubicBezTo>
                    <a:pt x="1215" y="334"/>
                    <a:pt x="1238" y="1"/>
                    <a:pt x="762" y="72"/>
                  </a:cubicBezTo>
                  <a:cubicBezTo>
                    <a:pt x="667" y="96"/>
                    <a:pt x="572" y="96"/>
                    <a:pt x="476" y="96"/>
                  </a:cubicBezTo>
                  <a:cubicBezTo>
                    <a:pt x="643" y="191"/>
                    <a:pt x="595" y="453"/>
                    <a:pt x="476" y="715"/>
                  </a:cubicBezTo>
                  <a:cubicBezTo>
                    <a:pt x="429" y="787"/>
                    <a:pt x="381" y="858"/>
                    <a:pt x="333" y="906"/>
                  </a:cubicBezTo>
                  <a:lnTo>
                    <a:pt x="310" y="906"/>
                  </a:lnTo>
                  <a:cubicBezTo>
                    <a:pt x="214" y="977"/>
                    <a:pt x="95" y="1001"/>
                    <a:pt x="0" y="1025"/>
                  </a:cubicBezTo>
                  <a:cubicBezTo>
                    <a:pt x="191" y="1025"/>
                    <a:pt x="405" y="1025"/>
                    <a:pt x="595" y="1025"/>
                  </a:cubicBezTo>
                  <a:cubicBezTo>
                    <a:pt x="786" y="1001"/>
                    <a:pt x="976" y="882"/>
                    <a:pt x="1048" y="715"/>
                  </a:cubicBezTo>
                  <a:close/>
                  <a:moveTo>
                    <a:pt x="1048" y="715"/>
                  </a:moveTo>
                  <a:close/>
                </a:path>
              </a:pathLst>
            </a:custGeom>
            <a:solidFill>
              <a:srgbClr val="6A5D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3"/>
            <p:cNvSpPr/>
            <p:nvPr/>
          </p:nvSpPr>
          <p:spPr>
            <a:xfrm>
              <a:off x="4681763" y="4447184"/>
              <a:ext cx="68321" cy="81089"/>
            </a:xfrm>
            <a:custGeom>
              <a:avLst/>
              <a:gdLst/>
              <a:ahLst/>
              <a:cxnLst/>
              <a:rect l="l" t="t" r="r" b="b"/>
              <a:pathLst>
                <a:path w="1739" h="2064" extrusionOk="0">
                  <a:moveTo>
                    <a:pt x="657" y="0"/>
                  </a:moveTo>
                  <a:cubicBezTo>
                    <a:pt x="517" y="0"/>
                    <a:pt x="392" y="168"/>
                    <a:pt x="501" y="295"/>
                  </a:cubicBezTo>
                  <a:lnTo>
                    <a:pt x="1286" y="1200"/>
                  </a:lnTo>
                  <a:lnTo>
                    <a:pt x="834" y="1629"/>
                  </a:lnTo>
                  <a:lnTo>
                    <a:pt x="334" y="1057"/>
                  </a:lnTo>
                  <a:cubicBezTo>
                    <a:pt x="298" y="1021"/>
                    <a:pt x="250" y="1004"/>
                    <a:pt x="203" y="1004"/>
                  </a:cubicBezTo>
                  <a:cubicBezTo>
                    <a:pt x="155" y="1004"/>
                    <a:pt x="108" y="1021"/>
                    <a:pt x="72" y="1057"/>
                  </a:cubicBezTo>
                  <a:cubicBezTo>
                    <a:pt x="0" y="1129"/>
                    <a:pt x="0" y="1248"/>
                    <a:pt x="72" y="1319"/>
                  </a:cubicBezTo>
                  <a:lnTo>
                    <a:pt x="715" y="2010"/>
                  </a:lnTo>
                  <a:cubicBezTo>
                    <a:pt x="751" y="2045"/>
                    <a:pt x="792" y="2063"/>
                    <a:pt x="834" y="2063"/>
                  </a:cubicBezTo>
                  <a:cubicBezTo>
                    <a:pt x="876" y="2063"/>
                    <a:pt x="917" y="2045"/>
                    <a:pt x="953" y="2010"/>
                  </a:cubicBezTo>
                  <a:lnTo>
                    <a:pt x="1667" y="1343"/>
                  </a:lnTo>
                  <a:cubicBezTo>
                    <a:pt x="1739" y="1272"/>
                    <a:pt x="1739" y="1176"/>
                    <a:pt x="1691" y="1105"/>
                  </a:cubicBezTo>
                  <a:lnTo>
                    <a:pt x="786" y="57"/>
                  </a:lnTo>
                  <a:cubicBezTo>
                    <a:pt x="746" y="17"/>
                    <a:pt x="701" y="0"/>
                    <a:pt x="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6" name="Google Shape;1446;p3"/>
          <p:cNvGrpSpPr/>
          <p:nvPr/>
        </p:nvGrpSpPr>
        <p:grpSpPr>
          <a:xfrm>
            <a:off x="950452" y="1741636"/>
            <a:ext cx="363438" cy="436294"/>
            <a:chOff x="3677850" y="4301584"/>
            <a:chExt cx="406076" cy="487480"/>
          </a:xfrm>
        </p:grpSpPr>
        <p:sp>
          <p:nvSpPr>
            <p:cNvPr id="1447" name="Google Shape;1447;p3"/>
            <p:cNvSpPr/>
            <p:nvPr/>
          </p:nvSpPr>
          <p:spPr>
            <a:xfrm>
              <a:off x="3745228" y="4392339"/>
              <a:ext cx="235804" cy="91736"/>
            </a:xfrm>
            <a:custGeom>
              <a:avLst/>
              <a:gdLst/>
              <a:ahLst/>
              <a:cxnLst/>
              <a:rect l="l" t="t" r="r" b="b"/>
              <a:pathLst>
                <a:path w="6002" h="2335" extrusionOk="0">
                  <a:moveTo>
                    <a:pt x="5954" y="2001"/>
                  </a:moveTo>
                  <a:cubicBezTo>
                    <a:pt x="6001" y="1739"/>
                    <a:pt x="5930" y="1453"/>
                    <a:pt x="5739" y="1262"/>
                  </a:cubicBezTo>
                  <a:lnTo>
                    <a:pt x="4549" y="215"/>
                  </a:lnTo>
                  <a:lnTo>
                    <a:pt x="3025" y="0"/>
                  </a:lnTo>
                  <a:lnTo>
                    <a:pt x="1453" y="215"/>
                  </a:lnTo>
                  <a:lnTo>
                    <a:pt x="262" y="1262"/>
                  </a:lnTo>
                  <a:cubicBezTo>
                    <a:pt x="72" y="1453"/>
                    <a:pt x="0" y="1739"/>
                    <a:pt x="48" y="2001"/>
                  </a:cubicBezTo>
                  <a:lnTo>
                    <a:pt x="48" y="2144"/>
                  </a:lnTo>
                  <a:lnTo>
                    <a:pt x="3096" y="2334"/>
                  </a:lnTo>
                  <a:lnTo>
                    <a:pt x="5954" y="2144"/>
                  </a:lnTo>
                  <a:close/>
                  <a:moveTo>
                    <a:pt x="5954" y="2001"/>
                  </a:move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3"/>
            <p:cNvSpPr/>
            <p:nvPr/>
          </p:nvSpPr>
          <p:spPr>
            <a:xfrm>
              <a:off x="3747074" y="4477475"/>
              <a:ext cx="232071" cy="212428"/>
            </a:xfrm>
            <a:custGeom>
              <a:avLst/>
              <a:gdLst/>
              <a:ahLst/>
              <a:cxnLst/>
              <a:rect l="l" t="t" r="r" b="b"/>
              <a:pathLst>
                <a:path w="5907" h="5407" extrusionOk="0">
                  <a:moveTo>
                    <a:pt x="5907" y="0"/>
                  </a:moveTo>
                  <a:lnTo>
                    <a:pt x="1" y="0"/>
                  </a:lnTo>
                  <a:lnTo>
                    <a:pt x="1" y="5049"/>
                  </a:lnTo>
                  <a:lnTo>
                    <a:pt x="2906" y="5406"/>
                  </a:lnTo>
                  <a:lnTo>
                    <a:pt x="5907" y="5049"/>
                  </a:lnTo>
                  <a:close/>
                  <a:moveTo>
                    <a:pt x="5907" y="0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3"/>
            <p:cNvSpPr/>
            <p:nvPr/>
          </p:nvSpPr>
          <p:spPr>
            <a:xfrm>
              <a:off x="3747074" y="4702946"/>
              <a:ext cx="199345" cy="58971"/>
            </a:xfrm>
            <a:custGeom>
              <a:avLst/>
              <a:gdLst/>
              <a:ahLst/>
              <a:cxnLst/>
              <a:rect l="l" t="t" r="r" b="b"/>
              <a:pathLst>
                <a:path w="5074" h="1501" extrusionOk="0">
                  <a:moveTo>
                    <a:pt x="5073" y="1501"/>
                  </a:moveTo>
                  <a:cubicBezTo>
                    <a:pt x="4740" y="1287"/>
                    <a:pt x="4930" y="787"/>
                    <a:pt x="4835" y="406"/>
                  </a:cubicBezTo>
                  <a:cubicBezTo>
                    <a:pt x="4764" y="24"/>
                    <a:pt x="4073" y="1"/>
                    <a:pt x="3811" y="1"/>
                  </a:cubicBezTo>
                  <a:lnTo>
                    <a:pt x="1" y="1"/>
                  </a:lnTo>
                  <a:lnTo>
                    <a:pt x="1" y="1239"/>
                  </a:lnTo>
                  <a:cubicBezTo>
                    <a:pt x="1" y="1382"/>
                    <a:pt x="96" y="1501"/>
                    <a:pt x="239" y="1501"/>
                  </a:cubicBezTo>
                  <a:close/>
                  <a:moveTo>
                    <a:pt x="5073" y="1501"/>
                  </a:move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3"/>
            <p:cNvSpPr/>
            <p:nvPr/>
          </p:nvSpPr>
          <p:spPr>
            <a:xfrm>
              <a:off x="3677850" y="4675837"/>
              <a:ext cx="406076" cy="113227"/>
            </a:xfrm>
            <a:custGeom>
              <a:avLst/>
              <a:gdLst/>
              <a:ahLst/>
              <a:cxnLst/>
              <a:rect l="l" t="t" r="r" b="b"/>
              <a:pathLst>
                <a:path w="10336" h="2882" extrusionOk="0">
                  <a:moveTo>
                    <a:pt x="6835" y="2191"/>
                  </a:moveTo>
                  <a:cubicBezTo>
                    <a:pt x="8026" y="2882"/>
                    <a:pt x="10336" y="2358"/>
                    <a:pt x="10336" y="214"/>
                  </a:cubicBezTo>
                  <a:cubicBezTo>
                    <a:pt x="10336" y="95"/>
                    <a:pt x="10241" y="0"/>
                    <a:pt x="10122" y="0"/>
                  </a:cubicBezTo>
                  <a:lnTo>
                    <a:pt x="715" y="0"/>
                  </a:lnTo>
                  <a:cubicBezTo>
                    <a:pt x="96" y="0"/>
                    <a:pt x="0" y="905"/>
                    <a:pt x="810" y="905"/>
                  </a:cubicBezTo>
                  <a:lnTo>
                    <a:pt x="5573" y="905"/>
                  </a:lnTo>
                  <a:cubicBezTo>
                    <a:pt x="5835" y="905"/>
                    <a:pt x="6073" y="929"/>
                    <a:pt x="6168" y="1310"/>
                  </a:cubicBezTo>
                  <a:cubicBezTo>
                    <a:pt x="6264" y="1667"/>
                    <a:pt x="6502" y="1977"/>
                    <a:pt x="6835" y="2167"/>
                  </a:cubicBezTo>
                  <a:close/>
                  <a:moveTo>
                    <a:pt x="6835" y="2191"/>
                  </a:move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3"/>
            <p:cNvSpPr/>
            <p:nvPr/>
          </p:nvSpPr>
          <p:spPr>
            <a:xfrm>
              <a:off x="3805102" y="4524266"/>
              <a:ext cx="108551" cy="110437"/>
            </a:xfrm>
            <a:custGeom>
              <a:avLst/>
              <a:gdLst/>
              <a:ahLst/>
              <a:cxnLst/>
              <a:rect l="l" t="t" r="r" b="b"/>
              <a:pathLst>
                <a:path w="2763" h="2811" extrusionOk="0">
                  <a:moveTo>
                    <a:pt x="2763" y="1596"/>
                  </a:moveTo>
                  <a:lnTo>
                    <a:pt x="2763" y="1191"/>
                  </a:lnTo>
                  <a:cubicBezTo>
                    <a:pt x="2763" y="1048"/>
                    <a:pt x="2644" y="929"/>
                    <a:pt x="2477" y="929"/>
                  </a:cubicBezTo>
                  <a:lnTo>
                    <a:pt x="1858" y="929"/>
                  </a:lnTo>
                  <a:lnTo>
                    <a:pt x="1858" y="286"/>
                  </a:lnTo>
                  <a:cubicBezTo>
                    <a:pt x="1858" y="143"/>
                    <a:pt x="1715" y="0"/>
                    <a:pt x="1572" y="0"/>
                  </a:cubicBezTo>
                  <a:lnTo>
                    <a:pt x="1167" y="0"/>
                  </a:lnTo>
                  <a:cubicBezTo>
                    <a:pt x="1024" y="0"/>
                    <a:pt x="905" y="143"/>
                    <a:pt x="905" y="286"/>
                  </a:cubicBezTo>
                  <a:lnTo>
                    <a:pt x="905" y="929"/>
                  </a:lnTo>
                  <a:lnTo>
                    <a:pt x="262" y="929"/>
                  </a:lnTo>
                  <a:cubicBezTo>
                    <a:pt x="119" y="929"/>
                    <a:pt x="0" y="1048"/>
                    <a:pt x="0" y="1215"/>
                  </a:cubicBezTo>
                  <a:lnTo>
                    <a:pt x="0" y="1596"/>
                  </a:lnTo>
                  <a:cubicBezTo>
                    <a:pt x="0" y="1762"/>
                    <a:pt x="119" y="1881"/>
                    <a:pt x="262" y="1881"/>
                  </a:cubicBezTo>
                  <a:lnTo>
                    <a:pt x="905" y="1881"/>
                  </a:lnTo>
                  <a:lnTo>
                    <a:pt x="905" y="2524"/>
                  </a:lnTo>
                  <a:cubicBezTo>
                    <a:pt x="905" y="2691"/>
                    <a:pt x="1024" y="2810"/>
                    <a:pt x="1167" y="2810"/>
                  </a:cubicBezTo>
                  <a:lnTo>
                    <a:pt x="1572" y="2810"/>
                  </a:lnTo>
                  <a:cubicBezTo>
                    <a:pt x="1715" y="2810"/>
                    <a:pt x="1858" y="2691"/>
                    <a:pt x="1858" y="2524"/>
                  </a:cubicBezTo>
                  <a:lnTo>
                    <a:pt x="1858" y="1881"/>
                  </a:lnTo>
                  <a:lnTo>
                    <a:pt x="2477" y="1881"/>
                  </a:lnTo>
                  <a:cubicBezTo>
                    <a:pt x="2644" y="1881"/>
                    <a:pt x="2763" y="1762"/>
                    <a:pt x="2763" y="1596"/>
                  </a:cubicBezTo>
                  <a:close/>
                  <a:moveTo>
                    <a:pt x="2763" y="1596"/>
                  </a:move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3"/>
            <p:cNvSpPr/>
            <p:nvPr/>
          </p:nvSpPr>
          <p:spPr>
            <a:xfrm>
              <a:off x="3801370" y="4301584"/>
              <a:ext cx="122577" cy="72093"/>
            </a:xfrm>
            <a:custGeom>
              <a:avLst/>
              <a:gdLst/>
              <a:ahLst/>
              <a:cxnLst/>
              <a:rect l="l" t="t" r="r" b="b"/>
              <a:pathLst>
                <a:path w="3120" h="1835" extrusionOk="0">
                  <a:moveTo>
                    <a:pt x="3120" y="1596"/>
                  </a:moveTo>
                  <a:lnTo>
                    <a:pt x="3120" y="215"/>
                  </a:lnTo>
                  <a:cubicBezTo>
                    <a:pt x="3120" y="96"/>
                    <a:pt x="3024" y="0"/>
                    <a:pt x="2905" y="0"/>
                  </a:cubicBezTo>
                  <a:lnTo>
                    <a:pt x="238" y="0"/>
                  </a:lnTo>
                  <a:cubicBezTo>
                    <a:pt x="119" y="0"/>
                    <a:pt x="24" y="96"/>
                    <a:pt x="0" y="215"/>
                  </a:cubicBezTo>
                  <a:lnTo>
                    <a:pt x="0" y="1596"/>
                  </a:lnTo>
                  <a:lnTo>
                    <a:pt x="1596" y="1834"/>
                  </a:lnTo>
                  <a:close/>
                  <a:moveTo>
                    <a:pt x="3120" y="1596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3"/>
            <p:cNvSpPr/>
            <p:nvPr/>
          </p:nvSpPr>
          <p:spPr>
            <a:xfrm>
              <a:off x="3883677" y="4301584"/>
              <a:ext cx="40270" cy="62703"/>
            </a:xfrm>
            <a:custGeom>
              <a:avLst/>
              <a:gdLst/>
              <a:ahLst/>
              <a:cxnLst/>
              <a:rect l="l" t="t" r="r" b="b"/>
              <a:pathLst>
                <a:path w="1025" h="1596" extrusionOk="0">
                  <a:moveTo>
                    <a:pt x="1025" y="1596"/>
                  </a:moveTo>
                  <a:lnTo>
                    <a:pt x="1025" y="215"/>
                  </a:lnTo>
                  <a:cubicBezTo>
                    <a:pt x="1025" y="96"/>
                    <a:pt x="929" y="0"/>
                    <a:pt x="810" y="0"/>
                  </a:cubicBezTo>
                  <a:lnTo>
                    <a:pt x="1" y="0"/>
                  </a:lnTo>
                  <a:cubicBezTo>
                    <a:pt x="120" y="0"/>
                    <a:pt x="215" y="96"/>
                    <a:pt x="215" y="215"/>
                  </a:cubicBezTo>
                  <a:lnTo>
                    <a:pt x="215" y="1596"/>
                  </a:lnTo>
                  <a:close/>
                  <a:moveTo>
                    <a:pt x="1025" y="1596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3"/>
            <p:cNvSpPr/>
            <p:nvPr/>
          </p:nvSpPr>
          <p:spPr>
            <a:xfrm>
              <a:off x="3892124" y="4400746"/>
              <a:ext cx="88908" cy="75825"/>
            </a:xfrm>
            <a:custGeom>
              <a:avLst/>
              <a:gdLst/>
              <a:ahLst/>
              <a:cxnLst/>
              <a:rect l="l" t="t" r="r" b="b"/>
              <a:pathLst>
                <a:path w="2263" h="1930" extrusionOk="0">
                  <a:moveTo>
                    <a:pt x="2215" y="1787"/>
                  </a:moveTo>
                  <a:cubicBezTo>
                    <a:pt x="2262" y="1525"/>
                    <a:pt x="2191" y="1239"/>
                    <a:pt x="2000" y="1048"/>
                  </a:cubicBezTo>
                  <a:lnTo>
                    <a:pt x="810" y="1"/>
                  </a:lnTo>
                  <a:lnTo>
                    <a:pt x="0" y="1"/>
                  </a:lnTo>
                  <a:lnTo>
                    <a:pt x="0" y="239"/>
                  </a:lnTo>
                  <a:lnTo>
                    <a:pt x="1191" y="1263"/>
                  </a:lnTo>
                  <a:cubicBezTo>
                    <a:pt x="1357" y="1453"/>
                    <a:pt x="1453" y="1691"/>
                    <a:pt x="1405" y="1930"/>
                  </a:cubicBezTo>
                  <a:lnTo>
                    <a:pt x="2215" y="1930"/>
                  </a:lnTo>
                  <a:close/>
                  <a:moveTo>
                    <a:pt x="2215" y="1787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3"/>
            <p:cNvSpPr/>
            <p:nvPr/>
          </p:nvSpPr>
          <p:spPr>
            <a:xfrm>
              <a:off x="3947323" y="4477475"/>
              <a:ext cx="31823" cy="198402"/>
            </a:xfrm>
            <a:custGeom>
              <a:avLst/>
              <a:gdLst/>
              <a:ahLst/>
              <a:cxnLst/>
              <a:rect l="l" t="t" r="r" b="b"/>
              <a:pathLst>
                <a:path w="810" h="5050" extrusionOk="0">
                  <a:moveTo>
                    <a:pt x="810" y="2072"/>
                  </a:moveTo>
                  <a:lnTo>
                    <a:pt x="810" y="0"/>
                  </a:lnTo>
                  <a:lnTo>
                    <a:pt x="0" y="0"/>
                  </a:lnTo>
                  <a:lnTo>
                    <a:pt x="0" y="5049"/>
                  </a:lnTo>
                  <a:lnTo>
                    <a:pt x="810" y="5049"/>
                  </a:lnTo>
                  <a:lnTo>
                    <a:pt x="810" y="4001"/>
                  </a:lnTo>
                  <a:cubicBezTo>
                    <a:pt x="524" y="3811"/>
                    <a:pt x="381" y="3501"/>
                    <a:pt x="381" y="3144"/>
                  </a:cubicBezTo>
                  <a:cubicBezTo>
                    <a:pt x="453" y="2763"/>
                    <a:pt x="595" y="2406"/>
                    <a:pt x="810" y="2072"/>
                  </a:cubicBezTo>
                  <a:close/>
                  <a:moveTo>
                    <a:pt x="810" y="2072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3"/>
            <p:cNvSpPr/>
            <p:nvPr/>
          </p:nvSpPr>
          <p:spPr>
            <a:xfrm>
              <a:off x="3969756" y="4675837"/>
              <a:ext cx="114169" cy="105762"/>
            </a:xfrm>
            <a:custGeom>
              <a:avLst/>
              <a:gdLst/>
              <a:ahLst/>
              <a:cxnLst/>
              <a:rect l="l" t="t" r="r" b="b"/>
              <a:pathLst>
                <a:path w="2906" h="2692" extrusionOk="0">
                  <a:moveTo>
                    <a:pt x="1" y="2405"/>
                  </a:moveTo>
                  <a:cubicBezTo>
                    <a:pt x="1239" y="2691"/>
                    <a:pt x="2906" y="2024"/>
                    <a:pt x="2906" y="214"/>
                  </a:cubicBezTo>
                  <a:cubicBezTo>
                    <a:pt x="2906" y="95"/>
                    <a:pt x="2811" y="0"/>
                    <a:pt x="2692" y="0"/>
                  </a:cubicBezTo>
                  <a:lnTo>
                    <a:pt x="1572" y="0"/>
                  </a:lnTo>
                  <a:cubicBezTo>
                    <a:pt x="1691" y="0"/>
                    <a:pt x="1787" y="95"/>
                    <a:pt x="1787" y="214"/>
                  </a:cubicBezTo>
                  <a:cubicBezTo>
                    <a:pt x="1834" y="1286"/>
                    <a:pt x="1072" y="2215"/>
                    <a:pt x="1" y="2405"/>
                  </a:cubicBezTo>
                  <a:close/>
                  <a:moveTo>
                    <a:pt x="1" y="2405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3"/>
            <p:cNvSpPr/>
            <p:nvPr/>
          </p:nvSpPr>
          <p:spPr>
            <a:xfrm>
              <a:off x="3802273" y="4364248"/>
              <a:ext cx="121673" cy="36537"/>
            </a:xfrm>
            <a:custGeom>
              <a:avLst/>
              <a:gdLst/>
              <a:ahLst/>
              <a:cxnLst/>
              <a:rect l="l" t="t" r="r" b="b"/>
              <a:pathLst>
                <a:path w="3097" h="930" extrusionOk="0">
                  <a:moveTo>
                    <a:pt x="1" y="1"/>
                  </a:moveTo>
                  <a:lnTo>
                    <a:pt x="1" y="930"/>
                  </a:lnTo>
                  <a:lnTo>
                    <a:pt x="3097" y="930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3"/>
            <p:cNvSpPr/>
            <p:nvPr/>
          </p:nvSpPr>
          <p:spPr>
            <a:xfrm>
              <a:off x="3892124" y="4364248"/>
              <a:ext cx="31823" cy="36537"/>
            </a:xfrm>
            <a:custGeom>
              <a:avLst/>
              <a:gdLst/>
              <a:ahLst/>
              <a:cxnLst/>
              <a:rect l="l" t="t" r="r" b="b"/>
              <a:pathLst>
                <a:path w="810" h="930" extrusionOk="0">
                  <a:moveTo>
                    <a:pt x="0" y="1"/>
                  </a:moveTo>
                  <a:lnTo>
                    <a:pt x="0" y="930"/>
                  </a:lnTo>
                  <a:lnTo>
                    <a:pt x="810" y="930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3"/>
            <p:cNvSpPr/>
            <p:nvPr/>
          </p:nvSpPr>
          <p:spPr>
            <a:xfrm>
              <a:off x="3962291" y="4522380"/>
              <a:ext cx="84232" cy="120730"/>
            </a:xfrm>
            <a:custGeom>
              <a:avLst/>
              <a:gdLst/>
              <a:ahLst/>
              <a:cxnLst/>
              <a:rect l="l" t="t" r="r" b="b"/>
              <a:pathLst>
                <a:path w="2144" h="3073" extrusionOk="0">
                  <a:moveTo>
                    <a:pt x="1048" y="3049"/>
                  </a:moveTo>
                  <a:cubicBezTo>
                    <a:pt x="1643" y="3073"/>
                    <a:pt x="2143" y="2596"/>
                    <a:pt x="2120" y="2001"/>
                  </a:cubicBezTo>
                  <a:cubicBezTo>
                    <a:pt x="2120" y="1477"/>
                    <a:pt x="1429" y="548"/>
                    <a:pt x="1143" y="96"/>
                  </a:cubicBezTo>
                  <a:cubicBezTo>
                    <a:pt x="1072" y="1"/>
                    <a:pt x="1048" y="1"/>
                    <a:pt x="976" y="96"/>
                  </a:cubicBezTo>
                  <a:cubicBezTo>
                    <a:pt x="834" y="310"/>
                    <a:pt x="619" y="620"/>
                    <a:pt x="429" y="929"/>
                  </a:cubicBezTo>
                  <a:cubicBezTo>
                    <a:pt x="214" y="1263"/>
                    <a:pt x="72" y="1620"/>
                    <a:pt x="0" y="2001"/>
                  </a:cubicBezTo>
                  <a:cubicBezTo>
                    <a:pt x="0" y="2358"/>
                    <a:pt x="143" y="2668"/>
                    <a:pt x="429" y="2858"/>
                  </a:cubicBezTo>
                  <a:cubicBezTo>
                    <a:pt x="619" y="2977"/>
                    <a:pt x="834" y="3049"/>
                    <a:pt x="1048" y="3049"/>
                  </a:cubicBezTo>
                  <a:close/>
                  <a:moveTo>
                    <a:pt x="1048" y="3049"/>
                  </a:move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3"/>
            <p:cNvSpPr/>
            <p:nvPr/>
          </p:nvSpPr>
          <p:spPr>
            <a:xfrm>
              <a:off x="3982878" y="4522380"/>
              <a:ext cx="62703" cy="120730"/>
            </a:xfrm>
            <a:custGeom>
              <a:avLst/>
              <a:gdLst/>
              <a:ahLst/>
              <a:cxnLst/>
              <a:rect l="l" t="t" r="r" b="b"/>
              <a:pathLst>
                <a:path w="1596" h="3073" extrusionOk="0">
                  <a:moveTo>
                    <a:pt x="1596" y="2001"/>
                  </a:moveTo>
                  <a:cubicBezTo>
                    <a:pt x="1596" y="1477"/>
                    <a:pt x="905" y="548"/>
                    <a:pt x="619" y="96"/>
                  </a:cubicBezTo>
                  <a:cubicBezTo>
                    <a:pt x="548" y="1"/>
                    <a:pt x="524" y="1"/>
                    <a:pt x="452" y="96"/>
                  </a:cubicBezTo>
                  <a:cubicBezTo>
                    <a:pt x="381" y="215"/>
                    <a:pt x="262" y="358"/>
                    <a:pt x="143" y="548"/>
                  </a:cubicBezTo>
                  <a:cubicBezTo>
                    <a:pt x="452" y="1001"/>
                    <a:pt x="762" y="1548"/>
                    <a:pt x="762" y="1929"/>
                  </a:cubicBezTo>
                  <a:cubicBezTo>
                    <a:pt x="786" y="2406"/>
                    <a:pt x="476" y="2811"/>
                    <a:pt x="0" y="2930"/>
                  </a:cubicBezTo>
                  <a:cubicBezTo>
                    <a:pt x="167" y="3001"/>
                    <a:pt x="333" y="3049"/>
                    <a:pt x="524" y="3049"/>
                  </a:cubicBezTo>
                  <a:cubicBezTo>
                    <a:pt x="1119" y="3073"/>
                    <a:pt x="1596" y="2596"/>
                    <a:pt x="1572" y="2001"/>
                  </a:cubicBezTo>
                  <a:close/>
                  <a:moveTo>
                    <a:pt x="1596" y="2001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1" name="Google Shape;1461;p3"/>
          <p:cNvGrpSpPr/>
          <p:nvPr/>
        </p:nvGrpSpPr>
        <p:grpSpPr>
          <a:xfrm>
            <a:off x="7766877" y="2989922"/>
            <a:ext cx="885983" cy="1933195"/>
            <a:chOff x="580850" y="2675300"/>
            <a:chExt cx="885983" cy="1933195"/>
          </a:xfrm>
        </p:grpSpPr>
        <p:sp>
          <p:nvSpPr>
            <p:cNvPr id="1462" name="Google Shape;1462;p3"/>
            <p:cNvSpPr/>
            <p:nvPr/>
          </p:nvSpPr>
          <p:spPr>
            <a:xfrm>
              <a:off x="587049" y="2862500"/>
              <a:ext cx="680548" cy="25225"/>
            </a:xfrm>
            <a:custGeom>
              <a:avLst/>
              <a:gdLst/>
              <a:ahLst/>
              <a:cxnLst/>
              <a:rect l="l" t="t" r="r" b="b"/>
              <a:pathLst>
                <a:path w="28116" h="835" extrusionOk="0">
                  <a:moveTo>
                    <a:pt x="0" y="0"/>
                  </a:moveTo>
                  <a:lnTo>
                    <a:pt x="0" y="835"/>
                  </a:lnTo>
                  <a:lnTo>
                    <a:pt x="28115" y="835"/>
                  </a:lnTo>
                  <a:lnTo>
                    <a:pt x="281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3"/>
            <p:cNvSpPr/>
            <p:nvPr/>
          </p:nvSpPr>
          <p:spPr>
            <a:xfrm>
              <a:off x="587049" y="2867394"/>
              <a:ext cx="680548" cy="8368"/>
            </a:xfrm>
            <a:custGeom>
              <a:avLst/>
              <a:gdLst/>
              <a:ahLst/>
              <a:cxnLst/>
              <a:rect l="l" t="t" r="r" b="b"/>
              <a:pathLst>
                <a:path w="28116" h="277" extrusionOk="0">
                  <a:moveTo>
                    <a:pt x="0" y="0"/>
                  </a:moveTo>
                  <a:lnTo>
                    <a:pt x="0" y="276"/>
                  </a:lnTo>
                  <a:lnTo>
                    <a:pt x="28115" y="276"/>
                  </a:lnTo>
                  <a:lnTo>
                    <a:pt x="281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3"/>
            <p:cNvSpPr/>
            <p:nvPr/>
          </p:nvSpPr>
          <p:spPr>
            <a:xfrm>
              <a:off x="610406" y="4300428"/>
              <a:ext cx="752931" cy="125050"/>
            </a:xfrm>
            <a:custGeom>
              <a:avLst/>
              <a:gdLst/>
              <a:ahLst/>
              <a:cxnLst/>
              <a:rect l="l" t="t" r="r" b="b"/>
              <a:pathLst>
                <a:path w="24915" h="4138" extrusionOk="0">
                  <a:moveTo>
                    <a:pt x="8551" y="1"/>
                  </a:moveTo>
                  <a:lnTo>
                    <a:pt x="0" y="2052"/>
                  </a:lnTo>
                  <a:lnTo>
                    <a:pt x="0" y="4138"/>
                  </a:lnTo>
                  <a:lnTo>
                    <a:pt x="8551" y="2085"/>
                  </a:lnTo>
                  <a:lnTo>
                    <a:pt x="16363" y="2085"/>
                  </a:lnTo>
                  <a:lnTo>
                    <a:pt x="24915" y="4138"/>
                  </a:lnTo>
                  <a:lnTo>
                    <a:pt x="24915" y="2052"/>
                  </a:lnTo>
                  <a:lnTo>
                    <a:pt x="163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3"/>
            <p:cNvSpPr/>
            <p:nvPr/>
          </p:nvSpPr>
          <p:spPr>
            <a:xfrm>
              <a:off x="1196904" y="4452318"/>
              <a:ext cx="162342" cy="156177"/>
            </a:xfrm>
            <a:custGeom>
              <a:avLst/>
              <a:gdLst/>
              <a:ahLst/>
              <a:cxnLst/>
              <a:rect l="l" t="t" r="r" b="b"/>
              <a:pathLst>
                <a:path w="5372" h="5168" extrusionOk="0">
                  <a:moveTo>
                    <a:pt x="2788" y="0"/>
                  </a:moveTo>
                  <a:cubicBezTo>
                    <a:pt x="2116" y="0"/>
                    <a:pt x="1455" y="263"/>
                    <a:pt x="961" y="758"/>
                  </a:cubicBezTo>
                  <a:cubicBezTo>
                    <a:pt x="222" y="1497"/>
                    <a:pt x="0" y="2607"/>
                    <a:pt x="401" y="3572"/>
                  </a:cubicBezTo>
                  <a:cubicBezTo>
                    <a:pt x="801" y="4539"/>
                    <a:pt x="1743" y="5167"/>
                    <a:pt x="2788" y="5167"/>
                  </a:cubicBezTo>
                  <a:cubicBezTo>
                    <a:pt x="4215" y="5167"/>
                    <a:pt x="5372" y="4010"/>
                    <a:pt x="5372" y="2585"/>
                  </a:cubicBezTo>
                  <a:cubicBezTo>
                    <a:pt x="5372" y="1540"/>
                    <a:pt x="4742" y="598"/>
                    <a:pt x="3777" y="197"/>
                  </a:cubicBezTo>
                  <a:cubicBezTo>
                    <a:pt x="3457" y="65"/>
                    <a:pt x="3121" y="0"/>
                    <a:pt x="2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3"/>
            <p:cNvSpPr/>
            <p:nvPr/>
          </p:nvSpPr>
          <p:spPr>
            <a:xfrm>
              <a:off x="1224556" y="4477946"/>
              <a:ext cx="109034" cy="104924"/>
            </a:xfrm>
            <a:custGeom>
              <a:avLst/>
              <a:gdLst/>
              <a:ahLst/>
              <a:cxnLst/>
              <a:rect l="l" t="t" r="r" b="b"/>
              <a:pathLst>
                <a:path w="3608" h="3472" extrusionOk="0">
                  <a:moveTo>
                    <a:pt x="1873" y="1"/>
                  </a:moveTo>
                  <a:cubicBezTo>
                    <a:pt x="1421" y="1"/>
                    <a:pt x="977" y="177"/>
                    <a:pt x="646" y="508"/>
                  </a:cubicBezTo>
                  <a:cubicBezTo>
                    <a:pt x="149" y="1005"/>
                    <a:pt x="0" y="1752"/>
                    <a:pt x="269" y="2401"/>
                  </a:cubicBezTo>
                  <a:cubicBezTo>
                    <a:pt x="537" y="3049"/>
                    <a:pt x="1170" y="3472"/>
                    <a:pt x="1873" y="3472"/>
                  </a:cubicBezTo>
                  <a:cubicBezTo>
                    <a:pt x="2832" y="3472"/>
                    <a:pt x="3608" y="2694"/>
                    <a:pt x="3608" y="1737"/>
                  </a:cubicBezTo>
                  <a:cubicBezTo>
                    <a:pt x="3608" y="1034"/>
                    <a:pt x="3185" y="401"/>
                    <a:pt x="2537" y="133"/>
                  </a:cubicBezTo>
                  <a:cubicBezTo>
                    <a:pt x="2322" y="44"/>
                    <a:pt x="2096" y="1"/>
                    <a:pt x="18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3"/>
            <p:cNvSpPr/>
            <p:nvPr/>
          </p:nvSpPr>
          <p:spPr>
            <a:xfrm>
              <a:off x="608321" y="4452318"/>
              <a:ext cx="162342" cy="156177"/>
            </a:xfrm>
            <a:custGeom>
              <a:avLst/>
              <a:gdLst/>
              <a:ahLst/>
              <a:cxnLst/>
              <a:rect l="l" t="t" r="r" b="b"/>
              <a:pathLst>
                <a:path w="5372" h="5168" extrusionOk="0">
                  <a:moveTo>
                    <a:pt x="2788" y="1"/>
                  </a:moveTo>
                  <a:cubicBezTo>
                    <a:pt x="2116" y="1"/>
                    <a:pt x="1455" y="264"/>
                    <a:pt x="961" y="758"/>
                  </a:cubicBezTo>
                  <a:cubicBezTo>
                    <a:pt x="222" y="1497"/>
                    <a:pt x="0" y="2607"/>
                    <a:pt x="401" y="3572"/>
                  </a:cubicBezTo>
                  <a:cubicBezTo>
                    <a:pt x="801" y="4539"/>
                    <a:pt x="1743" y="5167"/>
                    <a:pt x="2788" y="5167"/>
                  </a:cubicBezTo>
                  <a:cubicBezTo>
                    <a:pt x="4215" y="5167"/>
                    <a:pt x="5372" y="4010"/>
                    <a:pt x="5370" y="2585"/>
                  </a:cubicBezTo>
                  <a:cubicBezTo>
                    <a:pt x="5370" y="1540"/>
                    <a:pt x="4742" y="598"/>
                    <a:pt x="3775" y="198"/>
                  </a:cubicBezTo>
                  <a:cubicBezTo>
                    <a:pt x="3456" y="65"/>
                    <a:pt x="3120" y="1"/>
                    <a:pt x="2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3"/>
            <p:cNvSpPr/>
            <p:nvPr/>
          </p:nvSpPr>
          <p:spPr>
            <a:xfrm>
              <a:off x="635973" y="4477946"/>
              <a:ext cx="109034" cy="104924"/>
            </a:xfrm>
            <a:custGeom>
              <a:avLst/>
              <a:gdLst/>
              <a:ahLst/>
              <a:cxnLst/>
              <a:rect l="l" t="t" r="r" b="b"/>
              <a:pathLst>
                <a:path w="3608" h="3472" extrusionOk="0">
                  <a:moveTo>
                    <a:pt x="1873" y="1"/>
                  </a:moveTo>
                  <a:cubicBezTo>
                    <a:pt x="1421" y="1"/>
                    <a:pt x="977" y="177"/>
                    <a:pt x="646" y="508"/>
                  </a:cubicBezTo>
                  <a:cubicBezTo>
                    <a:pt x="149" y="1005"/>
                    <a:pt x="0" y="1752"/>
                    <a:pt x="269" y="2401"/>
                  </a:cubicBezTo>
                  <a:cubicBezTo>
                    <a:pt x="537" y="3049"/>
                    <a:pt x="1170" y="3472"/>
                    <a:pt x="1873" y="3472"/>
                  </a:cubicBezTo>
                  <a:cubicBezTo>
                    <a:pt x="2832" y="3472"/>
                    <a:pt x="3608" y="2694"/>
                    <a:pt x="3608" y="1737"/>
                  </a:cubicBezTo>
                  <a:cubicBezTo>
                    <a:pt x="3608" y="1034"/>
                    <a:pt x="3185" y="401"/>
                    <a:pt x="2537" y="133"/>
                  </a:cubicBezTo>
                  <a:cubicBezTo>
                    <a:pt x="2322" y="44"/>
                    <a:pt x="2096" y="1"/>
                    <a:pt x="18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3"/>
            <p:cNvSpPr/>
            <p:nvPr/>
          </p:nvSpPr>
          <p:spPr>
            <a:xfrm>
              <a:off x="1198989" y="4345669"/>
              <a:ext cx="164367" cy="214018"/>
            </a:xfrm>
            <a:custGeom>
              <a:avLst/>
              <a:gdLst/>
              <a:ahLst/>
              <a:cxnLst/>
              <a:rect l="l" t="t" r="r" b="b"/>
              <a:pathLst>
                <a:path w="5439" h="7082" extrusionOk="0">
                  <a:moveTo>
                    <a:pt x="0" y="1"/>
                  </a:moveTo>
                  <a:lnTo>
                    <a:pt x="2719" y="7081"/>
                  </a:lnTo>
                  <a:lnTo>
                    <a:pt x="5439" y="16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3"/>
            <p:cNvSpPr/>
            <p:nvPr/>
          </p:nvSpPr>
          <p:spPr>
            <a:xfrm>
              <a:off x="610406" y="4345669"/>
              <a:ext cx="164367" cy="214018"/>
            </a:xfrm>
            <a:custGeom>
              <a:avLst/>
              <a:gdLst/>
              <a:ahLst/>
              <a:cxnLst/>
              <a:rect l="l" t="t" r="r" b="b"/>
              <a:pathLst>
                <a:path w="5439" h="7082" extrusionOk="0">
                  <a:moveTo>
                    <a:pt x="5439" y="1"/>
                  </a:moveTo>
                  <a:lnTo>
                    <a:pt x="0" y="1643"/>
                  </a:lnTo>
                  <a:lnTo>
                    <a:pt x="2719" y="7081"/>
                  </a:lnTo>
                  <a:lnTo>
                    <a:pt x="54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3"/>
            <p:cNvSpPr/>
            <p:nvPr/>
          </p:nvSpPr>
          <p:spPr>
            <a:xfrm>
              <a:off x="839783" y="3997041"/>
              <a:ext cx="294161" cy="71954"/>
            </a:xfrm>
            <a:custGeom>
              <a:avLst/>
              <a:gdLst/>
              <a:ahLst/>
              <a:cxnLst/>
              <a:rect l="l" t="t" r="r" b="b"/>
              <a:pathLst>
                <a:path w="9734" h="2381" extrusionOk="0">
                  <a:moveTo>
                    <a:pt x="305" y="0"/>
                  </a:moveTo>
                  <a:cubicBezTo>
                    <a:pt x="136" y="0"/>
                    <a:pt x="0" y="136"/>
                    <a:pt x="0" y="305"/>
                  </a:cubicBezTo>
                  <a:lnTo>
                    <a:pt x="0" y="2074"/>
                  </a:lnTo>
                  <a:cubicBezTo>
                    <a:pt x="0" y="2243"/>
                    <a:pt x="136" y="2381"/>
                    <a:pt x="305" y="2381"/>
                  </a:cubicBezTo>
                  <a:lnTo>
                    <a:pt x="9428" y="2381"/>
                  </a:lnTo>
                  <a:cubicBezTo>
                    <a:pt x="9596" y="2381"/>
                    <a:pt x="9733" y="2243"/>
                    <a:pt x="9733" y="2074"/>
                  </a:cubicBezTo>
                  <a:lnTo>
                    <a:pt x="9733" y="305"/>
                  </a:lnTo>
                  <a:cubicBezTo>
                    <a:pt x="9733" y="136"/>
                    <a:pt x="9596" y="0"/>
                    <a:pt x="9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3"/>
            <p:cNvSpPr/>
            <p:nvPr/>
          </p:nvSpPr>
          <p:spPr>
            <a:xfrm>
              <a:off x="839783" y="3681655"/>
              <a:ext cx="294161" cy="71924"/>
            </a:xfrm>
            <a:custGeom>
              <a:avLst/>
              <a:gdLst/>
              <a:ahLst/>
              <a:cxnLst/>
              <a:rect l="l" t="t" r="r" b="b"/>
              <a:pathLst>
                <a:path w="9734" h="2380" extrusionOk="0">
                  <a:moveTo>
                    <a:pt x="305" y="0"/>
                  </a:moveTo>
                  <a:cubicBezTo>
                    <a:pt x="138" y="0"/>
                    <a:pt x="0" y="136"/>
                    <a:pt x="0" y="305"/>
                  </a:cubicBezTo>
                  <a:lnTo>
                    <a:pt x="0" y="2075"/>
                  </a:lnTo>
                  <a:cubicBezTo>
                    <a:pt x="0" y="2244"/>
                    <a:pt x="136" y="2380"/>
                    <a:pt x="305" y="2380"/>
                  </a:cubicBezTo>
                  <a:lnTo>
                    <a:pt x="9428" y="2380"/>
                  </a:lnTo>
                  <a:cubicBezTo>
                    <a:pt x="9429" y="2380"/>
                    <a:pt x="9430" y="2380"/>
                    <a:pt x="9431" y="2380"/>
                  </a:cubicBezTo>
                  <a:cubicBezTo>
                    <a:pt x="9597" y="2380"/>
                    <a:pt x="9733" y="2243"/>
                    <a:pt x="9733" y="2075"/>
                  </a:cubicBezTo>
                  <a:lnTo>
                    <a:pt x="9733" y="305"/>
                  </a:lnTo>
                  <a:cubicBezTo>
                    <a:pt x="9733" y="136"/>
                    <a:pt x="9596" y="0"/>
                    <a:pt x="9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3"/>
            <p:cNvSpPr/>
            <p:nvPr/>
          </p:nvSpPr>
          <p:spPr>
            <a:xfrm>
              <a:off x="869248" y="3267146"/>
              <a:ext cx="235232" cy="1123882"/>
            </a:xfrm>
            <a:custGeom>
              <a:avLst/>
              <a:gdLst/>
              <a:ahLst/>
              <a:cxnLst/>
              <a:rect l="l" t="t" r="r" b="b"/>
              <a:pathLst>
                <a:path w="7784" h="37190" extrusionOk="0">
                  <a:moveTo>
                    <a:pt x="998" y="1"/>
                  </a:moveTo>
                  <a:cubicBezTo>
                    <a:pt x="447" y="1"/>
                    <a:pt x="0" y="447"/>
                    <a:pt x="0" y="1000"/>
                  </a:cubicBezTo>
                  <a:lnTo>
                    <a:pt x="0" y="36190"/>
                  </a:lnTo>
                  <a:cubicBezTo>
                    <a:pt x="0" y="36741"/>
                    <a:pt x="447" y="37188"/>
                    <a:pt x="998" y="37189"/>
                  </a:cubicBezTo>
                  <a:lnTo>
                    <a:pt x="6785" y="37189"/>
                  </a:lnTo>
                  <a:cubicBezTo>
                    <a:pt x="7337" y="37188"/>
                    <a:pt x="7783" y="36741"/>
                    <a:pt x="7783" y="36190"/>
                  </a:cubicBezTo>
                  <a:lnTo>
                    <a:pt x="7783" y="1000"/>
                  </a:lnTo>
                  <a:cubicBezTo>
                    <a:pt x="7783" y="447"/>
                    <a:pt x="7337" y="1"/>
                    <a:pt x="67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3"/>
            <p:cNvSpPr/>
            <p:nvPr/>
          </p:nvSpPr>
          <p:spPr>
            <a:xfrm>
              <a:off x="691851" y="2871554"/>
              <a:ext cx="589985" cy="452907"/>
            </a:xfrm>
            <a:custGeom>
              <a:avLst/>
              <a:gdLst/>
              <a:ahLst/>
              <a:cxnLst/>
              <a:rect l="l" t="t" r="r" b="b"/>
              <a:pathLst>
                <a:path w="19523" h="14987" extrusionOk="0">
                  <a:moveTo>
                    <a:pt x="972" y="1"/>
                  </a:moveTo>
                  <a:cubicBezTo>
                    <a:pt x="434" y="1"/>
                    <a:pt x="1" y="437"/>
                    <a:pt x="1" y="974"/>
                  </a:cubicBezTo>
                  <a:lnTo>
                    <a:pt x="1" y="14013"/>
                  </a:lnTo>
                  <a:cubicBezTo>
                    <a:pt x="1" y="14551"/>
                    <a:pt x="437" y="14986"/>
                    <a:pt x="974" y="14986"/>
                  </a:cubicBezTo>
                  <a:lnTo>
                    <a:pt x="18549" y="14986"/>
                  </a:lnTo>
                  <a:cubicBezTo>
                    <a:pt x="19086" y="14986"/>
                    <a:pt x="19523" y="14551"/>
                    <a:pt x="19523" y="14013"/>
                  </a:cubicBezTo>
                  <a:lnTo>
                    <a:pt x="19523" y="974"/>
                  </a:lnTo>
                  <a:cubicBezTo>
                    <a:pt x="19523" y="437"/>
                    <a:pt x="19089" y="1"/>
                    <a:pt x="18552" y="1"/>
                  </a:cubicBezTo>
                  <a:cubicBezTo>
                    <a:pt x="18551" y="1"/>
                    <a:pt x="18550" y="1"/>
                    <a:pt x="18549" y="1"/>
                  </a:cubicBezTo>
                  <a:lnTo>
                    <a:pt x="974" y="1"/>
                  </a:lnTo>
                  <a:cubicBezTo>
                    <a:pt x="973" y="1"/>
                    <a:pt x="972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3"/>
            <p:cNvSpPr/>
            <p:nvPr/>
          </p:nvSpPr>
          <p:spPr>
            <a:xfrm>
              <a:off x="891763" y="3617224"/>
              <a:ext cx="190205" cy="34602"/>
            </a:xfrm>
            <a:custGeom>
              <a:avLst/>
              <a:gdLst/>
              <a:ahLst/>
              <a:cxnLst/>
              <a:rect l="l" t="t" r="r" b="b"/>
              <a:pathLst>
                <a:path w="6294" h="1145" extrusionOk="0">
                  <a:moveTo>
                    <a:pt x="1" y="1"/>
                  </a:moveTo>
                  <a:lnTo>
                    <a:pt x="1" y="1145"/>
                  </a:lnTo>
                  <a:lnTo>
                    <a:pt x="6294" y="1145"/>
                  </a:lnTo>
                  <a:lnTo>
                    <a:pt x="62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3"/>
            <p:cNvSpPr/>
            <p:nvPr/>
          </p:nvSpPr>
          <p:spPr>
            <a:xfrm>
              <a:off x="920443" y="3651797"/>
              <a:ext cx="132817" cy="283252"/>
            </a:xfrm>
            <a:custGeom>
              <a:avLst/>
              <a:gdLst/>
              <a:ahLst/>
              <a:cxnLst/>
              <a:rect l="l" t="t" r="r" b="b"/>
              <a:pathLst>
                <a:path w="4395" h="9373" extrusionOk="0">
                  <a:moveTo>
                    <a:pt x="1" y="1"/>
                  </a:moveTo>
                  <a:lnTo>
                    <a:pt x="1" y="9373"/>
                  </a:lnTo>
                  <a:lnTo>
                    <a:pt x="4394" y="9373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3"/>
            <p:cNvSpPr/>
            <p:nvPr/>
          </p:nvSpPr>
          <p:spPr>
            <a:xfrm>
              <a:off x="869248" y="3324444"/>
              <a:ext cx="235232" cy="123086"/>
            </a:xfrm>
            <a:custGeom>
              <a:avLst/>
              <a:gdLst/>
              <a:ahLst/>
              <a:cxnLst/>
              <a:rect l="l" t="t" r="r" b="b"/>
              <a:pathLst>
                <a:path w="7784" h="4073" extrusionOk="0">
                  <a:moveTo>
                    <a:pt x="0" y="0"/>
                  </a:moveTo>
                  <a:lnTo>
                    <a:pt x="0" y="4073"/>
                  </a:lnTo>
                  <a:lnTo>
                    <a:pt x="7783" y="4073"/>
                  </a:lnTo>
                  <a:lnTo>
                    <a:pt x="77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3"/>
            <p:cNvSpPr/>
            <p:nvPr/>
          </p:nvSpPr>
          <p:spPr>
            <a:xfrm>
              <a:off x="691851" y="3033236"/>
              <a:ext cx="589985" cy="162765"/>
            </a:xfrm>
            <a:custGeom>
              <a:avLst/>
              <a:gdLst/>
              <a:ahLst/>
              <a:cxnLst/>
              <a:rect l="l" t="t" r="r" b="b"/>
              <a:pathLst>
                <a:path w="19523" h="5386" extrusionOk="0">
                  <a:moveTo>
                    <a:pt x="1" y="1"/>
                  </a:moveTo>
                  <a:lnTo>
                    <a:pt x="1" y="5386"/>
                  </a:lnTo>
                  <a:lnTo>
                    <a:pt x="19523" y="5386"/>
                  </a:lnTo>
                  <a:lnTo>
                    <a:pt x="195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3"/>
            <p:cNvSpPr/>
            <p:nvPr/>
          </p:nvSpPr>
          <p:spPr>
            <a:xfrm>
              <a:off x="1189620" y="3180472"/>
              <a:ext cx="231606" cy="852778"/>
            </a:xfrm>
            <a:custGeom>
              <a:avLst/>
              <a:gdLst/>
              <a:ahLst/>
              <a:cxnLst/>
              <a:rect l="l" t="t" r="r" b="b"/>
              <a:pathLst>
                <a:path w="7664" h="28219" extrusionOk="0">
                  <a:moveTo>
                    <a:pt x="1" y="0"/>
                  </a:moveTo>
                  <a:lnTo>
                    <a:pt x="1" y="24388"/>
                  </a:lnTo>
                  <a:cubicBezTo>
                    <a:pt x="1" y="26501"/>
                    <a:pt x="1722" y="28218"/>
                    <a:pt x="3833" y="28218"/>
                  </a:cubicBezTo>
                  <a:cubicBezTo>
                    <a:pt x="5945" y="28218"/>
                    <a:pt x="7663" y="26499"/>
                    <a:pt x="7664" y="24388"/>
                  </a:cubicBezTo>
                  <a:lnTo>
                    <a:pt x="7664" y="19071"/>
                  </a:lnTo>
                  <a:lnTo>
                    <a:pt x="6433" y="19071"/>
                  </a:lnTo>
                  <a:lnTo>
                    <a:pt x="6433" y="24388"/>
                  </a:lnTo>
                  <a:cubicBezTo>
                    <a:pt x="6433" y="25821"/>
                    <a:pt x="5266" y="26987"/>
                    <a:pt x="3833" y="26987"/>
                  </a:cubicBezTo>
                  <a:cubicBezTo>
                    <a:pt x="2399" y="26987"/>
                    <a:pt x="1233" y="25821"/>
                    <a:pt x="1233" y="24388"/>
                  </a:cubicBezTo>
                  <a:lnTo>
                    <a:pt x="12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3"/>
            <p:cNvSpPr/>
            <p:nvPr/>
          </p:nvSpPr>
          <p:spPr>
            <a:xfrm>
              <a:off x="968252" y="3180472"/>
              <a:ext cx="437465" cy="1076044"/>
            </a:xfrm>
            <a:custGeom>
              <a:avLst/>
              <a:gdLst/>
              <a:ahLst/>
              <a:cxnLst/>
              <a:rect l="l" t="t" r="r" b="b"/>
              <a:pathLst>
                <a:path w="14476" h="35607" extrusionOk="0">
                  <a:moveTo>
                    <a:pt x="1" y="0"/>
                  </a:moveTo>
                  <a:lnTo>
                    <a:pt x="1" y="30065"/>
                  </a:lnTo>
                  <a:cubicBezTo>
                    <a:pt x="1" y="33120"/>
                    <a:pt x="2486" y="35607"/>
                    <a:pt x="5541" y="35607"/>
                  </a:cubicBezTo>
                  <a:lnTo>
                    <a:pt x="8934" y="35607"/>
                  </a:lnTo>
                  <a:cubicBezTo>
                    <a:pt x="11990" y="35607"/>
                    <a:pt x="14475" y="33120"/>
                    <a:pt x="14475" y="30065"/>
                  </a:cubicBezTo>
                  <a:lnTo>
                    <a:pt x="14475" y="18265"/>
                  </a:lnTo>
                  <a:lnTo>
                    <a:pt x="13244" y="18265"/>
                  </a:lnTo>
                  <a:lnTo>
                    <a:pt x="13244" y="30065"/>
                  </a:lnTo>
                  <a:cubicBezTo>
                    <a:pt x="13244" y="32441"/>
                    <a:pt x="11310" y="34375"/>
                    <a:pt x="8935" y="34375"/>
                  </a:cubicBezTo>
                  <a:lnTo>
                    <a:pt x="5541" y="34375"/>
                  </a:lnTo>
                  <a:cubicBezTo>
                    <a:pt x="3164" y="34375"/>
                    <a:pt x="1232" y="32441"/>
                    <a:pt x="1232" y="30065"/>
                  </a:cubicBezTo>
                  <a:lnTo>
                    <a:pt x="12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3"/>
            <p:cNvSpPr/>
            <p:nvPr/>
          </p:nvSpPr>
          <p:spPr>
            <a:xfrm>
              <a:off x="660180" y="2675300"/>
              <a:ext cx="653326" cy="411566"/>
            </a:xfrm>
            <a:custGeom>
              <a:avLst/>
              <a:gdLst/>
              <a:ahLst/>
              <a:cxnLst/>
              <a:rect l="l" t="t" r="r" b="b"/>
              <a:pathLst>
                <a:path w="21619" h="13619" extrusionOk="0">
                  <a:moveTo>
                    <a:pt x="10810" y="0"/>
                  </a:moveTo>
                  <a:cubicBezTo>
                    <a:pt x="5083" y="0"/>
                    <a:pt x="440" y="362"/>
                    <a:pt x="440" y="807"/>
                  </a:cubicBezTo>
                  <a:cubicBezTo>
                    <a:pt x="440" y="809"/>
                    <a:pt x="443" y="813"/>
                    <a:pt x="443" y="816"/>
                  </a:cubicBezTo>
                  <a:lnTo>
                    <a:pt x="440" y="816"/>
                  </a:lnTo>
                  <a:lnTo>
                    <a:pt x="440" y="839"/>
                  </a:lnTo>
                  <a:cubicBezTo>
                    <a:pt x="197" y="839"/>
                    <a:pt x="1" y="3526"/>
                    <a:pt x="1" y="6841"/>
                  </a:cubicBezTo>
                  <a:cubicBezTo>
                    <a:pt x="1" y="10155"/>
                    <a:pt x="197" y="12842"/>
                    <a:pt x="440" y="12842"/>
                  </a:cubicBezTo>
                  <a:cubicBezTo>
                    <a:pt x="443" y="12842"/>
                    <a:pt x="446" y="12838"/>
                    <a:pt x="449" y="12838"/>
                  </a:cubicBezTo>
                  <a:cubicBezTo>
                    <a:pt x="618" y="13270"/>
                    <a:pt x="5190" y="13618"/>
                    <a:pt x="10809" y="13618"/>
                  </a:cubicBezTo>
                  <a:cubicBezTo>
                    <a:pt x="16428" y="13618"/>
                    <a:pt x="21001" y="13270"/>
                    <a:pt x="21170" y="12838"/>
                  </a:cubicBezTo>
                  <a:cubicBezTo>
                    <a:pt x="21173" y="12838"/>
                    <a:pt x="21176" y="12842"/>
                    <a:pt x="21179" y="12842"/>
                  </a:cubicBezTo>
                  <a:cubicBezTo>
                    <a:pt x="21421" y="12842"/>
                    <a:pt x="21618" y="10155"/>
                    <a:pt x="21618" y="6841"/>
                  </a:cubicBezTo>
                  <a:cubicBezTo>
                    <a:pt x="21618" y="3526"/>
                    <a:pt x="21422" y="839"/>
                    <a:pt x="21179" y="839"/>
                  </a:cubicBezTo>
                  <a:lnTo>
                    <a:pt x="21179" y="816"/>
                  </a:lnTo>
                  <a:lnTo>
                    <a:pt x="21176" y="816"/>
                  </a:lnTo>
                  <a:cubicBezTo>
                    <a:pt x="21176" y="813"/>
                    <a:pt x="21179" y="809"/>
                    <a:pt x="21179" y="807"/>
                  </a:cubicBezTo>
                  <a:cubicBezTo>
                    <a:pt x="21179" y="362"/>
                    <a:pt x="16536" y="0"/>
                    <a:pt x="108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3"/>
            <p:cNvSpPr/>
            <p:nvPr/>
          </p:nvSpPr>
          <p:spPr>
            <a:xfrm>
              <a:off x="724097" y="2729244"/>
              <a:ext cx="438734" cy="303983"/>
            </a:xfrm>
            <a:custGeom>
              <a:avLst/>
              <a:gdLst/>
              <a:ahLst/>
              <a:cxnLst/>
              <a:rect l="l" t="t" r="r" b="b"/>
              <a:pathLst>
                <a:path w="14518" h="10059" extrusionOk="0">
                  <a:moveTo>
                    <a:pt x="0" y="0"/>
                  </a:moveTo>
                  <a:lnTo>
                    <a:pt x="0" y="10058"/>
                  </a:lnTo>
                  <a:lnTo>
                    <a:pt x="14517" y="10058"/>
                  </a:lnTo>
                  <a:lnTo>
                    <a:pt x="145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3"/>
            <p:cNvSpPr/>
            <p:nvPr/>
          </p:nvSpPr>
          <p:spPr>
            <a:xfrm>
              <a:off x="731350" y="2736467"/>
              <a:ext cx="424259" cy="289538"/>
            </a:xfrm>
            <a:custGeom>
              <a:avLst/>
              <a:gdLst/>
              <a:ahLst/>
              <a:cxnLst/>
              <a:rect l="l" t="t" r="r" b="b"/>
              <a:pathLst>
                <a:path w="14039" h="9581" extrusionOk="0">
                  <a:moveTo>
                    <a:pt x="1" y="0"/>
                  </a:moveTo>
                  <a:lnTo>
                    <a:pt x="1" y="9580"/>
                  </a:lnTo>
                  <a:lnTo>
                    <a:pt x="14038" y="9580"/>
                  </a:lnTo>
                  <a:lnTo>
                    <a:pt x="140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3"/>
            <p:cNvSpPr/>
            <p:nvPr/>
          </p:nvSpPr>
          <p:spPr>
            <a:xfrm>
              <a:off x="731350" y="2736467"/>
              <a:ext cx="424259" cy="28528"/>
            </a:xfrm>
            <a:custGeom>
              <a:avLst/>
              <a:gdLst/>
              <a:ahLst/>
              <a:cxnLst/>
              <a:rect l="l" t="t" r="r" b="b"/>
              <a:pathLst>
                <a:path w="14039" h="944" extrusionOk="0">
                  <a:moveTo>
                    <a:pt x="1" y="0"/>
                  </a:moveTo>
                  <a:lnTo>
                    <a:pt x="1" y="944"/>
                  </a:lnTo>
                  <a:lnTo>
                    <a:pt x="14038" y="944"/>
                  </a:lnTo>
                  <a:lnTo>
                    <a:pt x="140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3"/>
            <p:cNvSpPr/>
            <p:nvPr/>
          </p:nvSpPr>
          <p:spPr>
            <a:xfrm>
              <a:off x="1163691" y="3097788"/>
              <a:ext cx="85946" cy="82712"/>
            </a:xfrm>
            <a:custGeom>
              <a:avLst/>
              <a:gdLst/>
              <a:ahLst/>
              <a:cxnLst/>
              <a:rect l="l" t="t" r="r" b="b"/>
              <a:pathLst>
                <a:path w="2844" h="2737" extrusionOk="0">
                  <a:moveTo>
                    <a:pt x="1474" y="0"/>
                  </a:moveTo>
                  <a:cubicBezTo>
                    <a:pt x="1119" y="0"/>
                    <a:pt x="769" y="139"/>
                    <a:pt x="508" y="401"/>
                  </a:cubicBezTo>
                  <a:cubicBezTo>
                    <a:pt x="116" y="792"/>
                    <a:pt x="0" y="1380"/>
                    <a:pt x="212" y="1891"/>
                  </a:cubicBezTo>
                  <a:cubicBezTo>
                    <a:pt x="422" y="2404"/>
                    <a:pt x="922" y="2736"/>
                    <a:pt x="1476" y="2736"/>
                  </a:cubicBezTo>
                  <a:cubicBezTo>
                    <a:pt x="2230" y="2736"/>
                    <a:pt x="2843" y="2123"/>
                    <a:pt x="2843" y="1369"/>
                  </a:cubicBezTo>
                  <a:cubicBezTo>
                    <a:pt x="2843" y="815"/>
                    <a:pt x="2510" y="317"/>
                    <a:pt x="1998" y="105"/>
                  </a:cubicBezTo>
                  <a:cubicBezTo>
                    <a:pt x="1829" y="35"/>
                    <a:pt x="1651" y="0"/>
                    <a:pt x="14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3"/>
            <p:cNvSpPr/>
            <p:nvPr/>
          </p:nvSpPr>
          <p:spPr>
            <a:xfrm>
              <a:off x="942262" y="3097788"/>
              <a:ext cx="85946" cy="82712"/>
            </a:xfrm>
            <a:custGeom>
              <a:avLst/>
              <a:gdLst/>
              <a:ahLst/>
              <a:cxnLst/>
              <a:rect l="l" t="t" r="r" b="b"/>
              <a:pathLst>
                <a:path w="2844" h="2737" extrusionOk="0">
                  <a:moveTo>
                    <a:pt x="1475" y="0"/>
                  </a:moveTo>
                  <a:cubicBezTo>
                    <a:pt x="1119" y="0"/>
                    <a:pt x="770" y="139"/>
                    <a:pt x="509" y="401"/>
                  </a:cubicBezTo>
                  <a:cubicBezTo>
                    <a:pt x="116" y="792"/>
                    <a:pt x="0" y="1380"/>
                    <a:pt x="211" y="1891"/>
                  </a:cubicBezTo>
                  <a:cubicBezTo>
                    <a:pt x="423" y="2402"/>
                    <a:pt x="922" y="2736"/>
                    <a:pt x="1476" y="2736"/>
                  </a:cubicBezTo>
                  <a:cubicBezTo>
                    <a:pt x="2231" y="2736"/>
                    <a:pt x="2843" y="2125"/>
                    <a:pt x="2843" y="1369"/>
                  </a:cubicBezTo>
                  <a:cubicBezTo>
                    <a:pt x="2843" y="815"/>
                    <a:pt x="2510" y="317"/>
                    <a:pt x="1999" y="105"/>
                  </a:cubicBezTo>
                  <a:cubicBezTo>
                    <a:pt x="1829" y="35"/>
                    <a:pt x="1651" y="0"/>
                    <a:pt x="14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3"/>
            <p:cNvSpPr/>
            <p:nvPr/>
          </p:nvSpPr>
          <p:spPr>
            <a:xfrm>
              <a:off x="714185" y="3114621"/>
              <a:ext cx="196430" cy="54668"/>
            </a:xfrm>
            <a:custGeom>
              <a:avLst/>
              <a:gdLst/>
              <a:ahLst/>
              <a:cxnLst/>
              <a:rect l="l" t="t" r="r" b="b"/>
              <a:pathLst>
                <a:path w="6500" h="1809" extrusionOk="0">
                  <a:moveTo>
                    <a:pt x="0" y="0"/>
                  </a:moveTo>
                  <a:lnTo>
                    <a:pt x="0" y="421"/>
                  </a:lnTo>
                  <a:lnTo>
                    <a:pt x="2773" y="421"/>
                  </a:lnTo>
                  <a:lnTo>
                    <a:pt x="2773" y="0"/>
                  </a:lnTo>
                  <a:close/>
                  <a:moveTo>
                    <a:pt x="3727" y="0"/>
                  </a:moveTo>
                  <a:lnTo>
                    <a:pt x="3727" y="421"/>
                  </a:lnTo>
                  <a:lnTo>
                    <a:pt x="6500" y="421"/>
                  </a:lnTo>
                  <a:lnTo>
                    <a:pt x="6500" y="0"/>
                  </a:lnTo>
                  <a:close/>
                  <a:moveTo>
                    <a:pt x="0" y="1386"/>
                  </a:moveTo>
                  <a:lnTo>
                    <a:pt x="0" y="1808"/>
                  </a:lnTo>
                  <a:lnTo>
                    <a:pt x="2773" y="1808"/>
                  </a:lnTo>
                  <a:lnTo>
                    <a:pt x="2773" y="1386"/>
                  </a:lnTo>
                  <a:close/>
                  <a:moveTo>
                    <a:pt x="3727" y="1386"/>
                  </a:moveTo>
                  <a:lnTo>
                    <a:pt x="3727" y="1808"/>
                  </a:lnTo>
                  <a:lnTo>
                    <a:pt x="6500" y="1808"/>
                  </a:lnTo>
                  <a:lnTo>
                    <a:pt x="6500" y="138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3"/>
            <p:cNvSpPr/>
            <p:nvPr/>
          </p:nvSpPr>
          <p:spPr>
            <a:xfrm>
              <a:off x="959941" y="3114621"/>
              <a:ext cx="53822" cy="78270"/>
            </a:xfrm>
            <a:custGeom>
              <a:avLst/>
              <a:gdLst/>
              <a:ahLst/>
              <a:cxnLst/>
              <a:rect l="l" t="t" r="r" b="b"/>
              <a:pathLst>
                <a:path w="1781" h="2590" extrusionOk="0">
                  <a:moveTo>
                    <a:pt x="891" y="0"/>
                  </a:moveTo>
                  <a:cubicBezTo>
                    <a:pt x="399" y="0"/>
                    <a:pt x="1" y="398"/>
                    <a:pt x="1" y="891"/>
                  </a:cubicBezTo>
                  <a:lnTo>
                    <a:pt x="1" y="2590"/>
                  </a:lnTo>
                  <a:lnTo>
                    <a:pt x="1780" y="2590"/>
                  </a:lnTo>
                  <a:lnTo>
                    <a:pt x="1780" y="891"/>
                  </a:lnTo>
                  <a:cubicBezTo>
                    <a:pt x="1780" y="398"/>
                    <a:pt x="1382" y="0"/>
                    <a:pt x="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3"/>
            <p:cNvSpPr/>
            <p:nvPr/>
          </p:nvSpPr>
          <p:spPr>
            <a:xfrm>
              <a:off x="1181370" y="3114621"/>
              <a:ext cx="53792" cy="78270"/>
            </a:xfrm>
            <a:custGeom>
              <a:avLst/>
              <a:gdLst/>
              <a:ahLst/>
              <a:cxnLst/>
              <a:rect l="l" t="t" r="r" b="b"/>
              <a:pathLst>
                <a:path w="1780" h="2590" extrusionOk="0">
                  <a:moveTo>
                    <a:pt x="891" y="0"/>
                  </a:moveTo>
                  <a:cubicBezTo>
                    <a:pt x="398" y="0"/>
                    <a:pt x="1" y="398"/>
                    <a:pt x="1" y="891"/>
                  </a:cubicBezTo>
                  <a:lnTo>
                    <a:pt x="1" y="2590"/>
                  </a:lnTo>
                  <a:lnTo>
                    <a:pt x="1780" y="2590"/>
                  </a:lnTo>
                  <a:lnTo>
                    <a:pt x="1780" y="891"/>
                  </a:lnTo>
                  <a:cubicBezTo>
                    <a:pt x="1780" y="398"/>
                    <a:pt x="1382" y="0"/>
                    <a:pt x="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3"/>
            <p:cNvSpPr/>
            <p:nvPr/>
          </p:nvSpPr>
          <p:spPr>
            <a:xfrm>
              <a:off x="738361" y="2982888"/>
              <a:ext cx="34118" cy="32819"/>
            </a:xfrm>
            <a:custGeom>
              <a:avLst/>
              <a:gdLst/>
              <a:ahLst/>
              <a:cxnLst/>
              <a:rect l="l" t="t" r="r" b="b"/>
              <a:pathLst>
                <a:path w="1129" h="1086" extrusionOk="0">
                  <a:moveTo>
                    <a:pt x="586" y="1"/>
                  </a:moveTo>
                  <a:cubicBezTo>
                    <a:pt x="445" y="1"/>
                    <a:pt x="306" y="56"/>
                    <a:pt x="202" y="159"/>
                  </a:cubicBezTo>
                  <a:cubicBezTo>
                    <a:pt x="46" y="315"/>
                    <a:pt x="1" y="548"/>
                    <a:pt x="84" y="750"/>
                  </a:cubicBezTo>
                  <a:cubicBezTo>
                    <a:pt x="168" y="954"/>
                    <a:pt x="366" y="1085"/>
                    <a:pt x="586" y="1085"/>
                  </a:cubicBezTo>
                  <a:cubicBezTo>
                    <a:pt x="885" y="1085"/>
                    <a:pt x="1129" y="843"/>
                    <a:pt x="1129" y="543"/>
                  </a:cubicBezTo>
                  <a:cubicBezTo>
                    <a:pt x="1129" y="324"/>
                    <a:pt x="996" y="126"/>
                    <a:pt x="794" y="42"/>
                  </a:cubicBezTo>
                  <a:cubicBezTo>
                    <a:pt x="726" y="14"/>
                    <a:pt x="656" y="1"/>
                    <a:pt x="5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3"/>
            <p:cNvSpPr/>
            <p:nvPr/>
          </p:nvSpPr>
          <p:spPr>
            <a:xfrm>
              <a:off x="784358" y="2982888"/>
              <a:ext cx="34118" cy="32819"/>
            </a:xfrm>
            <a:custGeom>
              <a:avLst/>
              <a:gdLst/>
              <a:ahLst/>
              <a:cxnLst/>
              <a:rect l="l" t="t" r="r" b="b"/>
              <a:pathLst>
                <a:path w="1129" h="1086" extrusionOk="0">
                  <a:moveTo>
                    <a:pt x="586" y="1"/>
                  </a:moveTo>
                  <a:cubicBezTo>
                    <a:pt x="444" y="1"/>
                    <a:pt x="306" y="56"/>
                    <a:pt x="202" y="159"/>
                  </a:cubicBezTo>
                  <a:cubicBezTo>
                    <a:pt x="48" y="315"/>
                    <a:pt x="0" y="548"/>
                    <a:pt x="85" y="750"/>
                  </a:cubicBezTo>
                  <a:cubicBezTo>
                    <a:pt x="168" y="954"/>
                    <a:pt x="365" y="1085"/>
                    <a:pt x="586" y="1085"/>
                  </a:cubicBezTo>
                  <a:cubicBezTo>
                    <a:pt x="885" y="1085"/>
                    <a:pt x="1128" y="843"/>
                    <a:pt x="1128" y="543"/>
                  </a:cubicBezTo>
                  <a:cubicBezTo>
                    <a:pt x="1128" y="324"/>
                    <a:pt x="997" y="126"/>
                    <a:pt x="793" y="42"/>
                  </a:cubicBezTo>
                  <a:cubicBezTo>
                    <a:pt x="726" y="14"/>
                    <a:pt x="656" y="1"/>
                    <a:pt x="5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3"/>
            <p:cNvSpPr/>
            <p:nvPr/>
          </p:nvSpPr>
          <p:spPr>
            <a:xfrm>
              <a:off x="830354" y="2982888"/>
              <a:ext cx="34118" cy="32819"/>
            </a:xfrm>
            <a:custGeom>
              <a:avLst/>
              <a:gdLst/>
              <a:ahLst/>
              <a:cxnLst/>
              <a:rect l="l" t="t" r="r" b="b"/>
              <a:pathLst>
                <a:path w="1129" h="1086" extrusionOk="0">
                  <a:moveTo>
                    <a:pt x="586" y="1"/>
                  </a:moveTo>
                  <a:cubicBezTo>
                    <a:pt x="444" y="1"/>
                    <a:pt x="305" y="56"/>
                    <a:pt x="202" y="159"/>
                  </a:cubicBezTo>
                  <a:cubicBezTo>
                    <a:pt x="47" y="315"/>
                    <a:pt x="0" y="548"/>
                    <a:pt x="85" y="752"/>
                  </a:cubicBezTo>
                  <a:cubicBezTo>
                    <a:pt x="169" y="954"/>
                    <a:pt x="367" y="1085"/>
                    <a:pt x="586" y="1085"/>
                  </a:cubicBezTo>
                  <a:cubicBezTo>
                    <a:pt x="885" y="1085"/>
                    <a:pt x="1128" y="843"/>
                    <a:pt x="1128" y="543"/>
                  </a:cubicBezTo>
                  <a:cubicBezTo>
                    <a:pt x="1128" y="324"/>
                    <a:pt x="996" y="126"/>
                    <a:pt x="793" y="42"/>
                  </a:cubicBezTo>
                  <a:cubicBezTo>
                    <a:pt x="726" y="14"/>
                    <a:pt x="655" y="1"/>
                    <a:pt x="5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3"/>
            <p:cNvSpPr/>
            <p:nvPr/>
          </p:nvSpPr>
          <p:spPr>
            <a:xfrm>
              <a:off x="876320" y="2982888"/>
              <a:ext cx="34118" cy="32819"/>
            </a:xfrm>
            <a:custGeom>
              <a:avLst/>
              <a:gdLst/>
              <a:ahLst/>
              <a:cxnLst/>
              <a:rect l="l" t="t" r="r" b="b"/>
              <a:pathLst>
                <a:path w="1129" h="1086" extrusionOk="0">
                  <a:moveTo>
                    <a:pt x="587" y="1"/>
                  </a:moveTo>
                  <a:cubicBezTo>
                    <a:pt x="446" y="1"/>
                    <a:pt x="307" y="56"/>
                    <a:pt x="203" y="159"/>
                  </a:cubicBezTo>
                  <a:cubicBezTo>
                    <a:pt x="48" y="315"/>
                    <a:pt x="1" y="548"/>
                    <a:pt x="85" y="752"/>
                  </a:cubicBezTo>
                  <a:cubicBezTo>
                    <a:pt x="170" y="954"/>
                    <a:pt x="367" y="1085"/>
                    <a:pt x="586" y="1085"/>
                  </a:cubicBezTo>
                  <a:cubicBezTo>
                    <a:pt x="887" y="1085"/>
                    <a:pt x="1129" y="843"/>
                    <a:pt x="1129" y="543"/>
                  </a:cubicBezTo>
                  <a:cubicBezTo>
                    <a:pt x="1129" y="324"/>
                    <a:pt x="997" y="126"/>
                    <a:pt x="794" y="42"/>
                  </a:cubicBezTo>
                  <a:cubicBezTo>
                    <a:pt x="727" y="14"/>
                    <a:pt x="657" y="1"/>
                    <a:pt x="5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3"/>
            <p:cNvSpPr/>
            <p:nvPr/>
          </p:nvSpPr>
          <p:spPr>
            <a:xfrm>
              <a:off x="922347" y="2982888"/>
              <a:ext cx="34118" cy="32819"/>
            </a:xfrm>
            <a:custGeom>
              <a:avLst/>
              <a:gdLst/>
              <a:ahLst/>
              <a:cxnLst/>
              <a:rect l="l" t="t" r="r" b="b"/>
              <a:pathLst>
                <a:path w="1129" h="1086" extrusionOk="0">
                  <a:moveTo>
                    <a:pt x="586" y="1"/>
                  </a:moveTo>
                  <a:cubicBezTo>
                    <a:pt x="445" y="1"/>
                    <a:pt x="306" y="56"/>
                    <a:pt x="203" y="159"/>
                  </a:cubicBezTo>
                  <a:cubicBezTo>
                    <a:pt x="47" y="315"/>
                    <a:pt x="1" y="548"/>
                    <a:pt x="84" y="750"/>
                  </a:cubicBezTo>
                  <a:cubicBezTo>
                    <a:pt x="168" y="954"/>
                    <a:pt x="366" y="1085"/>
                    <a:pt x="586" y="1085"/>
                  </a:cubicBezTo>
                  <a:cubicBezTo>
                    <a:pt x="886" y="1085"/>
                    <a:pt x="1129" y="843"/>
                    <a:pt x="1129" y="543"/>
                  </a:cubicBezTo>
                  <a:cubicBezTo>
                    <a:pt x="1129" y="324"/>
                    <a:pt x="996" y="126"/>
                    <a:pt x="794" y="42"/>
                  </a:cubicBezTo>
                  <a:cubicBezTo>
                    <a:pt x="727" y="14"/>
                    <a:pt x="656" y="1"/>
                    <a:pt x="5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3"/>
            <p:cNvSpPr/>
            <p:nvPr/>
          </p:nvSpPr>
          <p:spPr>
            <a:xfrm>
              <a:off x="968343" y="2982888"/>
              <a:ext cx="34118" cy="32819"/>
            </a:xfrm>
            <a:custGeom>
              <a:avLst/>
              <a:gdLst/>
              <a:ahLst/>
              <a:cxnLst/>
              <a:rect l="l" t="t" r="r" b="b"/>
              <a:pathLst>
                <a:path w="1129" h="1086" extrusionOk="0">
                  <a:moveTo>
                    <a:pt x="586" y="1"/>
                  </a:moveTo>
                  <a:cubicBezTo>
                    <a:pt x="445" y="1"/>
                    <a:pt x="306" y="56"/>
                    <a:pt x="202" y="159"/>
                  </a:cubicBezTo>
                  <a:cubicBezTo>
                    <a:pt x="46" y="315"/>
                    <a:pt x="1" y="548"/>
                    <a:pt x="85" y="752"/>
                  </a:cubicBezTo>
                  <a:cubicBezTo>
                    <a:pt x="168" y="954"/>
                    <a:pt x="367" y="1085"/>
                    <a:pt x="586" y="1085"/>
                  </a:cubicBezTo>
                  <a:cubicBezTo>
                    <a:pt x="885" y="1085"/>
                    <a:pt x="1129" y="843"/>
                    <a:pt x="1129" y="543"/>
                  </a:cubicBezTo>
                  <a:cubicBezTo>
                    <a:pt x="1129" y="324"/>
                    <a:pt x="996" y="126"/>
                    <a:pt x="794" y="42"/>
                  </a:cubicBezTo>
                  <a:cubicBezTo>
                    <a:pt x="726" y="14"/>
                    <a:pt x="656" y="1"/>
                    <a:pt x="5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3"/>
            <p:cNvSpPr/>
            <p:nvPr/>
          </p:nvSpPr>
          <p:spPr>
            <a:xfrm>
              <a:off x="1028180" y="2783521"/>
              <a:ext cx="113204" cy="18132"/>
            </a:xfrm>
            <a:custGeom>
              <a:avLst/>
              <a:gdLst/>
              <a:ahLst/>
              <a:cxnLst/>
              <a:rect l="l" t="t" r="r" b="b"/>
              <a:pathLst>
                <a:path w="3746" h="600" extrusionOk="0">
                  <a:moveTo>
                    <a:pt x="0" y="1"/>
                  </a:moveTo>
                  <a:lnTo>
                    <a:pt x="0" y="599"/>
                  </a:lnTo>
                  <a:lnTo>
                    <a:pt x="3745" y="599"/>
                  </a:lnTo>
                  <a:lnTo>
                    <a:pt x="3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3"/>
            <p:cNvSpPr/>
            <p:nvPr/>
          </p:nvSpPr>
          <p:spPr>
            <a:xfrm>
              <a:off x="1028180" y="2818275"/>
              <a:ext cx="113204" cy="18102"/>
            </a:xfrm>
            <a:custGeom>
              <a:avLst/>
              <a:gdLst/>
              <a:ahLst/>
              <a:cxnLst/>
              <a:rect l="l" t="t" r="r" b="b"/>
              <a:pathLst>
                <a:path w="3746" h="599" extrusionOk="0">
                  <a:moveTo>
                    <a:pt x="0" y="0"/>
                  </a:moveTo>
                  <a:lnTo>
                    <a:pt x="0" y="599"/>
                  </a:lnTo>
                  <a:lnTo>
                    <a:pt x="3745" y="599"/>
                  </a:lnTo>
                  <a:lnTo>
                    <a:pt x="37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3"/>
            <p:cNvSpPr/>
            <p:nvPr/>
          </p:nvSpPr>
          <p:spPr>
            <a:xfrm>
              <a:off x="1028180" y="2852968"/>
              <a:ext cx="113204" cy="18102"/>
            </a:xfrm>
            <a:custGeom>
              <a:avLst/>
              <a:gdLst/>
              <a:ahLst/>
              <a:cxnLst/>
              <a:rect l="l" t="t" r="r" b="b"/>
              <a:pathLst>
                <a:path w="3746" h="599" extrusionOk="0">
                  <a:moveTo>
                    <a:pt x="0" y="0"/>
                  </a:moveTo>
                  <a:lnTo>
                    <a:pt x="0" y="599"/>
                  </a:lnTo>
                  <a:lnTo>
                    <a:pt x="3745" y="599"/>
                  </a:lnTo>
                  <a:lnTo>
                    <a:pt x="37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3"/>
            <p:cNvSpPr/>
            <p:nvPr/>
          </p:nvSpPr>
          <p:spPr>
            <a:xfrm>
              <a:off x="1028180" y="2887692"/>
              <a:ext cx="113204" cy="18132"/>
            </a:xfrm>
            <a:custGeom>
              <a:avLst/>
              <a:gdLst/>
              <a:ahLst/>
              <a:cxnLst/>
              <a:rect l="l" t="t" r="r" b="b"/>
              <a:pathLst>
                <a:path w="3746" h="600" extrusionOk="0">
                  <a:moveTo>
                    <a:pt x="0" y="1"/>
                  </a:moveTo>
                  <a:lnTo>
                    <a:pt x="0" y="599"/>
                  </a:lnTo>
                  <a:lnTo>
                    <a:pt x="3745" y="599"/>
                  </a:lnTo>
                  <a:lnTo>
                    <a:pt x="3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3"/>
            <p:cNvSpPr/>
            <p:nvPr/>
          </p:nvSpPr>
          <p:spPr>
            <a:xfrm>
              <a:off x="1028180" y="2922386"/>
              <a:ext cx="113204" cy="18132"/>
            </a:xfrm>
            <a:custGeom>
              <a:avLst/>
              <a:gdLst/>
              <a:ahLst/>
              <a:cxnLst/>
              <a:rect l="l" t="t" r="r" b="b"/>
              <a:pathLst>
                <a:path w="3746" h="600" extrusionOk="0">
                  <a:moveTo>
                    <a:pt x="0" y="1"/>
                  </a:moveTo>
                  <a:lnTo>
                    <a:pt x="0" y="599"/>
                  </a:lnTo>
                  <a:lnTo>
                    <a:pt x="3745" y="599"/>
                  </a:lnTo>
                  <a:lnTo>
                    <a:pt x="3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3"/>
            <p:cNvSpPr/>
            <p:nvPr/>
          </p:nvSpPr>
          <p:spPr>
            <a:xfrm>
              <a:off x="1028180" y="2957140"/>
              <a:ext cx="113204" cy="18102"/>
            </a:xfrm>
            <a:custGeom>
              <a:avLst/>
              <a:gdLst/>
              <a:ahLst/>
              <a:cxnLst/>
              <a:rect l="l" t="t" r="r" b="b"/>
              <a:pathLst>
                <a:path w="3746" h="599" extrusionOk="0">
                  <a:moveTo>
                    <a:pt x="0" y="0"/>
                  </a:moveTo>
                  <a:lnTo>
                    <a:pt x="0" y="599"/>
                  </a:lnTo>
                  <a:lnTo>
                    <a:pt x="3745" y="599"/>
                  </a:lnTo>
                  <a:lnTo>
                    <a:pt x="37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3"/>
            <p:cNvSpPr/>
            <p:nvPr/>
          </p:nvSpPr>
          <p:spPr>
            <a:xfrm>
              <a:off x="1028180" y="2991833"/>
              <a:ext cx="113204" cy="18102"/>
            </a:xfrm>
            <a:custGeom>
              <a:avLst/>
              <a:gdLst/>
              <a:ahLst/>
              <a:cxnLst/>
              <a:rect l="l" t="t" r="r" b="b"/>
              <a:pathLst>
                <a:path w="3746" h="599" extrusionOk="0">
                  <a:moveTo>
                    <a:pt x="0" y="1"/>
                  </a:moveTo>
                  <a:lnTo>
                    <a:pt x="0" y="599"/>
                  </a:lnTo>
                  <a:lnTo>
                    <a:pt x="3745" y="599"/>
                  </a:lnTo>
                  <a:lnTo>
                    <a:pt x="3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3"/>
            <p:cNvSpPr/>
            <p:nvPr/>
          </p:nvSpPr>
          <p:spPr>
            <a:xfrm>
              <a:off x="730625" y="2789565"/>
              <a:ext cx="58687" cy="31368"/>
            </a:xfrm>
            <a:custGeom>
              <a:avLst/>
              <a:gdLst/>
              <a:ahLst/>
              <a:cxnLst/>
              <a:rect l="l" t="t" r="r" b="b"/>
              <a:pathLst>
                <a:path w="1942" h="1038" extrusionOk="0">
                  <a:moveTo>
                    <a:pt x="1539" y="1"/>
                  </a:moveTo>
                  <a:cubicBezTo>
                    <a:pt x="1514" y="1"/>
                    <a:pt x="1491" y="16"/>
                    <a:pt x="1483" y="40"/>
                  </a:cubicBezTo>
                  <a:lnTo>
                    <a:pt x="1253" y="608"/>
                  </a:lnTo>
                  <a:lnTo>
                    <a:pt x="1167" y="800"/>
                  </a:lnTo>
                  <a:lnTo>
                    <a:pt x="1010" y="273"/>
                  </a:lnTo>
                  <a:cubicBezTo>
                    <a:pt x="1002" y="249"/>
                    <a:pt x="980" y="232"/>
                    <a:pt x="954" y="230"/>
                  </a:cubicBezTo>
                  <a:cubicBezTo>
                    <a:pt x="928" y="230"/>
                    <a:pt x="905" y="244"/>
                    <a:pt x="894" y="267"/>
                  </a:cubicBezTo>
                  <a:lnTo>
                    <a:pt x="726" y="673"/>
                  </a:lnTo>
                  <a:lnTo>
                    <a:pt x="82" y="673"/>
                  </a:lnTo>
                  <a:cubicBezTo>
                    <a:pt x="0" y="673"/>
                    <a:pt x="0" y="796"/>
                    <a:pt x="82" y="796"/>
                  </a:cubicBezTo>
                  <a:lnTo>
                    <a:pt x="768" y="796"/>
                  </a:lnTo>
                  <a:cubicBezTo>
                    <a:pt x="792" y="796"/>
                    <a:pt x="815" y="781"/>
                    <a:pt x="823" y="758"/>
                  </a:cubicBezTo>
                  <a:lnTo>
                    <a:pt x="941" y="475"/>
                  </a:lnTo>
                  <a:lnTo>
                    <a:pt x="1097" y="993"/>
                  </a:lnTo>
                  <a:cubicBezTo>
                    <a:pt x="1104" y="1018"/>
                    <a:pt x="1126" y="1036"/>
                    <a:pt x="1151" y="1038"/>
                  </a:cubicBezTo>
                  <a:lnTo>
                    <a:pt x="1156" y="1038"/>
                  </a:lnTo>
                  <a:cubicBezTo>
                    <a:pt x="1180" y="1038"/>
                    <a:pt x="1203" y="1023"/>
                    <a:pt x="1213" y="1000"/>
                  </a:cubicBezTo>
                  <a:lnTo>
                    <a:pt x="1367" y="657"/>
                  </a:lnTo>
                  <a:lnTo>
                    <a:pt x="1525" y="267"/>
                  </a:lnTo>
                  <a:lnTo>
                    <a:pt x="1660" y="856"/>
                  </a:lnTo>
                  <a:cubicBezTo>
                    <a:pt x="1665" y="877"/>
                    <a:pt x="1680" y="893"/>
                    <a:pt x="1700" y="900"/>
                  </a:cubicBezTo>
                  <a:cubicBezTo>
                    <a:pt x="1706" y="902"/>
                    <a:pt x="1713" y="904"/>
                    <a:pt x="1720" y="904"/>
                  </a:cubicBezTo>
                  <a:cubicBezTo>
                    <a:pt x="1734" y="904"/>
                    <a:pt x="1748" y="899"/>
                    <a:pt x="1760" y="890"/>
                  </a:cubicBezTo>
                  <a:lnTo>
                    <a:pt x="1891" y="783"/>
                  </a:lnTo>
                  <a:cubicBezTo>
                    <a:pt x="1942" y="741"/>
                    <a:pt x="1903" y="672"/>
                    <a:pt x="1852" y="672"/>
                  </a:cubicBezTo>
                  <a:cubicBezTo>
                    <a:pt x="1839" y="672"/>
                    <a:pt x="1826" y="676"/>
                    <a:pt x="1813" y="687"/>
                  </a:cubicBezTo>
                  <a:lnTo>
                    <a:pt x="1758" y="733"/>
                  </a:lnTo>
                  <a:lnTo>
                    <a:pt x="1601" y="50"/>
                  </a:lnTo>
                  <a:cubicBezTo>
                    <a:pt x="1595" y="23"/>
                    <a:pt x="1572" y="4"/>
                    <a:pt x="1545" y="1"/>
                  </a:cubicBezTo>
                  <a:cubicBezTo>
                    <a:pt x="1543" y="1"/>
                    <a:pt x="1541" y="1"/>
                    <a:pt x="1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3"/>
            <p:cNvSpPr/>
            <p:nvPr/>
          </p:nvSpPr>
          <p:spPr>
            <a:xfrm>
              <a:off x="784086" y="2789595"/>
              <a:ext cx="58748" cy="31338"/>
            </a:xfrm>
            <a:custGeom>
              <a:avLst/>
              <a:gdLst/>
              <a:ahLst/>
              <a:cxnLst/>
              <a:rect l="l" t="t" r="r" b="b"/>
              <a:pathLst>
                <a:path w="1944" h="1037" extrusionOk="0">
                  <a:moveTo>
                    <a:pt x="1541" y="1"/>
                  </a:moveTo>
                  <a:cubicBezTo>
                    <a:pt x="1518" y="1"/>
                    <a:pt x="1495" y="13"/>
                    <a:pt x="1485" y="39"/>
                  </a:cubicBezTo>
                  <a:lnTo>
                    <a:pt x="1255" y="607"/>
                  </a:lnTo>
                  <a:lnTo>
                    <a:pt x="1169" y="799"/>
                  </a:lnTo>
                  <a:lnTo>
                    <a:pt x="1011" y="272"/>
                  </a:lnTo>
                  <a:cubicBezTo>
                    <a:pt x="1003" y="248"/>
                    <a:pt x="981" y="229"/>
                    <a:pt x="956" y="229"/>
                  </a:cubicBezTo>
                  <a:cubicBezTo>
                    <a:pt x="930" y="229"/>
                    <a:pt x="905" y="243"/>
                    <a:pt x="895" y="266"/>
                  </a:cubicBezTo>
                  <a:lnTo>
                    <a:pt x="728" y="672"/>
                  </a:lnTo>
                  <a:lnTo>
                    <a:pt x="84" y="672"/>
                  </a:lnTo>
                  <a:cubicBezTo>
                    <a:pt x="1" y="672"/>
                    <a:pt x="1" y="795"/>
                    <a:pt x="84" y="795"/>
                  </a:cubicBezTo>
                  <a:lnTo>
                    <a:pt x="768" y="795"/>
                  </a:lnTo>
                  <a:cubicBezTo>
                    <a:pt x="794" y="795"/>
                    <a:pt x="815" y="780"/>
                    <a:pt x="825" y="757"/>
                  </a:cubicBezTo>
                  <a:lnTo>
                    <a:pt x="943" y="474"/>
                  </a:lnTo>
                  <a:lnTo>
                    <a:pt x="1099" y="992"/>
                  </a:lnTo>
                  <a:cubicBezTo>
                    <a:pt x="1106" y="1017"/>
                    <a:pt x="1127" y="1035"/>
                    <a:pt x="1153" y="1037"/>
                  </a:cubicBezTo>
                  <a:lnTo>
                    <a:pt x="1157" y="1037"/>
                  </a:lnTo>
                  <a:cubicBezTo>
                    <a:pt x="1182" y="1037"/>
                    <a:pt x="1203" y="1022"/>
                    <a:pt x="1213" y="999"/>
                  </a:cubicBezTo>
                  <a:lnTo>
                    <a:pt x="1368" y="654"/>
                  </a:lnTo>
                  <a:lnTo>
                    <a:pt x="1525" y="266"/>
                  </a:lnTo>
                  <a:lnTo>
                    <a:pt x="1661" y="855"/>
                  </a:lnTo>
                  <a:cubicBezTo>
                    <a:pt x="1666" y="876"/>
                    <a:pt x="1681" y="892"/>
                    <a:pt x="1701" y="899"/>
                  </a:cubicBezTo>
                  <a:cubicBezTo>
                    <a:pt x="1708" y="901"/>
                    <a:pt x="1715" y="903"/>
                    <a:pt x="1722" y="903"/>
                  </a:cubicBezTo>
                  <a:cubicBezTo>
                    <a:pt x="1736" y="903"/>
                    <a:pt x="1749" y="898"/>
                    <a:pt x="1760" y="889"/>
                  </a:cubicBezTo>
                  <a:lnTo>
                    <a:pt x="1892" y="782"/>
                  </a:lnTo>
                  <a:cubicBezTo>
                    <a:pt x="1943" y="740"/>
                    <a:pt x="1904" y="671"/>
                    <a:pt x="1854" y="671"/>
                  </a:cubicBezTo>
                  <a:cubicBezTo>
                    <a:pt x="1841" y="671"/>
                    <a:pt x="1828" y="675"/>
                    <a:pt x="1814" y="686"/>
                  </a:cubicBezTo>
                  <a:lnTo>
                    <a:pt x="1759" y="732"/>
                  </a:lnTo>
                  <a:lnTo>
                    <a:pt x="1601" y="49"/>
                  </a:lnTo>
                  <a:cubicBezTo>
                    <a:pt x="1594" y="17"/>
                    <a:pt x="1568" y="1"/>
                    <a:pt x="1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3"/>
            <p:cNvSpPr/>
            <p:nvPr/>
          </p:nvSpPr>
          <p:spPr>
            <a:xfrm>
              <a:off x="837607" y="2789565"/>
              <a:ext cx="58597" cy="31368"/>
            </a:xfrm>
            <a:custGeom>
              <a:avLst/>
              <a:gdLst/>
              <a:ahLst/>
              <a:cxnLst/>
              <a:rect l="l" t="t" r="r" b="b"/>
              <a:pathLst>
                <a:path w="1939" h="1038" extrusionOk="0">
                  <a:moveTo>
                    <a:pt x="1539" y="1"/>
                  </a:moveTo>
                  <a:cubicBezTo>
                    <a:pt x="1515" y="1"/>
                    <a:pt x="1493" y="16"/>
                    <a:pt x="1484" y="40"/>
                  </a:cubicBezTo>
                  <a:lnTo>
                    <a:pt x="1253" y="608"/>
                  </a:lnTo>
                  <a:lnTo>
                    <a:pt x="1167" y="800"/>
                  </a:lnTo>
                  <a:lnTo>
                    <a:pt x="1010" y="273"/>
                  </a:lnTo>
                  <a:cubicBezTo>
                    <a:pt x="1003" y="249"/>
                    <a:pt x="980" y="230"/>
                    <a:pt x="954" y="230"/>
                  </a:cubicBezTo>
                  <a:cubicBezTo>
                    <a:pt x="953" y="230"/>
                    <a:pt x="952" y="230"/>
                    <a:pt x="951" y="230"/>
                  </a:cubicBezTo>
                  <a:cubicBezTo>
                    <a:pt x="926" y="230"/>
                    <a:pt x="905" y="245"/>
                    <a:pt x="894" y="267"/>
                  </a:cubicBezTo>
                  <a:lnTo>
                    <a:pt x="726" y="673"/>
                  </a:lnTo>
                  <a:lnTo>
                    <a:pt x="82" y="673"/>
                  </a:lnTo>
                  <a:cubicBezTo>
                    <a:pt x="1" y="673"/>
                    <a:pt x="1" y="796"/>
                    <a:pt x="82" y="796"/>
                  </a:cubicBezTo>
                  <a:lnTo>
                    <a:pt x="768" y="796"/>
                  </a:lnTo>
                  <a:cubicBezTo>
                    <a:pt x="792" y="796"/>
                    <a:pt x="815" y="781"/>
                    <a:pt x="825" y="758"/>
                  </a:cubicBezTo>
                  <a:lnTo>
                    <a:pt x="942" y="475"/>
                  </a:lnTo>
                  <a:lnTo>
                    <a:pt x="1097" y="993"/>
                  </a:lnTo>
                  <a:cubicBezTo>
                    <a:pt x="1104" y="1018"/>
                    <a:pt x="1127" y="1036"/>
                    <a:pt x="1153" y="1038"/>
                  </a:cubicBezTo>
                  <a:lnTo>
                    <a:pt x="1157" y="1038"/>
                  </a:lnTo>
                  <a:cubicBezTo>
                    <a:pt x="1180" y="1038"/>
                    <a:pt x="1203" y="1023"/>
                    <a:pt x="1212" y="1000"/>
                  </a:cubicBezTo>
                  <a:lnTo>
                    <a:pt x="1368" y="655"/>
                  </a:lnTo>
                  <a:lnTo>
                    <a:pt x="1525" y="267"/>
                  </a:lnTo>
                  <a:lnTo>
                    <a:pt x="1661" y="856"/>
                  </a:lnTo>
                  <a:cubicBezTo>
                    <a:pt x="1665" y="876"/>
                    <a:pt x="1680" y="893"/>
                    <a:pt x="1701" y="900"/>
                  </a:cubicBezTo>
                  <a:cubicBezTo>
                    <a:pt x="1708" y="902"/>
                    <a:pt x="1714" y="904"/>
                    <a:pt x="1721" y="904"/>
                  </a:cubicBezTo>
                  <a:cubicBezTo>
                    <a:pt x="1735" y="904"/>
                    <a:pt x="1748" y="899"/>
                    <a:pt x="1760" y="890"/>
                  </a:cubicBezTo>
                  <a:lnTo>
                    <a:pt x="1892" y="783"/>
                  </a:lnTo>
                  <a:cubicBezTo>
                    <a:pt x="1939" y="740"/>
                    <a:pt x="1901" y="674"/>
                    <a:pt x="1851" y="674"/>
                  </a:cubicBezTo>
                  <a:cubicBezTo>
                    <a:pt x="1839" y="674"/>
                    <a:pt x="1827" y="678"/>
                    <a:pt x="1814" y="687"/>
                  </a:cubicBezTo>
                  <a:lnTo>
                    <a:pt x="1758" y="733"/>
                  </a:lnTo>
                  <a:lnTo>
                    <a:pt x="1601" y="50"/>
                  </a:lnTo>
                  <a:cubicBezTo>
                    <a:pt x="1595" y="23"/>
                    <a:pt x="1572" y="4"/>
                    <a:pt x="1545" y="1"/>
                  </a:cubicBezTo>
                  <a:cubicBezTo>
                    <a:pt x="1543" y="1"/>
                    <a:pt x="1541" y="1"/>
                    <a:pt x="1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3"/>
            <p:cNvSpPr/>
            <p:nvPr/>
          </p:nvSpPr>
          <p:spPr>
            <a:xfrm>
              <a:off x="891128" y="2789595"/>
              <a:ext cx="58717" cy="31338"/>
            </a:xfrm>
            <a:custGeom>
              <a:avLst/>
              <a:gdLst/>
              <a:ahLst/>
              <a:cxnLst/>
              <a:rect l="l" t="t" r="r" b="b"/>
              <a:pathLst>
                <a:path w="1943" h="1037" extrusionOk="0">
                  <a:moveTo>
                    <a:pt x="1541" y="1"/>
                  </a:moveTo>
                  <a:cubicBezTo>
                    <a:pt x="1518" y="1"/>
                    <a:pt x="1495" y="13"/>
                    <a:pt x="1485" y="39"/>
                  </a:cubicBezTo>
                  <a:lnTo>
                    <a:pt x="1254" y="607"/>
                  </a:lnTo>
                  <a:lnTo>
                    <a:pt x="1168" y="799"/>
                  </a:lnTo>
                  <a:lnTo>
                    <a:pt x="1011" y="272"/>
                  </a:lnTo>
                  <a:cubicBezTo>
                    <a:pt x="1002" y="248"/>
                    <a:pt x="981" y="229"/>
                    <a:pt x="955" y="229"/>
                  </a:cubicBezTo>
                  <a:cubicBezTo>
                    <a:pt x="929" y="229"/>
                    <a:pt x="905" y="243"/>
                    <a:pt x="895" y="266"/>
                  </a:cubicBezTo>
                  <a:lnTo>
                    <a:pt x="728" y="672"/>
                  </a:lnTo>
                  <a:lnTo>
                    <a:pt x="83" y="672"/>
                  </a:lnTo>
                  <a:cubicBezTo>
                    <a:pt x="0" y="672"/>
                    <a:pt x="0" y="795"/>
                    <a:pt x="83" y="795"/>
                  </a:cubicBezTo>
                  <a:lnTo>
                    <a:pt x="768" y="795"/>
                  </a:lnTo>
                  <a:cubicBezTo>
                    <a:pt x="793" y="795"/>
                    <a:pt x="815" y="780"/>
                    <a:pt x="825" y="757"/>
                  </a:cubicBezTo>
                  <a:lnTo>
                    <a:pt x="942" y="474"/>
                  </a:lnTo>
                  <a:lnTo>
                    <a:pt x="1098" y="992"/>
                  </a:lnTo>
                  <a:cubicBezTo>
                    <a:pt x="1106" y="1017"/>
                    <a:pt x="1127" y="1035"/>
                    <a:pt x="1153" y="1037"/>
                  </a:cubicBezTo>
                  <a:lnTo>
                    <a:pt x="1156" y="1037"/>
                  </a:lnTo>
                  <a:cubicBezTo>
                    <a:pt x="1180" y="1037"/>
                    <a:pt x="1203" y="1022"/>
                    <a:pt x="1213" y="999"/>
                  </a:cubicBezTo>
                  <a:lnTo>
                    <a:pt x="1367" y="654"/>
                  </a:lnTo>
                  <a:lnTo>
                    <a:pt x="1525" y="266"/>
                  </a:lnTo>
                  <a:lnTo>
                    <a:pt x="1661" y="855"/>
                  </a:lnTo>
                  <a:cubicBezTo>
                    <a:pt x="1665" y="876"/>
                    <a:pt x="1681" y="892"/>
                    <a:pt x="1701" y="899"/>
                  </a:cubicBezTo>
                  <a:cubicBezTo>
                    <a:pt x="1708" y="901"/>
                    <a:pt x="1714" y="903"/>
                    <a:pt x="1721" y="903"/>
                  </a:cubicBezTo>
                  <a:cubicBezTo>
                    <a:pt x="1735" y="903"/>
                    <a:pt x="1749" y="898"/>
                    <a:pt x="1760" y="889"/>
                  </a:cubicBezTo>
                  <a:lnTo>
                    <a:pt x="1891" y="782"/>
                  </a:lnTo>
                  <a:cubicBezTo>
                    <a:pt x="1943" y="740"/>
                    <a:pt x="1903" y="671"/>
                    <a:pt x="1853" y="671"/>
                  </a:cubicBezTo>
                  <a:cubicBezTo>
                    <a:pt x="1840" y="671"/>
                    <a:pt x="1827" y="675"/>
                    <a:pt x="1814" y="686"/>
                  </a:cubicBezTo>
                  <a:lnTo>
                    <a:pt x="1758" y="732"/>
                  </a:lnTo>
                  <a:lnTo>
                    <a:pt x="1601" y="49"/>
                  </a:lnTo>
                  <a:cubicBezTo>
                    <a:pt x="1594" y="17"/>
                    <a:pt x="1567" y="1"/>
                    <a:pt x="1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3"/>
            <p:cNvSpPr/>
            <p:nvPr/>
          </p:nvSpPr>
          <p:spPr>
            <a:xfrm>
              <a:off x="944589" y="2789595"/>
              <a:ext cx="58748" cy="31338"/>
            </a:xfrm>
            <a:custGeom>
              <a:avLst/>
              <a:gdLst/>
              <a:ahLst/>
              <a:cxnLst/>
              <a:rect l="l" t="t" r="r" b="b"/>
              <a:pathLst>
                <a:path w="1944" h="1037" extrusionOk="0">
                  <a:moveTo>
                    <a:pt x="1543" y="0"/>
                  </a:moveTo>
                  <a:cubicBezTo>
                    <a:pt x="1517" y="0"/>
                    <a:pt x="1493" y="15"/>
                    <a:pt x="1485" y="39"/>
                  </a:cubicBezTo>
                  <a:lnTo>
                    <a:pt x="1255" y="607"/>
                  </a:lnTo>
                  <a:lnTo>
                    <a:pt x="1169" y="799"/>
                  </a:lnTo>
                  <a:lnTo>
                    <a:pt x="1011" y="272"/>
                  </a:lnTo>
                  <a:cubicBezTo>
                    <a:pt x="1003" y="248"/>
                    <a:pt x="981" y="229"/>
                    <a:pt x="956" y="229"/>
                  </a:cubicBezTo>
                  <a:cubicBezTo>
                    <a:pt x="930" y="229"/>
                    <a:pt x="905" y="243"/>
                    <a:pt x="895" y="266"/>
                  </a:cubicBezTo>
                  <a:lnTo>
                    <a:pt x="728" y="672"/>
                  </a:lnTo>
                  <a:lnTo>
                    <a:pt x="84" y="672"/>
                  </a:lnTo>
                  <a:cubicBezTo>
                    <a:pt x="1" y="672"/>
                    <a:pt x="1" y="795"/>
                    <a:pt x="84" y="795"/>
                  </a:cubicBezTo>
                  <a:lnTo>
                    <a:pt x="769" y="795"/>
                  </a:lnTo>
                  <a:cubicBezTo>
                    <a:pt x="794" y="795"/>
                    <a:pt x="817" y="780"/>
                    <a:pt x="825" y="757"/>
                  </a:cubicBezTo>
                  <a:lnTo>
                    <a:pt x="943" y="474"/>
                  </a:lnTo>
                  <a:lnTo>
                    <a:pt x="1099" y="992"/>
                  </a:lnTo>
                  <a:cubicBezTo>
                    <a:pt x="1106" y="1017"/>
                    <a:pt x="1127" y="1035"/>
                    <a:pt x="1153" y="1037"/>
                  </a:cubicBezTo>
                  <a:lnTo>
                    <a:pt x="1157" y="1037"/>
                  </a:lnTo>
                  <a:cubicBezTo>
                    <a:pt x="1182" y="1037"/>
                    <a:pt x="1203" y="1022"/>
                    <a:pt x="1213" y="999"/>
                  </a:cubicBezTo>
                  <a:lnTo>
                    <a:pt x="1368" y="654"/>
                  </a:lnTo>
                  <a:lnTo>
                    <a:pt x="1525" y="266"/>
                  </a:lnTo>
                  <a:lnTo>
                    <a:pt x="1661" y="855"/>
                  </a:lnTo>
                  <a:cubicBezTo>
                    <a:pt x="1666" y="876"/>
                    <a:pt x="1681" y="892"/>
                    <a:pt x="1701" y="899"/>
                  </a:cubicBezTo>
                  <a:cubicBezTo>
                    <a:pt x="1708" y="901"/>
                    <a:pt x="1715" y="903"/>
                    <a:pt x="1722" y="903"/>
                  </a:cubicBezTo>
                  <a:cubicBezTo>
                    <a:pt x="1736" y="903"/>
                    <a:pt x="1749" y="898"/>
                    <a:pt x="1760" y="889"/>
                  </a:cubicBezTo>
                  <a:lnTo>
                    <a:pt x="1893" y="782"/>
                  </a:lnTo>
                  <a:cubicBezTo>
                    <a:pt x="1943" y="740"/>
                    <a:pt x="1905" y="671"/>
                    <a:pt x="1854" y="671"/>
                  </a:cubicBezTo>
                  <a:cubicBezTo>
                    <a:pt x="1841" y="671"/>
                    <a:pt x="1828" y="675"/>
                    <a:pt x="1814" y="686"/>
                  </a:cubicBezTo>
                  <a:lnTo>
                    <a:pt x="1759" y="732"/>
                  </a:lnTo>
                  <a:lnTo>
                    <a:pt x="1603" y="49"/>
                  </a:lnTo>
                  <a:cubicBezTo>
                    <a:pt x="1595" y="22"/>
                    <a:pt x="1574" y="3"/>
                    <a:pt x="1547" y="0"/>
                  </a:cubicBezTo>
                  <a:cubicBezTo>
                    <a:pt x="1546" y="0"/>
                    <a:pt x="1545" y="0"/>
                    <a:pt x="1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3"/>
            <p:cNvSpPr/>
            <p:nvPr/>
          </p:nvSpPr>
          <p:spPr>
            <a:xfrm>
              <a:off x="732468" y="2851155"/>
              <a:ext cx="58022" cy="56511"/>
            </a:xfrm>
            <a:custGeom>
              <a:avLst/>
              <a:gdLst/>
              <a:ahLst/>
              <a:cxnLst/>
              <a:rect l="l" t="t" r="r" b="b"/>
              <a:pathLst>
                <a:path w="1920" h="1870" extrusionOk="0">
                  <a:moveTo>
                    <a:pt x="963" y="0"/>
                  </a:moveTo>
                  <a:cubicBezTo>
                    <a:pt x="931" y="0"/>
                    <a:pt x="904" y="23"/>
                    <a:pt x="901" y="55"/>
                  </a:cubicBezTo>
                  <a:lnTo>
                    <a:pt x="773" y="1243"/>
                  </a:lnTo>
                  <a:lnTo>
                    <a:pt x="80" y="1243"/>
                  </a:lnTo>
                  <a:cubicBezTo>
                    <a:pt x="1" y="1247"/>
                    <a:pt x="1" y="1362"/>
                    <a:pt x="80" y="1366"/>
                  </a:cubicBezTo>
                  <a:lnTo>
                    <a:pt x="828" y="1366"/>
                  </a:lnTo>
                  <a:cubicBezTo>
                    <a:pt x="860" y="1366"/>
                    <a:pt x="886" y="1342"/>
                    <a:pt x="890" y="1310"/>
                  </a:cubicBezTo>
                  <a:lnTo>
                    <a:pt x="953" y="719"/>
                  </a:lnTo>
                  <a:lnTo>
                    <a:pt x="1042" y="1814"/>
                  </a:lnTo>
                  <a:cubicBezTo>
                    <a:pt x="1043" y="1843"/>
                    <a:pt x="1066" y="1865"/>
                    <a:pt x="1095" y="1870"/>
                  </a:cubicBezTo>
                  <a:lnTo>
                    <a:pt x="1103" y="1870"/>
                  </a:lnTo>
                  <a:cubicBezTo>
                    <a:pt x="1128" y="1870"/>
                    <a:pt x="1150" y="1853"/>
                    <a:pt x="1159" y="1828"/>
                  </a:cubicBezTo>
                  <a:lnTo>
                    <a:pt x="1328" y="1349"/>
                  </a:lnTo>
                  <a:lnTo>
                    <a:pt x="1842" y="1349"/>
                  </a:lnTo>
                  <a:cubicBezTo>
                    <a:pt x="1919" y="1344"/>
                    <a:pt x="1919" y="1230"/>
                    <a:pt x="1842" y="1226"/>
                  </a:cubicBezTo>
                  <a:lnTo>
                    <a:pt x="1285" y="1226"/>
                  </a:lnTo>
                  <a:cubicBezTo>
                    <a:pt x="1258" y="1226"/>
                    <a:pt x="1235" y="1241"/>
                    <a:pt x="1226" y="1267"/>
                  </a:cubicBezTo>
                  <a:lnTo>
                    <a:pt x="1139" y="1513"/>
                  </a:lnTo>
                  <a:lnTo>
                    <a:pt x="1023" y="56"/>
                  </a:lnTo>
                  <a:cubicBezTo>
                    <a:pt x="1020" y="25"/>
                    <a:pt x="994" y="0"/>
                    <a:pt x="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3"/>
            <p:cNvSpPr/>
            <p:nvPr/>
          </p:nvSpPr>
          <p:spPr>
            <a:xfrm>
              <a:off x="785567" y="2851155"/>
              <a:ext cx="58204" cy="56511"/>
            </a:xfrm>
            <a:custGeom>
              <a:avLst/>
              <a:gdLst/>
              <a:ahLst/>
              <a:cxnLst/>
              <a:rect l="l" t="t" r="r" b="b"/>
              <a:pathLst>
                <a:path w="1926" h="1870" extrusionOk="0">
                  <a:moveTo>
                    <a:pt x="968" y="0"/>
                  </a:moveTo>
                  <a:cubicBezTo>
                    <a:pt x="937" y="0"/>
                    <a:pt x="911" y="23"/>
                    <a:pt x="907" y="55"/>
                  </a:cubicBezTo>
                  <a:lnTo>
                    <a:pt x="779" y="1243"/>
                  </a:lnTo>
                  <a:lnTo>
                    <a:pt x="85" y="1243"/>
                  </a:lnTo>
                  <a:cubicBezTo>
                    <a:pt x="83" y="1243"/>
                    <a:pt x="81" y="1243"/>
                    <a:pt x="80" y="1243"/>
                  </a:cubicBezTo>
                  <a:cubicBezTo>
                    <a:pt x="0" y="1243"/>
                    <a:pt x="1" y="1366"/>
                    <a:pt x="81" y="1366"/>
                  </a:cubicBezTo>
                  <a:cubicBezTo>
                    <a:pt x="82" y="1366"/>
                    <a:pt x="84" y="1366"/>
                    <a:pt x="85" y="1366"/>
                  </a:cubicBezTo>
                  <a:lnTo>
                    <a:pt x="834" y="1366"/>
                  </a:lnTo>
                  <a:cubicBezTo>
                    <a:pt x="865" y="1366"/>
                    <a:pt x="892" y="1342"/>
                    <a:pt x="895" y="1310"/>
                  </a:cubicBezTo>
                  <a:lnTo>
                    <a:pt x="960" y="719"/>
                  </a:lnTo>
                  <a:lnTo>
                    <a:pt x="1047" y="1814"/>
                  </a:lnTo>
                  <a:cubicBezTo>
                    <a:pt x="1050" y="1843"/>
                    <a:pt x="1071" y="1865"/>
                    <a:pt x="1101" y="1870"/>
                  </a:cubicBezTo>
                  <a:lnTo>
                    <a:pt x="1108" y="1870"/>
                  </a:lnTo>
                  <a:cubicBezTo>
                    <a:pt x="1134" y="1870"/>
                    <a:pt x="1159" y="1854"/>
                    <a:pt x="1167" y="1828"/>
                  </a:cubicBezTo>
                  <a:lnTo>
                    <a:pt x="1336" y="1349"/>
                  </a:lnTo>
                  <a:lnTo>
                    <a:pt x="1847" y="1349"/>
                  </a:lnTo>
                  <a:cubicBezTo>
                    <a:pt x="1926" y="1344"/>
                    <a:pt x="1926" y="1230"/>
                    <a:pt x="1847" y="1226"/>
                  </a:cubicBezTo>
                  <a:lnTo>
                    <a:pt x="1290" y="1226"/>
                  </a:lnTo>
                  <a:cubicBezTo>
                    <a:pt x="1264" y="1226"/>
                    <a:pt x="1242" y="1241"/>
                    <a:pt x="1233" y="1267"/>
                  </a:cubicBezTo>
                  <a:lnTo>
                    <a:pt x="1146" y="1513"/>
                  </a:lnTo>
                  <a:lnTo>
                    <a:pt x="1028" y="56"/>
                  </a:lnTo>
                  <a:cubicBezTo>
                    <a:pt x="1027" y="25"/>
                    <a:pt x="1000" y="0"/>
                    <a:pt x="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3"/>
            <p:cNvSpPr/>
            <p:nvPr/>
          </p:nvSpPr>
          <p:spPr>
            <a:xfrm>
              <a:off x="838816" y="2851095"/>
              <a:ext cx="58476" cy="56572"/>
            </a:xfrm>
            <a:custGeom>
              <a:avLst/>
              <a:gdLst/>
              <a:ahLst/>
              <a:cxnLst/>
              <a:rect l="l" t="t" r="r" b="b"/>
              <a:pathLst>
                <a:path w="1935" h="1872" extrusionOk="0">
                  <a:moveTo>
                    <a:pt x="967" y="1"/>
                  </a:moveTo>
                  <a:cubicBezTo>
                    <a:pt x="937" y="1"/>
                    <a:pt x="910" y="25"/>
                    <a:pt x="908" y="57"/>
                  </a:cubicBezTo>
                  <a:lnTo>
                    <a:pt x="781" y="1243"/>
                  </a:lnTo>
                  <a:lnTo>
                    <a:pt x="87" y="1243"/>
                  </a:lnTo>
                  <a:cubicBezTo>
                    <a:pt x="85" y="1243"/>
                    <a:pt x="84" y="1243"/>
                    <a:pt x="82" y="1243"/>
                  </a:cubicBezTo>
                  <a:cubicBezTo>
                    <a:pt x="1" y="1243"/>
                    <a:pt x="1" y="1367"/>
                    <a:pt x="82" y="1367"/>
                  </a:cubicBezTo>
                  <a:cubicBezTo>
                    <a:pt x="84" y="1367"/>
                    <a:pt x="85" y="1367"/>
                    <a:pt x="87" y="1366"/>
                  </a:cubicBezTo>
                  <a:lnTo>
                    <a:pt x="835" y="1366"/>
                  </a:lnTo>
                  <a:cubicBezTo>
                    <a:pt x="867" y="1366"/>
                    <a:pt x="892" y="1344"/>
                    <a:pt x="897" y="1312"/>
                  </a:cubicBezTo>
                  <a:lnTo>
                    <a:pt x="960" y="721"/>
                  </a:lnTo>
                  <a:lnTo>
                    <a:pt x="1049" y="1816"/>
                  </a:lnTo>
                  <a:cubicBezTo>
                    <a:pt x="1050" y="1845"/>
                    <a:pt x="1073" y="1867"/>
                    <a:pt x="1101" y="1872"/>
                  </a:cubicBezTo>
                  <a:lnTo>
                    <a:pt x="1110" y="1872"/>
                  </a:lnTo>
                  <a:cubicBezTo>
                    <a:pt x="1136" y="1872"/>
                    <a:pt x="1159" y="1855"/>
                    <a:pt x="1167" y="1830"/>
                  </a:cubicBezTo>
                  <a:lnTo>
                    <a:pt x="1336" y="1349"/>
                  </a:lnTo>
                  <a:lnTo>
                    <a:pt x="1849" y="1349"/>
                  </a:lnTo>
                  <a:cubicBezTo>
                    <a:pt x="1851" y="1349"/>
                    <a:pt x="1852" y="1349"/>
                    <a:pt x="1854" y="1349"/>
                  </a:cubicBezTo>
                  <a:cubicBezTo>
                    <a:pt x="1935" y="1349"/>
                    <a:pt x="1934" y="1226"/>
                    <a:pt x="1853" y="1226"/>
                  </a:cubicBezTo>
                  <a:cubicBezTo>
                    <a:pt x="1851" y="1226"/>
                    <a:pt x="1850" y="1226"/>
                    <a:pt x="1849" y="1226"/>
                  </a:cubicBezTo>
                  <a:lnTo>
                    <a:pt x="1292" y="1226"/>
                  </a:lnTo>
                  <a:cubicBezTo>
                    <a:pt x="1266" y="1226"/>
                    <a:pt x="1243" y="1243"/>
                    <a:pt x="1235" y="1268"/>
                  </a:cubicBezTo>
                  <a:lnTo>
                    <a:pt x="1147" y="1515"/>
                  </a:lnTo>
                  <a:lnTo>
                    <a:pt x="1031" y="58"/>
                  </a:lnTo>
                  <a:cubicBezTo>
                    <a:pt x="1028" y="27"/>
                    <a:pt x="1001" y="1"/>
                    <a:pt x="970" y="1"/>
                  </a:cubicBezTo>
                  <a:cubicBezTo>
                    <a:pt x="969" y="1"/>
                    <a:pt x="968" y="1"/>
                    <a:pt x="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3"/>
            <p:cNvSpPr/>
            <p:nvPr/>
          </p:nvSpPr>
          <p:spPr>
            <a:xfrm>
              <a:off x="892337" y="2851095"/>
              <a:ext cx="57992" cy="56572"/>
            </a:xfrm>
            <a:custGeom>
              <a:avLst/>
              <a:gdLst/>
              <a:ahLst/>
              <a:cxnLst/>
              <a:rect l="l" t="t" r="r" b="b"/>
              <a:pathLst>
                <a:path w="1919" h="1872" extrusionOk="0">
                  <a:moveTo>
                    <a:pt x="962" y="1"/>
                  </a:moveTo>
                  <a:cubicBezTo>
                    <a:pt x="931" y="1"/>
                    <a:pt x="904" y="24"/>
                    <a:pt x="901" y="55"/>
                  </a:cubicBezTo>
                  <a:lnTo>
                    <a:pt x="773" y="1243"/>
                  </a:lnTo>
                  <a:lnTo>
                    <a:pt x="79" y="1243"/>
                  </a:lnTo>
                  <a:cubicBezTo>
                    <a:pt x="0" y="1248"/>
                    <a:pt x="0" y="1362"/>
                    <a:pt x="79" y="1366"/>
                  </a:cubicBezTo>
                  <a:lnTo>
                    <a:pt x="826" y="1366"/>
                  </a:lnTo>
                  <a:cubicBezTo>
                    <a:pt x="858" y="1366"/>
                    <a:pt x="885" y="1342"/>
                    <a:pt x="888" y="1312"/>
                  </a:cubicBezTo>
                  <a:lnTo>
                    <a:pt x="952" y="721"/>
                  </a:lnTo>
                  <a:lnTo>
                    <a:pt x="1040" y="1816"/>
                  </a:lnTo>
                  <a:cubicBezTo>
                    <a:pt x="1043" y="1845"/>
                    <a:pt x="1066" y="1867"/>
                    <a:pt x="1094" y="1872"/>
                  </a:cubicBezTo>
                  <a:lnTo>
                    <a:pt x="1101" y="1872"/>
                  </a:lnTo>
                  <a:cubicBezTo>
                    <a:pt x="1127" y="1872"/>
                    <a:pt x="1151" y="1855"/>
                    <a:pt x="1159" y="1830"/>
                  </a:cubicBezTo>
                  <a:lnTo>
                    <a:pt x="1327" y="1349"/>
                  </a:lnTo>
                  <a:lnTo>
                    <a:pt x="1841" y="1349"/>
                  </a:lnTo>
                  <a:cubicBezTo>
                    <a:pt x="1919" y="1345"/>
                    <a:pt x="1919" y="1230"/>
                    <a:pt x="1841" y="1226"/>
                  </a:cubicBezTo>
                  <a:lnTo>
                    <a:pt x="1285" y="1226"/>
                  </a:lnTo>
                  <a:cubicBezTo>
                    <a:pt x="1257" y="1226"/>
                    <a:pt x="1234" y="1242"/>
                    <a:pt x="1226" y="1268"/>
                  </a:cubicBezTo>
                  <a:lnTo>
                    <a:pt x="1140" y="1514"/>
                  </a:lnTo>
                  <a:lnTo>
                    <a:pt x="1023" y="57"/>
                  </a:lnTo>
                  <a:cubicBezTo>
                    <a:pt x="1020" y="25"/>
                    <a:pt x="994" y="1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3"/>
            <p:cNvSpPr/>
            <p:nvPr/>
          </p:nvSpPr>
          <p:spPr>
            <a:xfrm>
              <a:off x="945647" y="2851155"/>
              <a:ext cx="57992" cy="56511"/>
            </a:xfrm>
            <a:custGeom>
              <a:avLst/>
              <a:gdLst/>
              <a:ahLst/>
              <a:cxnLst/>
              <a:rect l="l" t="t" r="r" b="b"/>
              <a:pathLst>
                <a:path w="1919" h="1870" extrusionOk="0">
                  <a:moveTo>
                    <a:pt x="961" y="0"/>
                  </a:moveTo>
                  <a:cubicBezTo>
                    <a:pt x="929" y="0"/>
                    <a:pt x="902" y="23"/>
                    <a:pt x="899" y="55"/>
                  </a:cubicBezTo>
                  <a:lnTo>
                    <a:pt x="772" y="1243"/>
                  </a:lnTo>
                  <a:lnTo>
                    <a:pt x="77" y="1243"/>
                  </a:lnTo>
                  <a:cubicBezTo>
                    <a:pt x="0" y="1247"/>
                    <a:pt x="0" y="1362"/>
                    <a:pt x="77" y="1366"/>
                  </a:cubicBezTo>
                  <a:lnTo>
                    <a:pt x="826" y="1366"/>
                  </a:lnTo>
                  <a:cubicBezTo>
                    <a:pt x="858" y="1366"/>
                    <a:pt x="885" y="1342"/>
                    <a:pt x="888" y="1310"/>
                  </a:cubicBezTo>
                  <a:lnTo>
                    <a:pt x="952" y="719"/>
                  </a:lnTo>
                  <a:lnTo>
                    <a:pt x="1039" y="1814"/>
                  </a:lnTo>
                  <a:cubicBezTo>
                    <a:pt x="1041" y="1843"/>
                    <a:pt x="1064" y="1865"/>
                    <a:pt x="1092" y="1870"/>
                  </a:cubicBezTo>
                  <a:lnTo>
                    <a:pt x="1101" y="1870"/>
                  </a:lnTo>
                  <a:cubicBezTo>
                    <a:pt x="1127" y="1870"/>
                    <a:pt x="1150" y="1853"/>
                    <a:pt x="1158" y="1828"/>
                  </a:cubicBezTo>
                  <a:lnTo>
                    <a:pt x="1327" y="1349"/>
                  </a:lnTo>
                  <a:lnTo>
                    <a:pt x="1841" y="1349"/>
                  </a:lnTo>
                  <a:cubicBezTo>
                    <a:pt x="1918" y="1344"/>
                    <a:pt x="1918" y="1230"/>
                    <a:pt x="1841" y="1226"/>
                  </a:cubicBezTo>
                  <a:lnTo>
                    <a:pt x="1283" y="1226"/>
                  </a:lnTo>
                  <a:cubicBezTo>
                    <a:pt x="1257" y="1226"/>
                    <a:pt x="1234" y="1241"/>
                    <a:pt x="1225" y="1267"/>
                  </a:cubicBezTo>
                  <a:lnTo>
                    <a:pt x="1138" y="1513"/>
                  </a:lnTo>
                  <a:lnTo>
                    <a:pt x="1022" y="56"/>
                  </a:lnTo>
                  <a:cubicBezTo>
                    <a:pt x="1018" y="25"/>
                    <a:pt x="992" y="0"/>
                    <a:pt x="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3"/>
            <p:cNvSpPr/>
            <p:nvPr/>
          </p:nvSpPr>
          <p:spPr>
            <a:xfrm>
              <a:off x="734947" y="2940971"/>
              <a:ext cx="57660" cy="22514"/>
            </a:xfrm>
            <a:custGeom>
              <a:avLst/>
              <a:gdLst/>
              <a:ahLst/>
              <a:cxnLst/>
              <a:rect l="l" t="t" r="r" b="b"/>
              <a:pathLst>
                <a:path w="1908" h="745" extrusionOk="0">
                  <a:moveTo>
                    <a:pt x="1121" y="0"/>
                  </a:moveTo>
                  <a:cubicBezTo>
                    <a:pt x="932" y="0"/>
                    <a:pt x="806" y="305"/>
                    <a:pt x="703" y="591"/>
                  </a:cubicBezTo>
                  <a:lnTo>
                    <a:pt x="696" y="613"/>
                  </a:lnTo>
                  <a:lnTo>
                    <a:pt x="84" y="613"/>
                  </a:lnTo>
                  <a:cubicBezTo>
                    <a:pt x="1" y="613"/>
                    <a:pt x="1" y="736"/>
                    <a:pt x="84" y="736"/>
                  </a:cubicBezTo>
                  <a:lnTo>
                    <a:pt x="739" y="736"/>
                  </a:lnTo>
                  <a:cubicBezTo>
                    <a:pt x="765" y="736"/>
                    <a:pt x="788" y="720"/>
                    <a:pt x="796" y="696"/>
                  </a:cubicBezTo>
                  <a:lnTo>
                    <a:pt x="821" y="633"/>
                  </a:lnTo>
                  <a:cubicBezTo>
                    <a:pt x="865" y="507"/>
                    <a:pt x="1003" y="125"/>
                    <a:pt x="1121" y="125"/>
                  </a:cubicBezTo>
                  <a:lnTo>
                    <a:pt x="1124" y="125"/>
                  </a:lnTo>
                  <a:cubicBezTo>
                    <a:pt x="1156" y="125"/>
                    <a:pt x="1272" y="170"/>
                    <a:pt x="1415" y="690"/>
                  </a:cubicBezTo>
                  <a:cubicBezTo>
                    <a:pt x="1423" y="727"/>
                    <a:pt x="1428" y="744"/>
                    <a:pt x="1580" y="744"/>
                  </a:cubicBezTo>
                  <a:cubicBezTo>
                    <a:pt x="1640" y="744"/>
                    <a:pt x="1726" y="742"/>
                    <a:pt x="1847" y="736"/>
                  </a:cubicBezTo>
                  <a:cubicBezTo>
                    <a:pt x="1882" y="733"/>
                    <a:pt x="1907" y="704"/>
                    <a:pt x="1906" y="671"/>
                  </a:cubicBezTo>
                  <a:cubicBezTo>
                    <a:pt x="1904" y="637"/>
                    <a:pt x="1879" y="616"/>
                    <a:pt x="1841" y="611"/>
                  </a:cubicBezTo>
                  <a:cubicBezTo>
                    <a:pt x="1749" y="616"/>
                    <a:pt x="1645" y="619"/>
                    <a:pt x="1573" y="619"/>
                  </a:cubicBezTo>
                  <a:cubicBezTo>
                    <a:pt x="1553" y="619"/>
                    <a:pt x="1536" y="619"/>
                    <a:pt x="1522" y="618"/>
                  </a:cubicBezTo>
                  <a:cubicBezTo>
                    <a:pt x="1405" y="203"/>
                    <a:pt x="1279" y="6"/>
                    <a:pt x="1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3"/>
            <p:cNvSpPr/>
            <p:nvPr/>
          </p:nvSpPr>
          <p:spPr>
            <a:xfrm>
              <a:off x="788196" y="2941002"/>
              <a:ext cx="57660" cy="22484"/>
            </a:xfrm>
            <a:custGeom>
              <a:avLst/>
              <a:gdLst/>
              <a:ahLst/>
              <a:cxnLst/>
              <a:rect l="l" t="t" r="r" b="b"/>
              <a:pathLst>
                <a:path w="1908" h="744" extrusionOk="0">
                  <a:moveTo>
                    <a:pt x="1122" y="0"/>
                  </a:moveTo>
                  <a:cubicBezTo>
                    <a:pt x="933" y="0"/>
                    <a:pt x="807" y="304"/>
                    <a:pt x="704" y="590"/>
                  </a:cubicBezTo>
                  <a:lnTo>
                    <a:pt x="695" y="613"/>
                  </a:lnTo>
                  <a:lnTo>
                    <a:pt x="82" y="613"/>
                  </a:lnTo>
                  <a:cubicBezTo>
                    <a:pt x="1" y="613"/>
                    <a:pt x="1" y="736"/>
                    <a:pt x="82" y="736"/>
                  </a:cubicBezTo>
                  <a:lnTo>
                    <a:pt x="738" y="736"/>
                  </a:lnTo>
                  <a:cubicBezTo>
                    <a:pt x="764" y="736"/>
                    <a:pt x="787" y="721"/>
                    <a:pt x="797" y="696"/>
                  </a:cubicBezTo>
                  <a:lnTo>
                    <a:pt x="820" y="633"/>
                  </a:lnTo>
                  <a:cubicBezTo>
                    <a:pt x="865" y="506"/>
                    <a:pt x="1003" y="124"/>
                    <a:pt x="1122" y="124"/>
                  </a:cubicBezTo>
                  <a:lnTo>
                    <a:pt x="1123" y="124"/>
                  </a:lnTo>
                  <a:cubicBezTo>
                    <a:pt x="1156" y="125"/>
                    <a:pt x="1271" y="169"/>
                    <a:pt x="1414" y="690"/>
                  </a:cubicBezTo>
                  <a:cubicBezTo>
                    <a:pt x="1424" y="726"/>
                    <a:pt x="1428" y="743"/>
                    <a:pt x="1578" y="743"/>
                  </a:cubicBezTo>
                  <a:cubicBezTo>
                    <a:pt x="1638" y="743"/>
                    <a:pt x="1726" y="741"/>
                    <a:pt x="1847" y="735"/>
                  </a:cubicBezTo>
                  <a:cubicBezTo>
                    <a:pt x="1880" y="733"/>
                    <a:pt x="1908" y="705"/>
                    <a:pt x="1906" y="670"/>
                  </a:cubicBezTo>
                  <a:cubicBezTo>
                    <a:pt x="1905" y="636"/>
                    <a:pt x="1875" y="616"/>
                    <a:pt x="1842" y="612"/>
                  </a:cubicBezTo>
                  <a:cubicBezTo>
                    <a:pt x="1742" y="616"/>
                    <a:pt x="1631" y="619"/>
                    <a:pt x="1560" y="619"/>
                  </a:cubicBezTo>
                  <a:cubicBezTo>
                    <a:pt x="1546" y="619"/>
                    <a:pt x="1533" y="619"/>
                    <a:pt x="1522" y="619"/>
                  </a:cubicBezTo>
                  <a:cubicBezTo>
                    <a:pt x="1404" y="202"/>
                    <a:pt x="1279" y="6"/>
                    <a:pt x="1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3"/>
            <p:cNvSpPr/>
            <p:nvPr/>
          </p:nvSpPr>
          <p:spPr>
            <a:xfrm>
              <a:off x="841415" y="2941002"/>
              <a:ext cx="57660" cy="22484"/>
            </a:xfrm>
            <a:custGeom>
              <a:avLst/>
              <a:gdLst/>
              <a:ahLst/>
              <a:cxnLst/>
              <a:rect l="l" t="t" r="r" b="b"/>
              <a:pathLst>
                <a:path w="1908" h="744" extrusionOk="0">
                  <a:moveTo>
                    <a:pt x="1123" y="0"/>
                  </a:moveTo>
                  <a:cubicBezTo>
                    <a:pt x="932" y="0"/>
                    <a:pt x="808" y="304"/>
                    <a:pt x="705" y="590"/>
                  </a:cubicBezTo>
                  <a:lnTo>
                    <a:pt x="696" y="613"/>
                  </a:lnTo>
                  <a:lnTo>
                    <a:pt x="84" y="613"/>
                  </a:lnTo>
                  <a:cubicBezTo>
                    <a:pt x="1" y="613"/>
                    <a:pt x="1" y="736"/>
                    <a:pt x="84" y="736"/>
                  </a:cubicBezTo>
                  <a:lnTo>
                    <a:pt x="739" y="736"/>
                  </a:lnTo>
                  <a:cubicBezTo>
                    <a:pt x="765" y="736"/>
                    <a:pt x="788" y="721"/>
                    <a:pt x="796" y="696"/>
                  </a:cubicBezTo>
                  <a:lnTo>
                    <a:pt x="821" y="633"/>
                  </a:lnTo>
                  <a:cubicBezTo>
                    <a:pt x="865" y="506"/>
                    <a:pt x="1003" y="124"/>
                    <a:pt x="1123" y="124"/>
                  </a:cubicBezTo>
                  <a:lnTo>
                    <a:pt x="1124" y="124"/>
                  </a:lnTo>
                  <a:cubicBezTo>
                    <a:pt x="1157" y="125"/>
                    <a:pt x="1272" y="169"/>
                    <a:pt x="1415" y="690"/>
                  </a:cubicBezTo>
                  <a:cubicBezTo>
                    <a:pt x="1425" y="726"/>
                    <a:pt x="1429" y="743"/>
                    <a:pt x="1578" y="743"/>
                  </a:cubicBezTo>
                  <a:cubicBezTo>
                    <a:pt x="1640" y="743"/>
                    <a:pt x="1727" y="741"/>
                    <a:pt x="1847" y="735"/>
                  </a:cubicBezTo>
                  <a:cubicBezTo>
                    <a:pt x="1882" y="733"/>
                    <a:pt x="1907" y="705"/>
                    <a:pt x="1906" y="670"/>
                  </a:cubicBezTo>
                  <a:cubicBezTo>
                    <a:pt x="1904" y="636"/>
                    <a:pt x="1877" y="616"/>
                    <a:pt x="1841" y="612"/>
                  </a:cubicBezTo>
                  <a:cubicBezTo>
                    <a:pt x="1743" y="616"/>
                    <a:pt x="1632" y="619"/>
                    <a:pt x="1561" y="619"/>
                  </a:cubicBezTo>
                  <a:cubicBezTo>
                    <a:pt x="1546" y="619"/>
                    <a:pt x="1533" y="619"/>
                    <a:pt x="1522" y="619"/>
                  </a:cubicBezTo>
                  <a:cubicBezTo>
                    <a:pt x="1405" y="202"/>
                    <a:pt x="1279" y="6"/>
                    <a:pt x="1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3"/>
            <p:cNvSpPr/>
            <p:nvPr/>
          </p:nvSpPr>
          <p:spPr>
            <a:xfrm>
              <a:off x="894664" y="2940971"/>
              <a:ext cx="57660" cy="22514"/>
            </a:xfrm>
            <a:custGeom>
              <a:avLst/>
              <a:gdLst/>
              <a:ahLst/>
              <a:cxnLst/>
              <a:rect l="l" t="t" r="r" b="b"/>
              <a:pathLst>
                <a:path w="1908" h="745" extrusionOk="0">
                  <a:moveTo>
                    <a:pt x="1122" y="0"/>
                  </a:moveTo>
                  <a:cubicBezTo>
                    <a:pt x="933" y="0"/>
                    <a:pt x="807" y="305"/>
                    <a:pt x="704" y="591"/>
                  </a:cubicBezTo>
                  <a:lnTo>
                    <a:pt x="696" y="613"/>
                  </a:lnTo>
                  <a:lnTo>
                    <a:pt x="84" y="613"/>
                  </a:lnTo>
                  <a:cubicBezTo>
                    <a:pt x="1" y="613"/>
                    <a:pt x="1" y="736"/>
                    <a:pt x="84" y="736"/>
                  </a:cubicBezTo>
                  <a:lnTo>
                    <a:pt x="739" y="736"/>
                  </a:lnTo>
                  <a:cubicBezTo>
                    <a:pt x="765" y="736"/>
                    <a:pt x="788" y="720"/>
                    <a:pt x="797" y="696"/>
                  </a:cubicBezTo>
                  <a:lnTo>
                    <a:pt x="820" y="633"/>
                  </a:lnTo>
                  <a:cubicBezTo>
                    <a:pt x="865" y="507"/>
                    <a:pt x="1003" y="125"/>
                    <a:pt x="1122" y="125"/>
                  </a:cubicBezTo>
                  <a:lnTo>
                    <a:pt x="1124" y="125"/>
                  </a:lnTo>
                  <a:cubicBezTo>
                    <a:pt x="1156" y="125"/>
                    <a:pt x="1271" y="170"/>
                    <a:pt x="1414" y="690"/>
                  </a:cubicBezTo>
                  <a:cubicBezTo>
                    <a:pt x="1424" y="727"/>
                    <a:pt x="1428" y="744"/>
                    <a:pt x="1578" y="744"/>
                  </a:cubicBezTo>
                  <a:cubicBezTo>
                    <a:pt x="1640" y="744"/>
                    <a:pt x="1726" y="742"/>
                    <a:pt x="1847" y="736"/>
                  </a:cubicBezTo>
                  <a:cubicBezTo>
                    <a:pt x="1882" y="733"/>
                    <a:pt x="1908" y="704"/>
                    <a:pt x="1906" y="671"/>
                  </a:cubicBezTo>
                  <a:cubicBezTo>
                    <a:pt x="1905" y="637"/>
                    <a:pt x="1873" y="616"/>
                    <a:pt x="1842" y="611"/>
                  </a:cubicBezTo>
                  <a:cubicBezTo>
                    <a:pt x="1749" y="616"/>
                    <a:pt x="1644" y="619"/>
                    <a:pt x="1573" y="619"/>
                  </a:cubicBezTo>
                  <a:cubicBezTo>
                    <a:pt x="1553" y="619"/>
                    <a:pt x="1536" y="619"/>
                    <a:pt x="1522" y="618"/>
                  </a:cubicBezTo>
                  <a:cubicBezTo>
                    <a:pt x="1405" y="203"/>
                    <a:pt x="1279" y="6"/>
                    <a:pt x="1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3"/>
            <p:cNvSpPr/>
            <p:nvPr/>
          </p:nvSpPr>
          <p:spPr>
            <a:xfrm>
              <a:off x="947913" y="2940971"/>
              <a:ext cx="57660" cy="22514"/>
            </a:xfrm>
            <a:custGeom>
              <a:avLst/>
              <a:gdLst/>
              <a:ahLst/>
              <a:cxnLst/>
              <a:rect l="l" t="t" r="r" b="b"/>
              <a:pathLst>
                <a:path w="1908" h="745" extrusionOk="0">
                  <a:moveTo>
                    <a:pt x="1122" y="0"/>
                  </a:moveTo>
                  <a:cubicBezTo>
                    <a:pt x="933" y="0"/>
                    <a:pt x="807" y="305"/>
                    <a:pt x="704" y="591"/>
                  </a:cubicBezTo>
                  <a:lnTo>
                    <a:pt x="697" y="613"/>
                  </a:lnTo>
                  <a:lnTo>
                    <a:pt x="83" y="613"/>
                  </a:lnTo>
                  <a:cubicBezTo>
                    <a:pt x="1" y="613"/>
                    <a:pt x="1" y="736"/>
                    <a:pt x="83" y="736"/>
                  </a:cubicBezTo>
                  <a:lnTo>
                    <a:pt x="738" y="736"/>
                  </a:lnTo>
                  <a:cubicBezTo>
                    <a:pt x="764" y="736"/>
                    <a:pt x="787" y="720"/>
                    <a:pt x="797" y="696"/>
                  </a:cubicBezTo>
                  <a:lnTo>
                    <a:pt x="820" y="633"/>
                  </a:lnTo>
                  <a:cubicBezTo>
                    <a:pt x="866" y="507"/>
                    <a:pt x="1003" y="125"/>
                    <a:pt x="1122" y="125"/>
                  </a:cubicBezTo>
                  <a:lnTo>
                    <a:pt x="1123" y="125"/>
                  </a:lnTo>
                  <a:cubicBezTo>
                    <a:pt x="1156" y="125"/>
                    <a:pt x="1271" y="170"/>
                    <a:pt x="1414" y="690"/>
                  </a:cubicBezTo>
                  <a:cubicBezTo>
                    <a:pt x="1424" y="727"/>
                    <a:pt x="1428" y="744"/>
                    <a:pt x="1579" y="744"/>
                  </a:cubicBezTo>
                  <a:cubicBezTo>
                    <a:pt x="1640" y="744"/>
                    <a:pt x="1726" y="742"/>
                    <a:pt x="1848" y="736"/>
                  </a:cubicBezTo>
                  <a:cubicBezTo>
                    <a:pt x="1882" y="733"/>
                    <a:pt x="1908" y="704"/>
                    <a:pt x="1906" y="671"/>
                  </a:cubicBezTo>
                  <a:cubicBezTo>
                    <a:pt x="1905" y="637"/>
                    <a:pt x="1875" y="616"/>
                    <a:pt x="1842" y="611"/>
                  </a:cubicBezTo>
                  <a:cubicBezTo>
                    <a:pt x="1749" y="616"/>
                    <a:pt x="1644" y="619"/>
                    <a:pt x="1573" y="619"/>
                  </a:cubicBezTo>
                  <a:cubicBezTo>
                    <a:pt x="1553" y="619"/>
                    <a:pt x="1536" y="619"/>
                    <a:pt x="1523" y="618"/>
                  </a:cubicBezTo>
                  <a:cubicBezTo>
                    <a:pt x="1404" y="203"/>
                    <a:pt x="1279" y="6"/>
                    <a:pt x="1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3"/>
            <p:cNvSpPr/>
            <p:nvPr/>
          </p:nvSpPr>
          <p:spPr>
            <a:xfrm>
              <a:off x="1319722" y="3324656"/>
              <a:ext cx="147111" cy="432146"/>
            </a:xfrm>
            <a:custGeom>
              <a:avLst/>
              <a:gdLst/>
              <a:ahLst/>
              <a:cxnLst/>
              <a:rect l="l" t="t" r="r" b="b"/>
              <a:pathLst>
                <a:path w="4868" h="14300" extrusionOk="0">
                  <a:moveTo>
                    <a:pt x="2434" y="0"/>
                  </a:moveTo>
                  <a:cubicBezTo>
                    <a:pt x="1090" y="0"/>
                    <a:pt x="1" y="3201"/>
                    <a:pt x="1" y="7149"/>
                  </a:cubicBezTo>
                  <a:cubicBezTo>
                    <a:pt x="1" y="11099"/>
                    <a:pt x="1090" y="14300"/>
                    <a:pt x="2434" y="14300"/>
                  </a:cubicBezTo>
                  <a:cubicBezTo>
                    <a:pt x="3778" y="14300"/>
                    <a:pt x="4868" y="11099"/>
                    <a:pt x="4868" y="7149"/>
                  </a:cubicBezTo>
                  <a:cubicBezTo>
                    <a:pt x="4868" y="3201"/>
                    <a:pt x="3778" y="0"/>
                    <a:pt x="2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3"/>
            <p:cNvSpPr/>
            <p:nvPr/>
          </p:nvSpPr>
          <p:spPr>
            <a:xfrm>
              <a:off x="1319722" y="3324656"/>
              <a:ext cx="74402" cy="432146"/>
            </a:xfrm>
            <a:custGeom>
              <a:avLst/>
              <a:gdLst/>
              <a:ahLst/>
              <a:cxnLst/>
              <a:rect l="l" t="t" r="r" b="b"/>
              <a:pathLst>
                <a:path w="2462" h="14300" extrusionOk="0">
                  <a:moveTo>
                    <a:pt x="2434" y="0"/>
                  </a:moveTo>
                  <a:cubicBezTo>
                    <a:pt x="1091" y="0"/>
                    <a:pt x="1" y="3201"/>
                    <a:pt x="1" y="7149"/>
                  </a:cubicBezTo>
                  <a:cubicBezTo>
                    <a:pt x="1" y="11099"/>
                    <a:pt x="1090" y="14300"/>
                    <a:pt x="2434" y="14300"/>
                  </a:cubicBezTo>
                  <a:cubicBezTo>
                    <a:pt x="2444" y="14300"/>
                    <a:pt x="2453" y="14297"/>
                    <a:pt x="2461" y="14296"/>
                  </a:cubicBezTo>
                  <a:lnTo>
                    <a:pt x="2461" y="3"/>
                  </a:lnTo>
                  <a:cubicBezTo>
                    <a:pt x="2451" y="3"/>
                    <a:pt x="2443" y="0"/>
                    <a:pt x="2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3"/>
            <p:cNvSpPr/>
            <p:nvPr/>
          </p:nvSpPr>
          <p:spPr>
            <a:xfrm>
              <a:off x="662658" y="3230367"/>
              <a:ext cx="648431" cy="53036"/>
            </a:xfrm>
            <a:custGeom>
              <a:avLst/>
              <a:gdLst/>
              <a:ahLst/>
              <a:cxnLst/>
              <a:rect l="l" t="t" r="r" b="b"/>
              <a:pathLst>
                <a:path w="21457" h="1755" extrusionOk="0">
                  <a:moveTo>
                    <a:pt x="20581" y="1"/>
                  </a:moveTo>
                  <a:cubicBezTo>
                    <a:pt x="20580" y="1"/>
                    <a:pt x="20580" y="1"/>
                    <a:pt x="20579" y="1"/>
                  </a:cubicBezTo>
                  <a:lnTo>
                    <a:pt x="877" y="1"/>
                  </a:lnTo>
                  <a:cubicBezTo>
                    <a:pt x="393" y="1"/>
                    <a:pt x="0" y="393"/>
                    <a:pt x="0" y="877"/>
                  </a:cubicBezTo>
                  <a:cubicBezTo>
                    <a:pt x="0" y="1361"/>
                    <a:pt x="393" y="1755"/>
                    <a:pt x="877" y="1755"/>
                  </a:cubicBezTo>
                  <a:lnTo>
                    <a:pt x="20579" y="1755"/>
                  </a:lnTo>
                  <a:cubicBezTo>
                    <a:pt x="21063" y="1755"/>
                    <a:pt x="21456" y="1362"/>
                    <a:pt x="21456" y="877"/>
                  </a:cubicBezTo>
                  <a:cubicBezTo>
                    <a:pt x="21456" y="393"/>
                    <a:pt x="21064" y="1"/>
                    <a:pt x="20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3"/>
            <p:cNvSpPr/>
            <p:nvPr/>
          </p:nvSpPr>
          <p:spPr>
            <a:xfrm>
              <a:off x="1351091" y="3717588"/>
              <a:ext cx="85643" cy="39105"/>
            </a:xfrm>
            <a:custGeom>
              <a:avLst/>
              <a:gdLst/>
              <a:ahLst/>
              <a:cxnLst/>
              <a:rect l="l" t="t" r="r" b="b"/>
              <a:pathLst>
                <a:path w="2834" h="1294" extrusionOk="0">
                  <a:moveTo>
                    <a:pt x="0" y="1"/>
                  </a:moveTo>
                  <a:lnTo>
                    <a:pt x="0" y="1294"/>
                  </a:lnTo>
                  <a:lnTo>
                    <a:pt x="2833" y="1294"/>
                  </a:lnTo>
                  <a:lnTo>
                    <a:pt x="2833" y="1"/>
                  </a:lnTo>
                  <a:close/>
                </a:path>
              </a:pathLst>
            </a:custGeom>
            <a:solidFill>
              <a:srgbClr val="B3B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3"/>
            <p:cNvSpPr/>
            <p:nvPr/>
          </p:nvSpPr>
          <p:spPr>
            <a:xfrm>
              <a:off x="1351091" y="3321277"/>
              <a:ext cx="85643" cy="39105"/>
            </a:xfrm>
            <a:custGeom>
              <a:avLst/>
              <a:gdLst/>
              <a:ahLst/>
              <a:cxnLst/>
              <a:rect l="l" t="t" r="r" b="b"/>
              <a:pathLst>
                <a:path w="2834" h="1294" extrusionOk="0">
                  <a:moveTo>
                    <a:pt x="0" y="1"/>
                  </a:moveTo>
                  <a:lnTo>
                    <a:pt x="0" y="1294"/>
                  </a:lnTo>
                  <a:lnTo>
                    <a:pt x="2833" y="1294"/>
                  </a:lnTo>
                  <a:lnTo>
                    <a:pt x="2833" y="1"/>
                  </a:lnTo>
                  <a:close/>
                </a:path>
              </a:pathLst>
            </a:custGeom>
            <a:solidFill>
              <a:srgbClr val="B3B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3"/>
            <p:cNvSpPr/>
            <p:nvPr/>
          </p:nvSpPr>
          <p:spPr>
            <a:xfrm>
              <a:off x="580850" y="2847770"/>
              <a:ext cx="17074" cy="54668"/>
            </a:xfrm>
            <a:custGeom>
              <a:avLst/>
              <a:gdLst/>
              <a:ahLst/>
              <a:cxnLst/>
              <a:rect l="l" t="t" r="r" b="b"/>
              <a:pathLst>
                <a:path w="565" h="1809" extrusionOk="0">
                  <a:moveTo>
                    <a:pt x="282" y="1"/>
                  </a:moveTo>
                  <a:cubicBezTo>
                    <a:pt x="126" y="1"/>
                    <a:pt x="0" y="404"/>
                    <a:pt x="0" y="904"/>
                  </a:cubicBezTo>
                  <a:cubicBezTo>
                    <a:pt x="0" y="1403"/>
                    <a:pt x="126" y="1809"/>
                    <a:pt x="282" y="1809"/>
                  </a:cubicBezTo>
                  <a:cubicBezTo>
                    <a:pt x="438" y="1809"/>
                    <a:pt x="564" y="1403"/>
                    <a:pt x="564" y="904"/>
                  </a:cubicBezTo>
                  <a:cubicBezTo>
                    <a:pt x="564" y="406"/>
                    <a:pt x="438" y="1"/>
                    <a:pt x="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4" name="Google Shape;1524;p3"/>
          <p:cNvSpPr txBox="1"/>
          <p:nvPr/>
        </p:nvSpPr>
        <p:spPr>
          <a:xfrm>
            <a:off x="1555662" y="1528200"/>
            <a:ext cx="653973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Extreme Gradient Boosting is a decision tree ensemble learning algorithm for classification and regression, designed for speed and performance.</a:t>
            </a: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26"/>
          <p:cNvSpPr txBox="1">
            <a:spLocks noGrp="1"/>
          </p:cNvSpPr>
          <p:nvPr>
            <p:ph type="subTitle" idx="1"/>
          </p:nvPr>
        </p:nvSpPr>
        <p:spPr>
          <a:xfrm>
            <a:off x="895179" y="1587400"/>
            <a:ext cx="36498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lang="en">
                <a:solidFill>
                  <a:schemeClr val="accent6"/>
                </a:solidFill>
              </a:rPr>
              <a:t>pros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530" name="Google Shape;1530;p26"/>
          <p:cNvSpPr txBox="1">
            <a:spLocks noGrp="1"/>
          </p:cNvSpPr>
          <p:nvPr>
            <p:ph type="subTitle" idx="2"/>
          </p:nvPr>
        </p:nvSpPr>
        <p:spPr>
          <a:xfrm>
            <a:off x="4729914" y="1587400"/>
            <a:ext cx="30354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lang="en">
                <a:solidFill>
                  <a:srgbClr val="C00000"/>
                </a:solidFill>
              </a:rPr>
              <a:t>cons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531" name="Google Shape;1531;p26"/>
          <p:cNvSpPr txBox="1">
            <a:spLocks noGrp="1"/>
          </p:cNvSpPr>
          <p:nvPr>
            <p:ph type="subTitle" idx="3"/>
          </p:nvPr>
        </p:nvSpPr>
        <p:spPr>
          <a:xfrm>
            <a:off x="895150" y="2041775"/>
            <a:ext cx="3649800" cy="14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>
                <a:solidFill>
                  <a:schemeClr val="accent6"/>
                </a:solidFill>
              </a:rPr>
              <a:t>Effective with large data sets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>
                <a:solidFill>
                  <a:schemeClr val="accent6"/>
                </a:solidFill>
              </a:rPr>
              <a:t>Do not need normalized features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>
                <a:solidFill>
                  <a:schemeClr val="accent6"/>
                </a:solidFill>
              </a:rPr>
              <a:t>Has an in-built capability to handle missing values.</a:t>
            </a:r>
            <a:endParaRPr>
              <a:solidFill>
                <a:schemeClr val="accent6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532" name="Google Shape;1532;p26"/>
          <p:cNvSpPr txBox="1">
            <a:spLocks noGrp="1"/>
          </p:cNvSpPr>
          <p:nvPr>
            <p:ph type="subTitle" idx="4"/>
          </p:nvPr>
        </p:nvSpPr>
        <p:spPr>
          <a:xfrm>
            <a:off x="4734463" y="2041775"/>
            <a:ext cx="3035400" cy="14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>
                <a:solidFill>
                  <a:srgbClr val="C00000"/>
                </a:solidFill>
              </a:rPr>
              <a:t>Tends to over-fit the data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>
                <a:solidFill>
                  <a:srgbClr val="C00000"/>
                </a:solidFill>
              </a:rPr>
              <a:t>Relatively slow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533" name="Google Shape;1533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XGBoost- pros and cons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96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CatBoost</a:t>
            </a:r>
            <a:endParaRPr/>
          </a:p>
        </p:txBody>
      </p:sp>
      <p:sp>
        <p:nvSpPr>
          <p:cNvPr id="1539" name="Google Shape;1539;p96"/>
          <p:cNvSpPr txBox="1">
            <a:spLocks noGrp="1"/>
          </p:cNvSpPr>
          <p:nvPr>
            <p:ph type="subTitle" idx="2"/>
          </p:nvPr>
        </p:nvSpPr>
        <p:spPr>
          <a:xfrm>
            <a:off x="1409365" y="1314919"/>
            <a:ext cx="687103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Based on gradient boosted decision trees. During training, a set of decision trees is built consecutively. Each successive tree is built with reduced loss compared to the previous trees.</a:t>
            </a:r>
            <a:endParaRPr/>
          </a:p>
        </p:txBody>
      </p:sp>
      <p:sp>
        <p:nvSpPr>
          <p:cNvPr id="1540" name="Google Shape;1540;p96"/>
          <p:cNvSpPr txBox="1">
            <a:spLocks noGrp="1"/>
          </p:cNvSpPr>
          <p:nvPr>
            <p:ph type="subTitle" idx="3"/>
          </p:nvPr>
        </p:nvSpPr>
        <p:spPr>
          <a:xfrm>
            <a:off x="1409365" y="2297916"/>
            <a:ext cx="65239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We can use CatBoost without any explicit pre-processing to convert categories into numbers. CatBoost converts categorical values into numbers using various statistics on combinations of categorical features </a:t>
            </a:r>
            <a:endParaRPr/>
          </a:p>
        </p:txBody>
      </p:sp>
      <p:sp>
        <p:nvSpPr>
          <p:cNvPr id="1541" name="Google Shape;1541;p96"/>
          <p:cNvSpPr txBox="1">
            <a:spLocks noGrp="1"/>
          </p:cNvSpPr>
          <p:nvPr>
            <p:ph type="subTitle" idx="4"/>
          </p:nvPr>
        </p:nvSpPr>
        <p:spPr>
          <a:xfrm>
            <a:off x="1409365" y="3031481"/>
            <a:ext cx="68710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i="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 </a:t>
            </a:r>
            <a:r>
              <a:rPr lang="en"/>
              <a:t>CatBoost provides state of the art results and it is competitive with any leading machine learning algorithm on the performance front.</a:t>
            </a:r>
            <a:endParaRPr/>
          </a:p>
        </p:txBody>
      </p:sp>
      <p:grpSp>
        <p:nvGrpSpPr>
          <p:cNvPr id="1542" name="Google Shape;1542;p96"/>
          <p:cNvGrpSpPr/>
          <p:nvPr/>
        </p:nvGrpSpPr>
        <p:grpSpPr>
          <a:xfrm>
            <a:off x="958838" y="3041137"/>
            <a:ext cx="346701" cy="431265"/>
            <a:chOff x="5277754" y="4291291"/>
            <a:chExt cx="387376" cy="481861"/>
          </a:xfrm>
        </p:grpSpPr>
        <p:sp>
          <p:nvSpPr>
            <p:cNvPr id="1543" name="Google Shape;1543;p96"/>
            <p:cNvSpPr/>
            <p:nvPr/>
          </p:nvSpPr>
          <p:spPr>
            <a:xfrm>
              <a:off x="5322660" y="4484939"/>
              <a:ext cx="117902" cy="136642"/>
            </a:xfrm>
            <a:custGeom>
              <a:avLst/>
              <a:gdLst/>
              <a:ahLst/>
              <a:cxnLst/>
              <a:rect l="l" t="t" r="r" b="b"/>
              <a:pathLst>
                <a:path w="3001" h="3478" extrusionOk="0">
                  <a:moveTo>
                    <a:pt x="96" y="2906"/>
                  </a:moveTo>
                  <a:cubicBezTo>
                    <a:pt x="977" y="2763"/>
                    <a:pt x="1096" y="3263"/>
                    <a:pt x="1644" y="3406"/>
                  </a:cubicBezTo>
                  <a:cubicBezTo>
                    <a:pt x="1906" y="3478"/>
                    <a:pt x="2191" y="3478"/>
                    <a:pt x="2453" y="3406"/>
                  </a:cubicBezTo>
                  <a:cubicBezTo>
                    <a:pt x="2525" y="3406"/>
                    <a:pt x="2834" y="3121"/>
                    <a:pt x="2834" y="3025"/>
                  </a:cubicBezTo>
                  <a:lnTo>
                    <a:pt x="2834" y="2382"/>
                  </a:lnTo>
                  <a:cubicBezTo>
                    <a:pt x="3001" y="620"/>
                    <a:pt x="1572" y="1"/>
                    <a:pt x="643" y="144"/>
                  </a:cubicBezTo>
                  <a:lnTo>
                    <a:pt x="643" y="1096"/>
                  </a:lnTo>
                  <a:cubicBezTo>
                    <a:pt x="596" y="1811"/>
                    <a:pt x="524" y="2382"/>
                    <a:pt x="48" y="2835"/>
                  </a:cubicBezTo>
                  <a:cubicBezTo>
                    <a:pt x="0" y="2906"/>
                    <a:pt x="0" y="2930"/>
                    <a:pt x="96" y="2906"/>
                  </a:cubicBezTo>
                  <a:close/>
                  <a:moveTo>
                    <a:pt x="96" y="2906"/>
                  </a:moveTo>
                  <a:close/>
                </a:path>
              </a:pathLst>
            </a:custGeom>
            <a:solidFill>
              <a:srgbClr val="CE8B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96"/>
            <p:cNvSpPr/>
            <p:nvPr/>
          </p:nvSpPr>
          <p:spPr>
            <a:xfrm>
              <a:off x="5412471" y="4569172"/>
              <a:ext cx="116998" cy="101087"/>
            </a:xfrm>
            <a:custGeom>
              <a:avLst/>
              <a:gdLst/>
              <a:ahLst/>
              <a:cxnLst/>
              <a:rect l="l" t="t" r="r" b="b"/>
              <a:pathLst>
                <a:path w="2978" h="2573" extrusionOk="0">
                  <a:moveTo>
                    <a:pt x="167" y="2096"/>
                  </a:moveTo>
                  <a:cubicBezTo>
                    <a:pt x="977" y="2572"/>
                    <a:pt x="1977" y="2572"/>
                    <a:pt x="2787" y="2096"/>
                  </a:cubicBezTo>
                  <a:lnTo>
                    <a:pt x="2787" y="2096"/>
                  </a:lnTo>
                  <a:lnTo>
                    <a:pt x="2977" y="1096"/>
                  </a:lnTo>
                  <a:lnTo>
                    <a:pt x="2811" y="1048"/>
                  </a:lnTo>
                  <a:cubicBezTo>
                    <a:pt x="2715" y="1024"/>
                    <a:pt x="2644" y="977"/>
                    <a:pt x="2644" y="858"/>
                  </a:cubicBezTo>
                  <a:lnTo>
                    <a:pt x="2644" y="0"/>
                  </a:lnTo>
                  <a:cubicBezTo>
                    <a:pt x="2477" y="119"/>
                    <a:pt x="2287" y="215"/>
                    <a:pt x="2072" y="286"/>
                  </a:cubicBezTo>
                  <a:cubicBezTo>
                    <a:pt x="1691" y="453"/>
                    <a:pt x="1263" y="453"/>
                    <a:pt x="882" y="286"/>
                  </a:cubicBezTo>
                  <a:cubicBezTo>
                    <a:pt x="691" y="215"/>
                    <a:pt x="501" y="119"/>
                    <a:pt x="310" y="0"/>
                  </a:cubicBezTo>
                  <a:lnTo>
                    <a:pt x="310" y="858"/>
                  </a:lnTo>
                  <a:cubicBezTo>
                    <a:pt x="310" y="977"/>
                    <a:pt x="263" y="1024"/>
                    <a:pt x="167" y="1048"/>
                  </a:cubicBezTo>
                  <a:lnTo>
                    <a:pt x="1" y="1096"/>
                  </a:lnTo>
                  <a:close/>
                  <a:moveTo>
                    <a:pt x="167" y="2096"/>
                  </a:moveTo>
                  <a:close/>
                </a:path>
              </a:pathLst>
            </a:custGeom>
            <a:solidFill>
              <a:srgbClr val="FFD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96"/>
            <p:cNvSpPr/>
            <p:nvPr/>
          </p:nvSpPr>
          <p:spPr>
            <a:xfrm>
              <a:off x="5500436" y="4483093"/>
              <a:ext cx="118845" cy="140374"/>
            </a:xfrm>
            <a:custGeom>
              <a:avLst/>
              <a:gdLst/>
              <a:ahLst/>
              <a:cxnLst/>
              <a:rect l="l" t="t" r="r" b="b"/>
              <a:pathLst>
                <a:path w="3025" h="3573" extrusionOk="0">
                  <a:moveTo>
                    <a:pt x="810" y="3501"/>
                  </a:moveTo>
                  <a:cubicBezTo>
                    <a:pt x="1024" y="3572"/>
                    <a:pt x="1167" y="3382"/>
                    <a:pt x="1381" y="3453"/>
                  </a:cubicBezTo>
                  <a:cubicBezTo>
                    <a:pt x="1810" y="3096"/>
                    <a:pt x="2024" y="2810"/>
                    <a:pt x="2929" y="2953"/>
                  </a:cubicBezTo>
                  <a:cubicBezTo>
                    <a:pt x="3001" y="2977"/>
                    <a:pt x="3025" y="2953"/>
                    <a:pt x="2953" y="2882"/>
                  </a:cubicBezTo>
                  <a:cubicBezTo>
                    <a:pt x="2477" y="2429"/>
                    <a:pt x="2405" y="1858"/>
                    <a:pt x="2358" y="1143"/>
                  </a:cubicBezTo>
                  <a:lnTo>
                    <a:pt x="2358" y="191"/>
                  </a:lnTo>
                  <a:cubicBezTo>
                    <a:pt x="1977" y="0"/>
                    <a:pt x="1786" y="477"/>
                    <a:pt x="1381" y="477"/>
                  </a:cubicBezTo>
                  <a:cubicBezTo>
                    <a:pt x="1119" y="1239"/>
                    <a:pt x="643" y="1929"/>
                    <a:pt x="0" y="2429"/>
                  </a:cubicBezTo>
                  <a:lnTo>
                    <a:pt x="143" y="3287"/>
                  </a:lnTo>
                  <a:cubicBezTo>
                    <a:pt x="143" y="3382"/>
                    <a:pt x="453" y="3430"/>
                    <a:pt x="548" y="3453"/>
                  </a:cubicBezTo>
                  <a:close/>
                  <a:moveTo>
                    <a:pt x="810" y="3501"/>
                  </a:moveTo>
                  <a:close/>
                </a:path>
              </a:pathLst>
            </a:custGeom>
            <a:solidFill>
              <a:srgbClr val="CE8B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96"/>
            <p:cNvSpPr/>
            <p:nvPr/>
          </p:nvSpPr>
          <p:spPr>
            <a:xfrm>
              <a:off x="5348865" y="4368020"/>
              <a:ext cx="244211" cy="112284"/>
            </a:xfrm>
            <a:custGeom>
              <a:avLst/>
              <a:gdLst/>
              <a:ahLst/>
              <a:cxnLst/>
              <a:rect l="l" t="t" r="r" b="b"/>
              <a:pathLst>
                <a:path w="6216" h="2858" extrusionOk="0">
                  <a:moveTo>
                    <a:pt x="6216" y="2858"/>
                  </a:moveTo>
                  <a:cubicBezTo>
                    <a:pt x="6216" y="1858"/>
                    <a:pt x="5954" y="762"/>
                    <a:pt x="5287" y="0"/>
                  </a:cubicBezTo>
                  <a:lnTo>
                    <a:pt x="905" y="0"/>
                  </a:lnTo>
                  <a:cubicBezTo>
                    <a:pt x="310" y="691"/>
                    <a:pt x="0" y="1715"/>
                    <a:pt x="0" y="2858"/>
                  </a:cubicBezTo>
                  <a:cubicBezTo>
                    <a:pt x="0" y="2667"/>
                    <a:pt x="6216" y="2667"/>
                    <a:pt x="6216" y="2858"/>
                  </a:cubicBezTo>
                  <a:close/>
                  <a:moveTo>
                    <a:pt x="6216" y="2858"/>
                  </a:moveTo>
                  <a:close/>
                </a:path>
              </a:pathLst>
            </a:custGeom>
            <a:solidFill>
              <a:srgbClr val="E29D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96"/>
            <p:cNvSpPr/>
            <p:nvPr/>
          </p:nvSpPr>
          <p:spPr>
            <a:xfrm>
              <a:off x="5367566" y="4291291"/>
              <a:ext cx="206809" cy="107608"/>
            </a:xfrm>
            <a:custGeom>
              <a:avLst/>
              <a:gdLst/>
              <a:ahLst/>
              <a:cxnLst/>
              <a:rect l="l" t="t" r="r" b="b"/>
              <a:pathLst>
                <a:path w="5264" h="2739" extrusionOk="0">
                  <a:moveTo>
                    <a:pt x="2620" y="2382"/>
                  </a:moveTo>
                  <a:cubicBezTo>
                    <a:pt x="3215" y="2406"/>
                    <a:pt x="3811" y="2525"/>
                    <a:pt x="4382" y="2715"/>
                  </a:cubicBezTo>
                  <a:cubicBezTo>
                    <a:pt x="4430" y="2739"/>
                    <a:pt x="4454" y="2715"/>
                    <a:pt x="4478" y="2691"/>
                  </a:cubicBezTo>
                  <a:lnTo>
                    <a:pt x="5216" y="1143"/>
                  </a:lnTo>
                  <a:cubicBezTo>
                    <a:pt x="5263" y="1072"/>
                    <a:pt x="5263" y="1048"/>
                    <a:pt x="5192" y="1024"/>
                  </a:cubicBezTo>
                  <a:cubicBezTo>
                    <a:pt x="3620" y="0"/>
                    <a:pt x="1620" y="0"/>
                    <a:pt x="72" y="1024"/>
                  </a:cubicBezTo>
                  <a:cubicBezTo>
                    <a:pt x="0" y="1048"/>
                    <a:pt x="0" y="1072"/>
                    <a:pt x="24" y="1143"/>
                  </a:cubicBezTo>
                  <a:lnTo>
                    <a:pt x="786" y="2691"/>
                  </a:lnTo>
                  <a:cubicBezTo>
                    <a:pt x="810" y="2715"/>
                    <a:pt x="810" y="2739"/>
                    <a:pt x="882" y="2715"/>
                  </a:cubicBezTo>
                  <a:cubicBezTo>
                    <a:pt x="1429" y="2525"/>
                    <a:pt x="2025" y="2406"/>
                    <a:pt x="2620" y="2382"/>
                  </a:cubicBezTo>
                  <a:close/>
                  <a:moveTo>
                    <a:pt x="2620" y="2382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96"/>
            <p:cNvSpPr/>
            <p:nvPr/>
          </p:nvSpPr>
          <p:spPr>
            <a:xfrm>
              <a:off x="5377859" y="4419447"/>
              <a:ext cx="186223" cy="175969"/>
            </a:xfrm>
            <a:custGeom>
              <a:avLst/>
              <a:gdLst/>
              <a:ahLst/>
              <a:cxnLst/>
              <a:rect l="l" t="t" r="r" b="b"/>
              <a:pathLst>
                <a:path w="4740" h="4479" extrusionOk="0">
                  <a:moveTo>
                    <a:pt x="2358" y="4478"/>
                  </a:moveTo>
                  <a:cubicBezTo>
                    <a:pt x="2572" y="4478"/>
                    <a:pt x="2763" y="4430"/>
                    <a:pt x="2953" y="4359"/>
                  </a:cubicBezTo>
                  <a:cubicBezTo>
                    <a:pt x="3168" y="4288"/>
                    <a:pt x="3358" y="4168"/>
                    <a:pt x="3525" y="4049"/>
                  </a:cubicBezTo>
                  <a:cubicBezTo>
                    <a:pt x="4097" y="3668"/>
                    <a:pt x="4501" y="3097"/>
                    <a:pt x="4692" y="2430"/>
                  </a:cubicBezTo>
                  <a:cubicBezTo>
                    <a:pt x="4716" y="2311"/>
                    <a:pt x="4739" y="2192"/>
                    <a:pt x="4739" y="2073"/>
                  </a:cubicBezTo>
                  <a:lnTo>
                    <a:pt x="4739" y="1001"/>
                  </a:lnTo>
                  <a:cubicBezTo>
                    <a:pt x="4739" y="953"/>
                    <a:pt x="4692" y="882"/>
                    <a:pt x="4620" y="882"/>
                  </a:cubicBezTo>
                  <a:lnTo>
                    <a:pt x="4454" y="882"/>
                  </a:lnTo>
                  <a:cubicBezTo>
                    <a:pt x="4049" y="882"/>
                    <a:pt x="3668" y="668"/>
                    <a:pt x="3454" y="334"/>
                  </a:cubicBezTo>
                  <a:lnTo>
                    <a:pt x="3239" y="25"/>
                  </a:lnTo>
                  <a:cubicBezTo>
                    <a:pt x="3215" y="1"/>
                    <a:pt x="3192" y="1"/>
                    <a:pt x="3168" y="25"/>
                  </a:cubicBezTo>
                  <a:lnTo>
                    <a:pt x="2930" y="382"/>
                  </a:lnTo>
                  <a:cubicBezTo>
                    <a:pt x="2501" y="1049"/>
                    <a:pt x="1144" y="882"/>
                    <a:pt x="286" y="882"/>
                  </a:cubicBezTo>
                  <a:lnTo>
                    <a:pt x="119" y="882"/>
                  </a:lnTo>
                  <a:cubicBezTo>
                    <a:pt x="48" y="882"/>
                    <a:pt x="0" y="953"/>
                    <a:pt x="0" y="1001"/>
                  </a:cubicBezTo>
                  <a:lnTo>
                    <a:pt x="0" y="2073"/>
                  </a:lnTo>
                  <a:cubicBezTo>
                    <a:pt x="0" y="2192"/>
                    <a:pt x="0" y="2311"/>
                    <a:pt x="48" y="2430"/>
                  </a:cubicBezTo>
                  <a:cubicBezTo>
                    <a:pt x="215" y="3073"/>
                    <a:pt x="643" y="3668"/>
                    <a:pt x="1215" y="4049"/>
                  </a:cubicBezTo>
                  <a:cubicBezTo>
                    <a:pt x="1382" y="4168"/>
                    <a:pt x="1572" y="4264"/>
                    <a:pt x="1787" y="4359"/>
                  </a:cubicBezTo>
                  <a:cubicBezTo>
                    <a:pt x="1977" y="4430"/>
                    <a:pt x="2168" y="4454"/>
                    <a:pt x="2382" y="4478"/>
                  </a:cubicBezTo>
                  <a:close/>
                  <a:moveTo>
                    <a:pt x="2358" y="4478"/>
                  </a:moveTo>
                  <a:close/>
                </a:path>
              </a:pathLst>
            </a:custGeom>
            <a:solidFill>
              <a:srgbClr val="FF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96"/>
            <p:cNvSpPr/>
            <p:nvPr/>
          </p:nvSpPr>
          <p:spPr>
            <a:xfrm>
              <a:off x="5348865" y="4465295"/>
              <a:ext cx="29976" cy="49620"/>
            </a:xfrm>
            <a:custGeom>
              <a:avLst/>
              <a:gdLst/>
              <a:ahLst/>
              <a:cxnLst/>
              <a:rect l="l" t="t" r="r" b="b"/>
              <a:pathLst>
                <a:path w="763" h="1263" extrusionOk="0">
                  <a:moveTo>
                    <a:pt x="0" y="644"/>
                  </a:moveTo>
                  <a:cubicBezTo>
                    <a:pt x="0" y="1025"/>
                    <a:pt x="357" y="1263"/>
                    <a:pt x="762" y="1263"/>
                  </a:cubicBezTo>
                  <a:cubicBezTo>
                    <a:pt x="738" y="1144"/>
                    <a:pt x="715" y="1025"/>
                    <a:pt x="715" y="906"/>
                  </a:cubicBezTo>
                  <a:lnTo>
                    <a:pt x="715" y="1"/>
                  </a:lnTo>
                  <a:lnTo>
                    <a:pt x="357" y="1"/>
                  </a:lnTo>
                  <a:cubicBezTo>
                    <a:pt x="167" y="1"/>
                    <a:pt x="0" y="168"/>
                    <a:pt x="0" y="382"/>
                  </a:cubicBezTo>
                  <a:close/>
                  <a:moveTo>
                    <a:pt x="0" y="644"/>
                  </a:move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96"/>
            <p:cNvSpPr/>
            <p:nvPr/>
          </p:nvSpPr>
          <p:spPr>
            <a:xfrm>
              <a:off x="5562157" y="4466238"/>
              <a:ext cx="30919" cy="48677"/>
            </a:xfrm>
            <a:custGeom>
              <a:avLst/>
              <a:gdLst/>
              <a:ahLst/>
              <a:cxnLst/>
              <a:rect l="l" t="t" r="r" b="b"/>
              <a:pathLst>
                <a:path w="787" h="1239" extrusionOk="0">
                  <a:moveTo>
                    <a:pt x="1" y="1239"/>
                  </a:moveTo>
                  <a:cubicBezTo>
                    <a:pt x="430" y="1239"/>
                    <a:pt x="787" y="1001"/>
                    <a:pt x="787" y="620"/>
                  </a:cubicBezTo>
                  <a:lnTo>
                    <a:pt x="787" y="358"/>
                  </a:lnTo>
                  <a:cubicBezTo>
                    <a:pt x="787" y="167"/>
                    <a:pt x="620" y="1"/>
                    <a:pt x="406" y="1"/>
                  </a:cubicBezTo>
                  <a:lnTo>
                    <a:pt x="48" y="1"/>
                  </a:lnTo>
                  <a:lnTo>
                    <a:pt x="48" y="882"/>
                  </a:lnTo>
                  <a:cubicBezTo>
                    <a:pt x="48" y="1001"/>
                    <a:pt x="25" y="1120"/>
                    <a:pt x="1" y="1239"/>
                  </a:cubicBezTo>
                  <a:close/>
                  <a:moveTo>
                    <a:pt x="1" y="1239"/>
                  </a:move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96"/>
            <p:cNvSpPr/>
            <p:nvPr/>
          </p:nvSpPr>
          <p:spPr>
            <a:xfrm>
              <a:off x="5514462" y="4368020"/>
              <a:ext cx="78614" cy="112284"/>
            </a:xfrm>
            <a:custGeom>
              <a:avLst/>
              <a:gdLst/>
              <a:ahLst/>
              <a:cxnLst/>
              <a:rect l="l" t="t" r="r" b="b"/>
              <a:pathLst>
                <a:path w="2001" h="2858" extrusionOk="0">
                  <a:moveTo>
                    <a:pt x="548" y="2120"/>
                  </a:moveTo>
                  <a:cubicBezTo>
                    <a:pt x="691" y="2167"/>
                    <a:pt x="834" y="2191"/>
                    <a:pt x="977" y="2191"/>
                  </a:cubicBezTo>
                  <a:lnTo>
                    <a:pt x="1143" y="2191"/>
                  </a:lnTo>
                  <a:cubicBezTo>
                    <a:pt x="1215" y="2191"/>
                    <a:pt x="1262" y="2239"/>
                    <a:pt x="1262" y="2310"/>
                  </a:cubicBezTo>
                  <a:lnTo>
                    <a:pt x="1262" y="2477"/>
                  </a:lnTo>
                  <a:lnTo>
                    <a:pt x="1620" y="2477"/>
                  </a:lnTo>
                  <a:cubicBezTo>
                    <a:pt x="1834" y="2477"/>
                    <a:pt x="2001" y="2667"/>
                    <a:pt x="2001" y="2858"/>
                  </a:cubicBezTo>
                  <a:cubicBezTo>
                    <a:pt x="2001" y="1858"/>
                    <a:pt x="1739" y="762"/>
                    <a:pt x="1072" y="0"/>
                  </a:cubicBezTo>
                  <a:lnTo>
                    <a:pt x="715" y="738"/>
                  </a:lnTo>
                  <a:cubicBezTo>
                    <a:pt x="691" y="762"/>
                    <a:pt x="691" y="786"/>
                    <a:pt x="620" y="762"/>
                  </a:cubicBezTo>
                  <a:lnTo>
                    <a:pt x="238" y="643"/>
                  </a:lnTo>
                  <a:lnTo>
                    <a:pt x="0" y="595"/>
                  </a:lnTo>
                  <a:cubicBezTo>
                    <a:pt x="286" y="1048"/>
                    <a:pt x="477" y="1572"/>
                    <a:pt x="548" y="2120"/>
                  </a:cubicBezTo>
                  <a:close/>
                  <a:moveTo>
                    <a:pt x="548" y="2120"/>
                  </a:moveTo>
                  <a:close/>
                </a:path>
              </a:pathLst>
            </a:custGeom>
            <a:solidFill>
              <a:srgbClr val="CE8B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96"/>
            <p:cNvSpPr/>
            <p:nvPr/>
          </p:nvSpPr>
          <p:spPr>
            <a:xfrm>
              <a:off x="5506015" y="4314667"/>
              <a:ext cx="68360" cy="84232"/>
            </a:xfrm>
            <a:custGeom>
              <a:avLst/>
              <a:gdLst/>
              <a:ahLst/>
              <a:cxnLst/>
              <a:rect l="l" t="t" r="r" b="b"/>
              <a:pathLst>
                <a:path w="1740" h="2144" extrusionOk="0">
                  <a:moveTo>
                    <a:pt x="477" y="2001"/>
                  </a:moveTo>
                  <a:lnTo>
                    <a:pt x="858" y="2120"/>
                  </a:lnTo>
                  <a:cubicBezTo>
                    <a:pt x="906" y="2144"/>
                    <a:pt x="930" y="2120"/>
                    <a:pt x="930" y="2096"/>
                  </a:cubicBezTo>
                  <a:lnTo>
                    <a:pt x="1311" y="1358"/>
                  </a:lnTo>
                  <a:lnTo>
                    <a:pt x="1692" y="548"/>
                  </a:lnTo>
                  <a:cubicBezTo>
                    <a:pt x="1739" y="477"/>
                    <a:pt x="1739" y="453"/>
                    <a:pt x="1644" y="429"/>
                  </a:cubicBezTo>
                  <a:cubicBezTo>
                    <a:pt x="1382" y="263"/>
                    <a:pt x="1096" y="120"/>
                    <a:pt x="787" y="1"/>
                  </a:cubicBezTo>
                  <a:lnTo>
                    <a:pt x="1" y="1882"/>
                  </a:lnTo>
                  <a:lnTo>
                    <a:pt x="239" y="1953"/>
                  </a:lnTo>
                  <a:lnTo>
                    <a:pt x="406" y="2001"/>
                  </a:lnTo>
                  <a:close/>
                  <a:moveTo>
                    <a:pt x="477" y="2001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96"/>
            <p:cNvSpPr/>
            <p:nvPr/>
          </p:nvSpPr>
          <p:spPr>
            <a:xfrm>
              <a:off x="5424650" y="4578522"/>
              <a:ext cx="104819" cy="58971"/>
            </a:xfrm>
            <a:custGeom>
              <a:avLst/>
              <a:gdLst/>
              <a:ahLst/>
              <a:cxnLst/>
              <a:rect l="l" t="t" r="r" b="b"/>
              <a:pathLst>
                <a:path w="2668" h="1501" extrusionOk="0">
                  <a:moveTo>
                    <a:pt x="2501" y="1501"/>
                  </a:moveTo>
                  <a:lnTo>
                    <a:pt x="2667" y="858"/>
                  </a:lnTo>
                  <a:lnTo>
                    <a:pt x="2501" y="810"/>
                  </a:lnTo>
                  <a:cubicBezTo>
                    <a:pt x="2405" y="786"/>
                    <a:pt x="2334" y="739"/>
                    <a:pt x="2334" y="643"/>
                  </a:cubicBezTo>
                  <a:lnTo>
                    <a:pt x="2334" y="0"/>
                  </a:lnTo>
                  <a:cubicBezTo>
                    <a:pt x="2167" y="119"/>
                    <a:pt x="1977" y="215"/>
                    <a:pt x="1762" y="310"/>
                  </a:cubicBezTo>
                  <a:cubicBezTo>
                    <a:pt x="1643" y="334"/>
                    <a:pt x="1548" y="381"/>
                    <a:pt x="1429" y="405"/>
                  </a:cubicBezTo>
                  <a:cubicBezTo>
                    <a:pt x="1334" y="405"/>
                    <a:pt x="1262" y="429"/>
                    <a:pt x="1167" y="429"/>
                  </a:cubicBezTo>
                  <a:cubicBezTo>
                    <a:pt x="977" y="405"/>
                    <a:pt x="762" y="381"/>
                    <a:pt x="572" y="310"/>
                  </a:cubicBezTo>
                  <a:cubicBezTo>
                    <a:pt x="381" y="215"/>
                    <a:pt x="191" y="119"/>
                    <a:pt x="0" y="0"/>
                  </a:cubicBezTo>
                  <a:lnTo>
                    <a:pt x="0" y="572"/>
                  </a:lnTo>
                  <a:cubicBezTo>
                    <a:pt x="286" y="929"/>
                    <a:pt x="953" y="1096"/>
                    <a:pt x="1500" y="1001"/>
                  </a:cubicBezTo>
                  <a:cubicBezTo>
                    <a:pt x="1715" y="953"/>
                    <a:pt x="1572" y="905"/>
                    <a:pt x="1810" y="1167"/>
                  </a:cubicBezTo>
                  <a:cubicBezTo>
                    <a:pt x="2001" y="1334"/>
                    <a:pt x="2239" y="1429"/>
                    <a:pt x="2501" y="1501"/>
                  </a:cubicBezTo>
                  <a:close/>
                  <a:moveTo>
                    <a:pt x="2501" y="1501"/>
                  </a:move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96"/>
            <p:cNvSpPr/>
            <p:nvPr/>
          </p:nvSpPr>
          <p:spPr>
            <a:xfrm>
              <a:off x="5419032" y="4642128"/>
              <a:ext cx="103876" cy="131024"/>
            </a:xfrm>
            <a:custGeom>
              <a:avLst/>
              <a:gdLst/>
              <a:ahLst/>
              <a:cxnLst/>
              <a:rect l="l" t="t" r="r" b="b"/>
              <a:pathLst>
                <a:path w="2644" h="3335" extrusionOk="0">
                  <a:moveTo>
                    <a:pt x="0" y="1"/>
                  </a:moveTo>
                  <a:lnTo>
                    <a:pt x="96" y="1668"/>
                  </a:lnTo>
                  <a:lnTo>
                    <a:pt x="834" y="3335"/>
                  </a:lnTo>
                  <a:lnTo>
                    <a:pt x="1810" y="3335"/>
                  </a:lnTo>
                  <a:lnTo>
                    <a:pt x="2644" y="1"/>
                  </a:lnTo>
                  <a:cubicBezTo>
                    <a:pt x="1834" y="477"/>
                    <a:pt x="810" y="477"/>
                    <a:pt x="24" y="1"/>
                  </a:cubicBezTo>
                  <a:close/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96"/>
            <p:cNvSpPr/>
            <p:nvPr/>
          </p:nvSpPr>
          <p:spPr>
            <a:xfrm>
              <a:off x="5419032" y="4451270"/>
              <a:ext cx="145049" cy="144146"/>
            </a:xfrm>
            <a:custGeom>
              <a:avLst/>
              <a:gdLst/>
              <a:ahLst/>
              <a:cxnLst/>
              <a:rect l="l" t="t" r="r" b="b"/>
              <a:pathLst>
                <a:path w="3692" h="3669" extrusionOk="0">
                  <a:moveTo>
                    <a:pt x="1905" y="3549"/>
                  </a:moveTo>
                  <a:cubicBezTo>
                    <a:pt x="2120" y="3478"/>
                    <a:pt x="2310" y="3358"/>
                    <a:pt x="2477" y="3239"/>
                  </a:cubicBezTo>
                  <a:cubicBezTo>
                    <a:pt x="3049" y="2858"/>
                    <a:pt x="3453" y="2287"/>
                    <a:pt x="3644" y="1620"/>
                  </a:cubicBezTo>
                  <a:cubicBezTo>
                    <a:pt x="3668" y="1501"/>
                    <a:pt x="3691" y="1382"/>
                    <a:pt x="3691" y="1263"/>
                  </a:cubicBezTo>
                  <a:lnTo>
                    <a:pt x="3691" y="191"/>
                  </a:lnTo>
                  <a:cubicBezTo>
                    <a:pt x="3691" y="143"/>
                    <a:pt x="3644" y="72"/>
                    <a:pt x="3572" y="72"/>
                  </a:cubicBezTo>
                  <a:lnTo>
                    <a:pt x="3406" y="72"/>
                  </a:lnTo>
                  <a:cubicBezTo>
                    <a:pt x="3263" y="72"/>
                    <a:pt x="3120" y="48"/>
                    <a:pt x="2977" y="1"/>
                  </a:cubicBezTo>
                  <a:lnTo>
                    <a:pt x="2977" y="858"/>
                  </a:lnTo>
                  <a:cubicBezTo>
                    <a:pt x="2977" y="1691"/>
                    <a:pt x="2191" y="2763"/>
                    <a:pt x="1191" y="3144"/>
                  </a:cubicBezTo>
                  <a:cubicBezTo>
                    <a:pt x="810" y="3287"/>
                    <a:pt x="381" y="3287"/>
                    <a:pt x="0" y="3144"/>
                  </a:cubicBezTo>
                  <a:lnTo>
                    <a:pt x="0" y="3144"/>
                  </a:lnTo>
                  <a:lnTo>
                    <a:pt x="143" y="3239"/>
                  </a:lnTo>
                  <a:cubicBezTo>
                    <a:pt x="334" y="3358"/>
                    <a:pt x="524" y="3478"/>
                    <a:pt x="739" y="3549"/>
                  </a:cubicBezTo>
                  <a:cubicBezTo>
                    <a:pt x="905" y="3620"/>
                    <a:pt x="1120" y="3668"/>
                    <a:pt x="1334" y="3668"/>
                  </a:cubicBezTo>
                  <a:cubicBezTo>
                    <a:pt x="1405" y="3668"/>
                    <a:pt x="1477" y="3668"/>
                    <a:pt x="1572" y="3644"/>
                  </a:cubicBezTo>
                  <a:cubicBezTo>
                    <a:pt x="1691" y="3620"/>
                    <a:pt x="1810" y="3597"/>
                    <a:pt x="1905" y="3549"/>
                  </a:cubicBezTo>
                  <a:close/>
                  <a:moveTo>
                    <a:pt x="1905" y="3549"/>
                  </a:moveTo>
                  <a:close/>
                </a:path>
              </a:pathLst>
            </a:custGeom>
            <a:solidFill>
              <a:srgbClr val="FFD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96"/>
            <p:cNvSpPr/>
            <p:nvPr/>
          </p:nvSpPr>
          <p:spPr>
            <a:xfrm>
              <a:off x="5461109" y="4642128"/>
              <a:ext cx="60856" cy="131024"/>
            </a:xfrm>
            <a:custGeom>
              <a:avLst/>
              <a:gdLst/>
              <a:ahLst/>
              <a:cxnLst/>
              <a:rect l="l" t="t" r="r" b="b"/>
              <a:pathLst>
                <a:path w="1549" h="3335" extrusionOk="0">
                  <a:moveTo>
                    <a:pt x="1" y="3335"/>
                  </a:moveTo>
                  <a:lnTo>
                    <a:pt x="739" y="3335"/>
                  </a:lnTo>
                  <a:lnTo>
                    <a:pt x="1549" y="1834"/>
                  </a:lnTo>
                  <a:lnTo>
                    <a:pt x="1549" y="1"/>
                  </a:lnTo>
                  <a:cubicBezTo>
                    <a:pt x="1215" y="191"/>
                    <a:pt x="858" y="310"/>
                    <a:pt x="501" y="358"/>
                  </a:cubicBezTo>
                  <a:cubicBezTo>
                    <a:pt x="477" y="1358"/>
                    <a:pt x="310" y="2358"/>
                    <a:pt x="1" y="3335"/>
                  </a:cubicBezTo>
                  <a:close/>
                  <a:moveTo>
                    <a:pt x="1" y="3335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96"/>
            <p:cNvSpPr/>
            <p:nvPr/>
          </p:nvSpPr>
          <p:spPr>
            <a:xfrm>
              <a:off x="5277754" y="4612191"/>
              <a:ext cx="174987" cy="160961"/>
            </a:xfrm>
            <a:custGeom>
              <a:avLst/>
              <a:gdLst/>
              <a:ahLst/>
              <a:cxnLst/>
              <a:rect l="l" t="t" r="r" b="b"/>
              <a:pathLst>
                <a:path w="4454" h="4097" extrusionOk="0">
                  <a:moveTo>
                    <a:pt x="286" y="4097"/>
                  </a:moveTo>
                  <a:lnTo>
                    <a:pt x="4454" y="4097"/>
                  </a:lnTo>
                  <a:lnTo>
                    <a:pt x="3620" y="763"/>
                  </a:lnTo>
                  <a:lnTo>
                    <a:pt x="3430" y="1"/>
                  </a:lnTo>
                  <a:cubicBezTo>
                    <a:pt x="3239" y="48"/>
                    <a:pt x="3025" y="96"/>
                    <a:pt x="2787" y="167"/>
                  </a:cubicBezTo>
                  <a:cubicBezTo>
                    <a:pt x="1739" y="477"/>
                    <a:pt x="596" y="977"/>
                    <a:pt x="381" y="2049"/>
                  </a:cubicBezTo>
                  <a:lnTo>
                    <a:pt x="24" y="3835"/>
                  </a:lnTo>
                  <a:cubicBezTo>
                    <a:pt x="0" y="4025"/>
                    <a:pt x="72" y="4073"/>
                    <a:pt x="286" y="4073"/>
                  </a:cubicBezTo>
                  <a:close/>
                  <a:moveTo>
                    <a:pt x="286" y="4097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96"/>
            <p:cNvSpPr/>
            <p:nvPr/>
          </p:nvSpPr>
          <p:spPr>
            <a:xfrm>
              <a:off x="5490143" y="4612191"/>
              <a:ext cx="174987" cy="160961"/>
            </a:xfrm>
            <a:custGeom>
              <a:avLst/>
              <a:gdLst/>
              <a:ahLst/>
              <a:cxnLst/>
              <a:rect l="l" t="t" r="r" b="b"/>
              <a:pathLst>
                <a:path w="4454" h="4097" extrusionOk="0">
                  <a:moveTo>
                    <a:pt x="0" y="4097"/>
                  </a:moveTo>
                  <a:lnTo>
                    <a:pt x="4168" y="4097"/>
                  </a:lnTo>
                  <a:cubicBezTo>
                    <a:pt x="4358" y="4097"/>
                    <a:pt x="4453" y="4025"/>
                    <a:pt x="4406" y="3835"/>
                  </a:cubicBezTo>
                  <a:lnTo>
                    <a:pt x="4049" y="2049"/>
                  </a:lnTo>
                  <a:cubicBezTo>
                    <a:pt x="3834" y="977"/>
                    <a:pt x="2691" y="477"/>
                    <a:pt x="1643" y="191"/>
                  </a:cubicBezTo>
                  <a:cubicBezTo>
                    <a:pt x="1429" y="120"/>
                    <a:pt x="1215" y="48"/>
                    <a:pt x="1000" y="1"/>
                  </a:cubicBezTo>
                  <a:lnTo>
                    <a:pt x="810" y="763"/>
                  </a:lnTo>
                  <a:lnTo>
                    <a:pt x="810" y="763"/>
                  </a:lnTo>
                  <a:close/>
                  <a:moveTo>
                    <a:pt x="0" y="4097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96"/>
            <p:cNvSpPr/>
            <p:nvPr/>
          </p:nvSpPr>
          <p:spPr>
            <a:xfrm>
              <a:off x="5522869" y="4612191"/>
              <a:ext cx="142260" cy="160961"/>
            </a:xfrm>
            <a:custGeom>
              <a:avLst/>
              <a:gdLst/>
              <a:ahLst/>
              <a:cxnLst/>
              <a:rect l="l" t="t" r="r" b="b"/>
              <a:pathLst>
                <a:path w="3621" h="4097" extrusionOk="0">
                  <a:moveTo>
                    <a:pt x="1" y="644"/>
                  </a:moveTo>
                  <a:cubicBezTo>
                    <a:pt x="1025" y="929"/>
                    <a:pt x="2096" y="1453"/>
                    <a:pt x="2287" y="2477"/>
                  </a:cubicBezTo>
                  <a:lnTo>
                    <a:pt x="2620" y="4097"/>
                  </a:lnTo>
                  <a:lnTo>
                    <a:pt x="3311" y="4097"/>
                  </a:lnTo>
                  <a:cubicBezTo>
                    <a:pt x="3525" y="4097"/>
                    <a:pt x="3620" y="4025"/>
                    <a:pt x="3573" y="3835"/>
                  </a:cubicBezTo>
                  <a:lnTo>
                    <a:pt x="3216" y="2049"/>
                  </a:lnTo>
                  <a:cubicBezTo>
                    <a:pt x="3001" y="977"/>
                    <a:pt x="1858" y="477"/>
                    <a:pt x="810" y="191"/>
                  </a:cubicBezTo>
                  <a:cubicBezTo>
                    <a:pt x="596" y="120"/>
                    <a:pt x="382" y="48"/>
                    <a:pt x="167" y="1"/>
                  </a:cubicBezTo>
                  <a:close/>
                  <a:moveTo>
                    <a:pt x="1" y="644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96"/>
            <p:cNvSpPr/>
            <p:nvPr/>
          </p:nvSpPr>
          <p:spPr>
            <a:xfrm>
              <a:off x="5419032" y="4481207"/>
              <a:ext cx="15008" cy="19683"/>
            </a:xfrm>
            <a:custGeom>
              <a:avLst/>
              <a:gdLst/>
              <a:ahLst/>
              <a:cxnLst/>
              <a:rect l="l" t="t" r="r" b="b"/>
              <a:pathLst>
                <a:path w="382" h="501" extrusionOk="0">
                  <a:moveTo>
                    <a:pt x="191" y="1"/>
                  </a:moveTo>
                  <a:cubicBezTo>
                    <a:pt x="96" y="1"/>
                    <a:pt x="0" y="96"/>
                    <a:pt x="0" y="191"/>
                  </a:cubicBezTo>
                  <a:lnTo>
                    <a:pt x="0" y="310"/>
                  </a:lnTo>
                  <a:cubicBezTo>
                    <a:pt x="0" y="406"/>
                    <a:pt x="96" y="501"/>
                    <a:pt x="191" y="501"/>
                  </a:cubicBezTo>
                  <a:cubicBezTo>
                    <a:pt x="286" y="501"/>
                    <a:pt x="381" y="429"/>
                    <a:pt x="381" y="334"/>
                  </a:cubicBezTo>
                  <a:lnTo>
                    <a:pt x="381" y="191"/>
                  </a:lnTo>
                  <a:cubicBezTo>
                    <a:pt x="381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6A5D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96"/>
            <p:cNvSpPr/>
            <p:nvPr/>
          </p:nvSpPr>
          <p:spPr>
            <a:xfrm>
              <a:off x="5507901" y="4481207"/>
              <a:ext cx="14065" cy="19683"/>
            </a:xfrm>
            <a:custGeom>
              <a:avLst/>
              <a:gdLst/>
              <a:ahLst/>
              <a:cxnLst/>
              <a:rect l="l" t="t" r="r" b="b"/>
              <a:pathLst>
                <a:path w="358" h="501" extrusionOk="0">
                  <a:moveTo>
                    <a:pt x="167" y="1"/>
                  </a:moveTo>
                  <a:cubicBezTo>
                    <a:pt x="72" y="1"/>
                    <a:pt x="1" y="96"/>
                    <a:pt x="1" y="191"/>
                  </a:cubicBezTo>
                  <a:lnTo>
                    <a:pt x="1" y="310"/>
                  </a:lnTo>
                  <a:cubicBezTo>
                    <a:pt x="1" y="406"/>
                    <a:pt x="72" y="477"/>
                    <a:pt x="167" y="501"/>
                  </a:cubicBezTo>
                  <a:cubicBezTo>
                    <a:pt x="286" y="501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96"/>
                    <a:pt x="286" y="1"/>
                    <a:pt x="167" y="1"/>
                  </a:cubicBezTo>
                  <a:close/>
                </a:path>
              </a:pathLst>
            </a:custGeom>
            <a:solidFill>
              <a:srgbClr val="6A5D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96"/>
            <p:cNvSpPr/>
            <p:nvPr/>
          </p:nvSpPr>
          <p:spPr>
            <a:xfrm>
              <a:off x="5440798" y="4536209"/>
              <a:ext cx="56849" cy="24555"/>
            </a:xfrm>
            <a:custGeom>
              <a:avLst/>
              <a:gdLst/>
              <a:ahLst/>
              <a:cxnLst/>
              <a:rect l="l" t="t" r="r" b="b"/>
              <a:pathLst>
                <a:path w="1447" h="625" extrusionOk="0">
                  <a:moveTo>
                    <a:pt x="280" y="1"/>
                  </a:moveTo>
                  <a:cubicBezTo>
                    <a:pt x="133" y="1"/>
                    <a:pt x="0" y="197"/>
                    <a:pt x="161" y="339"/>
                  </a:cubicBezTo>
                  <a:cubicBezTo>
                    <a:pt x="304" y="506"/>
                    <a:pt x="518" y="601"/>
                    <a:pt x="756" y="601"/>
                  </a:cubicBezTo>
                  <a:lnTo>
                    <a:pt x="756" y="625"/>
                  </a:lnTo>
                  <a:cubicBezTo>
                    <a:pt x="994" y="601"/>
                    <a:pt x="1209" y="506"/>
                    <a:pt x="1375" y="339"/>
                  </a:cubicBezTo>
                  <a:cubicBezTo>
                    <a:pt x="1447" y="268"/>
                    <a:pt x="1447" y="149"/>
                    <a:pt x="1375" y="77"/>
                  </a:cubicBezTo>
                  <a:cubicBezTo>
                    <a:pt x="1340" y="41"/>
                    <a:pt x="1292" y="24"/>
                    <a:pt x="1244" y="24"/>
                  </a:cubicBezTo>
                  <a:cubicBezTo>
                    <a:pt x="1197" y="24"/>
                    <a:pt x="1149" y="41"/>
                    <a:pt x="1113" y="77"/>
                  </a:cubicBezTo>
                  <a:cubicBezTo>
                    <a:pt x="1018" y="196"/>
                    <a:pt x="899" y="244"/>
                    <a:pt x="756" y="244"/>
                  </a:cubicBezTo>
                  <a:cubicBezTo>
                    <a:pt x="613" y="244"/>
                    <a:pt x="494" y="172"/>
                    <a:pt x="423" y="77"/>
                  </a:cubicBezTo>
                  <a:cubicBezTo>
                    <a:pt x="381" y="23"/>
                    <a:pt x="330" y="1"/>
                    <a:pt x="280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96"/>
            <p:cNvSpPr/>
            <p:nvPr/>
          </p:nvSpPr>
          <p:spPr>
            <a:xfrm>
              <a:off x="5530373" y="4725418"/>
              <a:ext cx="78614" cy="14065"/>
            </a:xfrm>
            <a:custGeom>
              <a:avLst/>
              <a:gdLst/>
              <a:ahLst/>
              <a:cxnLst/>
              <a:rect l="l" t="t" r="r" b="b"/>
              <a:pathLst>
                <a:path w="2001" h="358" extrusionOk="0">
                  <a:moveTo>
                    <a:pt x="262" y="0"/>
                  </a:moveTo>
                  <a:cubicBezTo>
                    <a:pt x="0" y="0"/>
                    <a:pt x="0" y="357"/>
                    <a:pt x="262" y="357"/>
                  </a:cubicBezTo>
                  <a:lnTo>
                    <a:pt x="1762" y="357"/>
                  </a:lnTo>
                  <a:cubicBezTo>
                    <a:pt x="2001" y="357"/>
                    <a:pt x="2001" y="0"/>
                    <a:pt x="1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96"/>
            <p:cNvSpPr/>
            <p:nvPr/>
          </p:nvSpPr>
          <p:spPr>
            <a:xfrm>
              <a:off x="5462995" y="4321228"/>
              <a:ext cx="15008" cy="44945"/>
            </a:xfrm>
            <a:custGeom>
              <a:avLst/>
              <a:gdLst/>
              <a:ahLst/>
              <a:cxnLst/>
              <a:rect l="l" t="t" r="r" b="b"/>
              <a:pathLst>
                <a:path w="382" h="1144" extrusionOk="0">
                  <a:moveTo>
                    <a:pt x="191" y="0"/>
                  </a:moveTo>
                  <a:cubicBezTo>
                    <a:pt x="96" y="0"/>
                    <a:pt x="24" y="96"/>
                    <a:pt x="24" y="191"/>
                  </a:cubicBezTo>
                  <a:lnTo>
                    <a:pt x="24" y="977"/>
                  </a:lnTo>
                  <a:cubicBezTo>
                    <a:pt x="1" y="1072"/>
                    <a:pt x="96" y="1144"/>
                    <a:pt x="191" y="1144"/>
                  </a:cubicBezTo>
                  <a:cubicBezTo>
                    <a:pt x="286" y="1144"/>
                    <a:pt x="382" y="1072"/>
                    <a:pt x="382" y="977"/>
                  </a:cubicBezTo>
                  <a:lnTo>
                    <a:pt x="382" y="191"/>
                  </a:lnTo>
                  <a:cubicBezTo>
                    <a:pt x="382" y="96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96"/>
            <p:cNvSpPr/>
            <p:nvPr/>
          </p:nvSpPr>
          <p:spPr>
            <a:xfrm>
              <a:off x="5448027" y="4336197"/>
              <a:ext cx="44945" cy="15008"/>
            </a:xfrm>
            <a:custGeom>
              <a:avLst/>
              <a:gdLst/>
              <a:ahLst/>
              <a:cxnLst/>
              <a:rect l="l" t="t" r="r" b="b"/>
              <a:pathLst>
                <a:path w="1144" h="382" extrusionOk="0">
                  <a:moveTo>
                    <a:pt x="191" y="0"/>
                  </a:moveTo>
                  <a:cubicBezTo>
                    <a:pt x="96" y="0"/>
                    <a:pt x="1" y="96"/>
                    <a:pt x="1" y="191"/>
                  </a:cubicBezTo>
                  <a:cubicBezTo>
                    <a:pt x="1" y="310"/>
                    <a:pt x="96" y="381"/>
                    <a:pt x="191" y="381"/>
                  </a:cubicBezTo>
                  <a:lnTo>
                    <a:pt x="977" y="381"/>
                  </a:lnTo>
                  <a:cubicBezTo>
                    <a:pt x="1072" y="381"/>
                    <a:pt x="1144" y="310"/>
                    <a:pt x="1144" y="191"/>
                  </a:cubicBezTo>
                  <a:cubicBezTo>
                    <a:pt x="1144" y="96"/>
                    <a:pt x="1072" y="0"/>
                    <a:pt x="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6" name="Google Shape;1566;p96"/>
          <p:cNvGrpSpPr/>
          <p:nvPr/>
        </p:nvGrpSpPr>
        <p:grpSpPr>
          <a:xfrm>
            <a:off x="914863" y="2263322"/>
            <a:ext cx="434641" cy="396103"/>
            <a:chOff x="4462814" y="4311878"/>
            <a:chExt cx="485633" cy="442574"/>
          </a:xfrm>
        </p:grpSpPr>
        <p:sp>
          <p:nvSpPr>
            <p:cNvPr id="1567" name="Google Shape;1567;p96"/>
            <p:cNvSpPr/>
            <p:nvPr/>
          </p:nvSpPr>
          <p:spPr>
            <a:xfrm>
              <a:off x="4604092" y="4650575"/>
              <a:ext cx="70207" cy="103876"/>
            </a:xfrm>
            <a:custGeom>
              <a:avLst/>
              <a:gdLst/>
              <a:ahLst/>
              <a:cxnLst/>
              <a:rect l="l" t="t" r="r" b="b"/>
              <a:pathLst>
                <a:path w="1787" h="2644" extrusionOk="0">
                  <a:moveTo>
                    <a:pt x="1787" y="643"/>
                  </a:moveTo>
                  <a:lnTo>
                    <a:pt x="1477" y="143"/>
                  </a:lnTo>
                  <a:lnTo>
                    <a:pt x="930" y="0"/>
                  </a:lnTo>
                  <a:cubicBezTo>
                    <a:pt x="715" y="357"/>
                    <a:pt x="501" y="715"/>
                    <a:pt x="215" y="1024"/>
                  </a:cubicBezTo>
                  <a:cubicBezTo>
                    <a:pt x="25" y="1238"/>
                    <a:pt x="1" y="1215"/>
                    <a:pt x="168" y="1405"/>
                  </a:cubicBezTo>
                  <a:lnTo>
                    <a:pt x="1192" y="2477"/>
                  </a:lnTo>
                  <a:cubicBezTo>
                    <a:pt x="1287" y="2572"/>
                    <a:pt x="1334" y="2643"/>
                    <a:pt x="1454" y="2477"/>
                  </a:cubicBezTo>
                  <a:cubicBezTo>
                    <a:pt x="1596" y="2239"/>
                    <a:pt x="1406" y="1739"/>
                    <a:pt x="1263" y="1500"/>
                  </a:cubicBezTo>
                  <a:cubicBezTo>
                    <a:pt x="1192" y="1334"/>
                    <a:pt x="1215" y="1310"/>
                    <a:pt x="1358" y="1167"/>
                  </a:cubicBezTo>
                  <a:cubicBezTo>
                    <a:pt x="1477" y="1000"/>
                    <a:pt x="1644" y="834"/>
                    <a:pt x="1787" y="643"/>
                  </a:cubicBezTo>
                  <a:close/>
                  <a:moveTo>
                    <a:pt x="1787" y="643"/>
                  </a:moveTo>
                  <a:close/>
                </a:path>
              </a:pathLst>
            </a:custGeom>
            <a:solidFill>
              <a:srgbClr val="FF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96"/>
            <p:cNvSpPr/>
            <p:nvPr/>
          </p:nvSpPr>
          <p:spPr>
            <a:xfrm>
              <a:off x="4723879" y="4668333"/>
              <a:ext cx="85175" cy="79557"/>
            </a:xfrm>
            <a:custGeom>
              <a:avLst/>
              <a:gdLst/>
              <a:ahLst/>
              <a:cxnLst/>
              <a:rect l="l" t="t" r="r" b="b"/>
              <a:pathLst>
                <a:path w="2168" h="2025" extrusionOk="0">
                  <a:moveTo>
                    <a:pt x="1310" y="1263"/>
                  </a:moveTo>
                  <a:cubicBezTo>
                    <a:pt x="1119" y="1215"/>
                    <a:pt x="1119" y="1191"/>
                    <a:pt x="1119" y="977"/>
                  </a:cubicBezTo>
                  <a:cubicBezTo>
                    <a:pt x="1096" y="763"/>
                    <a:pt x="1072" y="548"/>
                    <a:pt x="1024" y="310"/>
                  </a:cubicBezTo>
                  <a:lnTo>
                    <a:pt x="453" y="1"/>
                  </a:lnTo>
                  <a:lnTo>
                    <a:pt x="0" y="501"/>
                  </a:lnTo>
                  <a:cubicBezTo>
                    <a:pt x="95" y="929"/>
                    <a:pt x="143" y="1334"/>
                    <a:pt x="238" y="1715"/>
                  </a:cubicBezTo>
                  <a:cubicBezTo>
                    <a:pt x="310" y="2001"/>
                    <a:pt x="238" y="2025"/>
                    <a:pt x="476" y="2025"/>
                  </a:cubicBezTo>
                  <a:lnTo>
                    <a:pt x="1953" y="2025"/>
                  </a:lnTo>
                  <a:cubicBezTo>
                    <a:pt x="2096" y="2025"/>
                    <a:pt x="2167" y="2025"/>
                    <a:pt x="2120" y="1834"/>
                  </a:cubicBezTo>
                  <a:cubicBezTo>
                    <a:pt x="2048" y="1572"/>
                    <a:pt x="1548" y="1358"/>
                    <a:pt x="1310" y="1287"/>
                  </a:cubicBezTo>
                  <a:close/>
                  <a:moveTo>
                    <a:pt x="1310" y="1263"/>
                  </a:moveTo>
                  <a:close/>
                </a:path>
              </a:pathLst>
            </a:custGeom>
            <a:solidFill>
              <a:srgbClr val="FF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96"/>
            <p:cNvSpPr/>
            <p:nvPr/>
          </p:nvSpPr>
          <p:spPr>
            <a:xfrm>
              <a:off x="4670527" y="4575693"/>
              <a:ext cx="93622" cy="112323"/>
            </a:xfrm>
            <a:custGeom>
              <a:avLst/>
              <a:gdLst/>
              <a:ahLst/>
              <a:cxnLst/>
              <a:rect l="l" t="t" r="r" b="b"/>
              <a:pathLst>
                <a:path w="2383" h="2859" extrusionOk="0">
                  <a:moveTo>
                    <a:pt x="2382" y="2668"/>
                  </a:moveTo>
                  <a:cubicBezTo>
                    <a:pt x="2263" y="1787"/>
                    <a:pt x="2049" y="811"/>
                    <a:pt x="1620" y="215"/>
                  </a:cubicBezTo>
                  <a:lnTo>
                    <a:pt x="644" y="1"/>
                  </a:lnTo>
                  <a:lnTo>
                    <a:pt x="1" y="215"/>
                  </a:lnTo>
                  <a:cubicBezTo>
                    <a:pt x="644" y="977"/>
                    <a:pt x="1096" y="1882"/>
                    <a:pt x="1358" y="2859"/>
                  </a:cubicBezTo>
                  <a:close/>
                  <a:moveTo>
                    <a:pt x="2382" y="2668"/>
                  </a:move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96"/>
            <p:cNvSpPr/>
            <p:nvPr/>
          </p:nvSpPr>
          <p:spPr>
            <a:xfrm>
              <a:off x="4639647" y="4584140"/>
              <a:ext cx="64589" cy="91736"/>
            </a:xfrm>
            <a:custGeom>
              <a:avLst/>
              <a:gdLst/>
              <a:ahLst/>
              <a:cxnLst/>
              <a:rect l="l" t="t" r="r" b="b"/>
              <a:pathLst>
                <a:path w="1644" h="2335" extrusionOk="0">
                  <a:moveTo>
                    <a:pt x="1644" y="1310"/>
                  </a:moveTo>
                  <a:cubicBezTo>
                    <a:pt x="1620" y="738"/>
                    <a:pt x="1287" y="238"/>
                    <a:pt x="787" y="0"/>
                  </a:cubicBezTo>
                  <a:cubicBezTo>
                    <a:pt x="549" y="524"/>
                    <a:pt x="310" y="1072"/>
                    <a:pt x="48" y="1596"/>
                  </a:cubicBezTo>
                  <a:cubicBezTo>
                    <a:pt x="25" y="1620"/>
                    <a:pt x="25" y="1643"/>
                    <a:pt x="1" y="1691"/>
                  </a:cubicBezTo>
                  <a:lnTo>
                    <a:pt x="858" y="2334"/>
                  </a:lnTo>
                  <a:lnTo>
                    <a:pt x="977" y="2191"/>
                  </a:lnTo>
                  <a:cubicBezTo>
                    <a:pt x="1215" y="1929"/>
                    <a:pt x="1453" y="1620"/>
                    <a:pt x="1644" y="1310"/>
                  </a:cubicBezTo>
                  <a:close/>
                  <a:moveTo>
                    <a:pt x="1644" y="1310"/>
                  </a:move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96"/>
            <p:cNvSpPr/>
            <p:nvPr/>
          </p:nvSpPr>
          <p:spPr>
            <a:xfrm>
              <a:off x="4632182" y="4665544"/>
              <a:ext cx="42116" cy="88908"/>
            </a:xfrm>
            <a:custGeom>
              <a:avLst/>
              <a:gdLst/>
              <a:ahLst/>
              <a:cxnLst/>
              <a:rect l="l" t="t" r="r" b="b"/>
              <a:pathLst>
                <a:path w="1072" h="2263" extrusionOk="0">
                  <a:moveTo>
                    <a:pt x="1072" y="262"/>
                  </a:moveTo>
                  <a:lnTo>
                    <a:pt x="715" y="0"/>
                  </a:lnTo>
                  <a:cubicBezTo>
                    <a:pt x="572" y="191"/>
                    <a:pt x="310" y="500"/>
                    <a:pt x="167" y="667"/>
                  </a:cubicBezTo>
                  <a:cubicBezTo>
                    <a:pt x="48" y="834"/>
                    <a:pt x="0" y="834"/>
                    <a:pt x="96" y="1000"/>
                  </a:cubicBezTo>
                  <a:cubicBezTo>
                    <a:pt x="215" y="1238"/>
                    <a:pt x="524" y="1596"/>
                    <a:pt x="381" y="1834"/>
                  </a:cubicBezTo>
                  <a:cubicBezTo>
                    <a:pt x="357" y="1858"/>
                    <a:pt x="334" y="1881"/>
                    <a:pt x="310" y="1905"/>
                  </a:cubicBezTo>
                  <a:lnTo>
                    <a:pt x="477" y="2096"/>
                  </a:lnTo>
                  <a:cubicBezTo>
                    <a:pt x="572" y="2191"/>
                    <a:pt x="619" y="2262"/>
                    <a:pt x="739" y="2096"/>
                  </a:cubicBezTo>
                  <a:cubicBezTo>
                    <a:pt x="881" y="1858"/>
                    <a:pt x="691" y="1358"/>
                    <a:pt x="572" y="1119"/>
                  </a:cubicBezTo>
                  <a:cubicBezTo>
                    <a:pt x="477" y="953"/>
                    <a:pt x="500" y="929"/>
                    <a:pt x="643" y="786"/>
                  </a:cubicBezTo>
                  <a:cubicBezTo>
                    <a:pt x="762" y="619"/>
                    <a:pt x="929" y="453"/>
                    <a:pt x="1072" y="262"/>
                  </a:cubicBezTo>
                  <a:close/>
                  <a:moveTo>
                    <a:pt x="1072" y="262"/>
                  </a:moveTo>
                  <a:close/>
                </a:path>
              </a:pathLst>
            </a:custGeom>
            <a:solidFill>
              <a:srgbClr val="FFD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96"/>
            <p:cNvSpPr/>
            <p:nvPr/>
          </p:nvSpPr>
          <p:spPr>
            <a:xfrm>
              <a:off x="4660234" y="4583197"/>
              <a:ext cx="44002" cy="91736"/>
            </a:xfrm>
            <a:custGeom>
              <a:avLst/>
              <a:gdLst/>
              <a:ahLst/>
              <a:cxnLst/>
              <a:rect l="l" t="t" r="r" b="b"/>
              <a:pathLst>
                <a:path w="1120" h="2335" extrusionOk="0">
                  <a:moveTo>
                    <a:pt x="453" y="2215"/>
                  </a:moveTo>
                  <a:cubicBezTo>
                    <a:pt x="715" y="1953"/>
                    <a:pt x="929" y="1644"/>
                    <a:pt x="1120" y="1334"/>
                  </a:cubicBezTo>
                  <a:cubicBezTo>
                    <a:pt x="1049" y="1167"/>
                    <a:pt x="977" y="1024"/>
                    <a:pt x="882" y="882"/>
                  </a:cubicBezTo>
                  <a:cubicBezTo>
                    <a:pt x="715" y="572"/>
                    <a:pt x="501" y="262"/>
                    <a:pt x="263" y="0"/>
                  </a:cubicBezTo>
                  <a:cubicBezTo>
                    <a:pt x="215" y="120"/>
                    <a:pt x="167" y="239"/>
                    <a:pt x="120" y="358"/>
                  </a:cubicBezTo>
                  <a:cubicBezTo>
                    <a:pt x="334" y="620"/>
                    <a:pt x="525" y="905"/>
                    <a:pt x="691" y="1215"/>
                  </a:cubicBezTo>
                  <a:cubicBezTo>
                    <a:pt x="477" y="1501"/>
                    <a:pt x="215" y="1810"/>
                    <a:pt x="120" y="1953"/>
                  </a:cubicBezTo>
                  <a:lnTo>
                    <a:pt x="1" y="2072"/>
                  </a:lnTo>
                  <a:lnTo>
                    <a:pt x="358" y="2334"/>
                  </a:lnTo>
                  <a:lnTo>
                    <a:pt x="453" y="2215"/>
                  </a:lnTo>
                  <a:close/>
                  <a:moveTo>
                    <a:pt x="453" y="2215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96"/>
            <p:cNvSpPr/>
            <p:nvPr/>
          </p:nvSpPr>
          <p:spPr>
            <a:xfrm>
              <a:off x="4744466" y="4680512"/>
              <a:ext cx="65532" cy="66435"/>
            </a:xfrm>
            <a:custGeom>
              <a:avLst/>
              <a:gdLst/>
              <a:ahLst/>
              <a:cxnLst/>
              <a:rect l="l" t="t" r="r" b="b"/>
              <a:pathLst>
                <a:path w="1668" h="1691" extrusionOk="0">
                  <a:moveTo>
                    <a:pt x="500" y="0"/>
                  </a:moveTo>
                  <a:lnTo>
                    <a:pt x="0" y="95"/>
                  </a:lnTo>
                  <a:cubicBezTo>
                    <a:pt x="24" y="334"/>
                    <a:pt x="48" y="715"/>
                    <a:pt x="71" y="905"/>
                  </a:cubicBezTo>
                  <a:cubicBezTo>
                    <a:pt x="95" y="1096"/>
                    <a:pt x="71" y="1143"/>
                    <a:pt x="262" y="1215"/>
                  </a:cubicBezTo>
                  <a:cubicBezTo>
                    <a:pt x="500" y="1286"/>
                    <a:pt x="1000" y="1262"/>
                    <a:pt x="1072" y="1548"/>
                  </a:cubicBezTo>
                  <a:cubicBezTo>
                    <a:pt x="1095" y="1643"/>
                    <a:pt x="1095" y="1667"/>
                    <a:pt x="1072" y="1691"/>
                  </a:cubicBezTo>
                  <a:lnTo>
                    <a:pt x="1429" y="1691"/>
                  </a:lnTo>
                  <a:cubicBezTo>
                    <a:pt x="1572" y="1691"/>
                    <a:pt x="1667" y="1691"/>
                    <a:pt x="1596" y="1524"/>
                  </a:cubicBezTo>
                  <a:cubicBezTo>
                    <a:pt x="1524" y="1262"/>
                    <a:pt x="1024" y="1048"/>
                    <a:pt x="786" y="977"/>
                  </a:cubicBezTo>
                  <a:cubicBezTo>
                    <a:pt x="595" y="929"/>
                    <a:pt x="619" y="881"/>
                    <a:pt x="595" y="667"/>
                  </a:cubicBezTo>
                  <a:cubicBezTo>
                    <a:pt x="572" y="453"/>
                    <a:pt x="548" y="238"/>
                    <a:pt x="524" y="0"/>
                  </a:cubicBezTo>
                  <a:close/>
                  <a:moveTo>
                    <a:pt x="500" y="0"/>
                  </a:moveTo>
                  <a:close/>
                </a:path>
              </a:pathLst>
            </a:custGeom>
            <a:solidFill>
              <a:srgbClr val="FFD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96"/>
            <p:cNvSpPr/>
            <p:nvPr/>
          </p:nvSpPr>
          <p:spPr>
            <a:xfrm>
              <a:off x="4714490" y="4584140"/>
              <a:ext cx="49659" cy="100144"/>
            </a:xfrm>
            <a:custGeom>
              <a:avLst/>
              <a:gdLst/>
              <a:ahLst/>
              <a:cxnLst/>
              <a:rect l="l" t="t" r="r" b="b"/>
              <a:pathLst>
                <a:path w="1264" h="2549" extrusionOk="0">
                  <a:moveTo>
                    <a:pt x="1263" y="2453"/>
                  </a:moveTo>
                  <a:cubicBezTo>
                    <a:pt x="1144" y="1572"/>
                    <a:pt x="930" y="596"/>
                    <a:pt x="501" y="0"/>
                  </a:cubicBezTo>
                  <a:lnTo>
                    <a:pt x="1" y="0"/>
                  </a:lnTo>
                  <a:cubicBezTo>
                    <a:pt x="430" y="596"/>
                    <a:pt x="644" y="1643"/>
                    <a:pt x="763" y="2548"/>
                  </a:cubicBezTo>
                  <a:close/>
                  <a:moveTo>
                    <a:pt x="1263" y="2453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96"/>
            <p:cNvSpPr/>
            <p:nvPr/>
          </p:nvSpPr>
          <p:spPr>
            <a:xfrm>
              <a:off x="4659291" y="4399803"/>
              <a:ext cx="93622" cy="154439"/>
            </a:xfrm>
            <a:custGeom>
              <a:avLst/>
              <a:gdLst/>
              <a:ahLst/>
              <a:cxnLst/>
              <a:rect l="l" t="t" r="r" b="b"/>
              <a:pathLst>
                <a:path w="2383" h="3931" extrusionOk="0">
                  <a:moveTo>
                    <a:pt x="2120" y="2430"/>
                  </a:moveTo>
                  <a:cubicBezTo>
                    <a:pt x="2382" y="1715"/>
                    <a:pt x="2216" y="977"/>
                    <a:pt x="2049" y="310"/>
                  </a:cubicBezTo>
                  <a:cubicBezTo>
                    <a:pt x="1692" y="1"/>
                    <a:pt x="1239" y="25"/>
                    <a:pt x="811" y="429"/>
                  </a:cubicBezTo>
                  <a:cubicBezTo>
                    <a:pt x="358" y="739"/>
                    <a:pt x="49" y="1239"/>
                    <a:pt x="1" y="1787"/>
                  </a:cubicBezTo>
                  <a:lnTo>
                    <a:pt x="1" y="3549"/>
                  </a:lnTo>
                  <a:lnTo>
                    <a:pt x="858" y="3930"/>
                  </a:lnTo>
                  <a:lnTo>
                    <a:pt x="1906" y="3549"/>
                  </a:lnTo>
                  <a:close/>
                  <a:moveTo>
                    <a:pt x="2120" y="2430"/>
                  </a:move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96"/>
            <p:cNvSpPr/>
            <p:nvPr/>
          </p:nvSpPr>
          <p:spPr>
            <a:xfrm>
              <a:off x="4867947" y="4574790"/>
              <a:ext cx="38384" cy="145992"/>
            </a:xfrm>
            <a:custGeom>
              <a:avLst/>
              <a:gdLst/>
              <a:ahLst/>
              <a:cxnLst/>
              <a:rect l="l" t="t" r="r" b="b"/>
              <a:pathLst>
                <a:path w="977" h="3716" extrusionOk="0">
                  <a:moveTo>
                    <a:pt x="1" y="0"/>
                  </a:moveTo>
                  <a:lnTo>
                    <a:pt x="1" y="3715"/>
                  </a:lnTo>
                  <a:lnTo>
                    <a:pt x="977" y="371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96"/>
            <p:cNvSpPr/>
            <p:nvPr/>
          </p:nvSpPr>
          <p:spPr>
            <a:xfrm>
              <a:off x="4504930" y="4574790"/>
              <a:ext cx="38384" cy="145992"/>
            </a:xfrm>
            <a:custGeom>
              <a:avLst/>
              <a:gdLst/>
              <a:ahLst/>
              <a:cxnLst/>
              <a:rect l="l" t="t" r="r" b="b"/>
              <a:pathLst>
                <a:path w="977" h="3716" extrusionOk="0">
                  <a:moveTo>
                    <a:pt x="1" y="0"/>
                  </a:moveTo>
                  <a:lnTo>
                    <a:pt x="1" y="3715"/>
                  </a:lnTo>
                  <a:lnTo>
                    <a:pt x="977" y="371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96"/>
            <p:cNvSpPr/>
            <p:nvPr/>
          </p:nvSpPr>
          <p:spPr>
            <a:xfrm>
              <a:off x="4462814" y="4539235"/>
              <a:ext cx="485633" cy="44945"/>
            </a:xfrm>
            <a:custGeom>
              <a:avLst/>
              <a:gdLst/>
              <a:ahLst/>
              <a:cxnLst/>
              <a:rect l="l" t="t" r="r" b="b"/>
              <a:pathLst>
                <a:path w="12361" h="1144" extrusionOk="0">
                  <a:moveTo>
                    <a:pt x="5002" y="0"/>
                  </a:moveTo>
                  <a:lnTo>
                    <a:pt x="739" y="0"/>
                  </a:lnTo>
                  <a:cubicBezTo>
                    <a:pt x="1" y="0"/>
                    <a:pt x="1" y="1143"/>
                    <a:pt x="739" y="1143"/>
                  </a:cubicBezTo>
                  <a:lnTo>
                    <a:pt x="11599" y="1143"/>
                  </a:lnTo>
                  <a:cubicBezTo>
                    <a:pt x="12361" y="1143"/>
                    <a:pt x="12361" y="0"/>
                    <a:pt x="11599" y="0"/>
                  </a:cubicBezTo>
                  <a:close/>
                  <a:moveTo>
                    <a:pt x="5002" y="0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96"/>
            <p:cNvSpPr/>
            <p:nvPr/>
          </p:nvSpPr>
          <p:spPr>
            <a:xfrm>
              <a:off x="4504930" y="4584140"/>
              <a:ext cx="38384" cy="30919"/>
            </a:xfrm>
            <a:custGeom>
              <a:avLst/>
              <a:gdLst/>
              <a:ahLst/>
              <a:cxnLst/>
              <a:rect l="l" t="t" r="r" b="b"/>
              <a:pathLst>
                <a:path w="977" h="787" extrusionOk="0">
                  <a:moveTo>
                    <a:pt x="1" y="0"/>
                  </a:moveTo>
                  <a:lnTo>
                    <a:pt x="1" y="786"/>
                  </a:lnTo>
                  <a:lnTo>
                    <a:pt x="977" y="786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96"/>
            <p:cNvSpPr/>
            <p:nvPr/>
          </p:nvSpPr>
          <p:spPr>
            <a:xfrm>
              <a:off x="4867947" y="4584140"/>
              <a:ext cx="38384" cy="30919"/>
            </a:xfrm>
            <a:custGeom>
              <a:avLst/>
              <a:gdLst/>
              <a:ahLst/>
              <a:cxnLst/>
              <a:rect l="l" t="t" r="r" b="b"/>
              <a:pathLst>
                <a:path w="977" h="787" extrusionOk="0">
                  <a:moveTo>
                    <a:pt x="1" y="0"/>
                  </a:moveTo>
                  <a:lnTo>
                    <a:pt x="1" y="786"/>
                  </a:lnTo>
                  <a:lnTo>
                    <a:pt x="977" y="786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96"/>
            <p:cNvSpPr/>
            <p:nvPr/>
          </p:nvSpPr>
          <p:spPr>
            <a:xfrm>
              <a:off x="4847360" y="4712296"/>
              <a:ext cx="79557" cy="35594"/>
            </a:xfrm>
            <a:custGeom>
              <a:avLst/>
              <a:gdLst/>
              <a:ahLst/>
              <a:cxnLst/>
              <a:rect l="l" t="t" r="r" b="b"/>
              <a:pathLst>
                <a:path w="2025" h="906" extrusionOk="0">
                  <a:moveTo>
                    <a:pt x="2025" y="453"/>
                  </a:moveTo>
                  <a:cubicBezTo>
                    <a:pt x="2025" y="215"/>
                    <a:pt x="1811" y="1"/>
                    <a:pt x="1572" y="1"/>
                  </a:cubicBezTo>
                  <a:lnTo>
                    <a:pt x="453" y="1"/>
                  </a:lnTo>
                  <a:cubicBezTo>
                    <a:pt x="191" y="1"/>
                    <a:pt x="1" y="215"/>
                    <a:pt x="1" y="453"/>
                  </a:cubicBezTo>
                  <a:lnTo>
                    <a:pt x="1" y="763"/>
                  </a:lnTo>
                  <a:cubicBezTo>
                    <a:pt x="1" y="834"/>
                    <a:pt x="48" y="906"/>
                    <a:pt x="120" y="906"/>
                  </a:cubicBezTo>
                  <a:lnTo>
                    <a:pt x="1882" y="906"/>
                  </a:lnTo>
                  <a:cubicBezTo>
                    <a:pt x="1953" y="906"/>
                    <a:pt x="2025" y="834"/>
                    <a:pt x="2025" y="763"/>
                  </a:cubicBezTo>
                  <a:close/>
                  <a:moveTo>
                    <a:pt x="2025" y="453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96"/>
            <p:cNvSpPr/>
            <p:nvPr/>
          </p:nvSpPr>
          <p:spPr>
            <a:xfrm>
              <a:off x="4484343" y="4712296"/>
              <a:ext cx="79557" cy="35594"/>
            </a:xfrm>
            <a:custGeom>
              <a:avLst/>
              <a:gdLst/>
              <a:ahLst/>
              <a:cxnLst/>
              <a:rect l="l" t="t" r="r" b="b"/>
              <a:pathLst>
                <a:path w="2025" h="906" extrusionOk="0">
                  <a:moveTo>
                    <a:pt x="1501" y="1"/>
                  </a:moveTo>
                  <a:lnTo>
                    <a:pt x="453" y="1"/>
                  </a:lnTo>
                  <a:cubicBezTo>
                    <a:pt x="191" y="1"/>
                    <a:pt x="1" y="215"/>
                    <a:pt x="1" y="453"/>
                  </a:cubicBezTo>
                  <a:lnTo>
                    <a:pt x="1" y="763"/>
                  </a:lnTo>
                  <a:cubicBezTo>
                    <a:pt x="1" y="834"/>
                    <a:pt x="48" y="906"/>
                    <a:pt x="120" y="906"/>
                  </a:cubicBezTo>
                  <a:lnTo>
                    <a:pt x="1882" y="906"/>
                  </a:lnTo>
                  <a:cubicBezTo>
                    <a:pt x="1953" y="906"/>
                    <a:pt x="2025" y="834"/>
                    <a:pt x="2025" y="763"/>
                  </a:cubicBezTo>
                  <a:lnTo>
                    <a:pt x="2025" y="453"/>
                  </a:lnTo>
                  <a:cubicBezTo>
                    <a:pt x="2025" y="215"/>
                    <a:pt x="1810" y="1"/>
                    <a:pt x="1572" y="1"/>
                  </a:cubicBezTo>
                  <a:close/>
                  <a:moveTo>
                    <a:pt x="1501" y="1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96"/>
            <p:cNvSpPr/>
            <p:nvPr/>
          </p:nvSpPr>
          <p:spPr>
            <a:xfrm>
              <a:off x="4526460" y="4712296"/>
              <a:ext cx="37441" cy="35594"/>
            </a:xfrm>
            <a:custGeom>
              <a:avLst/>
              <a:gdLst/>
              <a:ahLst/>
              <a:cxnLst/>
              <a:rect l="l" t="t" r="r" b="b"/>
              <a:pathLst>
                <a:path w="953" h="906" extrusionOk="0">
                  <a:moveTo>
                    <a:pt x="953" y="453"/>
                  </a:moveTo>
                  <a:cubicBezTo>
                    <a:pt x="953" y="215"/>
                    <a:pt x="738" y="1"/>
                    <a:pt x="500" y="1"/>
                  </a:cubicBezTo>
                  <a:lnTo>
                    <a:pt x="0" y="1"/>
                  </a:lnTo>
                  <a:cubicBezTo>
                    <a:pt x="167" y="1"/>
                    <a:pt x="310" y="96"/>
                    <a:pt x="381" y="215"/>
                  </a:cubicBezTo>
                  <a:cubicBezTo>
                    <a:pt x="429" y="287"/>
                    <a:pt x="453" y="382"/>
                    <a:pt x="453" y="453"/>
                  </a:cubicBezTo>
                  <a:lnTo>
                    <a:pt x="453" y="763"/>
                  </a:lnTo>
                  <a:cubicBezTo>
                    <a:pt x="453" y="834"/>
                    <a:pt x="405" y="906"/>
                    <a:pt x="334" y="906"/>
                  </a:cubicBezTo>
                  <a:lnTo>
                    <a:pt x="810" y="906"/>
                  </a:lnTo>
                  <a:cubicBezTo>
                    <a:pt x="881" y="906"/>
                    <a:pt x="929" y="834"/>
                    <a:pt x="929" y="763"/>
                  </a:cubicBezTo>
                  <a:close/>
                  <a:moveTo>
                    <a:pt x="953" y="453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96"/>
            <p:cNvSpPr/>
            <p:nvPr/>
          </p:nvSpPr>
          <p:spPr>
            <a:xfrm>
              <a:off x="4890419" y="4712296"/>
              <a:ext cx="36498" cy="35594"/>
            </a:xfrm>
            <a:custGeom>
              <a:avLst/>
              <a:gdLst/>
              <a:ahLst/>
              <a:cxnLst/>
              <a:rect l="l" t="t" r="r" b="b"/>
              <a:pathLst>
                <a:path w="929" h="906" extrusionOk="0">
                  <a:moveTo>
                    <a:pt x="929" y="453"/>
                  </a:moveTo>
                  <a:cubicBezTo>
                    <a:pt x="929" y="215"/>
                    <a:pt x="715" y="1"/>
                    <a:pt x="476" y="1"/>
                  </a:cubicBezTo>
                  <a:lnTo>
                    <a:pt x="0" y="1"/>
                  </a:lnTo>
                  <a:cubicBezTo>
                    <a:pt x="238" y="1"/>
                    <a:pt x="429" y="215"/>
                    <a:pt x="429" y="453"/>
                  </a:cubicBezTo>
                  <a:lnTo>
                    <a:pt x="429" y="763"/>
                  </a:lnTo>
                  <a:cubicBezTo>
                    <a:pt x="429" y="834"/>
                    <a:pt x="381" y="906"/>
                    <a:pt x="310" y="906"/>
                  </a:cubicBezTo>
                  <a:lnTo>
                    <a:pt x="786" y="906"/>
                  </a:lnTo>
                  <a:cubicBezTo>
                    <a:pt x="857" y="906"/>
                    <a:pt x="929" y="834"/>
                    <a:pt x="929" y="763"/>
                  </a:cubicBezTo>
                  <a:close/>
                  <a:moveTo>
                    <a:pt x="929" y="453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96"/>
            <p:cNvSpPr/>
            <p:nvPr/>
          </p:nvSpPr>
          <p:spPr>
            <a:xfrm>
              <a:off x="4871679" y="4539235"/>
              <a:ext cx="69303" cy="44945"/>
            </a:xfrm>
            <a:custGeom>
              <a:avLst/>
              <a:gdLst/>
              <a:ahLst/>
              <a:cxnLst/>
              <a:rect l="l" t="t" r="r" b="b"/>
              <a:pathLst>
                <a:path w="1764" h="1144" extrusionOk="0">
                  <a:moveTo>
                    <a:pt x="1763" y="572"/>
                  </a:moveTo>
                  <a:cubicBezTo>
                    <a:pt x="1763" y="262"/>
                    <a:pt x="1501" y="0"/>
                    <a:pt x="1192" y="0"/>
                  </a:cubicBezTo>
                  <a:lnTo>
                    <a:pt x="1" y="0"/>
                  </a:lnTo>
                  <a:cubicBezTo>
                    <a:pt x="310" y="0"/>
                    <a:pt x="572" y="262"/>
                    <a:pt x="572" y="572"/>
                  </a:cubicBezTo>
                  <a:cubicBezTo>
                    <a:pt x="572" y="691"/>
                    <a:pt x="525" y="810"/>
                    <a:pt x="453" y="929"/>
                  </a:cubicBezTo>
                  <a:cubicBezTo>
                    <a:pt x="358" y="1048"/>
                    <a:pt x="191" y="1143"/>
                    <a:pt x="1" y="1143"/>
                  </a:cubicBezTo>
                  <a:lnTo>
                    <a:pt x="1192" y="1143"/>
                  </a:lnTo>
                  <a:cubicBezTo>
                    <a:pt x="1501" y="1143"/>
                    <a:pt x="1763" y="881"/>
                    <a:pt x="1763" y="572"/>
                  </a:cubicBezTo>
                  <a:close/>
                  <a:moveTo>
                    <a:pt x="1763" y="572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96"/>
            <p:cNvSpPr/>
            <p:nvPr/>
          </p:nvSpPr>
          <p:spPr>
            <a:xfrm>
              <a:off x="4681763" y="4411982"/>
              <a:ext cx="66474" cy="64589"/>
            </a:xfrm>
            <a:custGeom>
              <a:avLst/>
              <a:gdLst/>
              <a:ahLst/>
              <a:cxnLst/>
              <a:rect l="l" t="t" r="r" b="b"/>
              <a:pathLst>
                <a:path w="1692" h="1644" extrusionOk="0">
                  <a:moveTo>
                    <a:pt x="453" y="191"/>
                  </a:moveTo>
                  <a:cubicBezTo>
                    <a:pt x="381" y="167"/>
                    <a:pt x="310" y="143"/>
                    <a:pt x="239" y="119"/>
                  </a:cubicBezTo>
                  <a:cubicBezTo>
                    <a:pt x="143" y="167"/>
                    <a:pt x="72" y="239"/>
                    <a:pt x="0" y="310"/>
                  </a:cubicBezTo>
                  <a:cubicBezTo>
                    <a:pt x="72" y="262"/>
                    <a:pt x="596" y="643"/>
                    <a:pt x="1191" y="405"/>
                  </a:cubicBezTo>
                  <a:cubicBezTo>
                    <a:pt x="1453" y="310"/>
                    <a:pt x="1620" y="1405"/>
                    <a:pt x="1667" y="1644"/>
                  </a:cubicBezTo>
                  <a:cubicBezTo>
                    <a:pt x="1691" y="1096"/>
                    <a:pt x="1644" y="524"/>
                    <a:pt x="1477" y="0"/>
                  </a:cubicBezTo>
                  <a:cubicBezTo>
                    <a:pt x="1334" y="96"/>
                    <a:pt x="1191" y="143"/>
                    <a:pt x="1048" y="191"/>
                  </a:cubicBezTo>
                  <a:cubicBezTo>
                    <a:pt x="882" y="239"/>
                    <a:pt x="739" y="239"/>
                    <a:pt x="572" y="215"/>
                  </a:cubicBezTo>
                  <a:lnTo>
                    <a:pt x="453" y="191"/>
                  </a:lnTo>
                  <a:close/>
                  <a:moveTo>
                    <a:pt x="453" y="191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96"/>
            <p:cNvSpPr/>
            <p:nvPr/>
          </p:nvSpPr>
          <p:spPr>
            <a:xfrm>
              <a:off x="4715433" y="4495233"/>
              <a:ext cx="100144" cy="61799"/>
            </a:xfrm>
            <a:custGeom>
              <a:avLst/>
              <a:gdLst/>
              <a:ahLst/>
              <a:cxnLst/>
              <a:rect l="l" t="t" r="r" b="b"/>
              <a:pathLst>
                <a:path w="2549" h="1573" extrusionOk="0">
                  <a:moveTo>
                    <a:pt x="2096" y="763"/>
                  </a:moveTo>
                  <a:lnTo>
                    <a:pt x="1096" y="406"/>
                  </a:lnTo>
                  <a:cubicBezTo>
                    <a:pt x="953" y="287"/>
                    <a:pt x="810" y="144"/>
                    <a:pt x="691" y="1"/>
                  </a:cubicBezTo>
                  <a:lnTo>
                    <a:pt x="1" y="668"/>
                  </a:lnTo>
                  <a:lnTo>
                    <a:pt x="310" y="953"/>
                  </a:lnTo>
                  <a:cubicBezTo>
                    <a:pt x="382" y="1025"/>
                    <a:pt x="429" y="1073"/>
                    <a:pt x="501" y="1096"/>
                  </a:cubicBezTo>
                  <a:cubicBezTo>
                    <a:pt x="620" y="1168"/>
                    <a:pt x="763" y="1215"/>
                    <a:pt x="906" y="1215"/>
                  </a:cubicBezTo>
                  <a:lnTo>
                    <a:pt x="2096" y="1525"/>
                  </a:lnTo>
                  <a:cubicBezTo>
                    <a:pt x="2335" y="1573"/>
                    <a:pt x="2549" y="1334"/>
                    <a:pt x="2477" y="1120"/>
                  </a:cubicBezTo>
                  <a:cubicBezTo>
                    <a:pt x="2430" y="930"/>
                    <a:pt x="2263" y="811"/>
                    <a:pt x="2096" y="763"/>
                  </a:cubicBezTo>
                  <a:close/>
                  <a:moveTo>
                    <a:pt x="2096" y="763"/>
                  </a:moveTo>
                  <a:close/>
                </a:path>
              </a:pathLst>
            </a:custGeom>
            <a:solidFill>
              <a:srgbClr val="FF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96"/>
            <p:cNvSpPr/>
            <p:nvPr/>
          </p:nvSpPr>
          <p:spPr>
            <a:xfrm>
              <a:off x="4665852" y="4340872"/>
              <a:ext cx="96412" cy="80500"/>
            </a:xfrm>
            <a:custGeom>
              <a:avLst/>
              <a:gdLst/>
              <a:ahLst/>
              <a:cxnLst/>
              <a:rect l="l" t="t" r="r" b="b"/>
              <a:pathLst>
                <a:path w="2454" h="2049" extrusionOk="0">
                  <a:moveTo>
                    <a:pt x="2406" y="1025"/>
                  </a:moveTo>
                  <a:cubicBezTo>
                    <a:pt x="2453" y="786"/>
                    <a:pt x="2430" y="572"/>
                    <a:pt x="2334" y="358"/>
                  </a:cubicBezTo>
                  <a:cubicBezTo>
                    <a:pt x="1977" y="191"/>
                    <a:pt x="1572" y="72"/>
                    <a:pt x="1168" y="48"/>
                  </a:cubicBezTo>
                  <a:cubicBezTo>
                    <a:pt x="882" y="1"/>
                    <a:pt x="667" y="596"/>
                    <a:pt x="429" y="834"/>
                  </a:cubicBezTo>
                  <a:cubicBezTo>
                    <a:pt x="310" y="953"/>
                    <a:pt x="167" y="1025"/>
                    <a:pt x="1" y="1072"/>
                  </a:cubicBezTo>
                  <a:cubicBezTo>
                    <a:pt x="48" y="1382"/>
                    <a:pt x="215" y="1644"/>
                    <a:pt x="453" y="1810"/>
                  </a:cubicBezTo>
                  <a:cubicBezTo>
                    <a:pt x="501" y="1858"/>
                    <a:pt x="572" y="1882"/>
                    <a:pt x="644" y="1906"/>
                  </a:cubicBezTo>
                  <a:cubicBezTo>
                    <a:pt x="739" y="1953"/>
                    <a:pt x="858" y="2001"/>
                    <a:pt x="977" y="2025"/>
                  </a:cubicBezTo>
                  <a:cubicBezTo>
                    <a:pt x="1144" y="2049"/>
                    <a:pt x="1310" y="2025"/>
                    <a:pt x="1453" y="2001"/>
                  </a:cubicBezTo>
                  <a:cubicBezTo>
                    <a:pt x="1620" y="1953"/>
                    <a:pt x="1763" y="1882"/>
                    <a:pt x="1882" y="1787"/>
                  </a:cubicBezTo>
                  <a:cubicBezTo>
                    <a:pt x="2144" y="1620"/>
                    <a:pt x="2334" y="1334"/>
                    <a:pt x="2406" y="1025"/>
                  </a:cubicBezTo>
                  <a:close/>
                  <a:moveTo>
                    <a:pt x="2406" y="1025"/>
                  </a:moveTo>
                  <a:close/>
                </a:path>
              </a:pathLst>
            </a:custGeom>
            <a:solidFill>
              <a:srgbClr val="FF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96"/>
            <p:cNvSpPr/>
            <p:nvPr/>
          </p:nvSpPr>
          <p:spPr>
            <a:xfrm>
              <a:off x="4660234" y="4311878"/>
              <a:ext cx="121673" cy="78614"/>
            </a:xfrm>
            <a:custGeom>
              <a:avLst/>
              <a:gdLst/>
              <a:ahLst/>
              <a:cxnLst/>
              <a:rect l="l" t="t" r="r" b="b"/>
              <a:pathLst>
                <a:path w="3097" h="2001" extrusionOk="0">
                  <a:moveTo>
                    <a:pt x="2644" y="143"/>
                  </a:moveTo>
                  <a:cubicBezTo>
                    <a:pt x="2049" y="238"/>
                    <a:pt x="1453" y="0"/>
                    <a:pt x="1072" y="72"/>
                  </a:cubicBezTo>
                  <a:cubicBezTo>
                    <a:pt x="334" y="191"/>
                    <a:pt x="1" y="858"/>
                    <a:pt x="120" y="1810"/>
                  </a:cubicBezTo>
                  <a:lnTo>
                    <a:pt x="120" y="1834"/>
                  </a:lnTo>
                  <a:cubicBezTo>
                    <a:pt x="120" y="1834"/>
                    <a:pt x="429" y="2001"/>
                    <a:pt x="596" y="1834"/>
                  </a:cubicBezTo>
                  <a:cubicBezTo>
                    <a:pt x="834" y="1596"/>
                    <a:pt x="1001" y="977"/>
                    <a:pt x="1311" y="1024"/>
                  </a:cubicBezTo>
                  <a:cubicBezTo>
                    <a:pt x="1692" y="1072"/>
                    <a:pt x="2073" y="1096"/>
                    <a:pt x="2477" y="1096"/>
                  </a:cubicBezTo>
                  <a:cubicBezTo>
                    <a:pt x="2668" y="1072"/>
                    <a:pt x="2835" y="953"/>
                    <a:pt x="2930" y="786"/>
                  </a:cubicBezTo>
                  <a:cubicBezTo>
                    <a:pt x="3097" y="405"/>
                    <a:pt x="3097" y="72"/>
                    <a:pt x="2644" y="143"/>
                  </a:cubicBezTo>
                  <a:close/>
                  <a:moveTo>
                    <a:pt x="2644" y="143"/>
                  </a:moveTo>
                  <a:close/>
                </a:path>
              </a:pathLst>
            </a:custGeom>
            <a:solidFill>
              <a:srgbClr val="7E7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96"/>
            <p:cNvSpPr/>
            <p:nvPr/>
          </p:nvSpPr>
          <p:spPr>
            <a:xfrm>
              <a:off x="4699521" y="4354898"/>
              <a:ext cx="62742" cy="66474"/>
            </a:xfrm>
            <a:custGeom>
              <a:avLst/>
              <a:gdLst/>
              <a:ahLst/>
              <a:cxnLst/>
              <a:rect l="l" t="t" r="r" b="b"/>
              <a:pathLst>
                <a:path w="1597" h="1692" extrusionOk="0">
                  <a:moveTo>
                    <a:pt x="1549" y="668"/>
                  </a:moveTo>
                  <a:cubicBezTo>
                    <a:pt x="1596" y="429"/>
                    <a:pt x="1573" y="215"/>
                    <a:pt x="1477" y="1"/>
                  </a:cubicBezTo>
                  <a:cubicBezTo>
                    <a:pt x="1287" y="1"/>
                    <a:pt x="1073" y="1"/>
                    <a:pt x="882" y="1"/>
                  </a:cubicBezTo>
                  <a:cubicBezTo>
                    <a:pt x="977" y="191"/>
                    <a:pt x="1001" y="429"/>
                    <a:pt x="953" y="668"/>
                  </a:cubicBezTo>
                  <a:cubicBezTo>
                    <a:pt x="906" y="882"/>
                    <a:pt x="811" y="1096"/>
                    <a:pt x="644" y="1263"/>
                  </a:cubicBezTo>
                  <a:cubicBezTo>
                    <a:pt x="477" y="1430"/>
                    <a:pt x="239" y="1572"/>
                    <a:pt x="1" y="1644"/>
                  </a:cubicBezTo>
                  <a:lnTo>
                    <a:pt x="1" y="1644"/>
                  </a:lnTo>
                  <a:lnTo>
                    <a:pt x="120" y="1668"/>
                  </a:lnTo>
                  <a:cubicBezTo>
                    <a:pt x="287" y="1692"/>
                    <a:pt x="430" y="1668"/>
                    <a:pt x="596" y="1644"/>
                  </a:cubicBezTo>
                  <a:cubicBezTo>
                    <a:pt x="739" y="1596"/>
                    <a:pt x="882" y="1525"/>
                    <a:pt x="1025" y="1430"/>
                  </a:cubicBezTo>
                  <a:cubicBezTo>
                    <a:pt x="1287" y="1263"/>
                    <a:pt x="1477" y="977"/>
                    <a:pt x="1549" y="644"/>
                  </a:cubicBezTo>
                  <a:close/>
                  <a:moveTo>
                    <a:pt x="1549" y="668"/>
                  </a:moveTo>
                  <a:close/>
                </a:path>
              </a:pathLst>
            </a:custGeom>
            <a:solidFill>
              <a:srgbClr val="FFD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96"/>
            <p:cNvSpPr/>
            <p:nvPr/>
          </p:nvSpPr>
          <p:spPr>
            <a:xfrm>
              <a:off x="4734173" y="4314667"/>
              <a:ext cx="48677" cy="40270"/>
            </a:xfrm>
            <a:custGeom>
              <a:avLst/>
              <a:gdLst/>
              <a:ahLst/>
              <a:cxnLst/>
              <a:rect l="l" t="t" r="r" b="b"/>
              <a:pathLst>
                <a:path w="1239" h="1025" extrusionOk="0">
                  <a:moveTo>
                    <a:pt x="1048" y="715"/>
                  </a:moveTo>
                  <a:cubicBezTo>
                    <a:pt x="1215" y="334"/>
                    <a:pt x="1238" y="1"/>
                    <a:pt x="762" y="72"/>
                  </a:cubicBezTo>
                  <a:cubicBezTo>
                    <a:pt x="667" y="96"/>
                    <a:pt x="572" y="96"/>
                    <a:pt x="476" y="96"/>
                  </a:cubicBezTo>
                  <a:cubicBezTo>
                    <a:pt x="643" y="191"/>
                    <a:pt x="595" y="453"/>
                    <a:pt x="476" y="715"/>
                  </a:cubicBezTo>
                  <a:cubicBezTo>
                    <a:pt x="429" y="787"/>
                    <a:pt x="381" y="858"/>
                    <a:pt x="333" y="906"/>
                  </a:cubicBezTo>
                  <a:lnTo>
                    <a:pt x="310" y="906"/>
                  </a:lnTo>
                  <a:cubicBezTo>
                    <a:pt x="214" y="977"/>
                    <a:pt x="95" y="1001"/>
                    <a:pt x="0" y="1025"/>
                  </a:cubicBezTo>
                  <a:cubicBezTo>
                    <a:pt x="191" y="1025"/>
                    <a:pt x="405" y="1025"/>
                    <a:pt x="595" y="1025"/>
                  </a:cubicBezTo>
                  <a:cubicBezTo>
                    <a:pt x="786" y="1001"/>
                    <a:pt x="976" y="882"/>
                    <a:pt x="1048" y="715"/>
                  </a:cubicBezTo>
                  <a:close/>
                  <a:moveTo>
                    <a:pt x="1048" y="715"/>
                  </a:moveTo>
                  <a:close/>
                </a:path>
              </a:pathLst>
            </a:custGeom>
            <a:solidFill>
              <a:srgbClr val="6A5D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96"/>
            <p:cNvSpPr/>
            <p:nvPr/>
          </p:nvSpPr>
          <p:spPr>
            <a:xfrm>
              <a:off x="4681763" y="4447184"/>
              <a:ext cx="68321" cy="81089"/>
            </a:xfrm>
            <a:custGeom>
              <a:avLst/>
              <a:gdLst/>
              <a:ahLst/>
              <a:cxnLst/>
              <a:rect l="l" t="t" r="r" b="b"/>
              <a:pathLst>
                <a:path w="1739" h="2064" extrusionOk="0">
                  <a:moveTo>
                    <a:pt x="657" y="0"/>
                  </a:moveTo>
                  <a:cubicBezTo>
                    <a:pt x="517" y="0"/>
                    <a:pt x="392" y="168"/>
                    <a:pt x="501" y="295"/>
                  </a:cubicBezTo>
                  <a:lnTo>
                    <a:pt x="1286" y="1200"/>
                  </a:lnTo>
                  <a:lnTo>
                    <a:pt x="834" y="1629"/>
                  </a:lnTo>
                  <a:lnTo>
                    <a:pt x="334" y="1057"/>
                  </a:lnTo>
                  <a:cubicBezTo>
                    <a:pt x="298" y="1021"/>
                    <a:pt x="250" y="1004"/>
                    <a:pt x="203" y="1004"/>
                  </a:cubicBezTo>
                  <a:cubicBezTo>
                    <a:pt x="155" y="1004"/>
                    <a:pt x="108" y="1021"/>
                    <a:pt x="72" y="1057"/>
                  </a:cubicBezTo>
                  <a:cubicBezTo>
                    <a:pt x="0" y="1129"/>
                    <a:pt x="0" y="1248"/>
                    <a:pt x="72" y="1319"/>
                  </a:cubicBezTo>
                  <a:lnTo>
                    <a:pt x="715" y="2010"/>
                  </a:lnTo>
                  <a:cubicBezTo>
                    <a:pt x="751" y="2045"/>
                    <a:pt x="792" y="2063"/>
                    <a:pt x="834" y="2063"/>
                  </a:cubicBezTo>
                  <a:cubicBezTo>
                    <a:pt x="876" y="2063"/>
                    <a:pt x="917" y="2045"/>
                    <a:pt x="953" y="2010"/>
                  </a:cubicBezTo>
                  <a:lnTo>
                    <a:pt x="1667" y="1343"/>
                  </a:lnTo>
                  <a:cubicBezTo>
                    <a:pt x="1739" y="1272"/>
                    <a:pt x="1739" y="1176"/>
                    <a:pt x="1691" y="1105"/>
                  </a:cubicBezTo>
                  <a:lnTo>
                    <a:pt x="786" y="57"/>
                  </a:lnTo>
                  <a:cubicBezTo>
                    <a:pt x="746" y="17"/>
                    <a:pt x="701" y="0"/>
                    <a:pt x="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3" name="Google Shape;1593;p96"/>
          <p:cNvGrpSpPr/>
          <p:nvPr/>
        </p:nvGrpSpPr>
        <p:grpSpPr>
          <a:xfrm>
            <a:off x="950452" y="1386037"/>
            <a:ext cx="363438" cy="436294"/>
            <a:chOff x="3677850" y="4301584"/>
            <a:chExt cx="406076" cy="487480"/>
          </a:xfrm>
        </p:grpSpPr>
        <p:sp>
          <p:nvSpPr>
            <p:cNvPr id="1594" name="Google Shape;1594;p96"/>
            <p:cNvSpPr/>
            <p:nvPr/>
          </p:nvSpPr>
          <p:spPr>
            <a:xfrm>
              <a:off x="3745228" y="4392339"/>
              <a:ext cx="235804" cy="91736"/>
            </a:xfrm>
            <a:custGeom>
              <a:avLst/>
              <a:gdLst/>
              <a:ahLst/>
              <a:cxnLst/>
              <a:rect l="l" t="t" r="r" b="b"/>
              <a:pathLst>
                <a:path w="6002" h="2335" extrusionOk="0">
                  <a:moveTo>
                    <a:pt x="5954" y="2001"/>
                  </a:moveTo>
                  <a:cubicBezTo>
                    <a:pt x="6001" y="1739"/>
                    <a:pt x="5930" y="1453"/>
                    <a:pt x="5739" y="1262"/>
                  </a:cubicBezTo>
                  <a:lnTo>
                    <a:pt x="4549" y="215"/>
                  </a:lnTo>
                  <a:lnTo>
                    <a:pt x="3025" y="0"/>
                  </a:lnTo>
                  <a:lnTo>
                    <a:pt x="1453" y="215"/>
                  </a:lnTo>
                  <a:lnTo>
                    <a:pt x="262" y="1262"/>
                  </a:lnTo>
                  <a:cubicBezTo>
                    <a:pt x="72" y="1453"/>
                    <a:pt x="0" y="1739"/>
                    <a:pt x="48" y="2001"/>
                  </a:cubicBezTo>
                  <a:lnTo>
                    <a:pt x="48" y="2144"/>
                  </a:lnTo>
                  <a:lnTo>
                    <a:pt x="3096" y="2334"/>
                  </a:lnTo>
                  <a:lnTo>
                    <a:pt x="5954" y="2144"/>
                  </a:lnTo>
                  <a:close/>
                  <a:moveTo>
                    <a:pt x="5954" y="2001"/>
                  </a:move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96"/>
            <p:cNvSpPr/>
            <p:nvPr/>
          </p:nvSpPr>
          <p:spPr>
            <a:xfrm>
              <a:off x="3747074" y="4477475"/>
              <a:ext cx="232071" cy="212428"/>
            </a:xfrm>
            <a:custGeom>
              <a:avLst/>
              <a:gdLst/>
              <a:ahLst/>
              <a:cxnLst/>
              <a:rect l="l" t="t" r="r" b="b"/>
              <a:pathLst>
                <a:path w="5907" h="5407" extrusionOk="0">
                  <a:moveTo>
                    <a:pt x="5907" y="0"/>
                  </a:moveTo>
                  <a:lnTo>
                    <a:pt x="1" y="0"/>
                  </a:lnTo>
                  <a:lnTo>
                    <a:pt x="1" y="5049"/>
                  </a:lnTo>
                  <a:lnTo>
                    <a:pt x="2906" y="5406"/>
                  </a:lnTo>
                  <a:lnTo>
                    <a:pt x="5907" y="5049"/>
                  </a:lnTo>
                  <a:close/>
                  <a:moveTo>
                    <a:pt x="5907" y="0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96"/>
            <p:cNvSpPr/>
            <p:nvPr/>
          </p:nvSpPr>
          <p:spPr>
            <a:xfrm>
              <a:off x="3747074" y="4702946"/>
              <a:ext cx="199345" cy="58971"/>
            </a:xfrm>
            <a:custGeom>
              <a:avLst/>
              <a:gdLst/>
              <a:ahLst/>
              <a:cxnLst/>
              <a:rect l="l" t="t" r="r" b="b"/>
              <a:pathLst>
                <a:path w="5074" h="1501" extrusionOk="0">
                  <a:moveTo>
                    <a:pt x="5073" y="1501"/>
                  </a:moveTo>
                  <a:cubicBezTo>
                    <a:pt x="4740" y="1287"/>
                    <a:pt x="4930" y="787"/>
                    <a:pt x="4835" y="406"/>
                  </a:cubicBezTo>
                  <a:cubicBezTo>
                    <a:pt x="4764" y="24"/>
                    <a:pt x="4073" y="1"/>
                    <a:pt x="3811" y="1"/>
                  </a:cubicBezTo>
                  <a:lnTo>
                    <a:pt x="1" y="1"/>
                  </a:lnTo>
                  <a:lnTo>
                    <a:pt x="1" y="1239"/>
                  </a:lnTo>
                  <a:cubicBezTo>
                    <a:pt x="1" y="1382"/>
                    <a:pt x="96" y="1501"/>
                    <a:pt x="239" y="1501"/>
                  </a:cubicBezTo>
                  <a:close/>
                  <a:moveTo>
                    <a:pt x="5073" y="1501"/>
                  </a:move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96"/>
            <p:cNvSpPr/>
            <p:nvPr/>
          </p:nvSpPr>
          <p:spPr>
            <a:xfrm>
              <a:off x="3677850" y="4675837"/>
              <a:ext cx="406076" cy="113227"/>
            </a:xfrm>
            <a:custGeom>
              <a:avLst/>
              <a:gdLst/>
              <a:ahLst/>
              <a:cxnLst/>
              <a:rect l="l" t="t" r="r" b="b"/>
              <a:pathLst>
                <a:path w="10336" h="2882" extrusionOk="0">
                  <a:moveTo>
                    <a:pt x="6835" y="2191"/>
                  </a:moveTo>
                  <a:cubicBezTo>
                    <a:pt x="8026" y="2882"/>
                    <a:pt x="10336" y="2358"/>
                    <a:pt x="10336" y="214"/>
                  </a:cubicBezTo>
                  <a:cubicBezTo>
                    <a:pt x="10336" y="95"/>
                    <a:pt x="10241" y="0"/>
                    <a:pt x="10122" y="0"/>
                  </a:cubicBezTo>
                  <a:lnTo>
                    <a:pt x="715" y="0"/>
                  </a:lnTo>
                  <a:cubicBezTo>
                    <a:pt x="96" y="0"/>
                    <a:pt x="0" y="905"/>
                    <a:pt x="810" y="905"/>
                  </a:cubicBezTo>
                  <a:lnTo>
                    <a:pt x="5573" y="905"/>
                  </a:lnTo>
                  <a:cubicBezTo>
                    <a:pt x="5835" y="905"/>
                    <a:pt x="6073" y="929"/>
                    <a:pt x="6168" y="1310"/>
                  </a:cubicBezTo>
                  <a:cubicBezTo>
                    <a:pt x="6264" y="1667"/>
                    <a:pt x="6502" y="1977"/>
                    <a:pt x="6835" y="2167"/>
                  </a:cubicBezTo>
                  <a:close/>
                  <a:moveTo>
                    <a:pt x="6835" y="2191"/>
                  </a:move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96"/>
            <p:cNvSpPr/>
            <p:nvPr/>
          </p:nvSpPr>
          <p:spPr>
            <a:xfrm>
              <a:off x="3805102" y="4524266"/>
              <a:ext cx="108551" cy="110437"/>
            </a:xfrm>
            <a:custGeom>
              <a:avLst/>
              <a:gdLst/>
              <a:ahLst/>
              <a:cxnLst/>
              <a:rect l="l" t="t" r="r" b="b"/>
              <a:pathLst>
                <a:path w="2763" h="2811" extrusionOk="0">
                  <a:moveTo>
                    <a:pt x="2763" y="1596"/>
                  </a:moveTo>
                  <a:lnTo>
                    <a:pt x="2763" y="1191"/>
                  </a:lnTo>
                  <a:cubicBezTo>
                    <a:pt x="2763" y="1048"/>
                    <a:pt x="2644" y="929"/>
                    <a:pt x="2477" y="929"/>
                  </a:cubicBezTo>
                  <a:lnTo>
                    <a:pt x="1858" y="929"/>
                  </a:lnTo>
                  <a:lnTo>
                    <a:pt x="1858" y="286"/>
                  </a:lnTo>
                  <a:cubicBezTo>
                    <a:pt x="1858" y="143"/>
                    <a:pt x="1715" y="0"/>
                    <a:pt x="1572" y="0"/>
                  </a:cubicBezTo>
                  <a:lnTo>
                    <a:pt x="1167" y="0"/>
                  </a:lnTo>
                  <a:cubicBezTo>
                    <a:pt x="1024" y="0"/>
                    <a:pt x="905" y="143"/>
                    <a:pt x="905" y="286"/>
                  </a:cubicBezTo>
                  <a:lnTo>
                    <a:pt x="905" y="929"/>
                  </a:lnTo>
                  <a:lnTo>
                    <a:pt x="262" y="929"/>
                  </a:lnTo>
                  <a:cubicBezTo>
                    <a:pt x="119" y="929"/>
                    <a:pt x="0" y="1048"/>
                    <a:pt x="0" y="1215"/>
                  </a:cubicBezTo>
                  <a:lnTo>
                    <a:pt x="0" y="1596"/>
                  </a:lnTo>
                  <a:cubicBezTo>
                    <a:pt x="0" y="1762"/>
                    <a:pt x="119" y="1881"/>
                    <a:pt x="262" y="1881"/>
                  </a:cubicBezTo>
                  <a:lnTo>
                    <a:pt x="905" y="1881"/>
                  </a:lnTo>
                  <a:lnTo>
                    <a:pt x="905" y="2524"/>
                  </a:lnTo>
                  <a:cubicBezTo>
                    <a:pt x="905" y="2691"/>
                    <a:pt x="1024" y="2810"/>
                    <a:pt x="1167" y="2810"/>
                  </a:cubicBezTo>
                  <a:lnTo>
                    <a:pt x="1572" y="2810"/>
                  </a:lnTo>
                  <a:cubicBezTo>
                    <a:pt x="1715" y="2810"/>
                    <a:pt x="1858" y="2691"/>
                    <a:pt x="1858" y="2524"/>
                  </a:cubicBezTo>
                  <a:lnTo>
                    <a:pt x="1858" y="1881"/>
                  </a:lnTo>
                  <a:lnTo>
                    <a:pt x="2477" y="1881"/>
                  </a:lnTo>
                  <a:cubicBezTo>
                    <a:pt x="2644" y="1881"/>
                    <a:pt x="2763" y="1762"/>
                    <a:pt x="2763" y="1596"/>
                  </a:cubicBezTo>
                  <a:close/>
                  <a:moveTo>
                    <a:pt x="2763" y="1596"/>
                  </a:move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96"/>
            <p:cNvSpPr/>
            <p:nvPr/>
          </p:nvSpPr>
          <p:spPr>
            <a:xfrm>
              <a:off x="3801370" y="4301584"/>
              <a:ext cx="122577" cy="72093"/>
            </a:xfrm>
            <a:custGeom>
              <a:avLst/>
              <a:gdLst/>
              <a:ahLst/>
              <a:cxnLst/>
              <a:rect l="l" t="t" r="r" b="b"/>
              <a:pathLst>
                <a:path w="3120" h="1835" extrusionOk="0">
                  <a:moveTo>
                    <a:pt x="3120" y="1596"/>
                  </a:moveTo>
                  <a:lnTo>
                    <a:pt x="3120" y="215"/>
                  </a:lnTo>
                  <a:cubicBezTo>
                    <a:pt x="3120" y="96"/>
                    <a:pt x="3024" y="0"/>
                    <a:pt x="2905" y="0"/>
                  </a:cubicBezTo>
                  <a:lnTo>
                    <a:pt x="238" y="0"/>
                  </a:lnTo>
                  <a:cubicBezTo>
                    <a:pt x="119" y="0"/>
                    <a:pt x="24" y="96"/>
                    <a:pt x="0" y="215"/>
                  </a:cubicBezTo>
                  <a:lnTo>
                    <a:pt x="0" y="1596"/>
                  </a:lnTo>
                  <a:lnTo>
                    <a:pt x="1596" y="1834"/>
                  </a:lnTo>
                  <a:close/>
                  <a:moveTo>
                    <a:pt x="3120" y="1596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96"/>
            <p:cNvSpPr/>
            <p:nvPr/>
          </p:nvSpPr>
          <p:spPr>
            <a:xfrm>
              <a:off x="3883677" y="4301584"/>
              <a:ext cx="40270" cy="62703"/>
            </a:xfrm>
            <a:custGeom>
              <a:avLst/>
              <a:gdLst/>
              <a:ahLst/>
              <a:cxnLst/>
              <a:rect l="l" t="t" r="r" b="b"/>
              <a:pathLst>
                <a:path w="1025" h="1596" extrusionOk="0">
                  <a:moveTo>
                    <a:pt x="1025" y="1596"/>
                  </a:moveTo>
                  <a:lnTo>
                    <a:pt x="1025" y="215"/>
                  </a:lnTo>
                  <a:cubicBezTo>
                    <a:pt x="1025" y="96"/>
                    <a:pt x="929" y="0"/>
                    <a:pt x="810" y="0"/>
                  </a:cubicBezTo>
                  <a:lnTo>
                    <a:pt x="1" y="0"/>
                  </a:lnTo>
                  <a:cubicBezTo>
                    <a:pt x="120" y="0"/>
                    <a:pt x="215" y="96"/>
                    <a:pt x="215" y="215"/>
                  </a:cubicBezTo>
                  <a:lnTo>
                    <a:pt x="215" y="1596"/>
                  </a:lnTo>
                  <a:close/>
                  <a:moveTo>
                    <a:pt x="1025" y="1596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96"/>
            <p:cNvSpPr/>
            <p:nvPr/>
          </p:nvSpPr>
          <p:spPr>
            <a:xfrm>
              <a:off x="3892124" y="4400746"/>
              <a:ext cx="88908" cy="75825"/>
            </a:xfrm>
            <a:custGeom>
              <a:avLst/>
              <a:gdLst/>
              <a:ahLst/>
              <a:cxnLst/>
              <a:rect l="l" t="t" r="r" b="b"/>
              <a:pathLst>
                <a:path w="2263" h="1930" extrusionOk="0">
                  <a:moveTo>
                    <a:pt x="2215" y="1787"/>
                  </a:moveTo>
                  <a:cubicBezTo>
                    <a:pt x="2262" y="1525"/>
                    <a:pt x="2191" y="1239"/>
                    <a:pt x="2000" y="1048"/>
                  </a:cubicBezTo>
                  <a:lnTo>
                    <a:pt x="810" y="1"/>
                  </a:lnTo>
                  <a:lnTo>
                    <a:pt x="0" y="1"/>
                  </a:lnTo>
                  <a:lnTo>
                    <a:pt x="0" y="239"/>
                  </a:lnTo>
                  <a:lnTo>
                    <a:pt x="1191" y="1263"/>
                  </a:lnTo>
                  <a:cubicBezTo>
                    <a:pt x="1357" y="1453"/>
                    <a:pt x="1453" y="1691"/>
                    <a:pt x="1405" y="1930"/>
                  </a:cubicBezTo>
                  <a:lnTo>
                    <a:pt x="2215" y="1930"/>
                  </a:lnTo>
                  <a:close/>
                  <a:moveTo>
                    <a:pt x="2215" y="1787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96"/>
            <p:cNvSpPr/>
            <p:nvPr/>
          </p:nvSpPr>
          <p:spPr>
            <a:xfrm>
              <a:off x="3947323" y="4477475"/>
              <a:ext cx="31823" cy="198402"/>
            </a:xfrm>
            <a:custGeom>
              <a:avLst/>
              <a:gdLst/>
              <a:ahLst/>
              <a:cxnLst/>
              <a:rect l="l" t="t" r="r" b="b"/>
              <a:pathLst>
                <a:path w="810" h="5050" extrusionOk="0">
                  <a:moveTo>
                    <a:pt x="810" y="2072"/>
                  </a:moveTo>
                  <a:lnTo>
                    <a:pt x="810" y="0"/>
                  </a:lnTo>
                  <a:lnTo>
                    <a:pt x="0" y="0"/>
                  </a:lnTo>
                  <a:lnTo>
                    <a:pt x="0" y="5049"/>
                  </a:lnTo>
                  <a:lnTo>
                    <a:pt x="810" y="5049"/>
                  </a:lnTo>
                  <a:lnTo>
                    <a:pt x="810" y="4001"/>
                  </a:lnTo>
                  <a:cubicBezTo>
                    <a:pt x="524" y="3811"/>
                    <a:pt x="381" y="3501"/>
                    <a:pt x="381" y="3144"/>
                  </a:cubicBezTo>
                  <a:cubicBezTo>
                    <a:pt x="453" y="2763"/>
                    <a:pt x="595" y="2406"/>
                    <a:pt x="810" y="2072"/>
                  </a:cubicBezTo>
                  <a:close/>
                  <a:moveTo>
                    <a:pt x="810" y="2072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96"/>
            <p:cNvSpPr/>
            <p:nvPr/>
          </p:nvSpPr>
          <p:spPr>
            <a:xfrm>
              <a:off x="3969756" y="4675837"/>
              <a:ext cx="114169" cy="105762"/>
            </a:xfrm>
            <a:custGeom>
              <a:avLst/>
              <a:gdLst/>
              <a:ahLst/>
              <a:cxnLst/>
              <a:rect l="l" t="t" r="r" b="b"/>
              <a:pathLst>
                <a:path w="2906" h="2692" extrusionOk="0">
                  <a:moveTo>
                    <a:pt x="1" y="2405"/>
                  </a:moveTo>
                  <a:cubicBezTo>
                    <a:pt x="1239" y="2691"/>
                    <a:pt x="2906" y="2024"/>
                    <a:pt x="2906" y="214"/>
                  </a:cubicBezTo>
                  <a:cubicBezTo>
                    <a:pt x="2906" y="95"/>
                    <a:pt x="2811" y="0"/>
                    <a:pt x="2692" y="0"/>
                  </a:cubicBezTo>
                  <a:lnTo>
                    <a:pt x="1572" y="0"/>
                  </a:lnTo>
                  <a:cubicBezTo>
                    <a:pt x="1691" y="0"/>
                    <a:pt x="1787" y="95"/>
                    <a:pt x="1787" y="214"/>
                  </a:cubicBezTo>
                  <a:cubicBezTo>
                    <a:pt x="1834" y="1286"/>
                    <a:pt x="1072" y="2215"/>
                    <a:pt x="1" y="2405"/>
                  </a:cubicBezTo>
                  <a:close/>
                  <a:moveTo>
                    <a:pt x="1" y="2405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96"/>
            <p:cNvSpPr/>
            <p:nvPr/>
          </p:nvSpPr>
          <p:spPr>
            <a:xfrm>
              <a:off x="3802273" y="4364248"/>
              <a:ext cx="121673" cy="36537"/>
            </a:xfrm>
            <a:custGeom>
              <a:avLst/>
              <a:gdLst/>
              <a:ahLst/>
              <a:cxnLst/>
              <a:rect l="l" t="t" r="r" b="b"/>
              <a:pathLst>
                <a:path w="3097" h="930" extrusionOk="0">
                  <a:moveTo>
                    <a:pt x="1" y="1"/>
                  </a:moveTo>
                  <a:lnTo>
                    <a:pt x="1" y="930"/>
                  </a:lnTo>
                  <a:lnTo>
                    <a:pt x="3097" y="930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96"/>
            <p:cNvSpPr/>
            <p:nvPr/>
          </p:nvSpPr>
          <p:spPr>
            <a:xfrm>
              <a:off x="3892124" y="4364248"/>
              <a:ext cx="31823" cy="36537"/>
            </a:xfrm>
            <a:custGeom>
              <a:avLst/>
              <a:gdLst/>
              <a:ahLst/>
              <a:cxnLst/>
              <a:rect l="l" t="t" r="r" b="b"/>
              <a:pathLst>
                <a:path w="810" h="930" extrusionOk="0">
                  <a:moveTo>
                    <a:pt x="0" y="1"/>
                  </a:moveTo>
                  <a:lnTo>
                    <a:pt x="0" y="930"/>
                  </a:lnTo>
                  <a:lnTo>
                    <a:pt x="810" y="930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96"/>
            <p:cNvSpPr/>
            <p:nvPr/>
          </p:nvSpPr>
          <p:spPr>
            <a:xfrm>
              <a:off x="3962291" y="4522380"/>
              <a:ext cx="84232" cy="120730"/>
            </a:xfrm>
            <a:custGeom>
              <a:avLst/>
              <a:gdLst/>
              <a:ahLst/>
              <a:cxnLst/>
              <a:rect l="l" t="t" r="r" b="b"/>
              <a:pathLst>
                <a:path w="2144" h="3073" extrusionOk="0">
                  <a:moveTo>
                    <a:pt x="1048" y="3049"/>
                  </a:moveTo>
                  <a:cubicBezTo>
                    <a:pt x="1643" y="3073"/>
                    <a:pt x="2143" y="2596"/>
                    <a:pt x="2120" y="2001"/>
                  </a:cubicBezTo>
                  <a:cubicBezTo>
                    <a:pt x="2120" y="1477"/>
                    <a:pt x="1429" y="548"/>
                    <a:pt x="1143" y="96"/>
                  </a:cubicBezTo>
                  <a:cubicBezTo>
                    <a:pt x="1072" y="1"/>
                    <a:pt x="1048" y="1"/>
                    <a:pt x="976" y="96"/>
                  </a:cubicBezTo>
                  <a:cubicBezTo>
                    <a:pt x="834" y="310"/>
                    <a:pt x="619" y="620"/>
                    <a:pt x="429" y="929"/>
                  </a:cubicBezTo>
                  <a:cubicBezTo>
                    <a:pt x="214" y="1263"/>
                    <a:pt x="72" y="1620"/>
                    <a:pt x="0" y="2001"/>
                  </a:cubicBezTo>
                  <a:cubicBezTo>
                    <a:pt x="0" y="2358"/>
                    <a:pt x="143" y="2668"/>
                    <a:pt x="429" y="2858"/>
                  </a:cubicBezTo>
                  <a:cubicBezTo>
                    <a:pt x="619" y="2977"/>
                    <a:pt x="834" y="3049"/>
                    <a:pt x="1048" y="3049"/>
                  </a:cubicBezTo>
                  <a:close/>
                  <a:moveTo>
                    <a:pt x="1048" y="3049"/>
                  </a:move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96"/>
            <p:cNvSpPr/>
            <p:nvPr/>
          </p:nvSpPr>
          <p:spPr>
            <a:xfrm>
              <a:off x="3982878" y="4522380"/>
              <a:ext cx="62703" cy="120730"/>
            </a:xfrm>
            <a:custGeom>
              <a:avLst/>
              <a:gdLst/>
              <a:ahLst/>
              <a:cxnLst/>
              <a:rect l="l" t="t" r="r" b="b"/>
              <a:pathLst>
                <a:path w="1596" h="3073" extrusionOk="0">
                  <a:moveTo>
                    <a:pt x="1596" y="2001"/>
                  </a:moveTo>
                  <a:cubicBezTo>
                    <a:pt x="1596" y="1477"/>
                    <a:pt x="905" y="548"/>
                    <a:pt x="619" y="96"/>
                  </a:cubicBezTo>
                  <a:cubicBezTo>
                    <a:pt x="548" y="1"/>
                    <a:pt x="524" y="1"/>
                    <a:pt x="452" y="96"/>
                  </a:cubicBezTo>
                  <a:cubicBezTo>
                    <a:pt x="381" y="215"/>
                    <a:pt x="262" y="358"/>
                    <a:pt x="143" y="548"/>
                  </a:cubicBezTo>
                  <a:cubicBezTo>
                    <a:pt x="452" y="1001"/>
                    <a:pt x="762" y="1548"/>
                    <a:pt x="762" y="1929"/>
                  </a:cubicBezTo>
                  <a:cubicBezTo>
                    <a:pt x="786" y="2406"/>
                    <a:pt x="476" y="2811"/>
                    <a:pt x="0" y="2930"/>
                  </a:cubicBezTo>
                  <a:cubicBezTo>
                    <a:pt x="167" y="3001"/>
                    <a:pt x="333" y="3049"/>
                    <a:pt x="524" y="3049"/>
                  </a:cubicBezTo>
                  <a:cubicBezTo>
                    <a:pt x="1119" y="3073"/>
                    <a:pt x="1596" y="2596"/>
                    <a:pt x="1572" y="2001"/>
                  </a:cubicBezTo>
                  <a:close/>
                  <a:moveTo>
                    <a:pt x="1596" y="2001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8" name="Google Shape;1608;p96"/>
          <p:cNvGrpSpPr/>
          <p:nvPr/>
        </p:nvGrpSpPr>
        <p:grpSpPr>
          <a:xfrm>
            <a:off x="7910882" y="2973952"/>
            <a:ext cx="885983" cy="1933195"/>
            <a:chOff x="580850" y="2675300"/>
            <a:chExt cx="885983" cy="1933195"/>
          </a:xfrm>
        </p:grpSpPr>
        <p:sp>
          <p:nvSpPr>
            <p:cNvPr id="1609" name="Google Shape;1609;p96"/>
            <p:cNvSpPr/>
            <p:nvPr/>
          </p:nvSpPr>
          <p:spPr>
            <a:xfrm>
              <a:off x="587049" y="2862500"/>
              <a:ext cx="680548" cy="25225"/>
            </a:xfrm>
            <a:custGeom>
              <a:avLst/>
              <a:gdLst/>
              <a:ahLst/>
              <a:cxnLst/>
              <a:rect l="l" t="t" r="r" b="b"/>
              <a:pathLst>
                <a:path w="28116" h="835" extrusionOk="0">
                  <a:moveTo>
                    <a:pt x="0" y="0"/>
                  </a:moveTo>
                  <a:lnTo>
                    <a:pt x="0" y="835"/>
                  </a:lnTo>
                  <a:lnTo>
                    <a:pt x="28115" y="835"/>
                  </a:lnTo>
                  <a:lnTo>
                    <a:pt x="281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96"/>
            <p:cNvSpPr/>
            <p:nvPr/>
          </p:nvSpPr>
          <p:spPr>
            <a:xfrm>
              <a:off x="587049" y="2867394"/>
              <a:ext cx="680548" cy="8368"/>
            </a:xfrm>
            <a:custGeom>
              <a:avLst/>
              <a:gdLst/>
              <a:ahLst/>
              <a:cxnLst/>
              <a:rect l="l" t="t" r="r" b="b"/>
              <a:pathLst>
                <a:path w="28116" h="277" extrusionOk="0">
                  <a:moveTo>
                    <a:pt x="0" y="0"/>
                  </a:moveTo>
                  <a:lnTo>
                    <a:pt x="0" y="276"/>
                  </a:lnTo>
                  <a:lnTo>
                    <a:pt x="28115" y="276"/>
                  </a:lnTo>
                  <a:lnTo>
                    <a:pt x="281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96"/>
            <p:cNvSpPr/>
            <p:nvPr/>
          </p:nvSpPr>
          <p:spPr>
            <a:xfrm>
              <a:off x="610406" y="4300428"/>
              <a:ext cx="752931" cy="125050"/>
            </a:xfrm>
            <a:custGeom>
              <a:avLst/>
              <a:gdLst/>
              <a:ahLst/>
              <a:cxnLst/>
              <a:rect l="l" t="t" r="r" b="b"/>
              <a:pathLst>
                <a:path w="24915" h="4138" extrusionOk="0">
                  <a:moveTo>
                    <a:pt x="8551" y="1"/>
                  </a:moveTo>
                  <a:lnTo>
                    <a:pt x="0" y="2052"/>
                  </a:lnTo>
                  <a:lnTo>
                    <a:pt x="0" y="4138"/>
                  </a:lnTo>
                  <a:lnTo>
                    <a:pt x="8551" y="2085"/>
                  </a:lnTo>
                  <a:lnTo>
                    <a:pt x="16363" y="2085"/>
                  </a:lnTo>
                  <a:lnTo>
                    <a:pt x="24915" y="4138"/>
                  </a:lnTo>
                  <a:lnTo>
                    <a:pt x="24915" y="2052"/>
                  </a:lnTo>
                  <a:lnTo>
                    <a:pt x="163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96"/>
            <p:cNvSpPr/>
            <p:nvPr/>
          </p:nvSpPr>
          <p:spPr>
            <a:xfrm>
              <a:off x="1196904" y="4452318"/>
              <a:ext cx="162342" cy="156177"/>
            </a:xfrm>
            <a:custGeom>
              <a:avLst/>
              <a:gdLst/>
              <a:ahLst/>
              <a:cxnLst/>
              <a:rect l="l" t="t" r="r" b="b"/>
              <a:pathLst>
                <a:path w="5372" h="5168" extrusionOk="0">
                  <a:moveTo>
                    <a:pt x="2788" y="0"/>
                  </a:moveTo>
                  <a:cubicBezTo>
                    <a:pt x="2116" y="0"/>
                    <a:pt x="1455" y="263"/>
                    <a:pt x="961" y="758"/>
                  </a:cubicBezTo>
                  <a:cubicBezTo>
                    <a:pt x="222" y="1497"/>
                    <a:pt x="0" y="2607"/>
                    <a:pt x="401" y="3572"/>
                  </a:cubicBezTo>
                  <a:cubicBezTo>
                    <a:pt x="801" y="4539"/>
                    <a:pt x="1743" y="5167"/>
                    <a:pt x="2788" y="5167"/>
                  </a:cubicBezTo>
                  <a:cubicBezTo>
                    <a:pt x="4215" y="5167"/>
                    <a:pt x="5372" y="4010"/>
                    <a:pt x="5372" y="2585"/>
                  </a:cubicBezTo>
                  <a:cubicBezTo>
                    <a:pt x="5372" y="1540"/>
                    <a:pt x="4742" y="598"/>
                    <a:pt x="3777" y="197"/>
                  </a:cubicBezTo>
                  <a:cubicBezTo>
                    <a:pt x="3457" y="65"/>
                    <a:pt x="3121" y="0"/>
                    <a:pt x="2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96"/>
            <p:cNvSpPr/>
            <p:nvPr/>
          </p:nvSpPr>
          <p:spPr>
            <a:xfrm>
              <a:off x="1224556" y="4477946"/>
              <a:ext cx="109034" cy="104924"/>
            </a:xfrm>
            <a:custGeom>
              <a:avLst/>
              <a:gdLst/>
              <a:ahLst/>
              <a:cxnLst/>
              <a:rect l="l" t="t" r="r" b="b"/>
              <a:pathLst>
                <a:path w="3608" h="3472" extrusionOk="0">
                  <a:moveTo>
                    <a:pt x="1873" y="1"/>
                  </a:moveTo>
                  <a:cubicBezTo>
                    <a:pt x="1421" y="1"/>
                    <a:pt x="977" y="177"/>
                    <a:pt x="646" y="508"/>
                  </a:cubicBezTo>
                  <a:cubicBezTo>
                    <a:pt x="149" y="1005"/>
                    <a:pt x="0" y="1752"/>
                    <a:pt x="269" y="2401"/>
                  </a:cubicBezTo>
                  <a:cubicBezTo>
                    <a:pt x="537" y="3049"/>
                    <a:pt x="1170" y="3472"/>
                    <a:pt x="1873" y="3472"/>
                  </a:cubicBezTo>
                  <a:cubicBezTo>
                    <a:pt x="2832" y="3472"/>
                    <a:pt x="3608" y="2694"/>
                    <a:pt x="3608" y="1737"/>
                  </a:cubicBezTo>
                  <a:cubicBezTo>
                    <a:pt x="3608" y="1034"/>
                    <a:pt x="3185" y="401"/>
                    <a:pt x="2537" y="133"/>
                  </a:cubicBezTo>
                  <a:cubicBezTo>
                    <a:pt x="2322" y="44"/>
                    <a:pt x="2096" y="1"/>
                    <a:pt x="18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96"/>
            <p:cNvSpPr/>
            <p:nvPr/>
          </p:nvSpPr>
          <p:spPr>
            <a:xfrm>
              <a:off x="608321" y="4452318"/>
              <a:ext cx="162342" cy="156177"/>
            </a:xfrm>
            <a:custGeom>
              <a:avLst/>
              <a:gdLst/>
              <a:ahLst/>
              <a:cxnLst/>
              <a:rect l="l" t="t" r="r" b="b"/>
              <a:pathLst>
                <a:path w="5372" h="5168" extrusionOk="0">
                  <a:moveTo>
                    <a:pt x="2788" y="1"/>
                  </a:moveTo>
                  <a:cubicBezTo>
                    <a:pt x="2116" y="1"/>
                    <a:pt x="1455" y="264"/>
                    <a:pt x="961" y="758"/>
                  </a:cubicBezTo>
                  <a:cubicBezTo>
                    <a:pt x="222" y="1497"/>
                    <a:pt x="0" y="2607"/>
                    <a:pt x="401" y="3572"/>
                  </a:cubicBezTo>
                  <a:cubicBezTo>
                    <a:pt x="801" y="4539"/>
                    <a:pt x="1743" y="5167"/>
                    <a:pt x="2788" y="5167"/>
                  </a:cubicBezTo>
                  <a:cubicBezTo>
                    <a:pt x="4215" y="5167"/>
                    <a:pt x="5372" y="4010"/>
                    <a:pt x="5370" y="2585"/>
                  </a:cubicBezTo>
                  <a:cubicBezTo>
                    <a:pt x="5370" y="1540"/>
                    <a:pt x="4742" y="598"/>
                    <a:pt x="3775" y="198"/>
                  </a:cubicBezTo>
                  <a:cubicBezTo>
                    <a:pt x="3456" y="65"/>
                    <a:pt x="3120" y="1"/>
                    <a:pt x="2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96"/>
            <p:cNvSpPr/>
            <p:nvPr/>
          </p:nvSpPr>
          <p:spPr>
            <a:xfrm>
              <a:off x="635973" y="4477946"/>
              <a:ext cx="109034" cy="104924"/>
            </a:xfrm>
            <a:custGeom>
              <a:avLst/>
              <a:gdLst/>
              <a:ahLst/>
              <a:cxnLst/>
              <a:rect l="l" t="t" r="r" b="b"/>
              <a:pathLst>
                <a:path w="3608" h="3472" extrusionOk="0">
                  <a:moveTo>
                    <a:pt x="1873" y="1"/>
                  </a:moveTo>
                  <a:cubicBezTo>
                    <a:pt x="1421" y="1"/>
                    <a:pt x="977" y="177"/>
                    <a:pt x="646" y="508"/>
                  </a:cubicBezTo>
                  <a:cubicBezTo>
                    <a:pt x="149" y="1005"/>
                    <a:pt x="0" y="1752"/>
                    <a:pt x="269" y="2401"/>
                  </a:cubicBezTo>
                  <a:cubicBezTo>
                    <a:pt x="537" y="3049"/>
                    <a:pt x="1170" y="3472"/>
                    <a:pt x="1873" y="3472"/>
                  </a:cubicBezTo>
                  <a:cubicBezTo>
                    <a:pt x="2832" y="3472"/>
                    <a:pt x="3608" y="2694"/>
                    <a:pt x="3608" y="1737"/>
                  </a:cubicBezTo>
                  <a:cubicBezTo>
                    <a:pt x="3608" y="1034"/>
                    <a:pt x="3185" y="401"/>
                    <a:pt x="2537" y="133"/>
                  </a:cubicBezTo>
                  <a:cubicBezTo>
                    <a:pt x="2322" y="44"/>
                    <a:pt x="2096" y="1"/>
                    <a:pt x="18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96"/>
            <p:cNvSpPr/>
            <p:nvPr/>
          </p:nvSpPr>
          <p:spPr>
            <a:xfrm>
              <a:off x="1198989" y="4345669"/>
              <a:ext cx="164367" cy="214018"/>
            </a:xfrm>
            <a:custGeom>
              <a:avLst/>
              <a:gdLst/>
              <a:ahLst/>
              <a:cxnLst/>
              <a:rect l="l" t="t" r="r" b="b"/>
              <a:pathLst>
                <a:path w="5439" h="7082" extrusionOk="0">
                  <a:moveTo>
                    <a:pt x="0" y="1"/>
                  </a:moveTo>
                  <a:lnTo>
                    <a:pt x="2719" y="7081"/>
                  </a:lnTo>
                  <a:lnTo>
                    <a:pt x="5439" y="16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96"/>
            <p:cNvSpPr/>
            <p:nvPr/>
          </p:nvSpPr>
          <p:spPr>
            <a:xfrm>
              <a:off x="610406" y="4345669"/>
              <a:ext cx="164367" cy="214018"/>
            </a:xfrm>
            <a:custGeom>
              <a:avLst/>
              <a:gdLst/>
              <a:ahLst/>
              <a:cxnLst/>
              <a:rect l="l" t="t" r="r" b="b"/>
              <a:pathLst>
                <a:path w="5439" h="7082" extrusionOk="0">
                  <a:moveTo>
                    <a:pt x="5439" y="1"/>
                  </a:moveTo>
                  <a:lnTo>
                    <a:pt x="0" y="1643"/>
                  </a:lnTo>
                  <a:lnTo>
                    <a:pt x="2719" y="7081"/>
                  </a:lnTo>
                  <a:lnTo>
                    <a:pt x="54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96"/>
            <p:cNvSpPr/>
            <p:nvPr/>
          </p:nvSpPr>
          <p:spPr>
            <a:xfrm>
              <a:off x="839783" y="3997041"/>
              <a:ext cx="294161" cy="71954"/>
            </a:xfrm>
            <a:custGeom>
              <a:avLst/>
              <a:gdLst/>
              <a:ahLst/>
              <a:cxnLst/>
              <a:rect l="l" t="t" r="r" b="b"/>
              <a:pathLst>
                <a:path w="9734" h="2381" extrusionOk="0">
                  <a:moveTo>
                    <a:pt x="305" y="0"/>
                  </a:moveTo>
                  <a:cubicBezTo>
                    <a:pt x="136" y="0"/>
                    <a:pt x="0" y="136"/>
                    <a:pt x="0" y="305"/>
                  </a:cubicBezTo>
                  <a:lnTo>
                    <a:pt x="0" y="2074"/>
                  </a:lnTo>
                  <a:cubicBezTo>
                    <a:pt x="0" y="2243"/>
                    <a:pt x="136" y="2381"/>
                    <a:pt x="305" y="2381"/>
                  </a:cubicBezTo>
                  <a:lnTo>
                    <a:pt x="9428" y="2381"/>
                  </a:lnTo>
                  <a:cubicBezTo>
                    <a:pt x="9596" y="2381"/>
                    <a:pt x="9733" y="2243"/>
                    <a:pt x="9733" y="2074"/>
                  </a:cubicBezTo>
                  <a:lnTo>
                    <a:pt x="9733" y="305"/>
                  </a:lnTo>
                  <a:cubicBezTo>
                    <a:pt x="9733" y="136"/>
                    <a:pt x="9596" y="0"/>
                    <a:pt x="9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96"/>
            <p:cNvSpPr/>
            <p:nvPr/>
          </p:nvSpPr>
          <p:spPr>
            <a:xfrm>
              <a:off x="839783" y="3681655"/>
              <a:ext cx="294161" cy="71924"/>
            </a:xfrm>
            <a:custGeom>
              <a:avLst/>
              <a:gdLst/>
              <a:ahLst/>
              <a:cxnLst/>
              <a:rect l="l" t="t" r="r" b="b"/>
              <a:pathLst>
                <a:path w="9734" h="2380" extrusionOk="0">
                  <a:moveTo>
                    <a:pt x="305" y="0"/>
                  </a:moveTo>
                  <a:cubicBezTo>
                    <a:pt x="138" y="0"/>
                    <a:pt x="0" y="136"/>
                    <a:pt x="0" y="305"/>
                  </a:cubicBezTo>
                  <a:lnTo>
                    <a:pt x="0" y="2075"/>
                  </a:lnTo>
                  <a:cubicBezTo>
                    <a:pt x="0" y="2244"/>
                    <a:pt x="136" y="2380"/>
                    <a:pt x="305" y="2380"/>
                  </a:cubicBezTo>
                  <a:lnTo>
                    <a:pt x="9428" y="2380"/>
                  </a:lnTo>
                  <a:cubicBezTo>
                    <a:pt x="9429" y="2380"/>
                    <a:pt x="9430" y="2380"/>
                    <a:pt x="9431" y="2380"/>
                  </a:cubicBezTo>
                  <a:cubicBezTo>
                    <a:pt x="9597" y="2380"/>
                    <a:pt x="9733" y="2243"/>
                    <a:pt x="9733" y="2075"/>
                  </a:cubicBezTo>
                  <a:lnTo>
                    <a:pt x="9733" y="305"/>
                  </a:lnTo>
                  <a:cubicBezTo>
                    <a:pt x="9733" y="136"/>
                    <a:pt x="9596" y="0"/>
                    <a:pt x="9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96"/>
            <p:cNvSpPr/>
            <p:nvPr/>
          </p:nvSpPr>
          <p:spPr>
            <a:xfrm>
              <a:off x="869248" y="3267146"/>
              <a:ext cx="235232" cy="1123882"/>
            </a:xfrm>
            <a:custGeom>
              <a:avLst/>
              <a:gdLst/>
              <a:ahLst/>
              <a:cxnLst/>
              <a:rect l="l" t="t" r="r" b="b"/>
              <a:pathLst>
                <a:path w="7784" h="37190" extrusionOk="0">
                  <a:moveTo>
                    <a:pt x="998" y="1"/>
                  </a:moveTo>
                  <a:cubicBezTo>
                    <a:pt x="447" y="1"/>
                    <a:pt x="0" y="447"/>
                    <a:pt x="0" y="1000"/>
                  </a:cubicBezTo>
                  <a:lnTo>
                    <a:pt x="0" y="36190"/>
                  </a:lnTo>
                  <a:cubicBezTo>
                    <a:pt x="0" y="36741"/>
                    <a:pt x="447" y="37188"/>
                    <a:pt x="998" y="37189"/>
                  </a:cubicBezTo>
                  <a:lnTo>
                    <a:pt x="6785" y="37189"/>
                  </a:lnTo>
                  <a:cubicBezTo>
                    <a:pt x="7337" y="37188"/>
                    <a:pt x="7783" y="36741"/>
                    <a:pt x="7783" y="36190"/>
                  </a:cubicBezTo>
                  <a:lnTo>
                    <a:pt x="7783" y="1000"/>
                  </a:lnTo>
                  <a:cubicBezTo>
                    <a:pt x="7783" y="447"/>
                    <a:pt x="7337" y="1"/>
                    <a:pt x="67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96"/>
            <p:cNvSpPr/>
            <p:nvPr/>
          </p:nvSpPr>
          <p:spPr>
            <a:xfrm>
              <a:off x="691851" y="2871554"/>
              <a:ext cx="589985" cy="452907"/>
            </a:xfrm>
            <a:custGeom>
              <a:avLst/>
              <a:gdLst/>
              <a:ahLst/>
              <a:cxnLst/>
              <a:rect l="l" t="t" r="r" b="b"/>
              <a:pathLst>
                <a:path w="19523" h="14987" extrusionOk="0">
                  <a:moveTo>
                    <a:pt x="972" y="1"/>
                  </a:moveTo>
                  <a:cubicBezTo>
                    <a:pt x="434" y="1"/>
                    <a:pt x="1" y="437"/>
                    <a:pt x="1" y="974"/>
                  </a:cubicBezTo>
                  <a:lnTo>
                    <a:pt x="1" y="14013"/>
                  </a:lnTo>
                  <a:cubicBezTo>
                    <a:pt x="1" y="14551"/>
                    <a:pt x="437" y="14986"/>
                    <a:pt x="974" y="14986"/>
                  </a:cubicBezTo>
                  <a:lnTo>
                    <a:pt x="18549" y="14986"/>
                  </a:lnTo>
                  <a:cubicBezTo>
                    <a:pt x="19086" y="14986"/>
                    <a:pt x="19523" y="14551"/>
                    <a:pt x="19523" y="14013"/>
                  </a:cubicBezTo>
                  <a:lnTo>
                    <a:pt x="19523" y="974"/>
                  </a:lnTo>
                  <a:cubicBezTo>
                    <a:pt x="19523" y="437"/>
                    <a:pt x="19089" y="1"/>
                    <a:pt x="18552" y="1"/>
                  </a:cubicBezTo>
                  <a:cubicBezTo>
                    <a:pt x="18551" y="1"/>
                    <a:pt x="18550" y="1"/>
                    <a:pt x="18549" y="1"/>
                  </a:cubicBezTo>
                  <a:lnTo>
                    <a:pt x="974" y="1"/>
                  </a:lnTo>
                  <a:cubicBezTo>
                    <a:pt x="973" y="1"/>
                    <a:pt x="972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96"/>
            <p:cNvSpPr/>
            <p:nvPr/>
          </p:nvSpPr>
          <p:spPr>
            <a:xfrm>
              <a:off x="891763" y="3617224"/>
              <a:ext cx="190205" cy="34602"/>
            </a:xfrm>
            <a:custGeom>
              <a:avLst/>
              <a:gdLst/>
              <a:ahLst/>
              <a:cxnLst/>
              <a:rect l="l" t="t" r="r" b="b"/>
              <a:pathLst>
                <a:path w="6294" h="1145" extrusionOk="0">
                  <a:moveTo>
                    <a:pt x="1" y="1"/>
                  </a:moveTo>
                  <a:lnTo>
                    <a:pt x="1" y="1145"/>
                  </a:lnTo>
                  <a:lnTo>
                    <a:pt x="6294" y="1145"/>
                  </a:lnTo>
                  <a:lnTo>
                    <a:pt x="62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96"/>
            <p:cNvSpPr/>
            <p:nvPr/>
          </p:nvSpPr>
          <p:spPr>
            <a:xfrm>
              <a:off x="920443" y="3651797"/>
              <a:ext cx="132817" cy="283252"/>
            </a:xfrm>
            <a:custGeom>
              <a:avLst/>
              <a:gdLst/>
              <a:ahLst/>
              <a:cxnLst/>
              <a:rect l="l" t="t" r="r" b="b"/>
              <a:pathLst>
                <a:path w="4395" h="9373" extrusionOk="0">
                  <a:moveTo>
                    <a:pt x="1" y="1"/>
                  </a:moveTo>
                  <a:lnTo>
                    <a:pt x="1" y="9373"/>
                  </a:lnTo>
                  <a:lnTo>
                    <a:pt x="4394" y="9373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96"/>
            <p:cNvSpPr/>
            <p:nvPr/>
          </p:nvSpPr>
          <p:spPr>
            <a:xfrm>
              <a:off x="869248" y="3324444"/>
              <a:ext cx="235232" cy="123086"/>
            </a:xfrm>
            <a:custGeom>
              <a:avLst/>
              <a:gdLst/>
              <a:ahLst/>
              <a:cxnLst/>
              <a:rect l="l" t="t" r="r" b="b"/>
              <a:pathLst>
                <a:path w="7784" h="4073" extrusionOk="0">
                  <a:moveTo>
                    <a:pt x="0" y="0"/>
                  </a:moveTo>
                  <a:lnTo>
                    <a:pt x="0" y="4073"/>
                  </a:lnTo>
                  <a:lnTo>
                    <a:pt x="7783" y="4073"/>
                  </a:lnTo>
                  <a:lnTo>
                    <a:pt x="77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96"/>
            <p:cNvSpPr/>
            <p:nvPr/>
          </p:nvSpPr>
          <p:spPr>
            <a:xfrm>
              <a:off x="691851" y="3033236"/>
              <a:ext cx="589985" cy="162765"/>
            </a:xfrm>
            <a:custGeom>
              <a:avLst/>
              <a:gdLst/>
              <a:ahLst/>
              <a:cxnLst/>
              <a:rect l="l" t="t" r="r" b="b"/>
              <a:pathLst>
                <a:path w="19523" h="5386" extrusionOk="0">
                  <a:moveTo>
                    <a:pt x="1" y="1"/>
                  </a:moveTo>
                  <a:lnTo>
                    <a:pt x="1" y="5386"/>
                  </a:lnTo>
                  <a:lnTo>
                    <a:pt x="19523" y="5386"/>
                  </a:lnTo>
                  <a:lnTo>
                    <a:pt x="195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96"/>
            <p:cNvSpPr/>
            <p:nvPr/>
          </p:nvSpPr>
          <p:spPr>
            <a:xfrm>
              <a:off x="1189620" y="3180472"/>
              <a:ext cx="231606" cy="852778"/>
            </a:xfrm>
            <a:custGeom>
              <a:avLst/>
              <a:gdLst/>
              <a:ahLst/>
              <a:cxnLst/>
              <a:rect l="l" t="t" r="r" b="b"/>
              <a:pathLst>
                <a:path w="7664" h="28219" extrusionOk="0">
                  <a:moveTo>
                    <a:pt x="1" y="0"/>
                  </a:moveTo>
                  <a:lnTo>
                    <a:pt x="1" y="24388"/>
                  </a:lnTo>
                  <a:cubicBezTo>
                    <a:pt x="1" y="26501"/>
                    <a:pt x="1722" y="28218"/>
                    <a:pt x="3833" y="28218"/>
                  </a:cubicBezTo>
                  <a:cubicBezTo>
                    <a:pt x="5945" y="28218"/>
                    <a:pt x="7663" y="26499"/>
                    <a:pt x="7664" y="24388"/>
                  </a:cubicBezTo>
                  <a:lnTo>
                    <a:pt x="7664" y="19071"/>
                  </a:lnTo>
                  <a:lnTo>
                    <a:pt x="6433" y="19071"/>
                  </a:lnTo>
                  <a:lnTo>
                    <a:pt x="6433" y="24388"/>
                  </a:lnTo>
                  <a:cubicBezTo>
                    <a:pt x="6433" y="25821"/>
                    <a:pt x="5266" y="26987"/>
                    <a:pt x="3833" y="26987"/>
                  </a:cubicBezTo>
                  <a:cubicBezTo>
                    <a:pt x="2399" y="26987"/>
                    <a:pt x="1233" y="25821"/>
                    <a:pt x="1233" y="24388"/>
                  </a:cubicBezTo>
                  <a:lnTo>
                    <a:pt x="12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96"/>
            <p:cNvSpPr/>
            <p:nvPr/>
          </p:nvSpPr>
          <p:spPr>
            <a:xfrm>
              <a:off x="968252" y="3180472"/>
              <a:ext cx="437465" cy="1076044"/>
            </a:xfrm>
            <a:custGeom>
              <a:avLst/>
              <a:gdLst/>
              <a:ahLst/>
              <a:cxnLst/>
              <a:rect l="l" t="t" r="r" b="b"/>
              <a:pathLst>
                <a:path w="14476" h="35607" extrusionOk="0">
                  <a:moveTo>
                    <a:pt x="1" y="0"/>
                  </a:moveTo>
                  <a:lnTo>
                    <a:pt x="1" y="30065"/>
                  </a:lnTo>
                  <a:cubicBezTo>
                    <a:pt x="1" y="33120"/>
                    <a:pt x="2486" y="35607"/>
                    <a:pt x="5541" y="35607"/>
                  </a:cubicBezTo>
                  <a:lnTo>
                    <a:pt x="8934" y="35607"/>
                  </a:lnTo>
                  <a:cubicBezTo>
                    <a:pt x="11990" y="35607"/>
                    <a:pt x="14475" y="33120"/>
                    <a:pt x="14475" y="30065"/>
                  </a:cubicBezTo>
                  <a:lnTo>
                    <a:pt x="14475" y="18265"/>
                  </a:lnTo>
                  <a:lnTo>
                    <a:pt x="13244" y="18265"/>
                  </a:lnTo>
                  <a:lnTo>
                    <a:pt x="13244" y="30065"/>
                  </a:lnTo>
                  <a:cubicBezTo>
                    <a:pt x="13244" y="32441"/>
                    <a:pt x="11310" y="34375"/>
                    <a:pt x="8935" y="34375"/>
                  </a:cubicBezTo>
                  <a:lnTo>
                    <a:pt x="5541" y="34375"/>
                  </a:lnTo>
                  <a:cubicBezTo>
                    <a:pt x="3164" y="34375"/>
                    <a:pt x="1232" y="32441"/>
                    <a:pt x="1232" y="30065"/>
                  </a:cubicBezTo>
                  <a:lnTo>
                    <a:pt x="12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96"/>
            <p:cNvSpPr/>
            <p:nvPr/>
          </p:nvSpPr>
          <p:spPr>
            <a:xfrm>
              <a:off x="660180" y="2675300"/>
              <a:ext cx="653326" cy="411566"/>
            </a:xfrm>
            <a:custGeom>
              <a:avLst/>
              <a:gdLst/>
              <a:ahLst/>
              <a:cxnLst/>
              <a:rect l="l" t="t" r="r" b="b"/>
              <a:pathLst>
                <a:path w="21619" h="13619" extrusionOk="0">
                  <a:moveTo>
                    <a:pt x="10810" y="0"/>
                  </a:moveTo>
                  <a:cubicBezTo>
                    <a:pt x="5083" y="0"/>
                    <a:pt x="440" y="362"/>
                    <a:pt x="440" y="807"/>
                  </a:cubicBezTo>
                  <a:cubicBezTo>
                    <a:pt x="440" y="809"/>
                    <a:pt x="443" y="813"/>
                    <a:pt x="443" y="816"/>
                  </a:cubicBezTo>
                  <a:lnTo>
                    <a:pt x="440" y="816"/>
                  </a:lnTo>
                  <a:lnTo>
                    <a:pt x="440" y="839"/>
                  </a:lnTo>
                  <a:cubicBezTo>
                    <a:pt x="197" y="839"/>
                    <a:pt x="1" y="3526"/>
                    <a:pt x="1" y="6841"/>
                  </a:cubicBezTo>
                  <a:cubicBezTo>
                    <a:pt x="1" y="10155"/>
                    <a:pt x="197" y="12842"/>
                    <a:pt x="440" y="12842"/>
                  </a:cubicBezTo>
                  <a:cubicBezTo>
                    <a:pt x="443" y="12842"/>
                    <a:pt x="446" y="12838"/>
                    <a:pt x="449" y="12838"/>
                  </a:cubicBezTo>
                  <a:cubicBezTo>
                    <a:pt x="618" y="13270"/>
                    <a:pt x="5190" y="13618"/>
                    <a:pt x="10809" y="13618"/>
                  </a:cubicBezTo>
                  <a:cubicBezTo>
                    <a:pt x="16428" y="13618"/>
                    <a:pt x="21001" y="13270"/>
                    <a:pt x="21170" y="12838"/>
                  </a:cubicBezTo>
                  <a:cubicBezTo>
                    <a:pt x="21173" y="12838"/>
                    <a:pt x="21176" y="12842"/>
                    <a:pt x="21179" y="12842"/>
                  </a:cubicBezTo>
                  <a:cubicBezTo>
                    <a:pt x="21421" y="12842"/>
                    <a:pt x="21618" y="10155"/>
                    <a:pt x="21618" y="6841"/>
                  </a:cubicBezTo>
                  <a:cubicBezTo>
                    <a:pt x="21618" y="3526"/>
                    <a:pt x="21422" y="839"/>
                    <a:pt x="21179" y="839"/>
                  </a:cubicBezTo>
                  <a:lnTo>
                    <a:pt x="21179" y="816"/>
                  </a:lnTo>
                  <a:lnTo>
                    <a:pt x="21176" y="816"/>
                  </a:lnTo>
                  <a:cubicBezTo>
                    <a:pt x="21176" y="813"/>
                    <a:pt x="21179" y="809"/>
                    <a:pt x="21179" y="807"/>
                  </a:cubicBezTo>
                  <a:cubicBezTo>
                    <a:pt x="21179" y="362"/>
                    <a:pt x="16536" y="0"/>
                    <a:pt x="108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96"/>
            <p:cNvSpPr/>
            <p:nvPr/>
          </p:nvSpPr>
          <p:spPr>
            <a:xfrm>
              <a:off x="724097" y="2729244"/>
              <a:ext cx="438734" cy="303983"/>
            </a:xfrm>
            <a:custGeom>
              <a:avLst/>
              <a:gdLst/>
              <a:ahLst/>
              <a:cxnLst/>
              <a:rect l="l" t="t" r="r" b="b"/>
              <a:pathLst>
                <a:path w="14518" h="10059" extrusionOk="0">
                  <a:moveTo>
                    <a:pt x="0" y="0"/>
                  </a:moveTo>
                  <a:lnTo>
                    <a:pt x="0" y="10058"/>
                  </a:lnTo>
                  <a:lnTo>
                    <a:pt x="14517" y="10058"/>
                  </a:lnTo>
                  <a:lnTo>
                    <a:pt x="145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96"/>
            <p:cNvSpPr/>
            <p:nvPr/>
          </p:nvSpPr>
          <p:spPr>
            <a:xfrm>
              <a:off x="731350" y="2736467"/>
              <a:ext cx="424259" cy="289538"/>
            </a:xfrm>
            <a:custGeom>
              <a:avLst/>
              <a:gdLst/>
              <a:ahLst/>
              <a:cxnLst/>
              <a:rect l="l" t="t" r="r" b="b"/>
              <a:pathLst>
                <a:path w="14039" h="9581" extrusionOk="0">
                  <a:moveTo>
                    <a:pt x="1" y="0"/>
                  </a:moveTo>
                  <a:lnTo>
                    <a:pt x="1" y="9580"/>
                  </a:lnTo>
                  <a:lnTo>
                    <a:pt x="14038" y="9580"/>
                  </a:lnTo>
                  <a:lnTo>
                    <a:pt x="140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96"/>
            <p:cNvSpPr/>
            <p:nvPr/>
          </p:nvSpPr>
          <p:spPr>
            <a:xfrm>
              <a:off x="731350" y="2736467"/>
              <a:ext cx="424259" cy="28528"/>
            </a:xfrm>
            <a:custGeom>
              <a:avLst/>
              <a:gdLst/>
              <a:ahLst/>
              <a:cxnLst/>
              <a:rect l="l" t="t" r="r" b="b"/>
              <a:pathLst>
                <a:path w="14039" h="944" extrusionOk="0">
                  <a:moveTo>
                    <a:pt x="1" y="0"/>
                  </a:moveTo>
                  <a:lnTo>
                    <a:pt x="1" y="944"/>
                  </a:lnTo>
                  <a:lnTo>
                    <a:pt x="14038" y="944"/>
                  </a:lnTo>
                  <a:lnTo>
                    <a:pt x="140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96"/>
            <p:cNvSpPr/>
            <p:nvPr/>
          </p:nvSpPr>
          <p:spPr>
            <a:xfrm>
              <a:off x="1163691" y="3097788"/>
              <a:ext cx="85946" cy="82712"/>
            </a:xfrm>
            <a:custGeom>
              <a:avLst/>
              <a:gdLst/>
              <a:ahLst/>
              <a:cxnLst/>
              <a:rect l="l" t="t" r="r" b="b"/>
              <a:pathLst>
                <a:path w="2844" h="2737" extrusionOk="0">
                  <a:moveTo>
                    <a:pt x="1474" y="0"/>
                  </a:moveTo>
                  <a:cubicBezTo>
                    <a:pt x="1119" y="0"/>
                    <a:pt x="769" y="139"/>
                    <a:pt x="508" y="401"/>
                  </a:cubicBezTo>
                  <a:cubicBezTo>
                    <a:pt x="116" y="792"/>
                    <a:pt x="0" y="1380"/>
                    <a:pt x="212" y="1891"/>
                  </a:cubicBezTo>
                  <a:cubicBezTo>
                    <a:pt x="422" y="2404"/>
                    <a:pt x="922" y="2736"/>
                    <a:pt x="1476" y="2736"/>
                  </a:cubicBezTo>
                  <a:cubicBezTo>
                    <a:pt x="2230" y="2736"/>
                    <a:pt x="2843" y="2123"/>
                    <a:pt x="2843" y="1369"/>
                  </a:cubicBezTo>
                  <a:cubicBezTo>
                    <a:pt x="2843" y="815"/>
                    <a:pt x="2510" y="317"/>
                    <a:pt x="1998" y="105"/>
                  </a:cubicBezTo>
                  <a:cubicBezTo>
                    <a:pt x="1829" y="35"/>
                    <a:pt x="1651" y="0"/>
                    <a:pt x="14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96"/>
            <p:cNvSpPr/>
            <p:nvPr/>
          </p:nvSpPr>
          <p:spPr>
            <a:xfrm>
              <a:off x="942262" y="3097788"/>
              <a:ext cx="85946" cy="82712"/>
            </a:xfrm>
            <a:custGeom>
              <a:avLst/>
              <a:gdLst/>
              <a:ahLst/>
              <a:cxnLst/>
              <a:rect l="l" t="t" r="r" b="b"/>
              <a:pathLst>
                <a:path w="2844" h="2737" extrusionOk="0">
                  <a:moveTo>
                    <a:pt x="1475" y="0"/>
                  </a:moveTo>
                  <a:cubicBezTo>
                    <a:pt x="1119" y="0"/>
                    <a:pt x="770" y="139"/>
                    <a:pt x="509" y="401"/>
                  </a:cubicBezTo>
                  <a:cubicBezTo>
                    <a:pt x="116" y="792"/>
                    <a:pt x="0" y="1380"/>
                    <a:pt x="211" y="1891"/>
                  </a:cubicBezTo>
                  <a:cubicBezTo>
                    <a:pt x="423" y="2402"/>
                    <a:pt x="922" y="2736"/>
                    <a:pt x="1476" y="2736"/>
                  </a:cubicBezTo>
                  <a:cubicBezTo>
                    <a:pt x="2231" y="2736"/>
                    <a:pt x="2843" y="2125"/>
                    <a:pt x="2843" y="1369"/>
                  </a:cubicBezTo>
                  <a:cubicBezTo>
                    <a:pt x="2843" y="815"/>
                    <a:pt x="2510" y="317"/>
                    <a:pt x="1999" y="105"/>
                  </a:cubicBezTo>
                  <a:cubicBezTo>
                    <a:pt x="1829" y="35"/>
                    <a:pt x="1651" y="0"/>
                    <a:pt x="14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96"/>
            <p:cNvSpPr/>
            <p:nvPr/>
          </p:nvSpPr>
          <p:spPr>
            <a:xfrm>
              <a:off x="714185" y="3114621"/>
              <a:ext cx="196430" cy="54668"/>
            </a:xfrm>
            <a:custGeom>
              <a:avLst/>
              <a:gdLst/>
              <a:ahLst/>
              <a:cxnLst/>
              <a:rect l="l" t="t" r="r" b="b"/>
              <a:pathLst>
                <a:path w="6500" h="1809" extrusionOk="0">
                  <a:moveTo>
                    <a:pt x="0" y="0"/>
                  </a:moveTo>
                  <a:lnTo>
                    <a:pt x="0" y="421"/>
                  </a:lnTo>
                  <a:lnTo>
                    <a:pt x="2773" y="421"/>
                  </a:lnTo>
                  <a:lnTo>
                    <a:pt x="2773" y="0"/>
                  </a:lnTo>
                  <a:close/>
                  <a:moveTo>
                    <a:pt x="3727" y="0"/>
                  </a:moveTo>
                  <a:lnTo>
                    <a:pt x="3727" y="421"/>
                  </a:lnTo>
                  <a:lnTo>
                    <a:pt x="6500" y="421"/>
                  </a:lnTo>
                  <a:lnTo>
                    <a:pt x="6500" y="0"/>
                  </a:lnTo>
                  <a:close/>
                  <a:moveTo>
                    <a:pt x="0" y="1386"/>
                  </a:moveTo>
                  <a:lnTo>
                    <a:pt x="0" y="1808"/>
                  </a:lnTo>
                  <a:lnTo>
                    <a:pt x="2773" y="1808"/>
                  </a:lnTo>
                  <a:lnTo>
                    <a:pt x="2773" y="1386"/>
                  </a:lnTo>
                  <a:close/>
                  <a:moveTo>
                    <a:pt x="3727" y="1386"/>
                  </a:moveTo>
                  <a:lnTo>
                    <a:pt x="3727" y="1808"/>
                  </a:lnTo>
                  <a:lnTo>
                    <a:pt x="6500" y="1808"/>
                  </a:lnTo>
                  <a:lnTo>
                    <a:pt x="6500" y="138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96"/>
            <p:cNvSpPr/>
            <p:nvPr/>
          </p:nvSpPr>
          <p:spPr>
            <a:xfrm>
              <a:off x="959941" y="3114621"/>
              <a:ext cx="53822" cy="78270"/>
            </a:xfrm>
            <a:custGeom>
              <a:avLst/>
              <a:gdLst/>
              <a:ahLst/>
              <a:cxnLst/>
              <a:rect l="l" t="t" r="r" b="b"/>
              <a:pathLst>
                <a:path w="1781" h="2590" extrusionOk="0">
                  <a:moveTo>
                    <a:pt x="891" y="0"/>
                  </a:moveTo>
                  <a:cubicBezTo>
                    <a:pt x="399" y="0"/>
                    <a:pt x="1" y="398"/>
                    <a:pt x="1" y="891"/>
                  </a:cubicBezTo>
                  <a:lnTo>
                    <a:pt x="1" y="2590"/>
                  </a:lnTo>
                  <a:lnTo>
                    <a:pt x="1780" y="2590"/>
                  </a:lnTo>
                  <a:lnTo>
                    <a:pt x="1780" y="891"/>
                  </a:lnTo>
                  <a:cubicBezTo>
                    <a:pt x="1780" y="398"/>
                    <a:pt x="1382" y="0"/>
                    <a:pt x="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96"/>
            <p:cNvSpPr/>
            <p:nvPr/>
          </p:nvSpPr>
          <p:spPr>
            <a:xfrm>
              <a:off x="1181370" y="3114621"/>
              <a:ext cx="53792" cy="78270"/>
            </a:xfrm>
            <a:custGeom>
              <a:avLst/>
              <a:gdLst/>
              <a:ahLst/>
              <a:cxnLst/>
              <a:rect l="l" t="t" r="r" b="b"/>
              <a:pathLst>
                <a:path w="1780" h="2590" extrusionOk="0">
                  <a:moveTo>
                    <a:pt x="891" y="0"/>
                  </a:moveTo>
                  <a:cubicBezTo>
                    <a:pt x="398" y="0"/>
                    <a:pt x="1" y="398"/>
                    <a:pt x="1" y="891"/>
                  </a:cubicBezTo>
                  <a:lnTo>
                    <a:pt x="1" y="2590"/>
                  </a:lnTo>
                  <a:lnTo>
                    <a:pt x="1780" y="2590"/>
                  </a:lnTo>
                  <a:lnTo>
                    <a:pt x="1780" y="891"/>
                  </a:lnTo>
                  <a:cubicBezTo>
                    <a:pt x="1780" y="398"/>
                    <a:pt x="1382" y="0"/>
                    <a:pt x="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96"/>
            <p:cNvSpPr/>
            <p:nvPr/>
          </p:nvSpPr>
          <p:spPr>
            <a:xfrm>
              <a:off x="738361" y="2982888"/>
              <a:ext cx="34118" cy="32819"/>
            </a:xfrm>
            <a:custGeom>
              <a:avLst/>
              <a:gdLst/>
              <a:ahLst/>
              <a:cxnLst/>
              <a:rect l="l" t="t" r="r" b="b"/>
              <a:pathLst>
                <a:path w="1129" h="1086" extrusionOk="0">
                  <a:moveTo>
                    <a:pt x="586" y="1"/>
                  </a:moveTo>
                  <a:cubicBezTo>
                    <a:pt x="445" y="1"/>
                    <a:pt x="306" y="56"/>
                    <a:pt x="202" y="159"/>
                  </a:cubicBezTo>
                  <a:cubicBezTo>
                    <a:pt x="46" y="315"/>
                    <a:pt x="1" y="548"/>
                    <a:pt x="84" y="750"/>
                  </a:cubicBezTo>
                  <a:cubicBezTo>
                    <a:pt x="168" y="954"/>
                    <a:pt x="366" y="1085"/>
                    <a:pt x="586" y="1085"/>
                  </a:cubicBezTo>
                  <a:cubicBezTo>
                    <a:pt x="885" y="1085"/>
                    <a:pt x="1129" y="843"/>
                    <a:pt x="1129" y="543"/>
                  </a:cubicBezTo>
                  <a:cubicBezTo>
                    <a:pt x="1129" y="324"/>
                    <a:pt x="996" y="126"/>
                    <a:pt x="794" y="42"/>
                  </a:cubicBezTo>
                  <a:cubicBezTo>
                    <a:pt x="726" y="14"/>
                    <a:pt x="656" y="1"/>
                    <a:pt x="5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96"/>
            <p:cNvSpPr/>
            <p:nvPr/>
          </p:nvSpPr>
          <p:spPr>
            <a:xfrm>
              <a:off x="784358" y="2982888"/>
              <a:ext cx="34118" cy="32819"/>
            </a:xfrm>
            <a:custGeom>
              <a:avLst/>
              <a:gdLst/>
              <a:ahLst/>
              <a:cxnLst/>
              <a:rect l="l" t="t" r="r" b="b"/>
              <a:pathLst>
                <a:path w="1129" h="1086" extrusionOk="0">
                  <a:moveTo>
                    <a:pt x="586" y="1"/>
                  </a:moveTo>
                  <a:cubicBezTo>
                    <a:pt x="444" y="1"/>
                    <a:pt x="306" y="56"/>
                    <a:pt x="202" y="159"/>
                  </a:cubicBezTo>
                  <a:cubicBezTo>
                    <a:pt x="48" y="315"/>
                    <a:pt x="0" y="548"/>
                    <a:pt x="85" y="750"/>
                  </a:cubicBezTo>
                  <a:cubicBezTo>
                    <a:pt x="168" y="954"/>
                    <a:pt x="365" y="1085"/>
                    <a:pt x="586" y="1085"/>
                  </a:cubicBezTo>
                  <a:cubicBezTo>
                    <a:pt x="885" y="1085"/>
                    <a:pt x="1128" y="843"/>
                    <a:pt x="1128" y="543"/>
                  </a:cubicBezTo>
                  <a:cubicBezTo>
                    <a:pt x="1128" y="324"/>
                    <a:pt x="997" y="126"/>
                    <a:pt x="793" y="42"/>
                  </a:cubicBezTo>
                  <a:cubicBezTo>
                    <a:pt x="726" y="14"/>
                    <a:pt x="656" y="1"/>
                    <a:pt x="5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96"/>
            <p:cNvSpPr/>
            <p:nvPr/>
          </p:nvSpPr>
          <p:spPr>
            <a:xfrm>
              <a:off x="830354" y="2982888"/>
              <a:ext cx="34118" cy="32819"/>
            </a:xfrm>
            <a:custGeom>
              <a:avLst/>
              <a:gdLst/>
              <a:ahLst/>
              <a:cxnLst/>
              <a:rect l="l" t="t" r="r" b="b"/>
              <a:pathLst>
                <a:path w="1129" h="1086" extrusionOk="0">
                  <a:moveTo>
                    <a:pt x="586" y="1"/>
                  </a:moveTo>
                  <a:cubicBezTo>
                    <a:pt x="444" y="1"/>
                    <a:pt x="305" y="56"/>
                    <a:pt x="202" y="159"/>
                  </a:cubicBezTo>
                  <a:cubicBezTo>
                    <a:pt x="47" y="315"/>
                    <a:pt x="0" y="548"/>
                    <a:pt x="85" y="752"/>
                  </a:cubicBezTo>
                  <a:cubicBezTo>
                    <a:pt x="169" y="954"/>
                    <a:pt x="367" y="1085"/>
                    <a:pt x="586" y="1085"/>
                  </a:cubicBezTo>
                  <a:cubicBezTo>
                    <a:pt x="885" y="1085"/>
                    <a:pt x="1128" y="843"/>
                    <a:pt x="1128" y="543"/>
                  </a:cubicBezTo>
                  <a:cubicBezTo>
                    <a:pt x="1128" y="324"/>
                    <a:pt x="996" y="126"/>
                    <a:pt x="793" y="42"/>
                  </a:cubicBezTo>
                  <a:cubicBezTo>
                    <a:pt x="726" y="14"/>
                    <a:pt x="655" y="1"/>
                    <a:pt x="5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96"/>
            <p:cNvSpPr/>
            <p:nvPr/>
          </p:nvSpPr>
          <p:spPr>
            <a:xfrm>
              <a:off x="876320" y="2982888"/>
              <a:ext cx="34118" cy="32819"/>
            </a:xfrm>
            <a:custGeom>
              <a:avLst/>
              <a:gdLst/>
              <a:ahLst/>
              <a:cxnLst/>
              <a:rect l="l" t="t" r="r" b="b"/>
              <a:pathLst>
                <a:path w="1129" h="1086" extrusionOk="0">
                  <a:moveTo>
                    <a:pt x="587" y="1"/>
                  </a:moveTo>
                  <a:cubicBezTo>
                    <a:pt x="446" y="1"/>
                    <a:pt x="307" y="56"/>
                    <a:pt x="203" y="159"/>
                  </a:cubicBezTo>
                  <a:cubicBezTo>
                    <a:pt x="48" y="315"/>
                    <a:pt x="1" y="548"/>
                    <a:pt x="85" y="752"/>
                  </a:cubicBezTo>
                  <a:cubicBezTo>
                    <a:pt x="170" y="954"/>
                    <a:pt x="367" y="1085"/>
                    <a:pt x="586" y="1085"/>
                  </a:cubicBezTo>
                  <a:cubicBezTo>
                    <a:pt x="887" y="1085"/>
                    <a:pt x="1129" y="843"/>
                    <a:pt x="1129" y="543"/>
                  </a:cubicBezTo>
                  <a:cubicBezTo>
                    <a:pt x="1129" y="324"/>
                    <a:pt x="997" y="126"/>
                    <a:pt x="794" y="42"/>
                  </a:cubicBezTo>
                  <a:cubicBezTo>
                    <a:pt x="727" y="14"/>
                    <a:pt x="657" y="1"/>
                    <a:pt x="5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96"/>
            <p:cNvSpPr/>
            <p:nvPr/>
          </p:nvSpPr>
          <p:spPr>
            <a:xfrm>
              <a:off x="922347" y="2982888"/>
              <a:ext cx="34118" cy="32819"/>
            </a:xfrm>
            <a:custGeom>
              <a:avLst/>
              <a:gdLst/>
              <a:ahLst/>
              <a:cxnLst/>
              <a:rect l="l" t="t" r="r" b="b"/>
              <a:pathLst>
                <a:path w="1129" h="1086" extrusionOk="0">
                  <a:moveTo>
                    <a:pt x="586" y="1"/>
                  </a:moveTo>
                  <a:cubicBezTo>
                    <a:pt x="445" y="1"/>
                    <a:pt x="306" y="56"/>
                    <a:pt x="203" y="159"/>
                  </a:cubicBezTo>
                  <a:cubicBezTo>
                    <a:pt x="47" y="315"/>
                    <a:pt x="1" y="548"/>
                    <a:pt x="84" y="750"/>
                  </a:cubicBezTo>
                  <a:cubicBezTo>
                    <a:pt x="168" y="954"/>
                    <a:pt x="366" y="1085"/>
                    <a:pt x="586" y="1085"/>
                  </a:cubicBezTo>
                  <a:cubicBezTo>
                    <a:pt x="886" y="1085"/>
                    <a:pt x="1129" y="843"/>
                    <a:pt x="1129" y="543"/>
                  </a:cubicBezTo>
                  <a:cubicBezTo>
                    <a:pt x="1129" y="324"/>
                    <a:pt x="996" y="126"/>
                    <a:pt x="794" y="42"/>
                  </a:cubicBezTo>
                  <a:cubicBezTo>
                    <a:pt x="727" y="14"/>
                    <a:pt x="656" y="1"/>
                    <a:pt x="5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96"/>
            <p:cNvSpPr/>
            <p:nvPr/>
          </p:nvSpPr>
          <p:spPr>
            <a:xfrm>
              <a:off x="968343" y="2982888"/>
              <a:ext cx="34118" cy="32819"/>
            </a:xfrm>
            <a:custGeom>
              <a:avLst/>
              <a:gdLst/>
              <a:ahLst/>
              <a:cxnLst/>
              <a:rect l="l" t="t" r="r" b="b"/>
              <a:pathLst>
                <a:path w="1129" h="1086" extrusionOk="0">
                  <a:moveTo>
                    <a:pt x="586" y="1"/>
                  </a:moveTo>
                  <a:cubicBezTo>
                    <a:pt x="445" y="1"/>
                    <a:pt x="306" y="56"/>
                    <a:pt x="202" y="159"/>
                  </a:cubicBezTo>
                  <a:cubicBezTo>
                    <a:pt x="46" y="315"/>
                    <a:pt x="1" y="548"/>
                    <a:pt x="85" y="752"/>
                  </a:cubicBezTo>
                  <a:cubicBezTo>
                    <a:pt x="168" y="954"/>
                    <a:pt x="367" y="1085"/>
                    <a:pt x="586" y="1085"/>
                  </a:cubicBezTo>
                  <a:cubicBezTo>
                    <a:pt x="885" y="1085"/>
                    <a:pt x="1129" y="843"/>
                    <a:pt x="1129" y="543"/>
                  </a:cubicBezTo>
                  <a:cubicBezTo>
                    <a:pt x="1129" y="324"/>
                    <a:pt x="996" y="126"/>
                    <a:pt x="794" y="42"/>
                  </a:cubicBezTo>
                  <a:cubicBezTo>
                    <a:pt x="726" y="14"/>
                    <a:pt x="656" y="1"/>
                    <a:pt x="5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96"/>
            <p:cNvSpPr/>
            <p:nvPr/>
          </p:nvSpPr>
          <p:spPr>
            <a:xfrm>
              <a:off x="1028180" y="2783521"/>
              <a:ext cx="113204" cy="18132"/>
            </a:xfrm>
            <a:custGeom>
              <a:avLst/>
              <a:gdLst/>
              <a:ahLst/>
              <a:cxnLst/>
              <a:rect l="l" t="t" r="r" b="b"/>
              <a:pathLst>
                <a:path w="3746" h="600" extrusionOk="0">
                  <a:moveTo>
                    <a:pt x="0" y="1"/>
                  </a:moveTo>
                  <a:lnTo>
                    <a:pt x="0" y="599"/>
                  </a:lnTo>
                  <a:lnTo>
                    <a:pt x="3745" y="599"/>
                  </a:lnTo>
                  <a:lnTo>
                    <a:pt x="3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96"/>
            <p:cNvSpPr/>
            <p:nvPr/>
          </p:nvSpPr>
          <p:spPr>
            <a:xfrm>
              <a:off x="1028180" y="2818275"/>
              <a:ext cx="113204" cy="18102"/>
            </a:xfrm>
            <a:custGeom>
              <a:avLst/>
              <a:gdLst/>
              <a:ahLst/>
              <a:cxnLst/>
              <a:rect l="l" t="t" r="r" b="b"/>
              <a:pathLst>
                <a:path w="3746" h="599" extrusionOk="0">
                  <a:moveTo>
                    <a:pt x="0" y="0"/>
                  </a:moveTo>
                  <a:lnTo>
                    <a:pt x="0" y="599"/>
                  </a:lnTo>
                  <a:lnTo>
                    <a:pt x="3745" y="599"/>
                  </a:lnTo>
                  <a:lnTo>
                    <a:pt x="37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96"/>
            <p:cNvSpPr/>
            <p:nvPr/>
          </p:nvSpPr>
          <p:spPr>
            <a:xfrm>
              <a:off x="1028180" y="2852968"/>
              <a:ext cx="113204" cy="18102"/>
            </a:xfrm>
            <a:custGeom>
              <a:avLst/>
              <a:gdLst/>
              <a:ahLst/>
              <a:cxnLst/>
              <a:rect l="l" t="t" r="r" b="b"/>
              <a:pathLst>
                <a:path w="3746" h="599" extrusionOk="0">
                  <a:moveTo>
                    <a:pt x="0" y="0"/>
                  </a:moveTo>
                  <a:lnTo>
                    <a:pt x="0" y="599"/>
                  </a:lnTo>
                  <a:lnTo>
                    <a:pt x="3745" y="599"/>
                  </a:lnTo>
                  <a:lnTo>
                    <a:pt x="37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96"/>
            <p:cNvSpPr/>
            <p:nvPr/>
          </p:nvSpPr>
          <p:spPr>
            <a:xfrm>
              <a:off x="1028180" y="2887692"/>
              <a:ext cx="113204" cy="18132"/>
            </a:xfrm>
            <a:custGeom>
              <a:avLst/>
              <a:gdLst/>
              <a:ahLst/>
              <a:cxnLst/>
              <a:rect l="l" t="t" r="r" b="b"/>
              <a:pathLst>
                <a:path w="3746" h="600" extrusionOk="0">
                  <a:moveTo>
                    <a:pt x="0" y="1"/>
                  </a:moveTo>
                  <a:lnTo>
                    <a:pt x="0" y="599"/>
                  </a:lnTo>
                  <a:lnTo>
                    <a:pt x="3745" y="599"/>
                  </a:lnTo>
                  <a:lnTo>
                    <a:pt x="3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96"/>
            <p:cNvSpPr/>
            <p:nvPr/>
          </p:nvSpPr>
          <p:spPr>
            <a:xfrm>
              <a:off x="1028180" y="2922386"/>
              <a:ext cx="113204" cy="18132"/>
            </a:xfrm>
            <a:custGeom>
              <a:avLst/>
              <a:gdLst/>
              <a:ahLst/>
              <a:cxnLst/>
              <a:rect l="l" t="t" r="r" b="b"/>
              <a:pathLst>
                <a:path w="3746" h="600" extrusionOk="0">
                  <a:moveTo>
                    <a:pt x="0" y="1"/>
                  </a:moveTo>
                  <a:lnTo>
                    <a:pt x="0" y="599"/>
                  </a:lnTo>
                  <a:lnTo>
                    <a:pt x="3745" y="599"/>
                  </a:lnTo>
                  <a:lnTo>
                    <a:pt x="3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96"/>
            <p:cNvSpPr/>
            <p:nvPr/>
          </p:nvSpPr>
          <p:spPr>
            <a:xfrm>
              <a:off x="1028180" y="2957140"/>
              <a:ext cx="113204" cy="18102"/>
            </a:xfrm>
            <a:custGeom>
              <a:avLst/>
              <a:gdLst/>
              <a:ahLst/>
              <a:cxnLst/>
              <a:rect l="l" t="t" r="r" b="b"/>
              <a:pathLst>
                <a:path w="3746" h="599" extrusionOk="0">
                  <a:moveTo>
                    <a:pt x="0" y="0"/>
                  </a:moveTo>
                  <a:lnTo>
                    <a:pt x="0" y="599"/>
                  </a:lnTo>
                  <a:lnTo>
                    <a:pt x="3745" y="599"/>
                  </a:lnTo>
                  <a:lnTo>
                    <a:pt x="37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96"/>
            <p:cNvSpPr/>
            <p:nvPr/>
          </p:nvSpPr>
          <p:spPr>
            <a:xfrm>
              <a:off x="1028180" y="2991833"/>
              <a:ext cx="113204" cy="18102"/>
            </a:xfrm>
            <a:custGeom>
              <a:avLst/>
              <a:gdLst/>
              <a:ahLst/>
              <a:cxnLst/>
              <a:rect l="l" t="t" r="r" b="b"/>
              <a:pathLst>
                <a:path w="3746" h="599" extrusionOk="0">
                  <a:moveTo>
                    <a:pt x="0" y="1"/>
                  </a:moveTo>
                  <a:lnTo>
                    <a:pt x="0" y="599"/>
                  </a:lnTo>
                  <a:lnTo>
                    <a:pt x="3745" y="599"/>
                  </a:lnTo>
                  <a:lnTo>
                    <a:pt x="3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96"/>
            <p:cNvSpPr/>
            <p:nvPr/>
          </p:nvSpPr>
          <p:spPr>
            <a:xfrm>
              <a:off x="730625" y="2789565"/>
              <a:ext cx="58687" cy="31368"/>
            </a:xfrm>
            <a:custGeom>
              <a:avLst/>
              <a:gdLst/>
              <a:ahLst/>
              <a:cxnLst/>
              <a:rect l="l" t="t" r="r" b="b"/>
              <a:pathLst>
                <a:path w="1942" h="1038" extrusionOk="0">
                  <a:moveTo>
                    <a:pt x="1539" y="1"/>
                  </a:moveTo>
                  <a:cubicBezTo>
                    <a:pt x="1514" y="1"/>
                    <a:pt x="1491" y="16"/>
                    <a:pt x="1483" y="40"/>
                  </a:cubicBezTo>
                  <a:lnTo>
                    <a:pt x="1253" y="608"/>
                  </a:lnTo>
                  <a:lnTo>
                    <a:pt x="1167" y="800"/>
                  </a:lnTo>
                  <a:lnTo>
                    <a:pt x="1010" y="273"/>
                  </a:lnTo>
                  <a:cubicBezTo>
                    <a:pt x="1002" y="249"/>
                    <a:pt x="980" y="232"/>
                    <a:pt x="954" y="230"/>
                  </a:cubicBezTo>
                  <a:cubicBezTo>
                    <a:pt x="928" y="230"/>
                    <a:pt x="905" y="244"/>
                    <a:pt x="894" y="267"/>
                  </a:cubicBezTo>
                  <a:lnTo>
                    <a:pt x="726" y="673"/>
                  </a:lnTo>
                  <a:lnTo>
                    <a:pt x="82" y="673"/>
                  </a:lnTo>
                  <a:cubicBezTo>
                    <a:pt x="0" y="673"/>
                    <a:pt x="0" y="796"/>
                    <a:pt x="82" y="796"/>
                  </a:cubicBezTo>
                  <a:lnTo>
                    <a:pt x="768" y="796"/>
                  </a:lnTo>
                  <a:cubicBezTo>
                    <a:pt x="792" y="796"/>
                    <a:pt x="815" y="781"/>
                    <a:pt x="823" y="758"/>
                  </a:cubicBezTo>
                  <a:lnTo>
                    <a:pt x="941" y="475"/>
                  </a:lnTo>
                  <a:lnTo>
                    <a:pt x="1097" y="993"/>
                  </a:lnTo>
                  <a:cubicBezTo>
                    <a:pt x="1104" y="1018"/>
                    <a:pt x="1126" y="1036"/>
                    <a:pt x="1151" y="1038"/>
                  </a:cubicBezTo>
                  <a:lnTo>
                    <a:pt x="1156" y="1038"/>
                  </a:lnTo>
                  <a:cubicBezTo>
                    <a:pt x="1180" y="1038"/>
                    <a:pt x="1203" y="1023"/>
                    <a:pt x="1213" y="1000"/>
                  </a:cubicBezTo>
                  <a:lnTo>
                    <a:pt x="1367" y="657"/>
                  </a:lnTo>
                  <a:lnTo>
                    <a:pt x="1525" y="267"/>
                  </a:lnTo>
                  <a:lnTo>
                    <a:pt x="1660" y="856"/>
                  </a:lnTo>
                  <a:cubicBezTo>
                    <a:pt x="1665" y="877"/>
                    <a:pt x="1680" y="893"/>
                    <a:pt x="1700" y="900"/>
                  </a:cubicBezTo>
                  <a:cubicBezTo>
                    <a:pt x="1706" y="902"/>
                    <a:pt x="1713" y="904"/>
                    <a:pt x="1720" y="904"/>
                  </a:cubicBezTo>
                  <a:cubicBezTo>
                    <a:pt x="1734" y="904"/>
                    <a:pt x="1748" y="899"/>
                    <a:pt x="1760" y="890"/>
                  </a:cubicBezTo>
                  <a:lnTo>
                    <a:pt x="1891" y="783"/>
                  </a:lnTo>
                  <a:cubicBezTo>
                    <a:pt x="1942" y="741"/>
                    <a:pt x="1903" y="672"/>
                    <a:pt x="1852" y="672"/>
                  </a:cubicBezTo>
                  <a:cubicBezTo>
                    <a:pt x="1839" y="672"/>
                    <a:pt x="1826" y="676"/>
                    <a:pt x="1813" y="687"/>
                  </a:cubicBezTo>
                  <a:lnTo>
                    <a:pt x="1758" y="733"/>
                  </a:lnTo>
                  <a:lnTo>
                    <a:pt x="1601" y="50"/>
                  </a:lnTo>
                  <a:cubicBezTo>
                    <a:pt x="1595" y="23"/>
                    <a:pt x="1572" y="4"/>
                    <a:pt x="1545" y="1"/>
                  </a:cubicBezTo>
                  <a:cubicBezTo>
                    <a:pt x="1543" y="1"/>
                    <a:pt x="1541" y="1"/>
                    <a:pt x="1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96"/>
            <p:cNvSpPr/>
            <p:nvPr/>
          </p:nvSpPr>
          <p:spPr>
            <a:xfrm>
              <a:off x="784086" y="2789595"/>
              <a:ext cx="58748" cy="31338"/>
            </a:xfrm>
            <a:custGeom>
              <a:avLst/>
              <a:gdLst/>
              <a:ahLst/>
              <a:cxnLst/>
              <a:rect l="l" t="t" r="r" b="b"/>
              <a:pathLst>
                <a:path w="1944" h="1037" extrusionOk="0">
                  <a:moveTo>
                    <a:pt x="1541" y="1"/>
                  </a:moveTo>
                  <a:cubicBezTo>
                    <a:pt x="1518" y="1"/>
                    <a:pt x="1495" y="13"/>
                    <a:pt x="1485" y="39"/>
                  </a:cubicBezTo>
                  <a:lnTo>
                    <a:pt x="1255" y="607"/>
                  </a:lnTo>
                  <a:lnTo>
                    <a:pt x="1169" y="799"/>
                  </a:lnTo>
                  <a:lnTo>
                    <a:pt x="1011" y="272"/>
                  </a:lnTo>
                  <a:cubicBezTo>
                    <a:pt x="1003" y="248"/>
                    <a:pt x="981" y="229"/>
                    <a:pt x="956" y="229"/>
                  </a:cubicBezTo>
                  <a:cubicBezTo>
                    <a:pt x="930" y="229"/>
                    <a:pt x="905" y="243"/>
                    <a:pt x="895" y="266"/>
                  </a:cubicBezTo>
                  <a:lnTo>
                    <a:pt x="728" y="672"/>
                  </a:lnTo>
                  <a:lnTo>
                    <a:pt x="84" y="672"/>
                  </a:lnTo>
                  <a:cubicBezTo>
                    <a:pt x="1" y="672"/>
                    <a:pt x="1" y="795"/>
                    <a:pt x="84" y="795"/>
                  </a:cubicBezTo>
                  <a:lnTo>
                    <a:pt x="768" y="795"/>
                  </a:lnTo>
                  <a:cubicBezTo>
                    <a:pt x="794" y="795"/>
                    <a:pt x="815" y="780"/>
                    <a:pt x="825" y="757"/>
                  </a:cubicBezTo>
                  <a:lnTo>
                    <a:pt x="943" y="474"/>
                  </a:lnTo>
                  <a:lnTo>
                    <a:pt x="1099" y="992"/>
                  </a:lnTo>
                  <a:cubicBezTo>
                    <a:pt x="1106" y="1017"/>
                    <a:pt x="1127" y="1035"/>
                    <a:pt x="1153" y="1037"/>
                  </a:cubicBezTo>
                  <a:lnTo>
                    <a:pt x="1157" y="1037"/>
                  </a:lnTo>
                  <a:cubicBezTo>
                    <a:pt x="1182" y="1037"/>
                    <a:pt x="1203" y="1022"/>
                    <a:pt x="1213" y="999"/>
                  </a:cubicBezTo>
                  <a:lnTo>
                    <a:pt x="1368" y="654"/>
                  </a:lnTo>
                  <a:lnTo>
                    <a:pt x="1525" y="266"/>
                  </a:lnTo>
                  <a:lnTo>
                    <a:pt x="1661" y="855"/>
                  </a:lnTo>
                  <a:cubicBezTo>
                    <a:pt x="1666" y="876"/>
                    <a:pt x="1681" y="892"/>
                    <a:pt x="1701" y="899"/>
                  </a:cubicBezTo>
                  <a:cubicBezTo>
                    <a:pt x="1708" y="901"/>
                    <a:pt x="1715" y="903"/>
                    <a:pt x="1722" y="903"/>
                  </a:cubicBezTo>
                  <a:cubicBezTo>
                    <a:pt x="1736" y="903"/>
                    <a:pt x="1749" y="898"/>
                    <a:pt x="1760" y="889"/>
                  </a:cubicBezTo>
                  <a:lnTo>
                    <a:pt x="1892" y="782"/>
                  </a:lnTo>
                  <a:cubicBezTo>
                    <a:pt x="1943" y="740"/>
                    <a:pt x="1904" y="671"/>
                    <a:pt x="1854" y="671"/>
                  </a:cubicBezTo>
                  <a:cubicBezTo>
                    <a:pt x="1841" y="671"/>
                    <a:pt x="1828" y="675"/>
                    <a:pt x="1814" y="686"/>
                  </a:cubicBezTo>
                  <a:lnTo>
                    <a:pt x="1759" y="732"/>
                  </a:lnTo>
                  <a:lnTo>
                    <a:pt x="1601" y="49"/>
                  </a:lnTo>
                  <a:cubicBezTo>
                    <a:pt x="1594" y="17"/>
                    <a:pt x="1568" y="1"/>
                    <a:pt x="1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96"/>
            <p:cNvSpPr/>
            <p:nvPr/>
          </p:nvSpPr>
          <p:spPr>
            <a:xfrm>
              <a:off x="837607" y="2789565"/>
              <a:ext cx="58597" cy="31368"/>
            </a:xfrm>
            <a:custGeom>
              <a:avLst/>
              <a:gdLst/>
              <a:ahLst/>
              <a:cxnLst/>
              <a:rect l="l" t="t" r="r" b="b"/>
              <a:pathLst>
                <a:path w="1939" h="1038" extrusionOk="0">
                  <a:moveTo>
                    <a:pt x="1539" y="1"/>
                  </a:moveTo>
                  <a:cubicBezTo>
                    <a:pt x="1515" y="1"/>
                    <a:pt x="1493" y="16"/>
                    <a:pt x="1484" y="40"/>
                  </a:cubicBezTo>
                  <a:lnTo>
                    <a:pt x="1253" y="608"/>
                  </a:lnTo>
                  <a:lnTo>
                    <a:pt x="1167" y="800"/>
                  </a:lnTo>
                  <a:lnTo>
                    <a:pt x="1010" y="273"/>
                  </a:lnTo>
                  <a:cubicBezTo>
                    <a:pt x="1003" y="249"/>
                    <a:pt x="980" y="230"/>
                    <a:pt x="954" y="230"/>
                  </a:cubicBezTo>
                  <a:cubicBezTo>
                    <a:pt x="953" y="230"/>
                    <a:pt x="952" y="230"/>
                    <a:pt x="951" y="230"/>
                  </a:cubicBezTo>
                  <a:cubicBezTo>
                    <a:pt x="926" y="230"/>
                    <a:pt x="905" y="245"/>
                    <a:pt x="894" y="267"/>
                  </a:cubicBezTo>
                  <a:lnTo>
                    <a:pt x="726" y="673"/>
                  </a:lnTo>
                  <a:lnTo>
                    <a:pt x="82" y="673"/>
                  </a:lnTo>
                  <a:cubicBezTo>
                    <a:pt x="1" y="673"/>
                    <a:pt x="1" y="796"/>
                    <a:pt x="82" y="796"/>
                  </a:cubicBezTo>
                  <a:lnTo>
                    <a:pt x="768" y="796"/>
                  </a:lnTo>
                  <a:cubicBezTo>
                    <a:pt x="792" y="796"/>
                    <a:pt x="815" y="781"/>
                    <a:pt x="825" y="758"/>
                  </a:cubicBezTo>
                  <a:lnTo>
                    <a:pt x="942" y="475"/>
                  </a:lnTo>
                  <a:lnTo>
                    <a:pt x="1097" y="993"/>
                  </a:lnTo>
                  <a:cubicBezTo>
                    <a:pt x="1104" y="1018"/>
                    <a:pt x="1127" y="1036"/>
                    <a:pt x="1153" y="1038"/>
                  </a:cubicBezTo>
                  <a:lnTo>
                    <a:pt x="1157" y="1038"/>
                  </a:lnTo>
                  <a:cubicBezTo>
                    <a:pt x="1180" y="1038"/>
                    <a:pt x="1203" y="1023"/>
                    <a:pt x="1212" y="1000"/>
                  </a:cubicBezTo>
                  <a:lnTo>
                    <a:pt x="1368" y="655"/>
                  </a:lnTo>
                  <a:lnTo>
                    <a:pt x="1525" y="267"/>
                  </a:lnTo>
                  <a:lnTo>
                    <a:pt x="1661" y="856"/>
                  </a:lnTo>
                  <a:cubicBezTo>
                    <a:pt x="1665" y="876"/>
                    <a:pt x="1680" y="893"/>
                    <a:pt x="1701" y="900"/>
                  </a:cubicBezTo>
                  <a:cubicBezTo>
                    <a:pt x="1708" y="902"/>
                    <a:pt x="1714" y="904"/>
                    <a:pt x="1721" y="904"/>
                  </a:cubicBezTo>
                  <a:cubicBezTo>
                    <a:pt x="1735" y="904"/>
                    <a:pt x="1748" y="899"/>
                    <a:pt x="1760" y="890"/>
                  </a:cubicBezTo>
                  <a:lnTo>
                    <a:pt x="1892" y="783"/>
                  </a:lnTo>
                  <a:cubicBezTo>
                    <a:pt x="1939" y="740"/>
                    <a:pt x="1901" y="674"/>
                    <a:pt x="1851" y="674"/>
                  </a:cubicBezTo>
                  <a:cubicBezTo>
                    <a:pt x="1839" y="674"/>
                    <a:pt x="1827" y="678"/>
                    <a:pt x="1814" y="687"/>
                  </a:cubicBezTo>
                  <a:lnTo>
                    <a:pt x="1758" y="733"/>
                  </a:lnTo>
                  <a:lnTo>
                    <a:pt x="1601" y="50"/>
                  </a:lnTo>
                  <a:cubicBezTo>
                    <a:pt x="1595" y="23"/>
                    <a:pt x="1572" y="4"/>
                    <a:pt x="1545" y="1"/>
                  </a:cubicBezTo>
                  <a:cubicBezTo>
                    <a:pt x="1543" y="1"/>
                    <a:pt x="1541" y="1"/>
                    <a:pt x="1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96"/>
            <p:cNvSpPr/>
            <p:nvPr/>
          </p:nvSpPr>
          <p:spPr>
            <a:xfrm>
              <a:off x="891128" y="2789595"/>
              <a:ext cx="58717" cy="31338"/>
            </a:xfrm>
            <a:custGeom>
              <a:avLst/>
              <a:gdLst/>
              <a:ahLst/>
              <a:cxnLst/>
              <a:rect l="l" t="t" r="r" b="b"/>
              <a:pathLst>
                <a:path w="1943" h="1037" extrusionOk="0">
                  <a:moveTo>
                    <a:pt x="1541" y="1"/>
                  </a:moveTo>
                  <a:cubicBezTo>
                    <a:pt x="1518" y="1"/>
                    <a:pt x="1495" y="13"/>
                    <a:pt x="1485" y="39"/>
                  </a:cubicBezTo>
                  <a:lnTo>
                    <a:pt x="1254" y="607"/>
                  </a:lnTo>
                  <a:lnTo>
                    <a:pt x="1168" y="799"/>
                  </a:lnTo>
                  <a:lnTo>
                    <a:pt x="1011" y="272"/>
                  </a:lnTo>
                  <a:cubicBezTo>
                    <a:pt x="1002" y="248"/>
                    <a:pt x="981" y="229"/>
                    <a:pt x="955" y="229"/>
                  </a:cubicBezTo>
                  <a:cubicBezTo>
                    <a:pt x="929" y="229"/>
                    <a:pt x="905" y="243"/>
                    <a:pt x="895" y="266"/>
                  </a:cubicBezTo>
                  <a:lnTo>
                    <a:pt x="728" y="672"/>
                  </a:lnTo>
                  <a:lnTo>
                    <a:pt x="83" y="672"/>
                  </a:lnTo>
                  <a:cubicBezTo>
                    <a:pt x="0" y="672"/>
                    <a:pt x="0" y="795"/>
                    <a:pt x="83" y="795"/>
                  </a:cubicBezTo>
                  <a:lnTo>
                    <a:pt x="768" y="795"/>
                  </a:lnTo>
                  <a:cubicBezTo>
                    <a:pt x="793" y="795"/>
                    <a:pt x="815" y="780"/>
                    <a:pt x="825" y="757"/>
                  </a:cubicBezTo>
                  <a:lnTo>
                    <a:pt x="942" y="474"/>
                  </a:lnTo>
                  <a:lnTo>
                    <a:pt x="1098" y="992"/>
                  </a:lnTo>
                  <a:cubicBezTo>
                    <a:pt x="1106" y="1017"/>
                    <a:pt x="1127" y="1035"/>
                    <a:pt x="1153" y="1037"/>
                  </a:cubicBezTo>
                  <a:lnTo>
                    <a:pt x="1156" y="1037"/>
                  </a:lnTo>
                  <a:cubicBezTo>
                    <a:pt x="1180" y="1037"/>
                    <a:pt x="1203" y="1022"/>
                    <a:pt x="1213" y="999"/>
                  </a:cubicBezTo>
                  <a:lnTo>
                    <a:pt x="1367" y="654"/>
                  </a:lnTo>
                  <a:lnTo>
                    <a:pt x="1525" y="266"/>
                  </a:lnTo>
                  <a:lnTo>
                    <a:pt x="1661" y="855"/>
                  </a:lnTo>
                  <a:cubicBezTo>
                    <a:pt x="1665" y="876"/>
                    <a:pt x="1681" y="892"/>
                    <a:pt x="1701" y="899"/>
                  </a:cubicBezTo>
                  <a:cubicBezTo>
                    <a:pt x="1708" y="901"/>
                    <a:pt x="1714" y="903"/>
                    <a:pt x="1721" y="903"/>
                  </a:cubicBezTo>
                  <a:cubicBezTo>
                    <a:pt x="1735" y="903"/>
                    <a:pt x="1749" y="898"/>
                    <a:pt x="1760" y="889"/>
                  </a:cubicBezTo>
                  <a:lnTo>
                    <a:pt x="1891" y="782"/>
                  </a:lnTo>
                  <a:cubicBezTo>
                    <a:pt x="1943" y="740"/>
                    <a:pt x="1903" y="671"/>
                    <a:pt x="1853" y="671"/>
                  </a:cubicBezTo>
                  <a:cubicBezTo>
                    <a:pt x="1840" y="671"/>
                    <a:pt x="1827" y="675"/>
                    <a:pt x="1814" y="686"/>
                  </a:cubicBezTo>
                  <a:lnTo>
                    <a:pt x="1758" y="732"/>
                  </a:lnTo>
                  <a:lnTo>
                    <a:pt x="1601" y="49"/>
                  </a:lnTo>
                  <a:cubicBezTo>
                    <a:pt x="1594" y="17"/>
                    <a:pt x="1567" y="1"/>
                    <a:pt x="1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96"/>
            <p:cNvSpPr/>
            <p:nvPr/>
          </p:nvSpPr>
          <p:spPr>
            <a:xfrm>
              <a:off x="944589" y="2789595"/>
              <a:ext cx="58748" cy="31338"/>
            </a:xfrm>
            <a:custGeom>
              <a:avLst/>
              <a:gdLst/>
              <a:ahLst/>
              <a:cxnLst/>
              <a:rect l="l" t="t" r="r" b="b"/>
              <a:pathLst>
                <a:path w="1944" h="1037" extrusionOk="0">
                  <a:moveTo>
                    <a:pt x="1543" y="0"/>
                  </a:moveTo>
                  <a:cubicBezTo>
                    <a:pt x="1517" y="0"/>
                    <a:pt x="1493" y="15"/>
                    <a:pt x="1485" y="39"/>
                  </a:cubicBezTo>
                  <a:lnTo>
                    <a:pt x="1255" y="607"/>
                  </a:lnTo>
                  <a:lnTo>
                    <a:pt x="1169" y="799"/>
                  </a:lnTo>
                  <a:lnTo>
                    <a:pt x="1011" y="272"/>
                  </a:lnTo>
                  <a:cubicBezTo>
                    <a:pt x="1003" y="248"/>
                    <a:pt x="981" y="229"/>
                    <a:pt x="956" y="229"/>
                  </a:cubicBezTo>
                  <a:cubicBezTo>
                    <a:pt x="930" y="229"/>
                    <a:pt x="905" y="243"/>
                    <a:pt x="895" y="266"/>
                  </a:cubicBezTo>
                  <a:lnTo>
                    <a:pt x="728" y="672"/>
                  </a:lnTo>
                  <a:lnTo>
                    <a:pt x="84" y="672"/>
                  </a:lnTo>
                  <a:cubicBezTo>
                    <a:pt x="1" y="672"/>
                    <a:pt x="1" y="795"/>
                    <a:pt x="84" y="795"/>
                  </a:cubicBezTo>
                  <a:lnTo>
                    <a:pt x="769" y="795"/>
                  </a:lnTo>
                  <a:cubicBezTo>
                    <a:pt x="794" y="795"/>
                    <a:pt x="817" y="780"/>
                    <a:pt x="825" y="757"/>
                  </a:cubicBezTo>
                  <a:lnTo>
                    <a:pt x="943" y="474"/>
                  </a:lnTo>
                  <a:lnTo>
                    <a:pt x="1099" y="992"/>
                  </a:lnTo>
                  <a:cubicBezTo>
                    <a:pt x="1106" y="1017"/>
                    <a:pt x="1127" y="1035"/>
                    <a:pt x="1153" y="1037"/>
                  </a:cubicBezTo>
                  <a:lnTo>
                    <a:pt x="1157" y="1037"/>
                  </a:lnTo>
                  <a:cubicBezTo>
                    <a:pt x="1182" y="1037"/>
                    <a:pt x="1203" y="1022"/>
                    <a:pt x="1213" y="999"/>
                  </a:cubicBezTo>
                  <a:lnTo>
                    <a:pt x="1368" y="654"/>
                  </a:lnTo>
                  <a:lnTo>
                    <a:pt x="1525" y="266"/>
                  </a:lnTo>
                  <a:lnTo>
                    <a:pt x="1661" y="855"/>
                  </a:lnTo>
                  <a:cubicBezTo>
                    <a:pt x="1666" y="876"/>
                    <a:pt x="1681" y="892"/>
                    <a:pt x="1701" y="899"/>
                  </a:cubicBezTo>
                  <a:cubicBezTo>
                    <a:pt x="1708" y="901"/>
                    <a:pt x="1715" y="903"/>
                    <a:pt x="1722" y="903"/>
                  </a:cubicBezTo>
                  <a:cubicBezTo>
                    <a:pt x="1736" y="903"/>
                    <a:pt x="1749" y="898"/>
                    <a:pt x="1760" y="889"/>
                  </a:cubicBezTo>
                  <a:lnTo>
                    <a:pt x="1893" y="782"/>
                  </a:lnTo>
                  <a:cubicBezTo>
                    <a:pt x="1943" y="740"/>
                    <a:pt x="1905" y="671"/>
                    <a:pt x="1854" y="671"/>
                  </a:cubicBezTo>
                  <a:cubicBezTo>
                    <a:pt x="1841" y="671"/>
                    <a:pt x="1828" y="675"/>
                    <a:pt x="1814" y="686"/>
                  </a:cubicBezTo>
                  <a:lnTo>
                    <a:pt x="1759" y="732"/>
                  </a:lnTo>
                  <a:lnTo>
                    <a:pt x="1603" y="49"/>
                  </a:lnTo>
                  <a:cubicBezTo>
                    <a:pt x="1595" y="22"/>
                    <a:pt x="1574" y="3"/>
                    <a:pt x="1547" y="0"/>
                  </a:cubicBezTo>
                  <a:cubicBezTo>
                    <a:pt x="1546" y="0"/>
                    <a:pt x="1545" y="0"/>
                    <a:pt x="1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96"/>
            <p:cNvSpPr/>
            <p:nvPr/>
          </p:nvSpPr>
          <p:spPr>
            <a:xfrm>
              <a:off x="732468" y="2851155"/>
              <a:ext cx="58022" cy="56511"/>
            </a:xfrm>
            <a:custGeom>
              <a:avLst/>
              <a:gdLst/>
              <a:ahLst/>
              <a:cxnLst/>
              <a:rect l="l" t="t" r="r" b="b"/>
              <a:pathLst>
                <a:path w="1920" h="1870" extrusionOk="0">
                  <a:moveTo>
                    <a:pt x="963" y="0"/>
                  </a:moveTo>
                  <a:cubicBezTo>
                    <a:pt x="931" y="0"/>
                    <a:pt x="904" y="23"/>
                    <a:pt x="901" y="55"/>
                  </a:cubicBezTo>
                  <a:lnTo>
                    <a:pt x="773" y="1243"/>
                  </a:lnTo>
                  <a:lnTo>
                    <a:pt x="80" y="1243"/>
                  </a:lnTo>
                  <a:cubicBezTo>
                    <a:pt x="1" y="1247"/>
                    <a:pt x="1" y="1362"/>
                    <a:pt x="80" y="1366"/>
                  </a:cubicBezTo>
                  <a:lnTo>
                    <a:pt x="828" y="1366"/>
                  </a:lnTo>
                  <a:cubicBezTo>
                    <a:pt x="860" y="1366"/>
                    <a:pt x="886" y="1342"/>
                    <a:pt x="890" y="1310"/>
                  </a:cubicBezTo>
                  <a:lnTo>
                    <a:pt x="953" y="719"/>
                  </a:lnTo>
                  <a:lnTo>
                    <a:pt x="1042" y="1814"/>
                  </a:lnTo>
                  <a:cubicBezTo>
                    <a:pt x="1043" y="1843"/>
                    <a:pt x="1066" y="1865"/>
                    <a:pt x="1095" y="1870"/>
                  </a:cubicBezTo>
                  <a:lnTo>
                    <a:pt x="1103" y="1870"/>
                  </a:lnTo>
                  <a:cubicBezTo>
                    <a:pt x="1128" y="1870"/>
                    <a:pt x="1150" y="1853"/>
                    <a:pt x="1159" y="1828"/>
                  </a:cubicBezTo>
                  <a:lnTo>
                    <a:pt x="1328" y="1349"/>
                  </a:lnTo>
                  <a:lnTo>
                    <a:pt x="1842" y="1349"/>
                  </a:lnTo>
                  <a:cubicBezTo>
                    <a:pt x="1919" y="1344"/>
                    <a:pt x="1919" y="1230"/>
                    <a:pt x="1842" y="1226"/>
                  </a:cubicBezTo>
                  <a:lnTo>
                    <a:pt x="1285" y="1226"/>
                  </a:lnTo>
                  <a:cubicBezTo>
                    <a:pt x="1258" y="1226"/>
                    <a:pt x="1235" y="1241"/>
                    <a:pt x="1226" y="1267"/>
                  </a:cubicBezTo>
                  <a:lnTo>
                    <a:pt x="1139" y="1513"/>
                  </a:lnTo>
                  <a:lnTo>
                    <a:pt x="1023" y="56"/>
                  </a:lnTo>
                  <a:cubicBezTo>
                    <a:pt x="1020" y="25"/>
                    <a:pt x="994" y="0"/>
                    <a:pt x="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96"/>
            <p:cNvSpPr/>
            <p:nvPr/>
          </p:nvSpPr>
          <p:spPr>
            <a:xfrm>
              <a:off x="785567" y="2851155"/>
              <a:ext cx="58204" cy="56511"/>
            </a:xfrm>
            <a:custGeom>
              <a:avLst/>
              <a:gdLst/>
              <a:ahLst/>
              <a:cxnLst/>
              <a:rect l="l" t="t" r="r" b="b"/>
              <a:pathLst>
                <a:path w="1926" h="1870" extrusionOk="0">
                  <a:moveTo>
                    <a:pt x="968" y="0"/>
                  </a:moveTo>
                  <a:cubicBezTo>
                    <a:pt x="937" y="0"/>
                    <a:pt x="911" y="23"/>
                    <a:pt x="907" y="55"/>
                  </a:cubicBezTo>
                  <a:lnTo>
                    <a:pt x="779" y="1243"/>
                  </a:lnTo>
                  <a:lnTo>
                    <a:pt x="85" y="1243"/>
                  </a:lnTo>
                  <a:cubicBezTo>
                    <a:pt x="83" y="1243"/>
                    <a:pt x="81" y="1243"/>
                    <a:pt x="80" y="1243"/>
                  </a:cubicBezTo>
                  <a:cubicBezTo>
                    <a:pt x="0" y="1243"/>
                    <a:pt x="1" y="1366"/>
                    <a:pt x="81" y="1366"/>
                  </a:cubicBezTo>
                  <a:cubicBezTo>
                    <a:pt x="82" y="1366"/>
                    <a:pt x="84" y="1366"/>
                    <a:pt x="85" y="1366"/>
                  </a:cubicBezTo>
                  <a:lnTo>
                    <a:pt x="834" y="1366"/>
                  </a:lnTo>
                  <a:cubicBezTo>
                    <a:pt x="865" y="1366"/>
                    <a:pt x="892" y="1342"/>
                    <a:pt x="895" y="1310"/>
                  </a:cubicBezTo>
                  <a:lnTo>
                    <a:pt x="960" y="719"/>
                  </a:lnTo>
                  <a:lnTo>
                    <a:pt x="1047" y="1814"/>
                  </a:lnTo>
                  <a:cubicBezTo>
                    <a:pt x="1050" y="1843"/>
                    <a:pt x="1071" y="1865"/>
                    <a:pt x="1101" y="1870"/>
                  </a:cubicBezTo>
                  <a:lnTo>
                    <a:pt x="1108" y="1870"/>
                  </a:lnTo>
                  <a:cubicBezTo>
                    <a:pt x="1134" y="1870"/>
                    <a:pt x="1159" y="1854"/>
                    <a:pt x="1167" y="1828"/>
                  </a:cubicBezTo>
                  <a:lnTo>
                    <a:pt x="1336" y="1349"/>
                  </a:lnTo>
                  <a:lnTo>
                    <a:pt x="1847" y="1349"/>
                  </a:lnTo>
                  <a:cubicBezTo>
                    <a:pt x="1926" y="1344"/>
                    <a:pt x="1926" y="1230"/>
                    <a:pt x="1847" y="1226"/>
                  </a:cubicBezTo>
                  <a:lnTo>
                    <a:pt x="1290" y="1226"/>
                  </a:lnTo>
                  <a:cubicBezTo>
                    <a:pt x="1264" y="1226"/>
                    <a:pt x="1242" y="1241"/>
                    <a:pt x="1233" y="1267"/>
                  </a:cubicBezTo>
                  <a:lnTo>
                    <a:pt x="1146" y="1513"/>
                  </a:lnTo>
                  <a:lnTo>
                    <a:pt x="1028" y="56"/>
                  </a:lnTo>
                  <a:cubicBezTo>
                    <a:pt x="1027" y="25"/>
                    <a:pt x="1000" y="0"/>
                    <a:pt x="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96"/>
            <p:cNvSpPr/>
            <p:nvPr/>
          </p:nvSpPr>
          <p:spPr>
            <a:xfrm>
              <a:off x="838816" y="2851095"/>
              <a:ext cx="58476" cy="56572"/>
            </a:xfrm>
            <a:custGeom>
              <a:avLst/>
              <a:gdLst/>
              <a:ahLst/>
              <a:cxnLst/>
              <a:rect l="l" t="t" r="r" b="b"/>
              <a:pathLst>
                <a:path w="1935" h="1872" extrusionOk="0">
                  <a:moveTo>
                    <a:pt x="967" y="1"/>
                  </a:moveTo>
                  <a:cubicBezTo>
                    <a:pt x="937" y="1"/>
                    <a:pt x="910" y="25"/>
                    <a:pt x="908" y="57"/>
                  </a:cubicBezTo>
                  <a:lnTo>
                    <a:pt x="781" y="1243"/>
                  </a:lnTo>
                  <a:lnTo>
                    <a:pt x="87" y="1243"/>
                  </a:lnTo>
                  <a:cubicBezTo>
                    <a:pt x="85" y="1243"/>
                    <a:pt x="84" y="1243"/>
                    <a:pt x="82" y="1243"/>
                  </a:cubicBezTo>
                  <a:cubicBezTo>
                    <a:pt x="1" y="1243"/>
                    <a:pt x="1" y="1367"/>
                    <a:pt x="82" y="1367"/>
                  </a:cubicBezTo>
                  <a:cubicBezTo>
                    <a:pt x="84" y="1367"/>
                    <a:pt x="85" y="1367"/>
                    <a:pt x="87" y="1366"/>
                  </a:cubicBezTo>
                  <a:lnTo>
                    <a:pt x="835" y="1366"/>
                  </a:lnTo>
                  <a:cubicBezTo>
                    <a:pt x="867" y="1366"/>
                    <a:pt x="892" y="1344"/>
                    <a:pt x="897" y="1312"/>
                  </a:cubicBezTo>
                  <a:lnTo>
                    <a:pt x="960" y="721"/>
                  </a:lnTo>
                  <a:lnTo>
                    <a:pt x="1049" y="1816"/>
                  </a:lnTo>
                  <a:cubicBezTo>
                    <a:pt x="1050" y="1845"/>
                    <a:pt x="1073" y="1867"/>
                    <a:pt x="1101" y="1872"/>
                  </a:cubicBezTo>
                  <a:lnTo>
                    <a:pt x="1110" y="1872"/>
                  </a:lnTo>
                  <a:cubicBezTo>
                    <a:pt x="1136" y="1872"/>
                    <a:pt x="1159" y="1855"/>
                    <a:pt x="1167" y="1830"/>
                  </a:cubicBezTo>
                  <a:lnTo>
                    <a:pt x="1336" y="1349"/>
                  </a:lnTo>
                  <a:lnTo>
                    <a:pt x="1849" y="1349"/>
                  </a:lnTo>
                  <a:cubicBezTo>
                    <a:pt x="1851" y="1349"/>
                    <a:pt x="1852" y="1349"/>
                    <a:pt x="1854" y="1349"/>
                  </a:cubicBezTo>
                  <a:cubicBezTo>
                    <a:pt x="1935" y="1349"/>
                    <a:pt x="1934" y="1226"/>
                    <a:pt x="1853" y="1226"/>
                  </a:cubicBezTo>
                  <a:cubicBezTo>
                    <a:pt x="1851" y="1226"/>
                    <a:pt x="1850" y="1226"/>
                    <a:pt x="1849" y="1226"/>
                  </a:cubicBezTo>
                  <a:lnTo>
                    <a:pt x="1292" y="1226"/>
                  </a:lnTo>
                  <a:cubicBezTo>
                    <a:pt x="1266" y="1226"/>
                    <a:pt x="1243" y="1243"/>
                    <a:pt x="1235" y="1268"/>
                  </a:cubicBezTo>
                  <a:lnTo>
                    <a:pt x="1147" y="1515"/>
                  </a:lnTo>
                  <a:lnTo>
                    <a:pt x="1031" y="58"/>
                  </a:lnTo>
                  <a:cubicBezTo>
                    <a:pt x="1028" y="27"/>
                    <a:pt x="1001" y="1"/>
                    <a:pt x="970" y="1"/>
                  </a:cubicBezTo>
                  <a:cubicBezTo>
                    <a:pt x="969" y="1"/>
                    <a:pt x="968" y="1"/>
                    <a:pt x="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96"/>
            <p:cNvSpPr/>
            <p:nvPr/>
          </p:nvSpPr>
          <p:spPr>
            <a:xfrm>
              <a:off x="892337" y="2851095"/>
              <a:ext cx="57992" cy="56572"/>
            </a:xfrm>
            <a:custGeom>
              <a:avLst/>
              <a:gdLst/>
              <a:ahLst/>
              <a:cxnLst/>
              <a:rect l="l" t="t" r="r" b="b"/>
              <a:pathLst>
                <a:path w="1919" h="1872" extrusionOk="0">
                  <a:moveTo>
                    <a:pt x="962" y="1"/>
                  </a:moveTo>
                  <a:cubicBezTo>
                    <a:pt x="931" y="1"/>
                    <a:pt x="904" y="24"/>
                    <a:pt x="901" y="55"/>
                  </a:cubicBezTo>
                  <a:lnTo>
                    <a:pt x="773" y="1243"/>
                  </a:lnTo>
                  <a:lnTo>
                    <a:pt x="79" y="1243"/>
                  </a:lnTo>
                  <a:cubicBezTo>
                    <a:pt x="0" y="1248"/>
                    <a:pt x="0" y="1362"/>
                    <a:pt x="79" y="1366"/>
                  </a:cubicBezTo>
                  <a:lnTo>
                    <a:pt x="826" y="1366"/>
                  </a:lnTo>
                  <a:cubicBezTo>
                    <a:pt x="858" y="1366"/>
                    <a:pt x="885" y="1342"/>
                    <a:pt x="888" y="1312"/>
                  </a:cubicBezTo>
                  <a:lnTo>
                    <a:pt x="952" y="721"/>
                  </a:lnTo>
                  <a:lnTo>
                    <a:pt x="1040" y="1816"/>
                  </a:lnTo>
                  <a:cubicBezTo>
                    <a:pt x="1043" y="1845"/>
                    <a:pt x="1066" y="1867"/>
                    <a:pt x="1094" y="1872"/>
                  </a:cubicBezTo>
                  <a:lnTo>
                    <a:pt x="1101" y="1872"/>
                  </a:lnTo>
                  <a:cubicBezTo>
                    <a:pt x="1127" y="1872"/>
                    <a:pt x="1151" y="1855"/>
                    <a:pt x="1159" y="1830"/>
                  </a:cubicBezTo>
                  <a:lnTo>
                    <a:pt x="1327" y="1349"/>
                  </a:lnTo>
                  <a:lnTo>
                    <a:pt x="1841" y="1349"/>
                  </a:lnTo>
                  <a:cubicBezTo>
                    <a:pt x="1919" y="1345"/>
                    <a:pt x="1919" y="1230"/>
                    <a:pt x="1841" y="1226"/>
                  </a:cubicBezTo>
                  <a:lnTo>
                    <a:pt x="1285" y="1226"/>
                  </a:lnTo>
                  <a:cubicBezTo>
                    <a:pt x="1257" y="1226"/>
                    <a:pt x="1234" y="1242"/>
                    <a:pt x="1226" y="1268"/>
                  </a:cubicBezTo>
                  <a:lnTo>
                    <a:pt x="1140" y="1514"/>
                  </a:lnTo>
                  <a:lnTo>
                    <a:pt x="1023" y="57"/>
                  </a:lnTo>
                  <a:cubicBezTo>
                    <a:pt x="1020" y="25"/>
                    <a:pt x="994" y="1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96"/>
            <p:cNvSpPr/>
            <p:nvPr/>
          </p:nvSpPr>
          <p:spPr>
            <a:xfrm>
              <a:off x="945647" y="2851155"/>
              <a:ext cx="57992" cy="56511"/>
            </a:xfrm>
            <a:custGeom>
              <a:avLst/>
              <a:gdLst/>
              <a:ahLst/>
              <a:cxnLst/>
              <a:rect l="l" t="t" r="r" b="b"/>
              <a:pathLst>
                <a:path w="1919" h="1870" extrusionOk="0">
                  <a:moveTo>
                    <a:pt x="961" y="0"/>
                  </a:moveTo>
                  <a:cubicBezTo>
                    <a:pt x="929" y="0"/>
                    <a:pt x="902" y="23"/>
                    <a:pt x="899" y="55"/>
                  </a:cubicBezTo>
                  <a:lnTo>
                    <a:pt x="772" y="1243"/>
                  </a:lnTo>
                  <a:lnTo>
                    <a:pt x="77" y="1243"/>
                  </a:lnTo>
                  <a:cubicBezTo>
                    <a:pt x="0" y="1247"/>
                    <a:pt x="0" y="1362"/>
                    <a:pt x="77" y="1366"/>
                  </a:cubicBezTo>
                  <a:lnTo>
                    <a:pt x="826" y="1366"/>
                  </a:lnTo>
                  <a:cubicBezTo>
                    <a:pt x="858" y="1366"/>
                    <a:pt x="885" y="1342"/>
                    <a:pt x="888" y="1310"/>
                  </a:cubicBezTo>
                  <a:lnTo>
                    <a:pt x="952" y="719"/>
                  </a:lnTo>
                  <a:lnTo>
                    <a:pt x="1039" y="1814"/>
                  </a:lnTo>
                  <a:cubicBezTo>
                    <a:pt x="1041" y="1843"/>
                    <a:pt x="1064" y="1865"/>
                    <a:pt x="1092" y="1870"/>
                  </a:cubicBezTo>
                  <a:lnTo>
                    <a:pt x="1101" y="1870"/>
                  </a:lnTo>
                  <a:cubicBezTo>
                    <a:pt x="1127" y="1870"/>
                    <a:pt x="1150" y="1853"/>
                    <a:pt x="1158" y="1828"/>
                  </a:cubicBezTo>
                  <a:lnTo>
                    <a:pt x="1327" y="1349"/>
                  </a:lnTo>
                  <a:lnTo>
                    <a:pt x="1841" y="1349"/>
                  </a:lnTo>
                  <a:cubicBezTo>
                    <a:pt x="1918" y="1344"/>
                    <a:pt x="1918" y="1230"/>
                    <a:pt x="1841" y="1226"/>
                  </a:cubicBezTo>
                  <a:lnTo>
                    <a:pt x="1283" y="1226"/>
                  </a:lnTo>
                  <a:cubicBezTo>
                    <a:pt x="1257" y="1226"/>
                    <a:pt x="1234" y="1241"/>
                    <a:pt x="1225" y="1267"/>
                  </a:cubicBezTo>
                  <a:lnTo>
                    <a:pt x="1138" y="1513"/>
                  </a:lnTo>
                  <a:lnTo>
                    <a:pt x="1022" y="56"/>
                  </a:lnTo>
                  <a:cubicBezTo>
                    <a:pt x="1018" y="25"/>
                    <a:pt x="992" y="0"/>
                    <a:pt x="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96"/>
            <p:cNvSpPr/>
            <p:nvPr/>
          </p:nvSpPr>
          <p:spPr>
            <a:xfrm>
              <a:off x="734947" y="2940971"/>
              <a:ext cx="57660" cy="22514"/>
            </a:xfrm>
            <a:custGeom>
              <a:avLst/>
              <a:gdLst/>
              <a:ahLst/>
              <a:cxnLst/>
              <a:rect l="l" t="t" r="r" b="b"/>
              <a:pathLst>
                <a:path w="1908" h="745" extrusionOk="0">
                  <a:moveTo>
                    <a:pt x="1121" y="0"/>
                  </a:moveTo>
                  <a:cubicBezTo>
                    <a:pt x="932" y="0"/>
                    <a:pt x="806" y="305"/>
                    <a:pt x="703" y="591"/>
                  </a:cubicBezTo>
                  <a:lnTo>
                    <a:pt x="696" y="613"/>
                  </a:lnTo>
                  <a:lnTo>
                    <a:pt x="84" y="613"/>
                  </a:lnTo>
                  <a:cubicBezTo>
                    <a:pt x="1" y="613"/>
                    <a:pt x="1" y="736"/>
                    <a:pt x="84" y="736"/>
                  </a:cubicBezTo>
                  <a:lnTo>
                    <a:pt x="739" y="736"/>
                  </a:lnTo>
                  <a:cubicBezTo>
                    <a:pt x="765" y="736"/>
                    <a:pt x="788" y="720"/>
                    <a:pt x="796" y="696"/>
                  </a:cubicBezTo>
                  <a:lnTo>
                    <a:pt x="821" y="633"/>
                  </a:lnTo>
                  <a:cubicBezTo>
                    <a:pt x="865" y="507"/>
                    <a:pt x="1003" y="125"/>
                    <a:pt x="1121" y="125"/>
                  </a:cubicBezTo>
                  <a:lnTo>
                    <a:pt x="1124" y="125"/>
                  </a:lnTo>
                  <a:cubicBezTo>
                    <a:pt x="1156" y="125"/>
                    <a:pt x="1272" y="170"/>
                    <a:pt x="1415" y="690"/>
                  </a:cubicBezTo>
                  <a:cubicBezTo>
                    <a:pt x="1423" y="727"/>
                    <a:pt x="1428" y="744"/>
                    <a:pt x="1580" y="744"/>
                  </a:cubicBezTo>
                  <a:cubicBezTo>
                    <a:pt x="1640" y="744"/>
                    <a:pt x="1726" y="742"/>
                    <a:pt x="1847" y="736"/>
                  </a:cubicBezTo>
                  <a:cubicBezTo>
                    <a:pt x="1882" y="733"/>
                    <a:pt x="1907" y="704"/>
                    <a:pt x="1906" y="671"/>
                  </a:cubicBezTo>
                  <a:cubicBezTo>
                    <a:pt x="1904" y="637"/>
                    <a:pt x="1879" y="616"/>
                    <a:pt x="1841" y="611"/>
                  </a:cubicBezTo>
                  <a:cubicBezTo>
                    <a:pt x="1749" y="616"/>
                    <a:pt x="1645" y="619"/>
                    <a:pt x="1573" y="619"/>
                  </a:cubicBezTo>
                  <a:cubicBezTo>
                    <a:pt x="1553" y="619"/>
                    <a:pt x="1536" y="619"/>
                    <a:pt x="1522" y="618"/>
                  </a:cubicBezTo>
                  <a:cubicBezTo>
                    <a:pt x="1405" y="203"/>
                    <a:pt x="1279" y="6"/>
                    <a:pt x="1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96"/>
            <p:cNvSpPr/>
            <p:nvPr/>
          </p:nvSpPr>
          <p:spPr>
            <a:xfrm>
              <a:off x="788196" y="2941002"/>
              <a:ext cx="57660" cy="22484"/>
            </a:xfrm>
            <a:custGeom>
              <a:avLst/>
              <a:gdLst/>
              <a:ahLst/>
              <a:cxnLst/>
              <a:rect l="l" t="t" r="r" b="b"/>
              <a:pathLst>
                <a:path w="1908" h="744" extrusionOk="0">
                  <a:moveTo>
                    <a:pt x="1122" y="0"/>
                  </a:moveTo>
                  <a:cubicBezTo>
                    <a:pt x="933" y="0"/>
                    <a:pt x="807" y="304"/>
                    <a:pt x="704" y="590"/>
                  </a:cubicBezTo>
                  <a:lnTo>
                    <a:pt x="695" y="613"/>
                  </a:lnTo>
                  <a:lnTo>
                    <a:pt x="82" y="613"/>
                  </a:lnTo>
                  <a:cubicBezTo>
                    <a:pt x="1" y="613"/>
                    <a:pt x="1" y="736"/>
                    <a:pt x="82" y="736"/>
                  </a:cubicBezTo>
                  <a:lnTo>
                    <a:pt x="738" y="736"/>
                  </a:lnTo>
                  <a:cubicBezTo>
                    <a:pt x="764" y="736"/>
                    <a:pt x="787" y="721"/>
                    <a:pt x="797" y="696"/>
                  </a:cubicBezTo>
                  <a:lnTo>
                    <a:pt x="820" y="633"/>
                  </a:lnTo>
                  <a:cubicBezTo>
                    <a:pt x="865" y="506"/>
                    <a:pt x="1003" y="124"/>
                    <a:pt x="1122" y="124"/>
                  </a:cubicBezTo>
                  <a:lnTo>
                    <a:pt x="1123" y="124"/>
                  </a:lnTo>
                  <a:cubicBezTo>
                    <a:pt x="1156" y="125"/>
                    <a:pt x="1271" y="169"/>
                    <a:pt x="1414" y="690"/>
                  </a:cubicBezTo>
                  <a:cubicBezTo>
                    <a:pt x="1424" y="726"/>
                    <a:pt x="1428" y="743"/>
                    <a:pt x="1578" y="743"/>
                  </a:cubicBezTo>
                  <a:cubicBezTo>
                    <a:pt x="1638" y="743"/>
                    <a:pt x="1726" y="741"/>
                    <a:pt x="1847" y="735"/>
                  </a:cubicBezTo>
                  <a:cubicBezTo>
                    <a:pt x="1880" y="733"/>
                    <a:pt x="1908" y="705"/>
                    <a:pt x="1906" y="670"/>
                  </a:cubicBezTo>
                  <a:cubicBezTo>
                    <a:pt x="1905" y="636"/>
                    <a:pt x="1875" y="616"/>
                    <a:pt x="1842" y="612"/>
                  </a:cubicBezTo>
                  <a:cubicBezTo>
                    <a:pt x="1742" y="616"/>
                    <a:pt x="1631" y="619"/>
                    <a:pt x="1560" y="619"/>
                  </a:cubicBezTo>
                  <a:cubicBezTo>
                    <a:pt x="1546" y="619"/>
                    <a:pt x="1533" y="619"/>
                    <a:pt x="1522" y="619"/>
                  </a:cubicBezTo>
                  <a:cubicBezTo>
                    <a:pt x="1404" y="202"/>
                    <a:pt x="1279" y="6"/>
                    <a:pt x="1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96"/>
            <p:cNvSpPr/>
            <p:nvPr/>
          </p:nvSpPr>
          <p:spPr>
            <a:xfrm>
              <a:off x="841415" y="2941002"/>
              <a:ext cx="57660" cy="22484"/>
            </a:xfrm>
            <a:custGeom>
              <a:avLst/>
              <a:gdLst/>
              <a:ahLst/>
              <a:cxnLst/>
              <a:rect l="l" t="t" r="r" b="b"/>
              <a:pathLst>
                <a:path w="1908" h="744" extrusionOk="0">
                  <a:moveTo>
                    <a:pt x="1123" y="0"/>
                  </a:moveTo>
                  <a:cubicBezTo>
                    <a:pt x="932" y="0"/>
                    <a:pt x="808" y="304"/>
                    <a:pt x="705" y="590"/>
                  </a:cubicBezTo>
                  <a:lnTo>
                    <a:pt x="696" y="613"/>
                  </a:lnTo>
                  <a:lnTo>
                    <a:pt x="84" y="613"/>
                  </a:lnTo>
                  <a:cubicBezTo>
                    <a:pt x="1" y="613"/>
                    <a:pt x="1" y="736"/>
                    <a:pt x="84" y="736"/>
                  </a:cubicBezTo>
                  <a:lnTo>
                    <a:pt x="739" y="736"/>
                  </a:lnTo>
                  <a:cubicBezTo>
                    <a:pt x="765" y="736"/>
                    <a:pt x="788" y="721"/>
                    <a:pt x="796" y="696"/>
                  </a:cubicBezTo>
                  <a:lnTo>
                    <a:pt x="821" y="633"/>
                  </a:lnTo>
                  <a:cubicBezTo>
                    <a:pt x="865" y="506"/>
                    <a:pt x="1003" y="124"/>
                    <a:pt x="1123" y="124"/>
                  </a:cubicBezTo>
                  <a:lnTo>
                    <a:pt x="1124" y="124"/>
                  </a:lnTo>
                  <a:cubicBezTo>
                    <a:pt x="1157" y="125"/>
                    <a:pt x="1272" y="169"/>
                    <a:pt x="1415" y="690"/>
                  </a:cubicBezTo>
                  <a:cubicBezTo>
                    <a:pt x="1425" y="726"/>
                    <a:pt x="1429" y="743"/>
                    <a:pt x="1578" y="743"/>
                  </a:cubicBezTo>
                  <a:cubicBezTo>
                    <a:pt x="1640" y="743"/>
                    <a:pt x="1727" y="741"/>
                    <a:pt x="1847" y="735"/>
                  </a:cubicBezTo>
                  <a:cubicBezTo>
                    <a:pt x="1882" y="733"/>
                    <a:pt x="1907" y="705"/>
                    <a:pt x="1906" y="670"/>
                  </a:cubicBezTo>
                  <a:cubicBezTo>
                    <a:pt x="1904" y="636"/>
                    <a:pt x="1877" y="616"/>
                    <a:pt x="1841" y="612"/>
                  </a:cubicBezTo>
                  <a:cubicBezTo>
                    <a:pt x="1743" y="616"/>
                    <a:pt x="1632" y="619"/>
                    <a:pt x="1561" y="619"/>
                  </a:cubicBezTo>
                  <a:cubicBezTo>
                    <a:pt x="1546" y="619"/>
                    <a:pt x="1533" y="619"/>
                    <a:pt x="1522" y="619"/>
                  </a:cubicBezTo>
                  <a:cubicBezTo>
                    <a:pt x="1405" y="202"/>
                    <a:pt x="1279" y="6"/>
                    <a:pt x="1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96"/>
            <p:cNvSpPr/>
            <p:nvPr/>
          </p:nvSpPr>
          <p:spPr>
            <a:xfrm>
              <a:off x="894664" y="2940971"/>
              <a:ext cx="57660" cy="22514"/>
            </a:xfrm>
            <a:custGeom>
              <a:avLst/>
              <a:gdLst/>
              <a:ahLst/>
              <a:cxnLst/>
              <a:rect l="l" t="t" r="r" b="b"/>
              <a:pathLst>
                <a:path w="1908" h="745" extrusionOk="0">
                  <a:moveTo>
                    <a:pt x="1122" y="0"/>
                  </a:moveTo>
                  <a:cubicBezTo>
                    <a:pt x="933" y="0"/>
                    <a:pt x="807" y="305"/>
                    <a:pt x="704" y="591"/>
                  </a:cubicBezTo>
                  <a:lnTo>
                    <a:pt x="696" y="613"/>
                  </a:lnTo>
                  <a:lnTo>
                    <a:pt x="84" y="613"/>
                  </a:lnTo>
                  <a:cubicBezTo>
                    <a:pt x="1" y="613"/>
                    <a:pt x="1" y="736"/>
                    <a:pt x="84" y="736"/>
                  </a:cubicBezTo>
                  <a:lnTo>
                    <a:pt x="739" y="736"/>
                  </a:lnTo>
                  <a:cubicBezTo>
                    <a:pt x="765" y="736"/>
                    <a:pt x="788" y="720"/>
                    <a:pt x="797" y="696"/>
                  </a:cubicBezTo>
                  <a:lnTo>
                    <a:pt x="820" y="633"/>
                  </a:lnTo>
                  <a:cubicBezTo>
                    <a:pt x="865" y="507"/>
                    <a:pt x="1003" y="125"/>
                    <a:pt x="1122" y="125"/>
                  </a:cubicBezTo>
                  <a:lnTo>
                    <a:pt x="1124" y="125"/>
                  </a:lnTo>
                  <a:cubicBezTo>
                    <a:pt x="1156" y="125"/>
                    <a:pt x="1271" y="170"/>
                    <a:pt x="1414" y="690"/>
                  </a:cubicBezTo>
                  <a:cubicBezTo>
                    <a:pt x="1424" y="727"/>
                    <a:pt x="1428" y="744"/>
                    <a:pt x="1578" y="744"/>
                  </a:cubicBezTo>
                  <a:cubicBezTo>
                    <a:pt x="1640" y="744"/>
                    <a:pt x="1726" y="742"/>
                    <a:pt x="1847" y="736"/>
                  </a:cubicBezTo>
                  <a:cubicBezTo>
                    <a:pt x="1882" y="733"/>
                    <a:pt x="1908" y="704"/>
                    <a:pt x="1906" y="671"/>
                  </a:cubicBezTo>
                  <a:cubicBezTo>
                    <a:pt x="1905" y="637"/>
                    <a:pt x="1873" y="616"/>
                    <a:pt x="1842" y="611"/>
                  </a:cubicBezTo>
                  <a:cubicBezTo>
                    <a:pt x="1749" y="616"/>
                    <a:pt x="1644" y="619"/>
                    <a:pt x="1573" y="619"/>
                  </a:cubicBezTo>
                  <a:cubicBezTo>
                    <a:pt x="1553" y="619"/>
                    <a:pt x="1536" y="619"/>
                    <a:pt x="1522" y="618"/>
                  </a:cubicBezTo>
                  <a:cubicBezTo>
                    <a:pt x="1405" y="203"/>
                    <a:pt x="1279" y="6"/>
                    <a:pt x="1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96"/>
            <p:cNvSpPr/>
            <p:nvPr/>
          </p:nvSpPr>
          <p:spPr>
            <a:xfrm>
              <a:off x="947913" y="2940971"/>
              <a:ext cx="57660" cy="22514"/>
            </a:xfrm>
            <a:custGeom>
              <a:avLst/>
              <a:gdLst/>
              <a:ahLst/>
              <a:cxnLst/>
              <a:rect l="l" t="t" r="r" b="b"/>
              <a:pathLst>
                <a:path w="1908" h="745" extrusionOk="0">
                  <a:moveTo>
                    <a:pt x="1122" y="0"/>
                  </a:moveTo>
                  <a:cubicBezTo>
                    <a:pt x="933" y="0"/>
                    <a:pt x="807" y="305"/>
                    <a:pt x="704" y="591"/>
                  </a:cubicBezTo>
                  <a:lnTo>
                    <a:pt x="697" y="613"/>
                  </a:lnTo>
                  <a:lnTo>
                    <a:pt x="83" y="613"/>
                  </a:lnTo>
                  <a:cubicBezTo>
                    <a:pt x="1" y="613"/>
                    <a:pt x="1" y="736"/>
                    <a:pt x="83" y="736"/>
                  </a:cubicBezTo>
                  <a:lnTo>
                    <a:pt x="738" y="736"/>
                  </a:lnTo>
                  <a:cubicBezTo>
                    <a:pt x="764" y="736"/>
                    <a:pt x="787" y="720"/>
                    <a:pt x="797" y="696"/>
                  </a:cubicBezTo>
                  <a:lnTo>
                    <a:pt x="820" y="633"/>
                  </a:lnTo>
                  <a:cubicBezTo>
                    <a:pt x="866" y="507"/>
                    <a:pt x="1003" y="125"/>
                    <a:pt x="1122" y="125"/>
                  </a:cubicBezTo>
                  <a:lnTo>
                    <a:pt x="1123" y="125"/>
                  </a:lnTo>
                  <a:cubicBezTo>
                    <a:pt x="1156" y="125"/>
                    <a:pt x="1271" y="170"/>
                    <a:pt x="1414" y="690"/>
                  </a:cubicBezTo>
                  <a:cubicBezTo>
                    <a:pt x="1424" y="727"/>
                    <a:pt x="1428" y="744"/>
                    <a:pt x="1579" y="744"/>
                  </a:cubicBezTo>
                  <a:cubicBezTo>
                    <a:pt x="1640" y="744"/>
                    <a:pt x="1726" y="742"/>
                    <a:pt x="1848" y="736"/>
                  </a:cubicBezTo>
                  <a:cubicBezTo>
                    <a:pt x="1882" y="733"/>
                    <a:pt x="1908" y="704"/>
                    <a:pt x="1906" y="671"/>
                  </a:cubicBezTo>
                  <a:cubicBezTo>
                    <a:pt x="1905" y="637"/>
                    <a:pt x="1875" y="616"/>
                    <a:pt x="1842" y="611"/>
                  </a:cubicBezTo>
                  <a:cubicBezTo>
                    <a:pt x="1749" y="616"/>
                    <a:pt x="1644" y="619"/>
                    <a:pt x="1573" y="619"/>
                  </a:cubicBezTo>
                  <a:cubicBezTo>
                    <a:pt x="1553" y="619"/>
                    <a:pt x="1536" y="619"/>
                    <a:pt x="1523" y="618"/>
                  </a:cubicBezTo>
                  <a:cubicBezTo>
                    <a:pt x="1404" y="203"/>
                    <a:pt x="1279" y="6"/>
                    <a:pt x="1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96"/>
            <p:cNvSpPr/>
            <p:nvPr/>
          </p:nvSpPr>
          <p:spPr>
            <a:xfrm>
              <a:off x="1319722" y="3324656"/>
              <a:ext cx="147111" cy="432146"/>
            </a:xfrm>
            <a:custGeom>
              <a:avLst/>
              <a:gdLst/>
              <a:ahLst/>
              <a:cxnLst/>
              <a:rect l="l" t="t" r="r" b="b"/>
              <a:pathLst>
                <a:path w="4868" h="14300" extrusionOk="0">
                  <a:moveTo>
                    <a:pt x="2434" y="0"/>
                  </a:moveTo>
                  <a:cubicBezTo>
                    <a:pt x="1090" y="0"/>
                    <a:pt x="1" y="3201"/>
                    <a:pt x="1" y="7149"/>
                  </a:cubicBezTo>
                  <a:cubicBezTo>
                    <a:pt x="1" y="11099"/>
                    <a:pt x="1090" y="14300"/>
                    <a:pt x="2434" y="14300"/>
                  </a:cubicBezTo>
                  <a:cubicBezTo>
                    <a:pt x="3778" y="14300"/>
                    <a:pt x="4868" y="11099"/>
                    <a:pt x="4868" y="7149"/>
                  </a:cubicBezTo>
                  <a:cubicBezTo>
                    <a:pt x="4868" y="3201"/>
                    <a:pt x="3778" y="0"/>
                    <a:pt x="2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96"/>
            <p:cNvSpPr/>
            <p:nvPr/>
          </p:nvSpPr>
          <p:spPr>
            <a:xfrm>
              <a:off x="1319722" y="3324656"/>
              <a:ext cx="74402" cy="432146"/>
            </a:xfrm>
            <a:custGeom>
              <a:avLst/>
              <a:gdLst/>
              <a:ahLst/>
              <a:cxnLst/>
              <a:rect l="l" t="t" r="r" b="b"/>
              <a:pathLst>
                <a:path w="2462" h="14300" extrusionOk="0">
                  <a:moveTo>
                    <a:pt x="2434" y="0"/>
                  </a:moveTo>
                  <a:cubicBezTo>
                    <a:pt x="1091" y="0"/>
                    <a:pt x="1" y="3201"/>
                    <a:pt x="1" y="7149"/>
                  </a:cubicBezTo>
                  <a:cubicBezTo>
                    <a:pt x="1" y="11099"/>
                    <a:pt x="1090" y="14300"/>
                    <a:pt x="2434" y="14300"/>
                  </a:cubicBezTo>
                  <a:cubicBezTo>
                    <a:pt x="2444" y="14300"/>
                    <a:pt x="2453" y="14297"/>
                    <a:pt x="2461" y="14296"/>
                  </a:cubicBezTo>
                  <a:lnTo>
                    <a:pt x="2461" y="3"/>
                  </a:lnTo>
                  <a:cubicBezTo>
                    <a:pt x="2451" y="3"/>
                    <a:pt x="2443" y="0"/>
                    <a:pt x="2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96"/>
            <p:cNvSpPr/>
            <p:nvPr/>
          </p:nvSpPr>
          <p:spPr>
            <a:xfrm>
              <a:off x="662658" y="3230367"/>
              <a:ext cx="648431" cy="53036"/>
            </a:xfrm>
            <a:custGeom>
              <a:avLst/>
              <a:gdLst/>
              <a:ahLst/>
              <a:cxnLst/>
              <a:rect l="l" t="t" r="r" b="b"/>
              <a:pathLst>
                <a:path w="21457" h="1755" extrusionOk="0">
                  <a:moveTo>
                    <a:pt x="20581" y="1"/>
                  </a:moveTo>
                  <a:cubicBezTo>
                    <a:pt x="20580" y="1"/>
                    <a:pt x="20580" y="1"/>
                    <a:pt x="20579" y="1"/>
                  </a:cubicBezTo>
                  <a:lnTo>
                    <a:pt x="877" y="1"/>
                  </a:lnTo>
                  <a:cubicBezTo>
                    <a:pt x="393" y="1"/>
                    <a:pt x="0" y="393"/>
                    <a:pt x="0" y="877"/>
                  </a:cubicBezTo>
                  <a:cubicBezTo>
                    <a:pt x="0" y="1361"/>
                    <a:pt x="393" y="1755"/>
                    <a:pt x="877" y="1755"/>
                  </a:cubicBezTo>
                  <a:lnTo>
                    <a:pt x="20579" y="1755"/>
                  </a:lnTo>
                  <a:cubicBezTo>
                    <a:pt x="21063" y="1755"/>
                    <a:pt x="21456" y="1362"/>
                    <a:pt x="21456" y="877"/>
                  </a:cubicBezTo>
                  <a:cubicBezTo>
                    <a:pt x="21456" y="393"/>
                    <a:pt x="21064" y="1"/>
                    <a:pt x="20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96"/>
            <p:cNvSpPr/>
            <p:nvPr/>
          </p:nvSpPr>
          <p:spPr>
            <a:xfrm>
              <a:off x="1351091" y="3717588"/>
              <a:ext cx="85643" cy="39105"/>
            </a:xfrm>
            <a:custGeom>
              <a:avLst/>
              <a:gdLst/>
              <a:ahLst/>
              <a:cxnLst/>
              <a:rect l="l" t="t" r="r" b="b"/>
              <a:pathLst>
                <a:path w="2834" h="1294" extrusionOk="0">
                  <a:moveTo>
                    <a:pt x="0" y="1"/>
                  </a:moveTo>
                  <a:lnTo>
                    <a:pt x="0" y="1294"/>
                  </a:lnTo>
                  <a:lnTo>
                    <a:pt x="2833" y="1294"/>
                  </a:lnTo>
                  <a:lnTo>
                    <a:pt x="2833" y="1"/>
                  </a:lnTo>
                  <a:close/>
                </a:path>
              </a:pathLst>
            </a:custGeom>
            <a:solidFill>
              <a:srgbClr val="B3B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96"/>
            <p:cNvSpPr/>
            <p:nvPr/>
          </p:nvSpPr>
          <p:spPr>
            <a:xfrm>
              <a:off x="1351091" y="3321277"/>
              <a:ext cx="85643" cy="39105"/>
            </a:xfrm>
            <a:custGeom>
              <a:avLst/>
              <a:gdLst/>
              <a:ahLst/>
              <a:cxnLst/>
              <a:rect l="l" t="t" r="r" b="b"/>
              <a:pathLst>
                <a:path w="2834" h="1294" extrusionOk="0">
                  <a:moveTo>
                    <a:pt x="0" y="1"/>
                  </a:moveTo>
                  <a:lnTo>
                    <a:pt x="0" y="1294"/>
                  </a:lnTo>
                  <a:lnTo>
                    <a:pt x="2833" y="1294"/>
                  </a:lnTo>
                  <a:lnTo>
                    <a:pt x="2833" y="1"/>
                  </a:lnTo>
                  <a:close/>
                </a:path>
              </a:pathLst>
            </a:custGeom>
            <a:solidFill>
              <a:srgbClr val="B3B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96"/>
            <p:cNvSpPr/>
            <p:nvPr/>
          </p:nvSpPr>
          <p:spPr>
            <a:xfrm>
              <a:off x="580850" y="2847770"/>
              <a:ext cx="17074" cy="54668"/>
            </a:xfrm>
            <a:custGeom>
              <a:avLst/>
              <a:gdLst/>
              <a:ahLst/>
              <a:cxnLst/>
              <a:rect l="l" t="t" r="r" b="b"/>
              <a:pathLst>
                <a:path w="565" h="1809" extrusionOk="0">
                  <a:moveTo>
                    <a:pt x="282" y="1"/>
                  </a:moveTo>
                  <a:cubicBezTo>
                    <a:pt x="126" y="1"/>
                    <a:pt x="0" y="404"/>
                    <a:pt x="0" y="904"/>
                  </a:cubicBezTo>
                  <a:cubicBezTo>
                    <a:pt x="0" y="1403"/>
                    <a:pt x="126" y="1809"/>
                    <a:pt x="282" y="1809"/>
                  </a:cubicBezTo>
                  <a:cubicBezTo>
                    <a:pt x="438" y="1809"/>
                    <a:pt x="564" y="1403"/>
                    <a:pt x="564" y="904"/>
                  </a:cubicBezTo>
                  <a:cubicBezTo>
                    <a:pt x="564" y="406"/>
                    <a:pt x="438" y="1"/>
                    <a:pt x="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97"/>
          <p:cNvSpPr txBox="1">
            <a:spLocks noGrp="1"/>
          </p:cNvSpPr>
          <p:nvPr>
            <p:ph type="subTitle" idx="1"/>
          </p:nvPr>
        </p:nvSpPr>
        <p:spPr>
          <a:xfrm>
            <a:off x="895179" y="1587400"/>
            <a:ext cx="36498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lang="en">
                <a:solidFill>
                  <a:schemeClr val="accent6"/>
                </a:solidFill>
              </a:rPr>
              <a:t>pros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676" name="Google Shape;1676;p97"/>
          <p:cNvSpPr txBox="1">
            <a:spLocks noGrp="1"/>
          </p:cNvSpPr>
          <p:nvPr>
            <p:ph type="subTitle" idx="2"/>
          </p:nvPr>
        </p:nvSpPr>
        <p:spPr>
          <a:xfrm>
            <a:off x="4729914" y="1587400"/>
            <a:ext cx="30354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lang="en">
                <a:solidFill>
                  <a:srgbClr val="C00000"/>
                </a:solidFill>
              </a:rPr>
              <a:t>cons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677" name="Google Shape;1677;p97"/>
          <p:cNvSpPr txBox="1">
            <a:spLocks noGrp="1"/>
          </p:cNvSpPr>
          <p:nvPr>
            <p:ph type="subTitle" idx="3"/>
          </p:nvPr>
        </p:nvSpPr>
        <p:spPr>
          <a:xfrm>
            <a:off x="895150" y="2041775"/>
            <a:ext cx="3649800" cy="14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>
                <a:solidFill>
                  <a:schemeClr val="accent6"/>
                </a:solidFill>
              </a:rPr>
              <a:t>It gives us great results for categorical data	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>
                <a:solidFill>
                  <a:schemeClr val="accent6"/>
                </a:solidFill>
              </a:rPr>
              <a:t>It can train our model on GPU that significantly increase the speed of learning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678" name="Google Shape;1678;p97"/>
          <p:cNvSpPr txBox="1">
            <a:spLocks noGrp="1"/>
          </p:cNvSpPr>
          <p:nvPr>
            <p:ph type="subTitle" idx="4"/>
          </p:nvPr>
        </p:nvSpPr>
        <p:spPr>
          <a:xfrm>
            <a:off x="4734463" y="2041775"/>
            <a:ext cx="3402004" cy="14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>
                <a:solidFill>
                  <a:srgbClr val="C00000"/>
                </a:solidFill>
              </a:rPr>
              <a:t>It performs only better than other algorithms only when we have categorical data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>
                <a:solidFill>
                  <a:srgbClr val="C00000"/>
                </a:solidFill>
              </a:rPr>
              <a:t>Can perform very bad if the variables are not properly tuned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679" name="Google Shape;1679;p9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CatBoost- pros and cons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98"/>
          <p:cNvSpPr/>
          <p:nvPr/>
        </p:nvSpPr>
        <p:spPr>
          <a:xfrm>
            <a:off x="567266" y="2635487"/>
            <a:ext cx="8102601" cy="1894812"/>
          </a:xfrm>
          <a:prstGeom prst="roundRect">
            <a:avLst>
              <a:gd name="adj" fmla="val 1812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5" name="Google Shape;1685;p98"/>
          <p:cNvSpPr/>
          <p:nvPr/>
        </p:nvSpPr>
        <p:spPr>
          <a:xfrm>
            <a:off x="567266" y="668865"/>
            <a:ext cx="8102601" cy="1894812"/>
          </a:xfrm>
          <a:prstGeom prst="roundRect">
            <a:avLst>
              <a:gd name="adj" fmla="val 1812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6" name="Google Shape;1686;p98"/>
          <p:cNvSpPr txBox="1">
            <a:spLocks noGrp="1"/>
          </p:cNvSpPr>
          <p:nvPr>
            <p:ph type="title"/>
          </p:nvPr>
        </p:nvSpPr>
        <p:spPr>
          <a:xfrm>
            <a:off x="720000" y="313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First Modeling Results</a:t>
            </a:r>
            <a:endParaRPr/>
          </a:p>
        </p:txBody>
      </p:sp>
      <p:pic>
        <p:nvPicPr>
          <p:cNvPr id="1687" name="Google Shape;1687;p98"/>
          <p:cNvPicPr preferRelativeResize="0"/>
          <p:nvPr/>
        </p:nvPicPr>
        <p:blipFill rotWithShape="1">
          <a:blip r:embed="rId3">
            <a:alphaModFix/>
          </a:blip>
          <a:srcRect t="8137"/>
          <a:stretch/>
        </p:blipFill>
        <p:spPr>
          <a:xfrm>
            <a:off x="3019875" y="740675"/>
            <a:ext cx="2670674" cy="177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8" name="Google Shape;1688;p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0879" y="757609"/>
            <a:ext cx="2098658" cy="177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9" name="Google Shape;1689;p9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07267" y="2751080"/>
            <a:ext cx="2583282" cy="177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0" name="Google Shape;1690;p9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30879" y="2758099"/>
            <a:ext cx="2098658" cy="17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1" name="Google Shape;1691;p98"/>
          <p:cNvSpPr txBox="1"/>
          <p:nvPr/>
        </p:nvSpPr>
        <p:spPr>
          <a:xfrm>
            <a:off x="1145963" y="1491516"/>
            <a:ext cx="14335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>
                <a:solidFill>
                  <a:srgbClr val="002060"/>
                </a:solidFill>
                <a:latin typeface="Poppins"/>
                <a:ea typeface="Poppins"/>
                <a:cs typeface="Poppins"/>
                <a:sym typeface="Poppins"/>
              </a:rPr>
              <a:t>CatBoost</a:t>
            </a:r>
            <a:endParaRPr sz="2000" b="1" i="0" u="none" strike="noStrike" cap="none">
              <a:solidFill>
                <a:srgbClr val="00206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92" name="Google Shape;1692;p98"/>
          <p:cNvSpPr txBox="1"/>
          <p:nvPr/>
        </p:nvSpPr>
        <p:spPr>
          <a:xfrm>
            <a:off x="1145964" y="3386328"/>
            <a:ext cx="143358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>
                <a:solidFill>
                  <a:srgbClr val="002060"/>
                </a:solidFill>
                <a:latin typeface="Poppins"/>
                <a:ea typeface="Poppins"/>
                <a:cs typeface="Poppins"/>
                <a:sym typeface="Poppins"/>
              </a:rPr>
              <a:t>XGBoost</a:t>
            </a:r>
            <a:endParaRPr sz="2000" b="1" i="0" u="none" strike="noStrike" cap="none">
              <a:solidFill>
                <a:srgbClr val="00206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99"/>
          <p:cNvSpPr/>
          <p:nvPr/>
        </p:nvSpPr>
        <p:spPr>
          <a:xfrm>
            <a:off x="567266" y="2635487"/>
            <a:ext cx="8102601" cy="1894812"/>
          </a:xfrm>
          <a:prstGeom prst="roundRect">
            <a:avLst>
              <a:gd name="adj" fmla="val 1812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8" name="Google Shape;1698;p99"/>
          <p:cNvSpPr/>
          <p:nvPr/>
        </p:nvSpPr>
        <p:spPr>
          <a:xfrm>
            <a:off x="567266" y="668865"/>
            <a:ext cx="8102601" cy="1894812"/>
          </a:xfrm>
          <a:prstGeom prst="roundRect">
            <a:avLst>
              <a:gd name="adj" fmla="val 1812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9" name="Google Shape;1699;p99"/>
          <p:cNvSpPr txBox="1">
            <a:spLocks noGrp="1"/>
          </p:cNvSpPr>
          <p:nvPr>
            <p:ph type="title"/>
          </p:nvPr>
        </p:nvSpPr>
        <p:spPr>
          <a:xfrm>
            <a:off x="720000" y="313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Calibration comparison</a:t>
            </a:r>
            <a:endParaRPr/>
          </a:p>
        </p:txBody>
      </p:sp>
      <p:sp>
        <p:nvSpPr>
          <p:cNvPr id="1700" name="Google Shape;1700;p99"/>
          <p:cNvSpPr txBox="1"/>
          <p:nvPr/>
        </p:nvSpPr>
        <p:spPr>
          <a:xfrm>
            <a:off x="1060190" y="1472161"/>
            <a:ext cx="14422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>
                <a:solidFill>
                  <a:srgbClr val="002060"/>
                </a:solidFill>
                <a:latin typeface="Poppins"/>
                <a:ea typeface="Poppins"/>
                <a:cs typeface="Poppins"/>
                <a:sym typeface="Poppins"/>
              </a:rPr>
              <a:t>CatBoost</a:t>
            </a:r>
            <a:endParaRPr sz="2000" b="1" i="0" u="none" strike="noStrike" cap="none">
              <a:solidFill>
                <a:srgbClr val="00206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01" name="Google Shape;1701;p99"/>
          <p:cNvSpPr txBox="1"/>
          <p:nvPr/>
        </p:nvSpPr>
        <p:spPr>
          <a:xfrm>
            <a:off x="1120562" y="3386328"/>
            <a:ext cx="135646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>
                <a:solidFill>
                  <a:srgbClr val="002060"/>
                </a:solidFill>
                <a:latin typeface="Poppins"/>
                <a:ea typeface="Poppins"/>
                <a:cs typeface="Poppins"/>
                <a:sym typeface="Poppins"/>
              </a:rPr>
              <a:t>XGBoost</a:t>
            </a:r>
            <a:endParaRPr sz="2000" b="1" i="0" u="none" strike="noStrike" cap="none">
              <a:solidFill>
                <a:srgbClr val="00206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02" name="Google Shape;1702;p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8201" y="668865"/>
            <a:ext cx="3645017" cy="1894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3" name="Google Shape;1703;p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8992" y="1177558"/>
            <a:ext cx="2265100" cy="106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4" name="Google Shape;1704;p9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88200" y="2637491"/>
            <a:ext cx="3645017" cy="1892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5" name="Google Shape;1705;p9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18991" y="3076605"/>
            <a:ext cx="2265101" cy="1069848"/>
          </a:xfrm>
          <a:prstGeom prst="rect">
            <a:avLst/>
          </a:prstGeom>
          <a:noFill/>
          <a:ln>
            <a:noFill/>
          </a:ln>
        </p:spPr>
      </p:pic>
      <p:sp>
        <p:nvSpPr>
          <p:cNvPr id="1706" name="Google Shape;1706;p99"/>
          <p:cNvSpPr/>
          <p:nvPr/>
        </p:nvSpPr>
        <p:spPr>
          <a:xfrm>
            <a:off x="635000" y="2675776"/>
            <a:ext cx="7949092" cy="1820655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chemeClr val="accent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p100"/>
          <p:cNvSpPr txBox="1">
            <a:spLocks noGrp="1"/>
          </p:cNvSpPr>
          <p:nvPr>
            <p:ph type="title"/>
          </p:nvPr>
        </p:nvSpPr>
        <p:spPr>
          <a:xfrm>
            <a:off x="720000" y="8217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Performance charts- XGBoost (cont.)</a:t>
            </a:r>
            <a:endParaRPr/>
          </a:p>
        </p:txBody>
      </p:sp>
      <p:pic>
        <p:nvPicPr>
          <p:cNvPr id="1712" name="Google Shape;1712;p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9045" y="1068074"/>
            <a:ext cx="4139058" cy="2920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3" name="Google Shape;1713;p1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5897" y="1068074"/>
            <a:ext cx="4139058" cy="2920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101"/>
          <p:cNvSpPr txBox="1">
            <a:spLocks noGrp="1"/>
          </p:cNvSpPr>
          <p:nvPr>
            <p:ph type="title"/>
          </p:nvPr>
        </p:nvSpPr>
        <p:spPr>
          <a:xfrm>
            <a:off x="715099" y="382600"/>
            <a:ext cx="4906768" cy="18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Potential Intervention cut-offs</a:t>
            </a:r>
            <a:endParaRPr/>
          </a:p>
        </p:txBody>
      </p:sp>
      <p:grpSp>
        <p:nvGrpSpPr>
          <p:cNvPr id="1719" name="Google Shape;1719;p101"/>
          <p:cNvGrpSpPr/>
          <p:nvPr/>
        </p:nvGrpSpPr>
        <p:grpSpPr>
          <a:xfrm>
            <a:off x="596550" y="2401739"/>
            <a:ext cx="4235019" cy="2206760"/>
            <a:chOff x="4471829" y="3547942"/>
            <a:chExt cx="1216120" cy="618779"/>
          </a:xfrm>
        </p:grpSpPr>
        <p:grpSp>
          <p:nvGrpSpPr>
            <p:cNvPr id="1720" name="Google Shape;1720;p101"/>
            <p:cNvGrpSpPr/>
            <p:nvPr/>
          </p:nvGrpSpPr>
          <p:grpSpPr>
            <a:xfrm>
              <a:off x="4471829" y="3985221"/>
              <a:ext cx="1216119" cy="181500"/>
              <a:chOff x="4471829" y="3985221"/>
              <a:chExt cx="1216119" cy="181500"/>
            </a:xfrm>
          </p:grpSpPr>
          <p:sp>
            <p:nvSpPr>
              <p:cNvPr id="1721" name="Google Shape;1721;p101"/>
              <p:cNvSpPr/>
              <p:nvPr/>
            </p:nvSpPr>
            <p:spPr>
              <a:xfrm rot="10800000">
                <a:off x="4471829" y="3985221"/>
                <a:ext cx="1040700" cy="181500"/>
              </a:xfrm>
              <a:prstGeom prst="rect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22" name="Google Shape;1722;p101"/>
              <p:cNvCxnSpPr>
                <a:endCxn id="1723" idx="1"/>
              </p:cNvCxnSpPr>
              <p:nvPr/>
            </p:nvCxnSpPr>
            <p:spPr>
              <a:xfrm>
                <a:off x="5389148" y="4077673"/>
                <a:ext cx="2988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724" name="Google Shape;1724;p101"/>
            <p:cNvGrpSpPr/>
            <p:nvPr/>
          </p:nvGrpSpPr>
          <p:grpSpPr>
            <a:xfrm>
              <a:off x="4618704" y="3766582"/>
              <a:ext cx="1069245" cy="181500"/>
              <a:chOff x="4618704" y="3766582"/>
              <a:chExt cx="1069245" cy="181500"/>
            </a:xfrm>
          </p:grpSpPr>
          <p:sp>
            <p:nvSpPr>
              <p:cNvPr id="1725" name="Google Shape;1725;p101"/>
              <p:cNvSpPr/>
              <p:nvPr/>
            </p:nvSpPr>
            <p:spPr>
              <a:xfrm rot="10800000">
                <a:off x="4618704" y="3766582"/>
                <a:ext cx="747000" cy="1815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26" name="Google Shape;1726;p101"/>
              <p:cNvCxnSpPr>
                <a:endCxn id="1727" idx="1"/>
              </p:cNvCxnSpPr>
              <p:nvPr/>
            </p:nvCxnSpPr>
            <p:spPr>
              <a:xfrm>
                <a:off x="5246049" y="3859112"/>
                <a:ext cx="4419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728" name="Google Shape;1728;p101"/>
            <p:cNvGrpSpPr/>
            <p:nvPr/>
          </p:nvGrpSpPr>
          <p:grpSpPr>
            <a:xfrm>
              <a:off x="4786477" y="3547942"/>
              <a:ext cx="901472" cy="181500"/>
              <a:chOff x="4786477" y="3547942"/>
              <a:chExt cx="901472" cy="181500"/>
            </a:xfrm>
          </p:grpSpPr>
          <p:sp>
            <p:nvSpPr>
              <p:cNvPr id="1729" name="Google Shape;1729;p101"/>
              <p:cNvSpPr/>
              <p:nvPr/>
            </p:nvSpPr>
            <p:spPr>
              <a:xfrm>
                <a:off x="4786477" y="3547942"/>
                <a:ext cx="411600" cy="181500"/>
              </a:xfrm>
              <a:prstGeom prst="rect">
                <a:avLst/>
              </a:pr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30" name="Google Shape;1730;p101"/>
              <p:cNvCxnSpPr>
                <a:endCxn id="1731" idx="1"/>
              </p:cNvCxnSpPr>
              <p:nvPr/>
            </p:nvCxnSpPr>
            <p:spPr>
              <a:xfrm rot="10800000" flipH="1">
                <a:off x="5090349" y="3639316"/>
                <a:ext cx="597600" cy="30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aphicFrame>
        <p:nvGraphicFramePr>
          <p:cNvPr id="1732" name="Google Shape;1732;p101"/>
          <p:cNvGraphicFramePr/>
          <p:nvPr/>
        </p:nvGraphicFramePr>
        <p:xfrm>
          <a:off x="1590169" y="240839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{94F6EE79-D02C-4B3A-91C1-38A7D25A011B}</a:tableStyleId>
              </a:tblPr>
              <a:tblGrid>
                <a:gridCol w="101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u="none" strike="noStrike" cap="none"/>
                        <a:t>Percent positive</a:t>
                      </a:r>
                      <a:endParaRPr sz="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strike="noStrike" cap="none"/>
                        <a:t>2 %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u="none" strike="noStrike" cap="none"/>
                        <a:t>Sensitivity</a:t>
                      </a:r>
                      <a:endParaRPr sz="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strike="noStrike" cap="none"/>
                        <a:t>86%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u="none" strike="noStrike" cap="none"/>
                        <a:t>PPV</a:t>
                      </a:r>
                      <a:endParaRPr sz="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strike="noStrike" cap="none"/>
                        <a:t>50%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33" name="Google Shape;1733;p101"/>
          <p:cNvGraphicFramePr/>
          <p:nvPr/>
        </p:nvGraphicFramePr>
        <p:xfrm>
          <a:off x="1446102" y="318508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{94F6EE79-D02C-4B3A-91C1-38A7D25A011B}</a:tableStyleId>
              </a:tblPr>
              <a:tblGrid>
                <a:gridCol w="122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u="none" strike="noStrike" cap="none"/>
                        <a:t>Percent positive</a:t>
                      </a:r>
                      <a:endParaRPr sz="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strike="noStrike" cap="none"/>
                        <a:t>5%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u="none" strike="noStrike" cap="none"/>
                        <a:t>Sensitivity</a:t>
                      </a:r>
                      <a:endParaRPr sz="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strike="noStrike" cap="none"/>
                        <a:t>97%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u="none" strike="noStrike" cap="none"/>
                        <a:t>PPV</a:t>
                      </a:r>
                      <a:endParaRPr sz="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strike="noStrike" cap="none"/>
                        <a:t>71%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34" name="Google Shape;1734;p101"/>
          <p:cNvGraphicFramePr/>
          <p:nvPr/>
        </p:nvGraphicFramePr>
        <p:xfrm>
          <a:off x="1740462" y="397241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{94F6EE79-D02C-4B3A-91C1-38A7D25A011B}</a:tableStyleId>
              </a:tblPr>
              <a:tblGrid>
                <a:gridCol w="9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u="none" strike="noStrike" cap="none"/>
                        <a:t>Percent positive</a:t>
                      </a:r>
                      <a:endParaRPr sz="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strike="noStrike" cap="none"/>
                        <a:t>10%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u="none" strike="noStrike" cap="none"/>
                        <a:t>Sensitivity</a:t>
                      </a:r>
                      <a:endParaRPr sz="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strike="noStrike" cap="none"/>
                        <a:t>99%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u="none" strike="noStrike" cap="none"/>
                        <a:t>PPV</a:t>
                      </a:r>
                      <a:endParaRPr sz="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strike="noStrike" cap="none"/>
                        <a:t>81%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31" name="Google Shape;1731;p101"/>
          <p:cNvSpPr/>
          <p:nvPr/>
        </p:nvSpPr>
        <p:spPr>
          <a:xfrm>
            <a:off x="4831569" y="2396401"/>
            <a:ext cx="3793843" cy="662413"/>
          </a:xfrm>
          <a:prstGeom prst="rect">
            <a:avLst/>
          </a:prstGeom>
          <a:noFill/>
          <a:ln w="25400" cap="flat" cmpd="sng">
            <a:solidFill>
              <a:srgbClr val="BAC8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2% of the population. Identifies 86% of those who will die in the ICU; if someone is identified at this risk, he/she has a risk of 50% of mortality.</a:t>
            </a:r>
            <a:endParaRPr sz="105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27" name="Google Shape;1727;p101"/>
          <p:cNvSpPr/>
          <p:nvPr/>
        </p:nvSpPr>
        <p:spPr>
          <a:xfrm>
            <a:off x="4831569" y="3180262"/>
            <a:ext cx="3793843" cy="662413"/>
          </a:xfrm>
          <a:prstGeom prst="rect">
            <a:avLst/>
          </a:prstGeom>
          <a:noFill/>
          <a:ln w="25400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5% of the population. Identifies 97% of those who will die in the ICU; if someone is identified at this risk, he/she has a risk of 71% of mortality.</a:t>
            </a:r>
            <a:endParaRPr sz="105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23" name="Google Shape;1723;p101"/>
          <p:cNvSpPr/>
          <p:nvPr/>
        </p:nvSpPr>
        <p:spPr>
          <a:xfrm>
            <a:off x="4831568" y="3959718"/>
            <a:ext cx="3793843" cy="662413"/>
          </a:xfrm>
          <a:prstGeom prst="rect">
            <a:avLst/>
          </a:prstGeom>
          <a:noFill/>
          <a:ln w="25400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10% of the population. Identifies 99% of those who will die in the ICU; if someone is identified at this risk, he/she has a risk of 81% of mortality.</a:t>
            </a:r>
            <a:endParaRPr sz="105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5" name="Google Shape;1735;p101"/>
          <p:cNvCxnSpPr/>
          <p:nvPr/>
        </p:nvCxnSpPr>
        <p:spPr>
          <a:xfrm>
            <a:off x="-33300" y="1458292"/>
            <a:ext cx="9210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0" name="Google Shape;1740;p6"/>
          <p:cNvGrpSpPr/>
          <p:nvPr/>
        </p:nvGrpSpPr>
        <p:grpSpPr>
          <a:xfrm>
            <a:off x="4982203" y="692528"/>
            <a:ext cx="2972400" cy="2972400"/>
            <a:chOff x="4989713" y="674650"/>
            <a:chExt cx="2972400" cy="2972400"/>
          </a:xfrm>
        </p:grpSpPr>
        <p:pic>
          <p:nvPicPr>
            <p:cNvPr id="1741" name="Google Shape;1741;p6"/>
            <p:cNvPicPr preferRelativeResize="0"/>
            <p:nvPr/>
          </p:nvPicPr>
          <p:blipFill rotWithShape="1">
            <a:blip r:embed="rId3">
              <a:alphaModFix/>
            </a:blip>
            <a:srcRect l="24700" r="8065"/>
            <a:stretch/>
          </p:blipFill>
          <p:spPr>
            <a:xfrm>
              <a:off x="4989713" y="687550"/>
              <a:ext cx="2972400" cy="2946600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1742" name="Google Shape;1742;p6"/>
            <p:cNvSpPr/>
            <p:nvPr/>
          </p:nvSpPr>
          <p:spPr>
            <a:xfrm>
              <a:off x="4989713" y="674650"/>
              <a:ext cx="2972400" cy="2972400"/>
            </a:xfrm>
            <a:prstGeom prst="ellipse">
              <a:avLst/>
            </a:prstGeom>
            <a:solidFill>
              <a:srgbClr val="556BD0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3" name="Google Shape;1743;p6"/>
          <p:cNvSpPr txBox="1">
            <a:spLocks noGrp="1"/>
          </p:cNvSpPr>
          <p:nvPr>
            <p:ph type="title"/>
          </p:nvPr>
        </p:nvSpPr>
        <p:spPr>
          <a:xfrm>
            <a:off x="1070643" y="1343435"/>
            <a:ext cx="3467311" cy="113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third meeting: </a:t>
            </a:r>
            <a:br>
              <a:rPr lang="en"/>
            </a:br>
            <a:r>
              <a:rPr lang="en"/>
              <a:t>explainability</a:t>
            </a:r>
            <a:endParaRPr/>
          </a:p>
        </p:txBody>
      </p:sp>
      <p:sp>
        <p:nvSpPr>
          <p:cNvPr id="1744" name="Google Shape;1744;p6"/>
          <p:cNvSpPr txBox="1">
            <a:spLocks noGrp="1"/>
          </p:cNvSpPr>
          <p:nvPr>
            <p:ph type="subTitle" idx="1"/>
          </p:nvPr>
        </p:nvSpPr>
        <p:spPr>
          <a:xfrm>
            <a:off x="1092215" y="2334929"/>
            <a:ext cx="3110881" cy="813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Global &amp; local explainability alternatives</a:t>
            </a:r>
            <a:endParaRPr/>
          </a:p>
        </p:txBody>
      </p:sp>
      <p:sp>
        <p:nvSpPr>
          <p:cNvPr id="1745" name="Google Shape;1745;p6"/>
          <p:cNvSpPr/>
          <p:nvPr/>
        </p:nvSpPr>
        <p:spPr>
          <a:xfrm>
            <a:off x="7060347" y="4622081"/>
            <a:ext cx="1361100" cy="129300"/>
          </a:xfrm>
          <a:prstGeom prst="ellipse">
            <a:avLst/>
          </a:prstGeom>
          <a:solidFill>
            <a:srgbClr val="556BD0">
              <a:alpha val="4117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6" name="Google Shape;1746;p6"/>
          <p:cNvGrpSpPr/>
          <p:nvPr/>
        </p:nvGrpSpPr>
        <p:grpSpPr>
          <a:xfrm>
            <a:off x="7122947" y="2367786"/>
            <a:ext cx="1219746" cy="2325193"/>
            <a:chOff x="3378775" y="807175"/>
            <a:chExt cx="354825" cy="676400"/>
          </a:xfrm>
        </p:grpSpPr>
        <p:sp>
          <p:nvSpPr>
            <p:cNvPr id="1747" name="Google Shape;1747;p6"/>
            <p:cNvSpPr/>
            <p:nvPr/>
          </p:nvSpPr>
          <p:spPr>
            <a:xfrm>
              <a:off x="3420775" y="1441575"/>
              <a:ext cx="20050" cy="27575"/>
            </a:xfrm>
            <a:custGeom>
              <a:avLst/>
              <a:gdLst/>
              <a:ahLst/>
              <a:cxnLst/>
              <a:rect l="l" t="t" r="r" b="b"/>
              <a:pathLst>
                <a:path w="802" h="1103" extrusionOk="0">
                  <a:moveTo>
                    <a:pt x="103" y="0"/>
                  </a:moveTo>
                  <a:cubicBezTo>
                    <a:pt x="40" y="0"/>
                    <a:pt x="0" y="69"/>
                    <a:pt x="34" y="123"/>
                  </a:cubicBezTo>
                  <a:lnTo>
                    <a:pt x="592" y="1061"/>
                  </a:lnTo>
                  <a:cubicBezTo>
                    <a:pt x="606" y="1086"/>
                    <a:pt x="632" y="1102"/>
                    <a:pt x="662" y="1102"/>
                  </a:cubicBezTo>
                  <a:lnTo>
                    <a:pt x="720" y="1102"/>
                  </a:lnTo>
                  <a:cubicBezTo>
                    <a:pt x="766" y="1102"/>
                    <a:pt x="801" y="1065"/>
                    <a:pt x="801" y="1021"/>
                  </a:cubicBezTo>
                  <a:lnTo>
                    <a:pt x="801" y="81"/>
                  </a:lnTo>
                  <a:cubicBezTo>
                    <a:pt x="801" y="36"/>
                    <a:pt x="766" y="0"/>
                    <a:pt x="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6"/>
            <p:cNvSpPr/>
            <p:nvPr/>
          </p:nvSpPr>
          <p:spPr>
            <a:xfrm>
              <a:off x="3419775" y="1446350"/>
              <a:ext cx="24375" cy="37225"/>
            </a:xfrm>
            <a:custGeom>
              <a:avLst/>
              <a:gdLst/>
              <a:ahLst/>
              <a:cxnLst/>
              <a:rect l="l" t="t" r="r" b="b"/>
              <a:pathLst>
                <a:path w="975" h="1489" extrusionOk="0">
                  <a:moveTo>
                    <a:pt x="745" y="0"/>
                  </a:moveTo>
                  <a:cubicBezTo>
                    <a:pt x="334" y="0"/>
                    <a:pt x="1" y="334"/>
                    <a:pt x="1" y="745"/>
                  </a:cubicBezTo>
                  <a:cubicBezTo>
                    <a:pt x="1" y="1155"/>
                    <a:pt x="334" y="1489"/>
                    <a:pt x="745" y="1489"/>
                  </a:cubicBezTo>
                  <a:lnTo>
                    <a:pt x="975" y="1489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6"/>
            <p:cNvSpPr/>
            <p:nvPr/>
          </p:nvSpPr>
          <p:spPr>
            <a:xfrm>
              <a:off x="3425525" y="1446350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745" y="0"/>
                  </a:moveTo>
                  <a:cubicBezTo>
                    <a:pt x="334" y="0"/>
                    <a:pt x="0" y="334"/>
                    <a:pt x="0" y="745"/>
                  </a:cubicBezTo>
                  <a:cubicBezTo>
                    <a:pt x="0" y="1155"/>
                    <a:pt x="334" y="1489"/>
                    <a:pt x="745" y="1489"/>
                  </a:cubicBezTo>
                  <a:cubicBezTo>
                    <a:pt x="1156" y="1489"/>
                    <a:pt x="1489" y="1155"/>
                    <a:pt x="1489" y="745"/>
                  </a:cubicBezTo>
                  <a:cubicBezTo>
                    <a:pt x="1489" y="334"/>
                    <a:pt x="1156" y="0"/>
                    <a:pt x="7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6"/>
            <p:cNvSpPr/>
            <p:nvPr/>
          </p:nvSpPr>
          <p:spPr>
            <a:xfrm>
              <a:off x="3427525" y="1449550"/>
              <a:ext cx="32025" cy="30800"/>
            </a:xfrm>
            <a:custGeom>
              <a:avLst/>
              <a:gdLst/>
              <a:ahLst/>
              <a:cxnLst/>
              <a:rect l="l" t="t" r="r" b="b"/>
              <a:pathLst>
                <a:path w="1281" h="1232" extrusionOk="0">
                  <a:moveTo>
                    <a:pt x="665" y="1"/>
                  </a:moveTo>
                  <a:cubicBezTo>
                    <a:pt x="417" y="1"/>
                    <a:pt x="192" y="150"/>
                    <a:pt x="97" y="381"/>
                  </a:cubicBezTo>
                  <a:cubicBezTo>
                    <a:pt x="1" y="610"/>
                    <a:pt x="54" y="874"/>
                    <a:pt x="230" y="1051"/>
                  </a:cubicBezTo>
                  <a:cubicBezTo>
                    <a:pt x="347" y="1169"/>
                    <a:pt x="505" y="1231"/>
                    <a:pt x="665" y="1231"/>
                  </a:cubicBezTo>
                  <a:cubicBezTo>
                    <a:pt x="744" y="1231"/>
                    <a:pt x="824" y="1216"/>
                    <a:pt x="900" y="1184"/>
                  </a:cubicBezTo>
                  <a:cubicBezTo>
                    <a:pt x="1130" y="1089"/>
                    <a:pt x="1280" y="865"/>
                    <a:pt x="1280" y="617"/>
                  </a:cubicBezTo>
                  <a:cubicBezTo>
                    <a:pt x="1280" y="276"/>
                    <a:pt x="1004" y="1"/>
                    <a:pt x="6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6"/>
            <p:cNvSpPr/>
            <p:nvPr/>
          </p:nvSpPr>
          <p:spPr>
            <a:xfrm>
              <a:off x="3426500" y="1441575"/>
              <a:ext cx="20100" cy="27575"/>
            </a:xfrm>
            <a:custGeom>
              <a:avLst/>
              <a:gdLst/>
              <a:ahLst/>
              <a:cxnLst/>
              <a:rect l="l" t="t" r="r" b="b"/>
              <a:pathLst>
                <a:path w="804" h="1103" extrusionOk="0">
                  <a:moveTo>
                    <a:pt x="105" y="0"/>
                  </a:moveTo>
                  <a:cubicBezTo>
                    <a:pt x="40" y="0"/>
                    <a:pt x="1" y="69"/>
                    <a:pt x="34" y="123"/>
                  </a:cubicBezTo>
                  <a:lnTo>
                    <a:pt x="592" y="1061"/>
                  </a:lnTo>
                  <a:cubicBezTo>
                    <a:pt x="607" y="1086"/>
                    <a:pt x="634" y="1102"/>
                    <a:pt x="662" y="1102"/>
                  </a:cubicBezTo>
                  <a:lnTo>
                    <a:pt x="720" y="1102"/>
                  </a:lnTo>
                  <a:cubicBezTo>
                    <a:pt x="766" y="1102"/>
                    <a:pt x="803" y="1065"/>
                    <a:pt x="803" y="1021"/>
                  </a:cubicBezTo>
                  <a:lnTo>
                    <a:pt x="803" y="81"/>
                  </a:lnTo>
                  <a:cubicBezTo>
                    <a:pt x="802" y="36"/>
                    <a:pt x="766" y="0"/>
                    <a:pt x="7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6"/>
            <p:cNvSpPr/>
            <p:nvPr/>
          </p:nvSpPr>
          <p:spPr>
            <a:xfrm>
              <a:off x="3524500" y="1441575"/>
              <a:ext cx="20050" cy="27575"/>
            </a:xfrm>
            <a:custGeom>
              <a:avLst/>
              <a:gdLst/>
              <a:ahLst/>
              <a:cxnLst/>
              <a:rect l="l" t="t" r="r" b="b"/>
              <a:pathLst>
                <a:path w="802" h="1103" extrusionOk="0">
                  <a:moveTo>
                    <a:pt x="103" y="0"/>
                  </a:moveTo>
                  <a:cubicBezTo>
                    <a:pt x="39" y="0"/>
                    <a:pt x="1" y="69"/>
                    <a:pt x="33" y="123"/>
                  </a:cubicBezTo>
                  <a:lnTo>
                    <a:pt x="590" y="1061"/>
                  </a:lnTo>
                  <a:cubicBezTo>
                    <a:pt x="605" y="1086"/>
                    <a:pt x="632" y="1102"/>
                    <a:pt x="661" y="1102"/>
                  </a:cubicBezTo>
                  <a:lnTo>
                    <a:pt x="719" y="1102"/>
                  </a:lnTo>
                  <a:cubicBezTo>
                    <a:pt x="765" y="1102"/>
                    <a:pt x="802" y="1065"/>
                    <a:pt x="802" y="1021"/>
                  </a:cubicBezTo>
                  <a:lnTo>
                    <a:pt x="802" y="81"/>
                  </a:lnTo>
                  <a:cubicBezTo>
                    <a:pt x="802" y="36"/>
                    <a:pt x="765" y="0"/>
                    <a:pt x="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6"/>
            <p:cNvSpPr/>
            <p:nvPr/>
          </p:nvSpPr>
          <p:spPr>
            <a:xfrm>
              <a:off x="3523475" y="1446350"/>
              <a:ext cx="24400" cy="37225"/>
            </a:xfrm>
            <a:custGeom>
              <a:avLst/>
              <a:gdLst/>
              <a:ahLst/>
              <a:cxnLst/>
              <a:rect l="l" t="t" r="r" b="b"/>
              <a:pathLst>
                <a:path w="976" h="1489" extrusionOk="0">
                  <a:moveTo>
                    <a:pt x="745" y="0"/>
                  </a:moveTo>
                  <a:cubicBezTo>
                    <a:pt x="334" y="0"/>
                    <a:pt x="1" y="334"/>
                    <a:pt x="1" y="745"/>
                  </a:cubicBezTo>
                  <a:cubicBezTo>
                    <a:pt x="1" y="1155"/>
                    <a:pt x="334" y="1489"/>
                    <a:pt x="745" y="1489"/>
                  </a:cubicBezTo>
                  <a:lnTo>
                    <a:pt x="976" y="1489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6"/>
            <p:cNvSpPr/>
            <p:nvPr/>
          </p:nvSpPr>
          <p:spPr>
            <a:xfrm>
              <a:off x="3529225" y="1446350"/>
              <a:ext cx="37250" cy="37225"/>
            </a:xfrm>
            <a:custGeom>
              <a:avLst/>
              <a:gdLst/>
              <a:ahLst/>
              <a:cxnLst/>
              <a:rect l="l" t="t" r="r" b="b"/>
              <a:pathLst>
                <a:path w="1490" h="1489" extrusionOk="0">
                  <a:moveTo>
                    <a:pt x="745" y="0"/>
                  </a:moveTo>
                  <a:cubicBezTo>
                    <a:pt x="334" y="0"/>
                    <a:pt x="0" y="334"/>
                    <a:pt x="0" y="745"/>
                  </a:cubicBezTo>
                  <a:cubicBezTo>
                    <a:pt x="0" y="1155"/>
                    <a:pt x="334" y="1489"/>
                    <a:pt x="745" y="1489"/>
                  </a:cubicBezTo>
                  <a:cubicBezTo>
                    <a:pt x="1157" y="1489"/>
                    <a:pt x="1490" y="1155"/>
                    <a:pt x="1490" y="745"/>
                  </a:cubicBezTo>
                  <a:cubicBezTo>
                    <a:pt x="1490" y="334"/>
                    <a:pt x="1157" y="0"/>
                    <a:pt x="7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6"/>
            <p:cNvSpPr/>
            <p:nvPr/>
          </p:nvSpPr>
          <p:spPr>
            <a:xfrm>
              <a:off x="3531250" y="1449550"/>
              <a:ext cx="32000" cy="30800"/>
            </a:xfrm>
            <a:custGeom>
              <a:avLst/>
              <a:gdLst/>
              <a:ahLst/>
              <a:cxnLst/>
              <a:rect l="l" t="t" r="r" b="b"/>
              <a:pathLst>
                <a:path w="1280" h="1232" extrusionOk="0">
                  <a:moveTo>
                    <a:pt x="665" y="1"/>
                  </a:moveTo>
                  <a:cubicBezTo>
                    <a:pt x="416" y="1"/>
                    <a:pt x="191" y="150"/>
                    <a:pt x="96" y="381"/>
                  </a:cubicBezTo>
                  <a:cubicBezTo>
                    <a:pt x="1" y="610"/>
                    <a:pt x="53" y="876"/>
                    <a:pt x="229" y="1051"/>
                  </a:cubicBezTo>
                  <a:cubicBezTo>
                    <a:pt x="346" y="1169"/>
                    <a:pt x="504" y="1231"/>
                    <a:pt x="664" y="1231"/>
                  </a:cubicBezTo>
                  <a:cubicBezTo>
                    <a:pt x="743" y="1231"/>
                    <a:pt x="823" y="1216"/>
                    <a:pt x="899" y="1184"/>
                  </a:cubicBezTo>
                  <a:cubicBezTo>
                    <a:pt x="1130" y="1089"/>
                    <a:pt x="1279" y="865"/>
                    <a:pt x="1279" y="617"/>
                  </a:cubicBezTo>
                  <a:cubicBezTo>
                    <a:pt x="1279" y="276"/>
                    <a:pt x="1004" y="1"/>
                    <a:pt x="6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6"/>
            <p:cNvSpPr/>
            <p:nvPr/>
          </p:nvSpPr>
          <p:spPr>
            <a:xfrm>
              <a:off x="3530250" y="1441575"/>
              <a:ext cx="20050" cy="27575"/>
            </a:xfrm>
            <a:custGeom>
              <a:avLst/>
              <a:gdLst/>
              <a:ahLst/>
              <a:cxnLst/>
              <a:rect l="l" t="t" r="r" b="b"/>
              <a:pathLst>
                <a:path w="802" h="1103" extrusionOk="0">
                  <a:moveTo>
                    <a:pt x="103" y="0"/>
                  </a:moveTo>
                  <a:cubicBezTo>
                    <a:pt x="40" y="0"/>
                    <a:pt x="0" y="69"/>
                    <a:pt x="32" y="123"/>
                  </a:cubicBezTo>
                  <a:lnTo>
                    <a:pt x="591" y="1061"/>
                  </a:lnTo>
                  <a:cubicBezTo>
                    <a:pt x="605" y="1086"/>
                    <a:pt x="632" y="1102"/>
                    <a:pt x="660" y="1102"/>
                  </a:cubicBezTo>
                  <a:lnTo>
                    <a:pt x="720" y="1102"/>
                  </a:lnTo>
                  <a:cubicBezTo>
                    <a:pt x="764" y="1102"/>
                    <a:pt x="801" y="1065"/>
                    <a:pt x="801" y="1021"/>
                  </a:cubicBezTo>
                  <a:lnTo>
                    <a:pt x="801" y="81"/>
                  </a:lnTo>
                  <a:cubicBezTo>
                    <a:pt x="801" y="36"/>
                    <a:pt x="764" y="0"/>
                    <a:pt x="7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6"/>
            <p:cNvSpPr/>
            <p:nvPr/>
          </p:nvSpPr>
          <p:spPr>
            <a:xfrm>
              <a:off x="3540275" y="867675"/>
              <a:ext cx="22675" cy="545500"/>
            </a:xfrm>
            <a:custGeom>
              <a:avLst/>
              <a:gdLst/>
              <a:ahLst/>
              <a:cxnLst/>
              <a:rect l="l" t="t" r="r" b="b"/>
              <a:pathLst>
                <a:path w="907" h="21820" extrusionOk="0">
                  <a:moveTo>
                    <a:pt x="0" y="1"/>
                  </a:moveTo>
                  <a:lnTo>
                    <a:pt x="0" y="21819"/>
                  </a:lnTo>
                  <a:lnTo>
                    <a:pt x="906" y="21819"/>
                  </a:lnTo>
                  <a:lnTo>
                    <a:pt x="9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6"/>
            <p:cNvSpPr/>
            <p:nvPr/>
          </p:nvSpPr>
          <p:spPr>
            <a:xfrm>
              <a:off x="3551600" y="867675"/>
              <a:ext cx="22700" cy="545500"/>
            </a:xfrm>
            <a:custGeom>
              <a:avLst/>
              <a:gdLst/>
              <a:ahLst/>
              <a:cxnLst/>
              <a:rect l="l" t="t" r="r" b="b"/>
              <a:pathLst>
                <a:path w="908" h="21820" extrusionOk="0">
                  <a:moveTo>
                    <a:pt x="0" y="1"/>
                  </a:moveTo>
                  <a:lnTo>
                    <a:pt x="0" y="21819"/>
                  </a:lnTo>
                  <a:lnTo>
                    <a:pt x="907" y="21819"/>
                  </a:lnTo>
                  <a:lnTo>
                    <a:pt x="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6"/>
            <p:cNvSpPr/>
            <p:nvPr/>
          </p:nvSpPr>
          <p:spPr>
            <a:xfrm>
              <a:off x="3654575" y="1441575"/>
              <a:ext cx="20050" cy="27575"/>
            </a:xfrm>
            <a:custGeom>
              <a:avLst/>
              <a:gdLst/>
              <a:ahLst/>
              <a:cxnLst/>
              <a:rect l="l" t="t" r="r" b="b"/>
              <a:pathLst>
                <a:path w="802" h="1103" extrusionOk="0">
                  <a:moveTo>
                    <a:pt x="103" y="0"/>
                  </a:moveTo>
                  <a:cubicBezTo>
                    <a:pt x="40" y="0"/>
                    <a:pt x="1" y="69"/>
                    <a:pt x="33" y="123"/>
                  </a:cubicBezTo>
                  <a:lnTo>
                    <a:pt x="592" y="1061"/>
                  </a:lnTo>
                  <a:cubicBezTo>
                    <a:pt x="605" y="1086"/>
                    <a:pt x="633" y="1102"/>
                    <a:pt x="661" y="1102"/>
                  </a:cubicBezTo>
                  <a:lnTo>
                    <a:pt x="720" y="1102"/>
                  </a:lnTo>
                  <a:cubicBezTo>
                    <a:pt x="765" y="1102"/>
                    <a:pt x="802" y="1065"/>
                    <a:pt x="802" y="1021"/>
                  </a:cubicBezTo>
                  <a:lnTo>
                    <a:pt x="802" y="81"/>
                  </a:lnTo>
                  <a:cubicBezTo>
                    <a:pt x="802" y="36"/>
                    <a:pt x="765" y="0"/>
                    <a:pt x="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6"/>
            <p:cNvSpPr/>
            <p:nvPr/>
          </p:nvSpPr>
          <p:spPr>
            <a:xfrm>
              <a:off x="3653600" y="1446350"/>
              <a:ext cx="24350" cy="37225"/>
            </a:xfrm>
            <a:custGeom>
              <a:avLst/>
              <a:gdLst/>
              <a:ahLst/>
              <a:cxnLst/>
              <a:rect l="l" t="t" r="r" b="b"/>
              <a:pathLst>
                <a:path w="974" h="1489" extrusionOk="0">
                  <a:moveTo>
                    <a:pt x="744" y="0"/>
                  </a:moveTo>
                  <a:cubicBezTo>
                    <a:pt x="333" y="0"/>
                    <a:pt x="0" y="334"/>
                    <a:pt x="0" y="745"/>
                  </a:cubicBezTo>
                  <a:cubicBezTo>
                    <a:pt x="0" y="1155"/>
                    <a:pt x="333" y="1489"/>
                    <a:pt x="744" y="1489"/>
                  </a:cubicBezTo>
                  <a:lnTo>
                    <a:pt x="974" y="1489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6"/>
            <p:cNvSpPr/>
            <p:nvPr/>
          </p:nvSpPr>
          <p:spPr>
            <a:xfrm>
              <a:off x="3657850" y="1446325"/>
              <a:ext cx="38725" cy="37250"/>
            </a:xfrm>
            <a:custGeom>
              <a:avLst/>
              <a:gdLst/>
              <a:ahLst/>
              <a:cxnLst/>
              <a:rect l="l" t="t" r="r" b="b"/>
              <a:pathLst>
                <a:path w="1549" h="1490" extrusionOk="0">
                  <a:moveTo>
                    <a:pt x="804" y="0"/>
                  </a:moveTo>
                  <a:cubicBezTo>
                    <a:pt x="503" y="0"/>
                    <a:pt x="231" y="181"/>
                    <a:pt x="115" y="460"/>
                  </a:cubicBezTo>
                  <a:cubicBezTo>
                    <a:pt x="1" y="738"/>
                    <a:pt x="65" y="1058"/>
                    <a:pt x="277" y="1271"/>
                  </a:cubicBezTo>
                  <a:cubicBezTo>
                    <a:pt x="419" y="1413"/>
                    <a:pt x="610" y="1489"/>
                    <a:pt x="804" y="1489"/>
                  </a:cubicBezTo>
                  <a:cubicBezTo>
                    <a:pt x="900" y="1489"/>
                    <a:pt x="996" y="1471"/>
                    <a:pt x="1088" y="1433"/>
                  </a:cubicBezTo>
                  <a:cubicBezTo>
                    <a:pt x="1367" y="1317"/>
                    <a:pt x="1548" y="1045"/>
                    <a:pt x="1548" y="746"/>
                  </a:cubicBezTo>
                  <a:cubicBezTo>
                    <a:pt x="1548" y="333"/>
                    <a:pt x="1215" y="0"/>
                    <a:pt x="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6"/>
            <p:cNvSpPr/>
            <p:nvPr/>
          </p:nvSpPr>
          <p:spPr>
            <a:xfrm>
              <a:off x="3661350" y="1449550"/>
              <a:ext cx="31975" cy="30800"/>
            </a:xfrm>
            <a:custGeom>
              <a:avLst/>
              <a:gdLst/>
              <a:ahLst/>
              <a:cxnLst/>
              <a:rect l="l" t="t" r="r" b="b"/>
              <a:pathLst>
                <a:path w="1279" h="1232" extrusionOk="0">
                  <a:moveTo>
                    <a:pt x="663" y="1"/>
                  </a:moveTo>
                  <a:cubicBezTo>
                    <a:pt x="415" y="1"/>
                    <a:pt x="190" y="151"/>
                    <a:pt x="95" y="381"/>
                  </a:cubicBezTo>
                  <a:cubicBezTo>
                    <a:pt x="0" y="610"/>
                    <a:pt x="52" y="876"/>
                    <a:pt x="228" y="1051"/>
                  </a:cubicBezTo>
                  <a:cubicBezTo>
                    <a:pt x="345" y="1169"/>
                    <a:pt x="503" y="1231"/>
                    <a:pt x="663" y="1231"/>
                  </a:cubicBezTo>
                  <a:cubicBezTo>
                    <a:pt x="742" y="1231"/>
                    <a:pt x="822" y="1216"/>
                    <a:pt x="898" y="1184"/>
                  </a:cubicBezTo>
                  <a:cubicBezTo>
                    <a:pt x="1129" y="1089"/>
                    <a:pt x="1279" y="865"/>
                    <a:pt x="1279" y="617"/>
                  </a:cubicBezTo>
                  <a:cubicBezTo>
                    <a:pt x="1279" y="276"/>
                    <a:pt x="1003" y="1"/>
                    <a:pt x="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6"/>
            <p:cNvSpPr/>
            <p:nvPr/>
          </p:nvSpPr>
          <p:spPr>
            <a:xfrm>
              <a:off x="3660325" y="1441575"/>
              <a:ext cx="20050" cy="27575"/>
            </a:xfrm>
            <a:custGeom>
              <a:avLst/>
              <a:gdLst/>
              <a:ahLst/>
              <a:cxnLst/>
              <a:rect l="l" t="t" r="r" b="b"/>
              <a:pathLst>
                <a:path w="802" h="1103" extrusionOk="0">
                  <a:moveTo>
                    <a:pt x="103" y="0"/>
                  </a:moveTo>
                  <a:cubicBezTo>
                    <a:pt x="40" y="0"/>
                    <a:pt x="0" y="69"/>
                    <a:pt x="32" y="123"/>
                  </a:cubicBezTo>
                  <a:lnTo>
                    <a:pt x="591" y="1061"/>
                  </a:lnTo>
                  <a:cubicBezTo>
                    <a:pt x="605" y="1086"/>
                    <a:pt x="632" y="1102"/>
                    <a:pt x="661" y="1102"/>
                  </a:cubicBezTo>
                  <a:lnTo>
                    <a:pt x="720" y="1102"/>
                  </a:lnTo>
                  <a:cubicBezTo>
                    <a:pt x="764" y="1102"/>
                    <a:pt x="801" y="1065"/>
                    <a:pt x="801" y="1021"/>
                  </a:cubicBezTo>
                  <a:lnTo>
                    <a:pt x="801" y="81"/>
                  </a:lnTo>
                  <a:cubicBezTo>
                    <a:pt x="801" y="36"/>
                    <a:pt x="764" y="0"/>
                    <a:pt x="7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6"/>
            <p:cNvSpPr/>
            <p:nvPr/>
          </p:nvSpPr>
          <p:spPr>
            <a:xfrm>
              <a:off x="3552175" y="1441575"/>
              <a:ext cx="20050" cy="27575"/>
            </a:xfrm>
            <a:custGeom>
              <a:avLst/>
              <a:gdLst/>
              <a:ahLst/>
              <a:cxnLst/>
              <a:rect l="l" t="t" r="r" b="b"/>
              <a:pathLst>
                <a:path w="802" h="1103" extrusionOk="0">
                  <a:moveTo>
                    <a:pt x="103" y="0"/>
                  </a:moveTo>
                  <a:cubicBezTo>
                    <a:pt x="40" y="0"/>
                    <a:pt x="1" y="69"/>
                    <a:pt x="33" y="123"/>
                  </a:cubicBezTo>
                  <a:lnTo>
                    <a:pt x="592" y="1061"/>
                  </a:lnTo>
                  <a:cubicBezTo>
                    <a:pt x="605" y="1086"/>
                    <a:pt x="632" y="1102"/>
                    <a:pt x="661" y="1102"/>
                  </a:cubicBezTo>
                  <a:lnTo>
                    <a:pt x="719" y="1102"/>
                  </a:lnTo>
                  <a:cubicBezTo>
                    <a:pt x="765" y="1102"/>
                    <a:pt x="802" y="1065"/>
                    <a:pt x="802" y="1021"/>
                  </a:cubicBezTo>
                  <a:lnTo>
                    <a:pt x="802" y="81"/>
                  </a:lnTo>
                  <a:cubicBezTo>
                    <a:pt x="802" y="36"/>
                    <a:pt x="765" y="0"/>
                    <a:pt x="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6"/>
            <p:cNvSpPr/>
            <p:nvPr/>
          </p:nvSpPr>
          <p:spPr>
            <a:xfrm>
              <a:off x="3551150" y="1446350"/>
              <a:ext cx="24375" cy="37225"/>
            </a:xfrm>
            <a:custGeom>
              <a:avLst/>
              <a:gdLst/>
              <a:ahLst/>
              <a:cxnLst/>
              <a:rect l="l" t="t" r="r" b="b"/>
              <a:pathLst>
                <a:path w="975" h="1489" extrusionOk="0">
                  <a:moveTo>
                    <a:pt x="745" y="0"/>
                  </a:moveTo>
                  <a:cubicBezTo>
                    <a:pt x="334" y="0"/>
                    <a:pt x="1" y="334"/>
                    <a:pt x="1" y="745"/>
                  </a:cubicBezTo>
                  <a:cubicBezTo>
                    <a:pt x="1" y="1155"/>
                    <a:pt x="334" y="1489"/>
                    <a:pt x="745" y="1489"/>
                  </a:cubicBezTo>
                  <a:lnTo>
                    <a:pt x="975" y="1489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6"/>
            <p:cNvSpPr/>
            <p:nvPr/>
          </p:nvSpPr>
          <p:spPr>
            <a:xfrm>
              <a:off x="3555450" y="1446325"/>
              <a:ext cx="38675" cy="37250"/>
            </a:xfrm>
            <a:custGeom>
              <a:avLst/>
              <a:gdLst/>
              <a:ahLst/>
              <a:cxnLst/>
              <a:rect l="l" t="t" r="r" b="b"/>
              <a:pathLst>
                <a:path w="1547" h="1490" extrusionOk="0">
                  <a:moveTo>
                    <a:pt x="803" y="0"/>
                  </a:moveTo>
                  <a:cubicBezTo>
                    <a:pt x="501" y="0"/>
                    <a:pt x="230" y="181"/>
                    <a:pt x="115" y="460"/>
                  </a:cubicBezTo>
                  <a:cubicBezTo>
                    <a:pt x="0" y="738"/>
                    <a:pt x="63" y="1058"/>
                    <a:pt x="277" y="1271"/>
                  </a:cubicBezTo>
                  <a:cubicBezTo>
                    <a:pt x="419" y="1413"/>
                    <a:pt x="610" y="1489"/>
                    <a:pt x="804" y="1489"/>
                  </a:cubicBezTo>
                  <a:cubicBezTo>
                    <a:pt x="900" y="1489"/>
                    <a:pt x="996" y="1471"/>
                    <a:pt x="1088" y="1433"/>
                  </a:cubicBezTo>
                  <a:cubicBezTo>
                    <a:pt x="1365" y="1317"/>
                    <a:pt x="1547" y="1045"/>
                    <a:pt x="1547" y="746"/>
                  </a:cubicBezTo>
                  <a:cubicBezTo>
                    <a:pt x="1547" y="333"/>
                    <a:pt x="1214" y="0"/>
                    <a:pt x="8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6"/>
            <p:cNvSpPr/>
            <p:nvPr/>
          </p:nvSpPr>
          <p:spPr>
            <a:xfrm>
              <a:off x="3558900" y="1449550"/>
              <a:ext cx="32025" cy="30800"/>
            </a:xfrm>
            <a:custGeom>
              <a:avLst/>
              <a:gdLst/>
              <a:ahLst/>
              <a:cxnLst/>
              <a:rect l="l" t="t" r="r" b="b"/>
              <a:pathLst>
                <a:path w="1281" h="1232" extrusionOk="0">
                  <a:moveTo>
                    <a:pt x="665" y="1"/>
                  </a:moveTo>
                  <a:cubicBezTo>
                    <a:pt x="417" y="1"/>
                    <a:pt x="192" y="150"/>
                    <a:pt x="96" y="381"/>
                  </a:cubicBezTo>
                  <a:cubicBezTo>
                    <a:pt x="1" y="610"/>
                    <a:pt x="54" y="876"/>
                    <a:pt x="230" y="1051"/>
                  </a:cubicBezTo>
                  <a:cubicBezTo>
                    <a:pt x="347" y="1169"/>
                    <a:pt x="505" y="1231"/>
                    <a:pt x="665" y="1231"/>
                  </a:cubicBezTo>
                  <a:cubicBezTo>
                    <a:pt x="744" y="1231"/>
                    <a:pt x="824" y="1216"/>
                    <a:pt x="900" y="1184"/>
                  </a:cubicBezTo>
                  <a:cubicBezTo>
                    <a:pt x="1130" y="1089"/>
                    <a:pt x="1280" y="865"/>
                    <a:pt x="1280" y="617"/>
                  </a:cubicBezTo>
                  <a:cubicBezTo>
                    <a:pt x="1280" y="276"/>
                    <a:pt x="1005" y="1"/>
                    <a:pt x="6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6"/>
            <p:cNvSpPr/>
            <p:nvPr/>
          </p:nvSpPr>
          <p:spPr>
            <a:xfrm>
              <a:off x="3557875" y="1441575"/>
              <a:ext cx="20100" cy="27575"/>
            </a:xfrm>
            <a:custGeom>
              <a:avLst/>
              <a:gdLst/>
              <a:ahLst/>
              <a:cxnLst/>
              <a:rect l="l" t="t" r="r" b="b"/>
              <a:pathLst>
                <a:path w="804" h="1103" extrusionOk="0">
                  <a:moveTo>
                    <a:pt x="105" y="0"/>
                  </a:moveTo>
                  <a:cubicBezTo>
                    <a:pt x="40" y="0"/>
                    <a:pt x="1" y="69"/>
                    <a:pt x="34" y="123"/>
                  </a:cubicBezTo>
                  <a:lnTo>
                    <a:pt x="592" y="1061"/>
                  </a:lnTo>
                  <a:cubicBezTo>
                    <a:pt x="607" y="1086"/>
                    <a:pt x="633" y="1102"/>
                    <a:pt x="662" y="1102"/>
                  </a:cubicBezTo>
                  <a:lnTo>
                    <a:pt x="720" y="1102"/>
                  </a:lnTo>
                  <a:cubicBezTo>
                    <a:pt x="766" y="1102"/>
                    <a:pt x="803" y="1065"/>
                    <a:pt x="803" y="1021"/>
                  </a:cubicBezTo>
                  <a:lnTo>
                    <a:pt x="803" y="81"/>
                  </a:lnTo>
                  <a:cubicBezTo>
                    <a:pt x="803" y="36"/>
                    <a:pt x="766" y="0"/>
                    <a:pt x="7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6"/>
            <p:cNvSpPr/>
            <p:nvPr/>
          </p:nvSpPr>
          <p:spPr>
            <a:xfrm>
              <a:off x="3414375" y="1413150"/>
              <a:ext cx="148275" cy="28450"/>
            </a:xfrm>
            <a:custGeom>
              <a:avLst/>
              <a:gdLst/>
              <a:ahLst/>
              <a:cxnLst/>
              <a:rect l="l" t="t" r="r" b="b"/>
              <a:pathLst>
                <a:path w="5931" h="1138" extrusionOk="0">
                  <a:moveTo>
                    <a:pt x="14" y="0"/>
                  </a:moveTo>
                  <a:cubicBezTo>
                    <a:pt x="7" y="0"/>
                    <a:pt x="1" y="5"/>
                    <a:pt x="1" y="13"/>
                  </a:cubicBezTo>
                  <a:lnTo>
                    <a:pt x="1" y="1137"/>
                  </a:lnTo>
                  <a:lnTo>
                    <a:pt x="5931" y="1137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6"/>
            <p:cNvSpPr/>
            <p:nvPr/>
          </p:nvSpPr>
          <p:spPr>
            <a:xfrm>
              <a:off x="3548300" y="1413150"/>
              <a:ext cx="148275" cy="28450"/>
            </a:xfrm>
            <a:custGeom>
              <a:avLst/>
              <a:gdLst/>
              <a:ahLst/>
              <a:cxnLst/>
              <a:rect l="l" t="t" r="r" b="b"/>
              <a:pathLst>
                <a:path w="5931" h="1138" extrusionOk="0">
                  <a:moveTo>
                    <a:pt x="12" y="0"/>
                  </a:moveTo>
                  <a:cubicBezTo>
                    <a:pt x="6" y="0"/>
                    <a:pt x="0" y="5"/>
                    <a:pt x="0" y="13"/>
                  </a:cubicBezTo>
                  <a:lnTo>
                    <a:pt x="0" y="1137"/>
                  </a:lnTo>
                  <a:lnTo>
                    <a:pt x="5930" y="1137"/>
                  </a:lnTo>
                  <a:lnTo>
                    <a:pt x="5930" y="13"/>
                  </a:lnTo>
                  <a:cubicBezTo>
                    <a:pt x="5930" y="5"/>
                    <a:pt x="5924" y="0"/>
                    <a:pt x="59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6"/>
            <p:cNvSpPr/>
            <p:nvPr/>
          </p:nvSpPr>
          <p:spPr>
            <a:xfrm>
              <a:off x="3530375" y="807175"/>
              <a:ext cx="42475" cy="60525"/>
            </a:xfrm>
            <a:custGeom>
              <a:avLst/>
              <a:gdLst/>
              <a:ahLst/>
              <a:cxnLst/>
              <a:rect l="l" t="t" r="r" b="b"/>
              <a:pathLst>
                <a:path w="1699" h="2421" extrusionOk="0">
                  <a:moveTo>
                    <a:pt x="180" y="1"/>
                  </a:moveTo>
                  <a:cubicBezTo>
                    <a:pt x="80" y="1"/>
                    <a:pt x="0" y="81"/>
                    <a:pt x="0" y="180"/>
                  </a:cubicBezTo>
                  <a:lnTo>
                    <a:pt x="0" y="1548"/>
                  </a:lnTo>
                  <a:cubicBezTo>
                    <a:pt x="0" y="1883"/>
                    <a:pt x="144" y="2201"/>
                    <a:pt x="396" y="2421"/>
                  </a:cubicBezTo>
                  <a:lnTo>
                    <a:pt x="1302" y="2421"/>
                  </a:lnTo>
                  <a:cubicBezTo>
                    <a:pt x="1554" y="2201"/>
                    <a:pt x="1698" y="1883"/>
                    <a:pt x="1698" y="1548"/>
                  </a:cubicBezTo>
                  <a:lnTo>
                    <a:pt x="16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6"/>
            <p:cNvSpPr/>
            <p:nvPr/>
          </p:nvSpPr>
          <p:spPr>
            <a:xfrm>
              <a:off x="3541675" y="807175"/>
              <a:ext cx="42500" cy="60525"/>
            </a:xfrm>
            <a:custGeom>
              <a:avLst/>
              <a:gdLst/>
              <a:ahLst/>
              <a:cxnLst/>
              <a:rect l="l" t="t" r="r" b="b"/>
              <a:pathLst>
                <a:path w="1700" h="2421" extrusionOk="0">
                  <a:moveTo>
                    <a:pt x="1522" y="1"/>
                  </a:moveTo>
                  <a:cubicBezTo>
                    <a:pt x="1522" y="1"/>
                    <a:pt x="1521" y="1"/>
                    <a:pt x="1520" y="1"/>
                  </a:cubicBezTo>
                  <a:lnTo>
                    <a:pt x="181" y="1"/>
                  </a:lnTo>
                  <a:cubicBezTo>
                    <a:pt x="81" y="1"/>
                    <a:pt x="1" y="81"/>
                    <a:pt x="1" y="180"/>
                  </a:cubicBezTo>
                  <a:lnTo>
                    <a:pt x="1" y="1548"/>
                  </a:lnTo>
                  <a:cubicBezTo>
                    <a:pt x="1" y="1883"/>
                    <a:pt x="145" y="2201"/>
                    <a:pt x="397" y="2421"/>
                  </a:cubicBezTo>
                  <a:lnTo>
                    <a:pt x="1304" y="2421"/>
                  </a:lnTo>
                  <a:cubicBezTo>
                    <a:pt x="1555" y="2201"/>
                    <a:pt x="1699" y="1883"/>
                    <a:pt x="1699" y="1548"/>
                  </a:cubicBezTo>
                  <a:lnTo>
                    <a:pt x="1699" y="180"/>
                  </a:lnTo>
                  <a:cubicBezTo>
                    <a:pt x="1699" y="82"/>
                    <a:pt x="1620" y="1"/>
                    <a:pt x="15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6"/>
            <p:cNvSpPr/>
            <p:nvPr/>
          </p:nvSpPr>
          <p:spPr>
            <a:xfrm>
              <a:off x="3402975" y="829575"/>
              <a:ext cx="105625" cy="31800"/>
            </a:xfrm>
            <a:custGeom>
              <a:avLst/>
              <a:gdLst/>
              <a:ahLst/>
              <a:cxnLst/>
              <a:rect l="l" t="t" r="r" b="b"/>
              <a:pathLst>
                <a:path w="4225" h="1272" extrusionOk="0">
                  <a:moveTo>
                    <a:pt x="2517" y="1"/>
                  </a:moveTo>
                  <a:cubicBezTo>
                    <a:pt x="2480" y="1"/>
                    <a:pt x="2350" y="3"/>
                    <a:pt x="2309" y="41"/>
                  </a:cubicBezTo>
                  <a:cubicBezTo>
                    <a:pt x="2245" y="113"/>
                    <a:pt x="2266" y="146"/>
                    <a:pt x="2250" y="214"/>
                  </a:cubicBezTo>
                  <a:cubicBezTo>
                    <a:pt x="2154" y="668"/>
                    <a:pt x="1763" y="999"/>
                    <a:pt x="1299" y="1019"/>
                  </a:cubicBezTo>
                  <a:cubicBezTo>
                    <a:pt x="1288" y="1020"/>
                    <a:pt x="1278" y="1021"/>
                    <a:pt x="1267" y="1021"/>
                  </a:cubicBezTo>
                  <a:cubicBezTo>
                    <a:pt x="1263" y="1021"/>
                    <a:pt x="1258" y="1020"/>
                    <a:pt x="1254" y="1020"/>
                  </a:cubicBezTo>
                  <a:cubicBezTo>
                    <a:pt x="773" y="1020"/>
                    <a:pt x="357" y="684"/>
                    <a:pt x="256" y="214"/>
                  </a:cubicBezTo>
                  <a:cubicBezTo>
                    <a:pt x="256" y="186"/>
                    <a:pt x="226" y="123"/>
                    <a:pt x="221" y="109"/>
                  </a:cubicBezTo>
                  <a:lnTo>
                    <a:pt x="220" y="109"/>
                  </a:lnTo>
                  <a:lnTo>
                    <a:pt x="220" y="108"/>
                  </a:lnTo>
                  <a:lnTo>
                    <a:pt x="126" y="108"/>
                  </a:lnTo>
                  <a:cubicBezTo>
                    <a:pt x="63" y="109"/>
                    <a:pt x="0" y="144"/>
                    <a:pt x="0" y="214"/>
                  </a:cubicBezTo>
                  <a:cubicBezTo>
                    <a:pt x="104" y="825"/>
                    <a:pt x="635" y="1272"/>
                    <a:pt x="1254" y="1272"/>
                  </a:cubicBezTo>
                  <a:cubicBezTo>
                    <a:pt x="1269" y="1272"/>
                    <a:pt x="1284" y="1272"/>
                    <a:pt x="1299" y="1269"/>
                  </a:cubicBezTo>
                  <a:cubicBezTo>
                    <a:pt x="1901" y="1248"/>
                    <a:pt x="2407" y="808"/>
                    <a:pt x="2509" y="214"/>
                  </a:cubicBezTo>
                  <a:lnTo>
                    <a:pt x="4206" y="214"/>
                  </a:lnTo>
                  <a:lnTo>
                    <a:pt x="4206" y="93"/>
                  </a:lnTo>
                  <a:cubicBezTo>
                    <a:pt x="4205" y="61"/>
                    <a:pt x="4211" y="30"/>
                    <a:pt x="4225" y="1"/>
                  </a:cubicBezTo>
                  <a:lnTo>
                    <a:pt x="2527" y="1"/>
                  </a:lnTo>
                  <a:cubicBezTo>
                    <a:pt x="2527" y="1"/>
                    <a:pt x="2523" y="1"/>
                    <a:pt x="2517" y="1"/>
                  </a:cubicBezTo>
                  <a:close/>
                </a:path>
              </a:pathLst>
            </a:custGeom>
            <a:solidFill>
              <a:srgbClr val="2D5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6"/>
            <p:cNvSpPr/>
            <p:nvPr/>
          </p:nvSpPr>
          <p:spPr>
            <a:xfrm>
              <a:off x="3512600" y="829575"/>
              <a:ext cx="21025" cy="5375"/>
            </a:xfrm>
            <a:custGeom>
              <a:avLst/>
              <a:gdLst/>
              <a:ahLst/>
              <a:cxnLst/>
              <a:rect l="l" t="t" r="r" b="b"/>
              <a:pathLst>
                <a:path w="841" h="215" extrusionOk="0">
                  <a:moveTo>
                    <a:pt x="72" y="1"/>
                  </a:moveTo>
                  <a:cubicBezTo>
                    <a:pt x="30" y="12"/>
                    <a:pt x="0" y="50"/>
                    <a:pt x="0" y="93"/>
                  </a:cubicBezTo>
                  <a:lnTo>
                    <a:pt x="0" y="214"/>
                  </a:lnTo>
                  <a:lnTo>
                    <a:pt x="841" y="214"/>
                  </a:lnTo>
                  <a:lnTo>
                    <a:pt x="841" y="1"/>
                  </a:lnTo>
                  <a:close/>
                </a:path>
              </a:pathLst>
            </a:custGeom>
            <a:solidFill>
              <a:srgbClr val="2D5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6"/>
            <p:cNvSpPr/>
            <p:nvPr/>
          </p:nvSpPr>
          <p:spPr>
            <a:xfrm>
              <a:off x="3405225" y="829575"/>
              <a:ext cx="103375" cy="31800"/>
            </a:xfrm>
            <a:custGeom>
              <a:avLst/>
              <a:gdLst/>
              <a:ahLst/>
              <a:cxnLst/>
              <a:rect l="l" t="t" r="r" b="b"/>
              <a:pathLst>
                <a:path w="4135" h="1272" extrusionOk="0">
                  <a:moveTo>
                    <a:pt x="2517" y="1"/>
                  </a:moveTo>
                  <a:cubicBezTo>
                    <a:pt x="2481" y="1"/>
                    <a:pt x="2350" y="2"/>
                    <a:pt x="2311" y="41"/>
                  </a:cubicBezTo>
                  <a:cubicBezTo>
                    <a:pt x="2247" y="113"/>
                    <a:pt x="2266" y="146"/>
                    <a:pt x="2251" y="214"/>
                  </a:cubicBezTo>
                  <a:cubicBezTo>
                    <a:pt x="2150" y="684"/>
                    <a:pt x="1734" y="1020"/>
                    <a:pt x="1253" y="1020"/>
                  </a:cubicBezTo>
                  <a:cubicBezTo>
                    <a:pt x="1249" y="1020"/>
                    <a:pt x="1244" y="1021"/>
                    <a:pt x="1240" y="1021"/>
                  </a:cubicBezTo>
                  <a:cubicBezTo>
                    <a:pt x="1230" y="1021"/>
                    <a:pt x="1219" y="1020"/>
                    <a:pt x="1209" y="1019"/>
                  </a:cubicBezTo>
                  <a:cubicBezTo>
                    <a:pt x="745" y="998"/>
                    <a:pt x="353" y="667"/>
                    <a:pt x="257" y="214"/>
                  </a:cubicBezTo>
                  <a:cubicBezTo>
                    <a:pt x="257" y="144"/>
                    <a:pt x="194" y="109"/>
                    <a:pt x="131" y="109"/>
                  </a:cubicBezTo>
                  <a:lnTo>
                    <a:pt x="129" y="109"/>
                  </a:lnTo>
                  <a:cubicBezTo>
                    <a:pt x="65" y="109"/>
                    <a:pt x="0" y="144"/>
                    <a:pt x="0" y="214"/>
                  </a:cubicBezTo>
                  <a:cubicBezTo>
                    <a:pt x="102" y="808"/>
                    <a:pt x="606" y="1248"/>
                    <a:pt x="1209" y="1269"/>
                  </a:cubicBezTo>
                  <a:cubicBezTo>
                    <a:pt x="1223" y="1272"/>
                    <a:pt x="1238" y="1272"/>
                    <a:pt x="1253" y="1272"/>
                  </a:cubicBezTo>
                  <a:cubicBezTo>
                    <a:pt x="1874" y="1272"/>
                    <a:pt x="2403" y="825"/>
                    <a:pt x="2508" y="214"/>
                  </a:cubicBezTo>
                  <a:lnTo>
                    <a:pt x="4116" y="214"/>
                  </a:lnTo>
                  <a:lnTo>
                    <a:pt x="4116" y="93"/>
                  </a:lnTo>
                  <a:cubicBezTo>
                    <a:pt x="4115" y="61"/>
                    <a:pt x="4121" y="30"/>
                    <a:pt x="4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6"/>
            <p:cNvSpPr/>
            <p:nvPr/>
          </p:nvSpPr>
          <p:spPr>
            <a:xfrm>
              <a:off x="3512600" y="829575"/>
              <a:ext cx="23300" cy="5375"/>
            </a:xfrm>
            <a:custGeom>
              <a:avLst/>
              <a:gdLst/>
              <a:ahLst/>
              <a:cxnLst/>
              <a:rect l="l" t="t" r="r" b="b"/>
              <a:pathLst>
                <a:path w="932" h="215" extrusionOk="0">
                  <a:moveTo>
                    <a:pt x="72" y="1"/>
                  </a:moveTo>
                  <a:cubicBezTo>
                    <a:pt x="30" y="12"/>
                    <a:pt x="0" y="50"/>
                    <a:pt x="0" y="93"/>
                  </a:cubicBezTo>
                  <a:lnTo>
                    <a:pt x="0" y="214"/>
                  </a:lnTo>
                  <a:lnTo>
                    <a:pt x="932" y="214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6"/>
            <p:cNvSpPr/>
            <p:nvPr/>
          </p:nvSpPr>
          <p:spPr>
            <a:xfrm>
              <a:off x="3584175" y="829550"/>
              <a:ext cx="16075" cy="5350"/>
            </a:xfrm>
            <a:custGeom>
              <a:avLst/>
              <a:gdLst/>
              <a:ahLst/>
              <a:cxnLst/>
              <a:rect l="l" t="t" r="r" b="b"/>
              <a:pathLst>
                <a:path w="643" h="214" extrusionOk="0">
                  <a:moveTo>
                    <a:pt x="0" y="0"/>
                  </a:moveTo>
                  <a:lnTo>
                    <a:pt x="0" y="214"/>
                  </a:lnTo>
                  <a:lnTo>
                    <a:pt x="641" y="214"/>
                  </a:lnTo>
                  <a:lnTo>
                    <a:pt x="641" y="91"/>
                  </a:lnTo>
                  <a:cubicBezTo>
                    <a:pt x="642" y="51"/>
                    <a:pt x="617" y="15"/>
                    <a:pt x="582" y="0"/>
                  </a:cubicBezTo>
                  <a:close/>
                </a:path>
              </a:pathLst>
            </a:custGeom>
            <a:solidFill>
              <a:srgbClr val="2D5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6"/>
            <p:cNvSpPr/>
            <p:nvPr/>
          </p:nvSpPr>
          <p:spPr>
            <a:xfrm>
              <a:off x="3604250" y="829575"/>
              <a:ext cx="107775" cy="31800"/>
            </a:xfrm>
            <a:custGeom>
              <a:avLst/>
              <a:gdLst/>
              <a:ahLst/>
              <a:cxnLst/>
              <a:rect l="l" t="t" r="r" b="b"/>
              <a:pathLst>
                <a:path w="4311" h="1272" extrusionOk="0">
                  <a:moveTo>
                    <a:pt x="1" y="1"/>
                  </a:moveTo>
                  <a:cubicBezTo>
                    <a:pt x="12" y="29"/>
                    <a:pt x="17" y="60"/>
                    <a:pt x="17" y="91"/>
                  </a:cubicBezTo>
                  <a:lnTo>
                    <a:pt x="17" y="214"/>
                  </a:lnTo>
                  <a:lnTo>
                    <a:pt x="1801" y="214"/>
                  </a:lnTo>
                  <a:cubicBezTo>
                    <a:pt x="1908" y="825"/>
                    <a:pt x="2437" y="1271"/>
                    <a:pt x="3058" y="1272"/>
                  </a:cubicBezTo>
                  <a:cubicBezTo>
                    <a:pt x="3078" y="1272"/>
                    <a:pt x="3095" y="1272"/>
                    <a:pt x="3115" y="1269"/>
                  </a:cubicBezTo>
                  <a:cubicBezTo>
                    <a:pt x="3712" y="1242"/>
                    <a:pt x="4209" y="803"/>
                    <a:pt x="4310" y="214"/>
                  </a:cubicBezTo>
                  <a:cubicBezTo>
                    <a:pt x="4307" y="180"/>
                    <a:pt x="4302" y="145"/>
                    <a:pt x="4294" y="110"/>
                  </a:cubicBezTo>
                  <a:lnTo>
                    <a:pt x="4294" y="109"/>
                  </a:lnTo>
                  <a:lnTo>
                    <a:pt x="4183" y="109"/>
                  </a:lnTo>
                  <a:cubicBezTo>
                    <a:pt x="4120" y="109"/>
                    <a:pt x="4055" y="145"/>
                    <a:pt x="4055" y="214"/>
                  </a:cubicBezTo>
                  <a:cubicBezTo>
                    <a:pt x="3958" y="665"/>
                    <a:pt x="3572" y="993"/>
                    <a:pt x="3113" y="1019"/>
                  </a:cubicBezTo>
                  <a:cubicBezTo>
                    <a:pt x="3095" y="1021"/>
                    <a:pt x="3076" y="1021"/>
                    <a:pt x="3058" y="1021"/>
                  </a:cubicBezTo>
                  <a:cubicBezTo>
                    <a:pt x="2576" y="1020"/>
                    <a:pt x="2161" y="684"/>
                    <a:pt x="2059" y="214"/>
                  </a:cubicBezTo>
                  <a:cubicBezTo>
                    <a:pt x="2045" y="146"/>
                    <a:pt x="2066" y="114"/>
                    <a:pt x="2001" y="43"/>
                  </a:cubicBezTo>
                  <a:cubicBezTo>
                    <a:pt x="1962" y="3"/>
                    <a:pt x="1829" y="1"/>
                    <a:pt x="1793" y="1"/>
                  </a:cubicBezTo>
                  <a:close/>
                </a:path>
              </a:pathLst>
            </a:custGeom>
            <a:solidFill>
              <a:srgbClr val="2D5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6"/>
            <p:cNvSpPr/>
            <p:nvPr/>
          </p:nvSpPr>
          <p:spPr>
            <a:xfrm>
              <a:off x="3584175" y="829550"/>
              <a:ext cx="16075" cy="5350"/>
            </a:xfrm>
            <a:custGeom>
              <a:avLst/>
              <a:gdLst/>
              <a:ahLst/>
              <a:cxnLst/>
              <a:rect l="l" t="t" r="r" b="b"/>
              <a:pathLst>
                <a:path w="643" h="214" extrusionOk="0">
                  <a:moveTo>
                    <a:pt x="0" y="0"/>
                  </a:moveTo>
                  <a:lnTo>
                    <a:pt x="0" y="214"/>
                  </a:lnTo>
                  <a:lnTo>
                    <a:pt x="641" y="214"/>
                  </a:lnTo>
                  <a:lnTo>
                    <a:pt x="641" y="91"/>
                  </a:lnTo>
                  <a:cubicBezTo>
                    <a:pt x="642" y="51"/>
                    <a:pt x="617" y="15"/>
                    <a:pt x="5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6"/>
            <p:cNvSpPr/>
            <p:nvPr/>
          </p:nvSpPr>
          <p:spPr>
            <a:xfrm>
              <a:off x="3604250" y="829575"/>
              <a:ext cx="110625" cy="31800"/>
            </a:xfrm>
            <a:custGeom>
              <a:avLst/>
              <a:gdLst/>
              <a:ahLst/>
              <a:cxnLst/>
              <a:rect l="l" t="t" r="r" b="b"/>
              <a:pathLst>
                <a:path w="4425" h="1272" extrusionOk="0">
                  <a:moveTo>
                    <a:pt x="1906" y="1"/>
                  </a:moveTo>
                  <a:cubicBezTo>
                    <a:pt x="1900" y="1"/>
                    <a:pt x="1896" y="1"/>
                    <a:pt x="1896" y="1"/>
                  </a:cubicBezTo>
                  <a:lnTo>
                    <a:pt x="1" y="1"/>
                  </a:lnTo>
                  <a:cubicBezTo>
                    <a:pt x="12" y="29"/>
                    <a:pt x="18" y="60"/>
                    <a:pt x="18" y="91"/>
                  </a:cubicBezTo>
                  <a:lnTo>
                    <a:pt x="18" y="214"/>
                  </a:lnTo>
                  <a:lnTo>
                    <a:pt x="1915" y="214"/>
                  </a:lnTo>
                  <a:cubicBezTo>
                    <a:pt x="2016" y="805"/>
                    <a:pt x="2516" y="1245"/>
                    <a:pt x="3115" y="1269"/>
                  </a:cubicBezTo>
                  <a:cubicBezTo>
                    <a:pt x="3133" y="1272"/>
                    <a:pt x="3153" y="1272"/>
                    <a:pt x="3170" y="1272"/>
                  </a:cubicBezTo>
                  <a:cubicBezTo>
                    <a:pt x="3790" y="1271"/>
                    <a:pt x="4319" y="824"/>
                    <a:pt x="4424" y="214"/>
                  </a:cubicBezTo>
                  <a:cubicBezTo>
                    <a:pt x="4424" y="144"/>
                    <a:pt x="4359" y="110"/>
                    <a:pt x="4294" y="110"/>
                  </a:cubicBezTo>
                  <a:cubicBezTo>
                    <a:pt x="4230" y="110"/>
                    <a:pt x="4167" y="145"/>
                    <a:pt x="4167" y="214"/>
                  </a:cubicBezTo>
                  <a:cubicBezTo>
                    <a:pt x="4065" y="684"/>
                    <a:pt x="3650" y="1020"/>
                    <a:pt x="3170" y="1021"/>
                  </a:cubicBezTo>
                  <a:cubicBezTo>
                    <a:pt x="3152" y="1021"/>
                    <a:pt x="3132" y="1020"/>
                    <a:pt x="3113" y="1019"/>
                  </a:cubicBezTo>
                  <a:cubicBezTo>
                    <a:pt x="2654" y="993"/>
                    <a:pt x="2269" y="663"/>
                    <a:pt x="2172" y="214"/>
                  </a:cubicBezTo>
                  <a:cubicBezTo>
                    <a:pt x="2156" y="146"/>
                    <a:pt x="2178" y="114"/>
                    <a:pt x="2112" y="43"/>
                  </a:cubicBezTo>
                  <a:cubicBezTo>
                    <a:pt x="2073" y="3"/>
                    <a:pt x="1942" y="1"/>
                    <a:pt x="19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6"/>
            <p:cNvSpPr/>
            <p:nvPr/>
          </p:nvSpPr>
          <p:spPr>
            <a:xfrm>
              <a:off x="3378775" y="837450"/>
              <a:ext cx="102125" cy="190800"/>
            </a:xfrm>
            <a:custGeom>
              <a:avLst/>
              <a:gdLst/>
              <a:ahLst/>
              <a:cxnLst/>
              <a:rect l="l" t="t" r="r" b="b"/>
              <a:pathLst>
                <a:path w="4085" h="7632" extrusionOk="0">
                  <a:moveTo>
                    <a:pt x="2052" y="359"/>
                  </a:moveTo>
                  <a:cubicBezTo>
                    <a:pt x="2057" y="359"/>
                    <a:pt x="2063" y="360"/>
                    <a:pt x="2068" y="361"/>
                  </a:cubicBezTo>
                  <a:cubicBezTo>
                    <a:pt x="2251" y="372"/>
                    <a:pt x="2394" y="524"/>
                    <a:pt x="2394" y="708"/>
                  </a:cubicBezTo>
                  <a:cubicBezTo>
                    <a:pt x="2394" y="890"/>
                    <a:pt x="2251" y="1043"/>
                    <a:pt x="2068" y="1053"/>
                  </a:cubicBezTo>
                  <a:cubicBezTo>
                    <a:pt x="2060" y="1056"/>
                    <a:pt x="2053" y="1056"/>
                    <a:pt x="2046" y="1056"/>
                  </a:cubicBezTo>
                  <a:cubicBezTo>
                    <a:pt x="1853" y="1056"/>
                    <a:pt x="1698" y="900"/>
                    <a:pt x="1698" y="708"/>
                  </a:cubicBezTo>
                  <a:cubicBezTo>
                    <a:pt x="1698" y="516"/>
                    <a:pt x="1852" y="359"/>
                    <a:pt x="2043" y="359"/>
                  </a:cubicBezTo>
                  <a:cubicBezTo>
                    <a:pt x="2044" y="359"/>
                    <a:pt x="2045" y="359"/>
                    <a:pt x="2046" y="359"/>
                  </a:cubicBezTo>
                  <a:cubicBezTo>
                    <a:pt x="2048" y="359"/>
                    <a:pt x="2050" y="359"/>
                    <a:pt x="2052" y="359"/>
                  </a:cubicBezTo>
                  <a:close/>
                  <a:moveTo>
                    <a:pt x="576" y="0"/>
                  </a:moveTo>
                  <a:cubicBezTo>
                    <a:pt x="333" y="0"/>
                    <a:pt x="133" y="192"/>
                    <a:pt x="119" y="435"/>
                  </a:cubicBezTo>
                  <a:cubicBezTo>
                    <a:pt x="108" y="669"/>
                    <a:pt x="97" y="901"/>
                    <a:pt x="87" y="1133"/>
                  </a:cubicBezTo>
                  <a:cubicBezTo>
                    <a:pt x="2" y="3220"/>
                    <a:pt x="1" y="5248"/>
                    <a:pt x="108" y="7199"/>
                  </a:cubicBezTo>
                  <a:cubicBezTo>
                    <a:pt x="123" y="7442"/>
                    <a:pt x="324" y="7631"/>
                    <a:pt x="567" y="7631"/>
                  </a:cubicBezTo>
                  <a:lnTo>
                    <a:pt x="3544" y="7631"/>
                  </a:lnTo>
                  <a:cubicBezTo>
                    <a:pt x="3788" y="7631"/>
                    <a:pt x="3991" y="7439"/>
                    <a:pt x="4002" y="7194"/>
                  </a:cubicBezTo>
                  <a:cubicBezTo>
                    <a:pt x="4084" y="5492"/>
                    <a:pt x="4040" y="2690"/>
                    <a:pt x="4005" y="1133"/>
                  </a:cubicBezTo>
                  <a:cubicBezTo>
                    <a:pt x="3999" y="862"/>
                    <a:pt x="3994" y="629"/>
                    <a:pt x="3989" y="446"/>
                  </a:cubicBezTo>
                  <a:cubicBezTo>
                    <a:pt x="3982" y="197"/>
                    <a:pt x="3780" y="0"/>
                    <a:pt x="3533" y="0"/>
                  </a:cubicBezTo>
                  <a:cubicBezTo>
                    <a:pt x="3532" y="0"/>
                    <a:pt x="3531" y="0"/>
                    <a:pt x="3530" y="0"/>
                  </a:cubicBezTo>
                  <a:lnTo>
                    <a:pt x="578" y="0"/>
                  </a:lnTo>
                  <a:cubicBezTo>
                    <a:pt x="577" y="0"/>
                    <a:pt x="577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6"/>
            <p:cNvSpPr/>
            <p:nvPr/>
          </p:nvSpPr>
          <p:spPr>
            <a:xfrm>
              <a:off x="3382575" y="837450"/>
              <a:ext cx="98325" cy="190800"/>
            </a:xfrm>
            <a:custGeom>
              <a:avLst/>
              <a:gdLst/>
              <a:ahLst/>
              <a:cxnLst/>
              <a:rect l="l" t="t" r="r" b="b"/>
              <a:pathLst>
                <a:path w="3933" h="7632" extrusionOk="0">
                  <a:moveTo>
                    <a:pt x="1929" y="359"/>
                  </a:moveTo>
                  <a:cubicBezTo>
                    <a:pt x="1931" y="359"/>
                    <a:pt x="1933" y="359"/>
                    <a:pt x="1936" y="359"/>
                  </a:cubicBezTo>
                  <a:cubicBezTo>
                    <a:pt x="2128" y="359"/>
                    <a:pt x="2284" y="515"/>
                    <a:pt x="2284" y="708"/>
                  </a:cubicBezTo>
                  <a:cubicBezTo>
                    <a:pt x="2284" y="900"/>
                    <a:pt x="2128" y="1056"/>
                    <a:pt x="1936" y="1056"/>
                  </a:cubicBezTo>
                  <a:cubicBezTo>
                    <a:pt x="1928" y="1056"/>
                    <a:pt x="1922" y="1056"/>
                    <a:pt x="1916" y="1053"/>
                  </a:cubicBezTo>
                  <a:cubicBezTo>
                    <a:pt x="1731" y="1044"/>
                    <a:pt x="1586" y="891"/>
                    <a:pt x="1586" y="708"/>
                  </a:cubicBezTo>
                  <a:cubicBezTo>
                    <a:pt x="1586" y="522"/>
                    <a:pt x="1731" y="371"/>
                    <a:pt x="1916" y="361"/>
                  </a:cubicBezTo>
                  <a:cubicBezTo>
                    <a:pt x="1920" y="360"/>
                    <a:pt x="1925" y="359"/>
                    <a:pt x="1929" y="359"/>
                  </a:cubicBezTo>
                  <a:close/>
                  <a:moveTo>
                    <a:pt x="3381" y="0"/>
                  </a:moveTo>
                  <a:cubicBezTo>
                    <a:pt x="3380" y="0"/>
                    <a:pt x="3379" y="0"/>
                    <a:pt x="3378" y="0"/>
                  </a:cubicBezTo>
                  <a:lnTo>
                    <a:pt x="469" y="0"/>
                  </a:lnTo>
                  <a:cubicBezTo>
                    <a:pt x="469" y="0"/>
                    <a:pt x="468" y="0"/>
                    <a:pt x="467" y="0"/>
                  </a:cubicBezTo>
                  <a:cubicBezTo>
                    <a:pt x="208" y="0"/>
                    <a:pt x="1" y="216"/>
                    <a:pt x="10" y="476"/>
                  </a:cubicBezTo>
                  <a:cubicBezTo>
                    <a:pt x="17" y="653"/>
                    <a:pt x="25" y="877"/>
                    <a:pt x="34" y="1133"/>
                  </a:cubicBezTo>
                  <a:cubicBezTo>
                    <a:pt x="86" y="2669"/>
                    <a:pt x="151" y="5416"/>
                    <a:pt x="26" y="7140"/>
                  </a:cubicBezTo>
                  <a:cubicBezTo>
                    <a:pt x="7" y="7405"/>
                    <a:pt x="217" y="7631"/>
                    <a:pt x="482" y="7631"/>
                  </a:cubicBezTo>
                  <a:cubicBezTo>
                    <a:pt x="483" y="7631"/>
                    <a:pt x="484" y="7631"/>
                    <a:pt x="484" y="7631"/>
                  </a:cubicBezTo>
                  <a:lnTo>
                    <a:pt x="3392" y="7631"/>
                  </a:lnTo>
                  <a:cubicBezTo>
                    <a:pt x="3393" y="7631"/>
                    <a:pt x="3393" y="7631"/>
                    <a:pt x="3394" y="7631"/>
                  </a:cubicBezTo>
                  <a:cubicBezTo>
                    <a:pt x="3638" y="7631"/>
                    <a:pt x="3839" y="7439"/>
                    <a:pt x="3850" y="7195"/>
                  </a:cubicBezTo>
                  <a:cubicBezTo>
                    <a:pt x="3932" y="5492"/>
                    <a:pt x="3888" y="2690"/>
                    <a:pt x="3853" y="1133"/>
                  </a:cubicBezTo>
                  <a:cubicBezTo>
                    <a:pt x="3847" y="862"/>
                    <a:pt x="3842" y="629"/>
                    <a:pt x="3837" y="446"/>
                  </a:cubicBezTo>
                  <a:cubicBezTo>
                    <a:pt x="3830" y="197"/>
                    <a:pt x="3628" y="0"/>
                    <a:pt x="33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6"/>
            <p:cNvSpPr/>
            <p:nvPr/>
          </p:nvSpPr>
          <p:spPr>
            <a:xfrm>
              <a:off x="3392975" y="929175"/>
              <a:ext cx="78125" cy="87625"/>
            </a:xfrm>
            <a:custGeom>
              <a:avLst/>
              <a:gdLst/>
              <a:ahLst/>
              <a:cxnLst/>
              <a:rect l="l" t="t" r="r" b="b"/>
              <a:pathLst>
                <a:path w="3125" h="3505" extrusionOk="0">
                  <a:moveTo>
                    <a:pt x="36" y="0"/>
                  </a:moveTo>
                  <a:cubicBezTo>
                    <a:pt x="45" y="837"/>
                    <a:pt x="44" y="1713"/>
                    <a:pt x="19" y="2493"/>
                  </a:cubicBezTo>
                  <a:cubicBezTo>
                    <a:pt x="0" y="3043"/>
                    <a:pt x="439" y="3498"/>
                    <a:pt x="988" y="3501"/>
                  </a:cubicBezTo>
                  <a:lnTo>
                    <a:pt x="2129" y="3504"/>
                  </a:lnTo>
                  <a:cubicBezTo>
                    <a:pt x="2131" y="3504"/>
                    <a:pt x="2132" y="3504"/>
                    <a:pt x="2134" y="3504"/>
                  </a:cubicBezTo>
                  <a:cubicBezTo>
                    <a:pt x="2664" y="3504"/>
                    <a:pt x="3096" y="3081"/>
                    <a:pt x="3107" y="2550"/>
                  </a:cubicBezTo>
                  <a:cubicBezTo>
                    <a:pt x="3124" y="1763"/>
                    <a:pt x="3124" y="863"/>
                    <a:pt x="3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6"/>
            <p:cNvSpPr/>
            <p:nvPr/>
          </p:nvSpPr>
          <p:spPr>
            <a:xfrm>
              <a:off x="3508075" y="829575"/>
              <a:ext cx="6325" cy="5375"/>
            </a:xfrm>
            <a:custGeom>
              <a:avLst/>
              <a:gdLst/>
              <a:ahLst/>
              <a:cxnLst/>
              <a:rect l="l" t="t" r="r" b="b"/>
              <a:pathLst>
                <a:path w="253" h="215" extrusionOk="0">
                  <a:moveTo>
                    <a:pt x="20" y="1"/>
                  </a:moveTo>
                  <a:cubicBezTo>
                    <a:pt x="7" y="30"/>
                    <a:pt x="1" y="61"/>
                    <a:pt x="1" y="93"/>
                  </a:cubicBezTo>
                  <a:lnTo>
                    <a:pt x="1" y="214"/>
                  </a:lnTo>
                  <a:lnTo>
                    <a:pt x="181" y="214"/>
                  </a:lnTo>
                  <a:lnTo>
                    <a:pt x="181" y="93"/>
                  </a:lnTo>
                  <a:cubicBezTo>
                    <a:pt x="181" y="50"/>
                    <a:pt x="211" y="12"/>
                    <a:pt x="253" y="1"/>
                  </a:cubicBezTo>
                  <a:close/>
                </a:path>
              </a:pathLst>
            </a:custGeom>
            <a:solidFill>
              <a:srgbClr val="3B7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6"/>
            <p:cNvSpPr/>
            <p:nvPr/>
          </p:nvSpPr>
          <p:spPr>
            <a:xfrm>
              <a:off x="3429125" y="834925"/>
              <a:ext cx="83500" cy="441525"/>
            </a:xfrm>
            <a:custGeom>
              <a:avLst/>
              <a:gdLst/>
              <a:ahLst/>
              <a:cxnLst/>
              <a:rect l="l" t="t" r="r" b="b"/>
              <a:pathLst>
                <a:path w="3340" h="17661" extrusionOk="0">
                  <a:moveTo>
                    <a:pt x="3159" y="0"/>
                  </a:moveTo>
                  <a:lnTo>
                    <a:pt x="3159" y="15992"/>
                  </a:lnTo>
                  <a:cubicBezTo>
                    <a:pt x="3159" y="16815"/>
                    <a:pt x="2493" y="17482"/>
                    <a:pt x="1669" y="17482"/>
                  </a:cubicBezTo>
                  <a:cubicBezTo>
                    <a:pt x="847" y="17482"/>
                    <a:pt x="181" y="16815"/>
                    <a:pt x="181" y="15992"/>
                  </a:cubicBezTo>
                  <a:lnTo>
                    <a:pt x="181" y="7732"/>
                  </a:lnTo>
                  <a:lnTo>
                    <a:pt x="1" y="7732"/>
                  </a:lnTo>
                  <a:lnTo>
                    <a:pt x="1" y="15992"/>
                  </a:lnTo>
                  <a:cubicBezTo>
                    <a:pt x="1" y="16912"/>
                    <a:pt x="750" y="17661"/>
                    <a:pt x="1671" y="17661"/>
                  </a:cubicBezTo>
                  <a:cubicBezTo>
                    <a:pt x="2591" y="17660"/>
                    <a:pt x="3338" y="16913"/>
                    <a:pt x="3339" y="15992"/>
                  </a:cubicBezTo>
                  <a:lnTo>
                    <a:pt x="33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6"/>
            <p:cNvSpPr/>
            <p:nvPr/>
          </p:nvSpPr>
          <p:spPr>
            <a:xfrm>
              <a:off x="3508575" y="825000"/>
              <a:ext cx="13350" cy="266675"/>
            </a:xfrm>
            <a:custGeom>
              <a:avLst/>
              <a:gdLst/>
              <a:ahLst/>
              <a:cxnLst/>
              <a:rect l="l" t="t" r="r" b="b"/>
              <a:pathLst>
                <a:path w="534" h="10667" extrusionOk="0">
                  <a:moveTo>
                    <a:pt x="258" y="0"/>
                  </a:moveTo>
                  <a:cubicBezTo>
                    <a:pt x="150" y="0"/>
                    <a:pt x="43" y="61"/>
                    <a:pt x="1" y="184"/>
                  </a:cubicBezTo>
                  <a:lnTo>
                    <a:pt x="233" y="184"/>
                  </a:lnTo>
                  <a:cubicBezTo>
                    <a:pt x="241" y="181"/>
                    <a:pt x="250" y="180"/>
                    <a:pt x="257" y="180"/>
                  </a:cubicBezTo>
                  <a:cubicBezTo>
                    <a:pt x="266" y="180"/>
                    <a:pt x="275" y="181"/>
                    <a:pt x="283" y="184"/>
                  </a:cubicBezTo>
                  <a:cubicBezTo>
                    <a:pt x="325" y="195"/>
                    <a:pt x="354" y="233"/>
                    <a:pt x="354" y="276"/>
                  </a:cubicBezTo>
                  <a:lnTo>
                    <a:pt x="354" y="10667"/>
                  </a:lnTo>
                  <a:lnTo>
                    <a:pt x="533" y="10667"/>
                  </a:lnTo>
                  <a:lnTo>
                    <a:pt x="533" y="276"/>
                  </a:lnTo>
                  <a:cubicBezTo>
                    <a:pt x="534" y="244"/>
                    <a:pt x="528" y="213"/>
                    <a:pt x="515" y="184"/>
                  </a:cubicBezTo>
                  <a:cubicBezTo>
                    <a:pt x="473" y="61"/>
                    <a:pt x="365" y="0"/>
                    <a:pt x="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6"/>
            <p:cNvSpPr/>
            <p:nvPr/>
          </p:nvSpPr>
          <p:spPr>
            <a:xfrm>
              <a:off x="3631450" y="839600"/>
              <a:ext cx="102150" cy="190800"/>
            </a:xfrm>
            <a:custGeom>
              <a:avLst/>
              <a:gdLst/>
              <a:ahLst/>
              <a:cxnLst/>
              <a:rect l="l" t="t" r="r" b="b"/>
              <a:pathLst>
                <a:path w="4086" h="7632" extrusionOk="0">
                  <a:moveTo>
                    <a:pt x="2046" y="359"/>
                  </a:moveTo>
                  <a:cubicBezTo>
                    <a:pt x="2054" y="359"/>
                    <a:pt x="2061" y="360"/>
                    <a:pt x="2067" y="361"/>
                  </a:cubicBezTo>
                  <a:cubicBezTo>
                    <a:pt x="2251" y="371"/>
                    <a:pt x="2396" y="524"/>
                    <a:pt x="2396" y="708"/>
                  </a:cubicBezTo>
                  <a:cubicBezTo>
                    <a:pt x="2396" y="892"/>
                    <a:pt x="2251" y="1044"/>
                    <a:pt x="2067" y="1055"/>
                  </a:cubicBezTo>
                  <a:cubicBezTo>
                    <a:pt x="2061" y="1056"/>
                    <a:pt x="2054" y="1056"/>
                    <a:pt x="2046" y="1056"/>
                  </a:cubicBezTo>
                  <a:cubicBezTo>
                    <a:pt x="1856" y="1052"/>
                    <a:pt x="1704" y="897"/>
                    <a:pt x="1704" y="708"/>
                  </a:cubicBezTo>
                  <a:cubicBezTo>
                    <a:pt x="1704" y="518"/>
                    <a:pt x="1856" y="364"/>
                    <a:pt x="2046" y="359"/>
                  </a:cubicBezTo>
                  <a:close/>
                  <a:moveTo>
                    <a:pt x="577" y="1"/>
                  </a:moveTo>
                  <a:cubicBezTo>
                    <a:pt x="332" y="1"/>
                    <a:pt x="132" y="193"/>
                    <a:pt x="120" y="436"/>
                  </a:cubicBezTo>
                  <a:cubicBezTo>
                    <a:pt x="107" y="670"/>
                    <a:pt x="96" y="902"/>
                    <a:pt x="87" y="1134"/>
                  </a:cubicBezTo>
                  <a:cubicBezTo>
                    <a:pt x="1" y="3222"/>
                    <a:pt x="0" y="5248"/>
                    <a:pt x="107" y="7200"/>
                  </a:cubicBezTo>
                  <a:cubicBezTo>
                    <a:pt x="122" y="7443"/>
                    <a:pt x="325" y="7632"/>
                    <a:pt x="568" y="7632"/>
                  </a:cubicBezTo>
                  <a:lnTo>
                    <a:pt x="3543" y="7632"/>
                  </a:lnTo>
                  <a:cubicBezTo>
                    <a:pt x="3789" y="7632"/>
                    <a:pt x="3990" y="7439"/>
                    <a:pt x="4002" y="7195"/>
                  </a:cubicBezTo>
                  <a:cubicBezTo>
                    <a:pt x="4085" y="5493"/>
                    <a:pt x="4039" y="2690"/>
                    <a:pt x="4005" y="1134"/>
                  </a:cubicBezTo>
                  <a:cubicBezTo>
                    <a:pt x="4000" y="862"/>
                    <a:pt x="3994" y="629"/>
                    <a:pt x="3990" y="446"/>
                  </a:cubicBezTo>
                  <a:cubicBezTo>
                    <a:pt x="3983" y="198"/>
                    <a:pt x="3780" y="1"/>
                    <a:pt x="3533" y="1"/>
                  </a:cubicBezTo>
                  <a:cubicBezTo>
                    <a:pt x="3533" y="1"/>
                    <a:pt x="3532" y="1"/>
                    <a:pt x="3531" y="1"/>
                  </a:cubicBezTo>
                  <a:lnTo>
                    <a:pt x="579" y="1"/>
                  </a:lnTo>
                  <a:cubicBezTo>
                    <a:pt x="578" y="1"/>
                    <a:pt x="577" y="1"/>
                    <a:pt x="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6"/>
            <p:cNvSpPr/>
            <p:nvPr/>
          </p:nvSpPr>
          <p:spPr>
            <a:xfrm>
              <a:off x="3635225" y="839600"/>
              <a:ext cx="98375" cy="190800"/>
            </a:xfrm>
            <a:custGeom>
              <a:avLst/>
              <a:gdLst/>
              <a:ahLst/>
              <a:cxnLst/>
              <a:rect l="l" t="t" r="r" b="b"/>
              <a:pathLst>
                <a:path w="3935" h="7632" extrusionOk="0">
                  <a:moveTo>
                    <a:pt x="1936" y="359"/>
                  </a:moveTo>
                  <a:cubicBezTo>
                    <a:pt x="2126" y="364"/>
                    <a:pt x="2278" y="518"/>
                    <a:pt x="2278" y="708"/>
                  </a:cubicBezTo>
                  <a:cubicBezTo>
                    <a:pt x="2278" y="897"/>
                    <a:pt x="2126" y="1052"/>
                    <a:pt x="1936" y="1056"/>
                  </a:cubicBezTo>
                  <a:cubicBezTo>
                    <a:pt x="1930" y="1056"/>
                    <a:pt x="1924" y="1056"/>
                    <a:pt x="1916" y="1055"/>
                  </a:cubicBezTo>
                  <a:cubicBezTo>
                    <a:pt x="1732" y="1044"/>
                    <a:pt x="1589" y="892"/>
                    <a:pt x="1589" y="708"/>
                  </a:cubicBezTo>
                  <a:cubicBezTo>
                    <a:pt x="1589" y="524"/>
                    <a:pt x="1732" y="371"/>
                    <a:pt x="1916" y="361"/>
                  </a:cubicBezTo>
                  <a:cubicBezTo>
                    <a:pt x="1924" y="360"/>
                    <a:pt x="1930" y="359"/>
                    <a:pt x="1936" y="359"/>
                  </a:cubicBezTo>
                  <a:close/>
                  <a:moveTo>
                    <a:pt x="3382" y="1"/>
                  </a:moveTo>
                  <a:cubicBezTo>
                    <a:pt x="3382" y="1"/>
                    <a:pt x="3381" y="1"/>
                    <a:pt x="3380" y="1"/>
                  </a:cubicBezTo>
                  <a:lnTo>
                    <a:pt x="470" y="1"/>
                  </a:lnTo>
                  <a:cubicBezTo>
                    <a:pt x="469" y="1"/>
                    <a:pt x="468" y="1"/>
                    <a:pt x="468" y="1"/>
                  </a:cubicBezTo>
                  <a:cubicBezTo>
                    <a:pt x="208" y="1"/>
                    <a:pt x="1" y="216"/>
                    <a:pt x="11" y="476"/>
                  </a:cubicBezTo>
                  <a:cubicBezTo>
                    <a:pt x="18" y="654"/>
                    <a:pt x="27" y="877"/>
                    <a:pt x="35" y="1134"/>
                  </a:cubicBezTo>
                  <a:cubicBezTo>
                    <a:pt x="87" y="2669"/>
                    <a:pt x="153" y="5417"/>
                    <a:pt x="27" y="7140"/>
                  </a:cubicBezTo>
                  <a:cubicBezTo>
                    <a:pt x="7" y="7405"/>
                    <a:pt x="217" y="7632"/>
                    <a:pt x="483" y="7632"/>
                  </a:cubicBezTo>
                  <a:cubicBezTo>
                    <a:pt x="483" y="7632"/>
                    <a:pt x="484" y="7632"/>
                    <a:pt x="485" y="7632"/>
                  </a:cubicBezTo>
                  <a:lnTo>
                    <a:pt x="3392" y="7632"/>
                  </a:lnTo>
                  <a:cubicBezTo>
                    <a:pt x="3393" y="7632"/>
                    <a:pt x="3394" y="7632"/>
                    <a:pt x="3395" y="7632"/>
                  </a:cubicBezTo>
                  <a:cubicBezTo>
                    <a:pt x="3639" y="7632"/>
                    <a:pt x="3839" y="7439"/>
                    <a:pt x="3851" y="7196"/>
                  </a:cubicBezTo>
                  <a:cubicBezTo>
                    <a:pt x="3934" y="5493"/>
                    <a:pt x="3888" y="2690"/>
                    <a:pt x="3854" y="1134"/>
                  </a:cubicBezTo>
                  <a:cubicBezTo>
                    <a:pt x="3849" y="862"/>
                    <a:pt x="3843" y="629"/>
                    <a:pt x="3839" y="446"/>
                  </a:cubicBezTo>
                  <a:cubicBezTo>
                    <a:pt x="3832" y="198"/>
                    <a:pt x="3629" y="1"/>
                    <a:pt x="3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6"/>
            <p:cNvSpPr/>
            <p:nvPr/>
          </p:nvSpPr>
          <p:spPr>
            <a:xfrm>
              <a:off x="3645625" y="931325"/>
              <a:ext cx="78150" cy="87625"/>
            </a:xfrm>
            <a:custGeom>
              <a:avLst/>
              <a:gdLst/>
              <a:ahLst/>
              <a:cxnLst/>
              <a:rect l="l" t="t" r="r" b="b"/>
              <a:pathLst>
                <a:path w="3126" h="3505" extrusionOk="0">
                  <a:moveTo>
                    <a:pt x="37" y="1"/>
                  </a:moveTo>
                  <a:cubicBezTo>
                    <a:pt x="46" y="838"/>
                    <a:pt x="44" y="1713"/>
                    <a:pt x="19" y="2494"/>
                  </a:cubicBezTo>
                  <a:cubicBezTo>
                    <a:pt x="1" y="3043"/>
                    <a:pt x="440" y="3498"/>
                    <a:pt x="989" y="3501"/>
                  </a:cubicBezTo>
                  <a:lnTo>
                    <a:pt x="2130" y="3505"/>
                  </a:lnTo>
                  <a:cubicBezTo>
                    <a:pt x="2131" y="3505"/>
                    <a:pt x="2133" y="3505"/>
                    <a:pt x="2134" y="3505"/>
                  </a:cubicBezTo>
                  <a:cubicBezTo>
                    <a:pt x="2664" y="3505"/>
                    <a:pt x="3097" y="3081"/>
                    <a:pt x="3108" y="2551"/>
                  </a:cubicBezTo>
                  <a:cubicBezTo>
                    <a:pt x="3124" y="1763"/>
                    <a:pt x="3126" y="864"/>
                    <a:pt x="31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6"/>
            <p:cNvSpPr/>
            <p:nvPr/>
          </p:nvSpPr>
          <p:spPr>
            <a:xfrm>
              <a:off x="3598700" y="829575"/>
              <a:ext cx="5975" cy="5325"/>
            </a:xfrm>
            <a:custGeom>
              <a:avLst/>
              <a:gdLst/>
              <a:ahLst/>
              <a:cxnLst/>
              <a:rect l="l" t="t" r="r" b="b"/>
              <a:pathLst>
                <a:path w="239" h="213" extrusionOk="0">
                  <a:moveTo>
                    <a:pt x="1" y="1"/>
                  </a:moveTo>
                  <a:cubicBezTo>
                    <a:pt x="36" y="15"/>
                    <a:pt x="60" y="51"/>
                    <a:pt x="60" y="90"/>
                  </a:cubicBezTo>
                  <a:lnTo>
                    <a:pt x="60" y="213"/>
                  </a:lnTo>
                  <a:lnTo>
                    <a:pt x="239" y="213"/>
                  </a:lnTo>
                  <a:lnTo>
                    <a:pt x="239" y="90"/>
                  </a:lnTo>
                  <a:cubicBezTo>
                    <a:pt x="239" y="60"/>
                    <a:pt x="234" y="29"/>
                    <a:pt x="223" y="1"/>
                  </a:cubicBezTo>
                  <a:close/>
                </a:path>
              </a:pathLst>
            </a:custGeom>
            <a:solidFill>
              <a:srgbClr val="3B7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6"/>
            <p:cNvSpPr/>
            <p:nvPr/>
          </p:nvSpPr>
          <p:spPr>
            <a:xfrm>
              <a:off x="3590825" y="824900"/>
              <a:ext cx="13425" cy="268975"/>
            </a:xfrm>
            <a:custGeom>
              <a:avLst/>
              <a:gdLst/>
              <a:ahLst/>
              <a:cxnLst/>
              <a:rect l="l" t="t" r="r" b="b"/>
              <a:pathLst>
                <a:path w="537" h="10759" extrusionOk="0">
                  <a:moveTo>
                    <a:pt x="277" y="1"/>
                  </a:moveTo>
                  <a:cubicBezTo>
                    <a:pt x="168" y="1"/>
                    <a:pt x="58" y="63"/>
                    <a:pt x="16" y="188"/>
                  </a:cubicBezTo>
                  <a:cubicBezTo>
                    <a:pt x="6" y="216"/>
                    <a:pt x="1" y="247"/>
                    <a:pt x="1" y="277"/>
                  </a:cubicBezTo>
                  <a:lnTo>
                    <a:pt x="1" y="10758"/>
                  </a:lnTo>
                  <a:lnTo>
                    <a:pt x="180" y="10758"/>
                  </a:lnTo>
                  <a:lnTo>
                    <a:pt x="180" y="277"/>
                  </a:lnTo>
                  <a:cubicBezTo>
                    <a:pt x="180" y="238"/>
                    <a:pt x="203" y="202"/>
                    <a:pt x="239" y="188"/>
                  </a:cubicBezTo>
                  <a:cubicBezTo>
                    <a:pt x="252" y="183"/>
                    <a:pt x="264" y="180"/>
                    <a:pt x="277" y="180"/>
                  </a:cubicBezTo>
                  <a:cubicBezTo>
                    <a:pt x="290" y="180"/>
                    <a:pt x="303" y="183"/>
                    <a:pt x="316" y="188"/>
                  </a:cubicBezTo>
                  <a:lnTo>
                    <a:pt x="537" y="188"/>
                  </a:lnTo>
                  <a:cubicBezTo>
                    <a:pt x="495" y="63"/>
                    <a:pt x="386" y="1"/>
                    <a:pt x="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6"/>
            <p:cNvSpPr/>
            <p:nvPr/>
          </p:nvSpPr>
          <p:spPr>
            <a:xfrm>
              <a:off x="3599950" y="834925"/>
              <a:ext cx="83875" cy="444175"/>
            </a:xfrm>
            <a:custGeom>
              <a:avLst/>
              <a:gdLst/>
              <a:ahLst/>
              <a:cxnLst/>
              <a:rect l="l" t="t" r="r" b="b"/>
              <a:pathLst>
                <a:path w="3355" h="17767" extrusionOk="0">
                  <a:moveTo>
                    <a:pt x="10" y="0"/>
                  </a:moveTo>
                  <a:lnTo>
                    <a:pt x="10" y="16082"/>
                  </a:lnTo>
                  <a:cubicBezTo>
                    <a:pt x="0" y="17010"/>
                    <a:pt x="750" y="17767"/>
                    <a:pt x="1677" y="17767"/>
                  </a:cubicBezTo>
                  <a:cubicBezTo>
                    <a:pt x="2605" y="17767"/>
                    <a:pt x="3354" y="17010"/>
                    <a:pt x="3346" y="16082"/>
                  </a:cubicBezTo>
                  <a:lnTo>
                    <a:pt x="3346" y="7822"/>
                  </a:lnTo>
                  <a:lnTo>
                    <a:pt x="3167" y="7822"/>
                  </a:lnTo>
                  <a:lnTo>
                    <a:pt x="3167" y="16082"/>
                  </a:lnTo>
                  <a:cubicBezTo>
                    <a:pt x="3167" y="16904"/>
                    <a:pt x="2500" y="17571"/>
                    <a:pt x="1677" y="17571"/>
                  </a:cubicBezTo>
                  <a:cubicBezTo>
                    <a:pt x="855" y="17571"/>
                    <a:pt x="189" y="16904"/>
                    <a:pt x="189" y="16082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6"/>
            <p:cNvSpPr/>
            <p:nvPr/>
          </p:nvSpPr>
          <p:spPr>
            <a:xfrm>
              <a:off x="3402950" y="832300"/>
              <a:ext cx="20475" cy="27150"/>
            </a:xfrm>
            <a:custGeom>
              <a:avLst/>
              <a:gdLst/>
              <a:ahLst/>
              <a:cxnLst/>
              <a:rect l="l" t="t" r="r" b="b"/>
              <a:pathLst>
                <a:path w="819" h="1086" extrusionOk="0">
                  <a:moveTo>
                    <a:pt x="127" y="0"/>
                  </a:moveTo>
                  <a:cubicBezTo>
                    <a:pt x="64" y="0"/>
                    <a:pt x="0" y="36"/>
                    <a:pt x="0" y="104"/>
                  </a:cubicBezTo>
                  <a:cubicBezTo>
                    <a:pt x="5" y="138"/>
                    <a:pt x="12" y="172"/>
                    <a:pt x="21" y="205"/>
                  </a:cubicBezTo>
                  <a:lnTo>
                    <a:pt x="21" y="206"/>
                  </a:lnTo>
                  <a:cubicBezTo>
                    <a:pt x="121" y="593"/>
                    <a:pt x="396" y="910"/>
                    <a:pt x="765" y="1063"/>
                  </a:cubicBezTo>
                  <a:cubicBezTo>
                    <a:pt x="782" y="1072"/>
                    <a:pt x="800" y="1079"/>
                    <a:pt x="818" y="1085"/>
                  </a:cubicBezTo>
                  <a:cubicBezTo>
                    <a:pt x="808" y="1069"/>
                    <a:pt x="801" y="1053"/>
                    <a:pt x="795" y="1036"/>
                  </a:cubicBezTo>
                  <a:cubicBezTo>
                    <a:pt x="779" y="997"/>
                    <a:pt x="771" y="955"/>
                    <a:pt x="771" y="915"/>
                  </a:cubicBezTo>
                  <a:cubicBezTo>
                    <a:pt x="771" y="875"/>
                    <a:pt x="779" y="837"/>
                    <a:pt x="792" y="801"/>
                  </a:cubicBezTo>
                  <a:cubicBezTo>
                    <a:pt x="779" y="795"/>
                    <a:pt x="768" y="789"/>
                    <a:pt x="755" y="781"/>
                  </a:cubicBezTo>
                  <a:cubicBezTo>
                    <a:pt x="532" y="656"/>
                    <a:pt x="364" y="451"/>
                    <a:pt x="284" y="206"/>
                  </a:cubicBezTo>
                  <a:lnTo>
                    <a:pt x="284" y="205"/>
                  </a:lnTo>
                  <a:cubicBezTo>
                    <a:pt x="273" y="172"/>
                    <a:pt x="264" y="138"/>
                    <a:pt x="257" y="104"/>
                  </a:cubicBezTo>
                  <a:cubicBezTo>
                    <a:pt x="257" y="72"/>
                    <a:pt x="218" y="0"/>
                    <a:pt x="2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6"/>
            <p:cNvSpPr/>
            <p:nvPr/>
          </p:nvSpPr>
          <p:spPr>
            <a:xfrm>
              <a:off x="3405225" y="832300"/>
              <a:ext cx="17975" cy="25900"/>
            </a:xfrm>
            <a:custGeom>
              <a:avLst/>
              <a:gdLst/>
              <a:ahLst/>
              <a:cxnLst/>
              <a:rect l="l" t="t" r="r" b="b"/>
              <a:pathLst>
                <a:path w="719" h="1036" extrusionOk="0">
                  <a:moveTo>
                    <a:pt x="104" y="0"/>
                  </a:moveTo>
                  <a:cubicBezTo>
                    <a:pt x="48" y="8"/>
                    <a:pt x="0" y="42"/>
                    <a:pt x="0" y="104"/>
                  </a:cubicBezTo>
                  <a:cubicBezTo>
                    <a:pt x="5" y="138"/>
                    <a:pt x="14" y="172"/>
                    <a:pt x="24" y="205"/>
                  </a:cubicBezTo>
                  <a:cubicBezTo>
                    <a:pt x="24" y="205"/>
                    <a:pt x="21" y="205"/>
                    <a:pt x="24" y="206"/>
                  </a:cubicBezTo>
                  <a:cubicBezTo>
                    <a:pt x="111" y="552"/>
                    <a:pt x="340" y="843"/>
                    <a:pt x="654" y="1011"/>
                  </a:cubicBezTo>
                  <a:cubicBezTo>
                    <a:pt x="670" y="1021"/>
                    <a:pt x="687" y="1028"/>
                    <a:pt x="704" y="1036"/>
                  </a:cubicBezTo>
                  <a:cubicBezTo>
                    <a:pt x="688" y="997"/>
                    <a:pt x="680" y="955"/>
                    <a:pt x="680" y="915"/>
                  </a:cubicBezTo>
                  <a:cubicBezTo>
                    <a:pt x="680" y="875"/>
                    <a:pt x="688" y="837"/>
                    <a:pt x="701" y="801"/>
                  </a:cubicBezTo>
                  <a:cubicBezTo>
                    <a:pt x="704" y="786"/>
                    <a:pt x="710" y="772"/>
                    <a:pt x="719" y="759"/>
                  </a:cubicBezTo>
                  <a:cubicBezTo>
                    <a:pt x="708" y="753"/>
                    <a:pt x="696" y="747"/>
                    <a:pt x="685" y="740"/>
                  </a:cubicBezTo>
                  <a:cubicBezTo>
                    <a:pt x="495" y="611"/>
                    <a:pt x="353" y="424"/>
                    <a:pt x="282" y="206"/>
                  </a:cubicBezTo>
                  <a:lnTo>
                    <a:pt x="282" y="204"/>
                  </a:lnTo>
                  <a:cubicBezTo>
                    <a:pt x="271" y="171"/>
                    <a:pt x="262" y="137"/>
                    <a:pt x="255" y="104"/>
                  </a:cubicBezTo>
                  <a:cubicBezTo>
                    <a:pt x="255" y="34"/>
                    <a:pt x="192" y="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6"/>
            <p:cNvSpPr/>
            <p:nvPr/>
          </p:nvSpPr>
          <p:spPr>
            <a:xfrm>
              <a:off x="3690300" y="832300"/>
              <a:ext cx="21750" cy="27325"/>
            </a:xfrm>
            <a:custGeom>
              <a:avLst/>
              <a:gdLst/>
              <a:ahLst/>
              <a:cxnLst/>
              <a:rect l="l" t="t" r="r" b="b"/>
              <a:pathLst>
                <a:path w="870" h="1093" extrusionOk="0">
                  <a:moveTo>
                    <a:pt x="743" y="0"/>
                  </a:moveTo>
                  <a:cubicBezTo>
                    <a:pt x="678" y="0"/>
                    <a:pt x="613" y="35"/>
                    <a:pt x="613" y="105"/>
                  </a:cubicBezTo>
                  <a:cubicBezTo>
                    <a:pt x="599" y="168"/>
                    <a:pt x="580" y="231"/>
                    <a:pt x="554" y="292"/>
                  </a:cubicBezTo>
                  <a:cubicBezTo>
                    <a:pt x="455" y="528"/>
                    <a:pt x="270" y="719"/>
                    <a:pt x="35" y="822"/>
                  </a:cubicBezTo>
                  <a:cubicBezTo>
                    <a:pt x="24" y="828"/>
                    <a:pt x="13" y="833"/>
                    <a:pt x="1" y="837"/>
                  </a:cubicBezTo>
                  <a:cubicBezTo>
                    <a:pt x="7" y="848"/>
                    <a:pt x="13" y="859"/>
                    <a:pt x="17" y="872"/>
                  </a:cubicBezTo>
                  <a:cubicBezTo>
                    <a:pt x="33" y="912"/>
                    <a:pt x="42" y="955"/>
                    <a:pt x="42" y="999"/>
                  </a:cubicBezTo>
                  <a:cubicBezTo>
                    <a:pt x="43" y="1031"/>
                    <a:pt x="38" y="1062"/>
                    <a:pt x="28" y="1092"/>
                  </a:cubicBezTo>
                  <a:cubicBezTo>
                    <a:pt x="43" y="1089"/>
                    <a:pt x="58" y="1083"/>
                    <a:pt x="74" y="1078"/>
                  </a:cubicBezTo>
                  <a:cubicBezTo>
                    <a:pt x="428" y="941"/>
                    <a:pt x="702" y="652"/>
                    <a:pt x="820" y="292"/>
                  </a:cubicBezTo>
                  <a:cubicBezTo>
                    <a:pt x="843" y="230"/>
                    <a:pt x="859" y="168"/>
                    <a:pt x="870" y="104"/>
                  </a:cubicBezTo>
                  <a:cubicBezTo>
                    <a:pt x="870" y="84"/>
                    <a:pt x="854" y="0"/>
                    <a:pt x="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6"/>
            <p:cNvSpPr/>
            <p:nvPr/>
          </p:nvSpPr>
          <p:spPr>
            <a:xfrm>
              <a:off x="3690675" y="832300"/>
              <a:ext cx="24150" cy="28150"/>
            </a:xfrm>
            <a:custGeom>
              <a:avLst/>
              <a:gdLst/>
              <a:ahLst/>
              <a:cxnLst/>
              <a:rect l="l" t="t" r="r" b="b"/>
              <a:pathLst>
                <a:path w="966" h="1126" extrusionOk="0">
                  <a:moveTo>
                    <a:pt x="815" y="0"/>
                  </a:moveTo>
                  <a:cubicBezTo>
                    <a:pt x="758" y="8"/>
                    <a:pt x="710" y="42"/>
                    <a:pt x="710" y="104"/>
                  </a:cubicBezTo>
                  <a:cubicBezTo>
                    <a:pt x="697" y="168"/>
                    <a:pt x="677" y="231"/>
                    <a:pt x="651" y="292"/>
                  </a:cubicBezTo>
                  <a:cubicBezTo>
                    <a:pt x="536" y="558"/>
                    <a:pt x="314" y="764"/>
                    <a:pt x="39" y="858"/>
                  </a:cubicBezTo>
                  <a:cubicBezTo>
                    <a:pt x="27" y="863"/>
                    <a:pt x="14" y="868"/>
                    <a:pt x="1" y="872"/>
                  </a:cubicBezTo>
                  <a:cubicBezTo>
                    <a:pt x="18" y="911"/>
                    <a:pt x="27" y="954"/>
                    <a:pt x="27" y="999"/>
                  </a:cubicBezTo>
                  <a:cubicBezTo>
                    <a:pt x="27" y="1030"/>
                    <a:pt x="22" y="1062"/>
                    <a:pt x="12" y="1091"/>
                  </a:cubicBezTo>
                  <a:cubicBezTo>
                    <a:pt x="11" y="1104"/>
                    <a:pt x="7" y="1115"/>
                    <a:pt x="1" y="1126"/>
                  </a:cubicBezTo>
                  <a:cubicBezTo>
                    <a:pt x="17" y="1123"/>
                    <a:pt x="32" y="1121"/>
                    <a:pt x="46" y="1117"/>
                  </a:cubicBezTo>
                  <a:cubicBezTo>
                    <a:pt x="457" y="1006"/>
                    <a:pt x="784" y="695"/>
                    <a:pt x="918" y="292"/>
                  </a:cubicBezTo>
                  <a:cubicBezTo>
                    <a:pt x="939" y="230"/>
                    <a:pt x="955" y="168"/>
                    <a:pt x="966" y="104"/>
                  </a:cubicBezTo>
                  <a:cubicBezTo>
                    <a:pt x="966" y="34"/>
                    <a:pt x="902" y="1"/>
                    <a:pt x="8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7" name="Google Shape;1797;p6"/>
          <p:cNvGrpSpPr/>
          <p:nvPr/>
        </p:nvGrpSpPr>
        <p:grpSpPr>
          <a:xfrm>
            <a:off x="357625" y="2987888"/>
            <a:ext cx="705600" cy="1763489"/>
            <a:chOff x="357625" y="3069088"/>
            <a:chExt cx="705600" cy="1763489"/>
          </a:xfrm>
        </p:grpSpPr>
        <p:sp>
          <p:nvSpPr>
            <p:cNvPr id="1798" name="Google Shape;1798;p6"/>
            <p:cNvSpPr/>
            <p:nvPr/>
          </p:nvSpPr>
          <p:spPr>
            <a:xfrm>
              <a:off x="357625" y="4733277"/>
              <a:ext cx="705600" cy="99300"/>
            </a:xfrm>
            <a:prstGeom prst="ellipse">
              <a:avLst/>
            </a:prstGeom>
            <a:solidFill>
              <a:srgbClr val="556BD0">
                <a:alpha val="4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99" name="Google Shape;1799;p6"/>
            <p:cNvGrpSpPr/>
            <p:nvPr/>
          </p:nvGrpSpPr>
          <p:grpSpPr>
            <a:xfrm>
              <a:off x="370950" y="3069088"/>
              <a:ext cx="599050" cy="1703850"/>
              <a:chOff x="678450" y="2882900"/>
              <a:chExt cx="599050" cy="1703850"/>
            </a:xfrm>
          </p:grpSpPr>
          <p:sp>
            <p:nvSpPr>
              <p:cNvPr id="1800" name="Google Shape;1800;p6"/>
              <p:cNvSpPr/>
              <p:nvPr/>
            </p:nvSpPr>
            <p:spPr>
              <a:xfrm>
                <a:off x="795425" y="3950500"/>
                <a:ext cx="21240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8496" h="1323" extrusionOk="0">
                    <a:moveTo>
                      <a:pt x="688" y="0"/>
                    </a:moveTo>
                    <a:cubicBezTo>
                      <a:pt x="465" y="0"/>
                      <a:pt x="244" y="6"/>
                      <a:pt x="29" y="22"/>
                    </a:cubicBezTo>
                    <a:cubicBezTo>
                      <a:pt x="6" y="102"/>
                      <a:pt x="29" y="179"/>
                      <a:pt x="62" y="255"/>
                    </a:cubicBezTo>
                    <a:cubicBezTo>
                      <a:pt x="82" y="299"/>
                      <a:pt x="103" y="342"/>
                      <a:pt x="123" y="386"/>
                    </a:cubicBezTo>
                    <a:cubicBezTo>
                      <a:pt x="193" y="546"/>
                      <a:pt x="200" y="727"/>
                      <a:pt x="143" y="891"/>
                    </a:cubicBezTo>
                    <a:cubicBezTo>
                      <a:pt x="122" y="952"/>
                      <a:pt x="86" y="1017"/>
                      <a:pt x="57" y="1081"/>
                    </a:cubicBezTo>
                    <a:cubicBezTo>
                      <a:pt x="25" y="1161"/>
                      <a:pt x="0" y="1238"/>
                      <a:pt x="22" y="1314"/>
                    </a:cubicBezTo>
                    <a:lnTo>
                      <a:pt x="25" y="1314"/>
                    </a:lnTo>
                    <a:cubicBezTo>
                      <a:pt x="64" y="1319"/>
                      <a:pt x="107" y="1320"/>
                      <a:pt x="150" y="1320"/>
                    </a:cubicBezTo>
                    <a:cubicBezTo>
                      <a:pt x="205" y="1320"/>
                      <a:pt x="260" y="1318"/>
                      <a:pt x="312" y="1318"/>
                    </a:cubicBezTo>
                    <a:lnTo>
                      <a:pt x="7989" y="1318"/>
                    </a:lnTo>
                    <a:cubicBezTo>
                      <a:pt x="8063" y="1318"/>
                      <a:pt x="8141" y="1323"/>
                      <a:pt x="8218" y="1323"/>
                    </a:cubicBezTo>
                    <a:cubicBezTo>
                      <a:pt x="8256" y="1323"/>
                      <a:pt x="8294" y="1322"/>
                      <a:pt x="8331" y="1318"/>
                    </a:cubicBezTo>
                    <a:cubicBezTo>
                      <a:pt x="8332" y="1318"/>
                      <a:pt x="8334" y="1318"/>
                      <a:pt x="8336" y="1318"/>
                    </a:cubicBezTo>
                    <a:cubicBezTo>
                      <a:pt x="8350" y="1318"/>
                      <a:pt x="8372" y="1321"/>
                      <a:pt x="8389" y="1321"/>
                    </a:cubicBezTo>
                    <a:cubicBezTo>
                      <a:pt x="8398" y="1321"/>
                      <a:pt x="8406" y="1320"/>
                      <a:pt x="8411" y="1318"/>
                    </a:cubicBezTo>
                    <a:cubicBezTo>
                      <a:pt x="8495" y="1284"/>
                      <a:pt x="8468" y="1178"/>
                      <a:pt x="8427" y="1082"/>
                    </a:cubicBezTo>
                    <a:cubicBezTo>
                      <a:pt x="8401" y="1021"/>
                      <a:pt x="8368" y="964"/>
                      <a:pt x="8354" y="929"/>
                    </a:cubicBezTo>
                    <a:cubicBezTo>
                      <a:pt x="8288" y="781"/>
                      <a:pt x="8259" y="619"/>
                      <a:pt x="8269" y="458"/>
                    </a:cubicBezTo>
                    <a:cubicBezTo>
                      <a:pt x="8272" y="389"/>
                      <a:pt x="8295" y="322"/>
                      <a:pt x="8318" y="255"/>
                    </a:cubicBezTo>
                    <a:cubicBezTo>
                      <a:pt x="8347" y="176"/>
                      <a:pt x="8375" y="99"/>
                      <a:pt x="8379" y="23"/>
                    </a:cubicBezTo>
                    <a:cubicBezTo>
                      <a:pt x="8354" y="23"/>
                      <a:pt x="8328" y="22"/>
                      <a:pt x="8302" y="19"/>
                    </a:cubicBezTo>
                    <a:cubicBezTo>
                      <a:pt x="8270" y="11"/>
                      <a:pt x="8228" y="8"/>
                      <a:pt x="8183" y="8"/>
                    </a:cubicBezTo>
                    <a:cubicBezTo>
                      <a:pt x="8093" y="8"/>
                      <a:pt x="7989" y="19"/>
                      <a:pt x="7921" y="19"/>
                    </a:cubicBezTo>
                    <a:lnTo>
                      <a:pt x="1938" y="19"/>
                    </a:lnTo>
                    <a:cubicBezTo>
                      <a:pt x="1531" y="19"/>
                      <a:pt x="1106" y="0"/>
                      <a:pt x="6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1" name="Google Shape;1801;p6"/>
              <p:cNvSpPr/>
              <p:nvPr/>
            </p:nvSpPr>
            <p:spPr>
              <a:xfrm>
                <a:off x="796875" y="3956900"/>
                <a:ext cx="209225" cy="20675"/>
              </a:xfrm>
              <a:custGeom>
                <a:avLst/>
                <a:gdLst/>
                <a:ahLst/>
                <a:cxnLst/>
                <a:rect l="l" t="t" r="r" b="b"/>
                <a:pathLst>
                  <a:path w="8369" h="827" extrusionOk="0">
                    <a:moveTo>
                      <a:pt x="4" y="0"/>
                    </a:moveTo>
                    <a:cubicBezTo>
                      <a:pt x="24" y="43"/>
                      <a:pt x="45" y="87"/>
                      <a:pt x="65" y="132"/>
                    </a:cubicBezTo>
                    <a:cubicBezTo>
                      <a:pt x="135" y="290"/>
                      <a:pt x="142" y="471"/>
                      <a:pt x="85" y="635"/>
                    </a:cubicBezTo>
                    <a:cubicBezTo>
                      <a:pt x="64" y="698"/>
                      <a:pt x="28" y="762"/>
                      <a:pt x="1" y="826"/>
                    </a:cubicBezTo>
                    <a:lnTo>
                      <a:pt x="8369" y="826"/>
                    </a:lnTo>
                    <a:cubicBezTo>
                      <a:pt x="8341" y="766"/>
                      <a:pt x="8310" y="709"/>
                      <a:pt x="8294" y="675"/>
                    </a:cubicBezTo>
                    <a:cubicBezTo>
                      <a:pt x="8230" y="526"/>
                      <a:pt x="8201" y="365"/>
                      <a:pt x="8210" y="203"/>
                    </a:cubicBezTo>
                    <a:cubicBezTo>
                      <a:pt x="8214" y="135"/>
                      <a:pt x="8237" y="67"/>
                      <a:pt x="82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2" name="Google Shape;1802;p6"/>
              <p:cNvSpPr/>
              <p:nvPr/>
            </p:nvSpPr>
            <p:spPr>
              <a:xfrm>
                <a:off x="818750" y="3982650"/>
                <a:ext cx="283350" cy="32125"/>
              </a:xfrm>
              <a:custGeom>
                <a:avLst/>
                <a:gdLst/>
                <a:ahLst/>
                <a:cxnLst/>
                <a:rect l="l" t="t" r="r" b="b"/>
                <a:pathLst>
                  <a:path w="11334" h="1285" extrusionOk="0">
                    <a:moveTo>
                      <a:pt x="11244" y="0"/>
                    </a:moveTo>
                    <a:cubicBezTo>
                      <a:pt x="11236" y="0"/>
                      <a:pt x="11227" y="1"/>
                      <a:pt x="11218" y="2"/>
                    </a:cubicBezTo>
                    <a:lnTo>
                      <a:pt x="249" y="2"/>
                    </a:lnTo>
                    <a:cubicBezTo>
                      <a:pt x="112" y="2"/>
                      <a:pt x="0" y="115"/>
                      <a:pt x="0" y="252"/>
                    </a:cubicBezTo>
                    <a:lnTo>
                      <a:pt x="0" y="1028"/>
                    </a:lnTo>
                    <a:cubicBezTo>
                      <a:pt x="0" y="1167"/>
                      <a:pt x="112" y="1278"/>
                      <a:pt x="249" y="1278"/>
                    </a:cubicBezTo>
                    <a:lnTo>
                      <a:pt x="11137" y="1278"/>
                    </a:lnTo>
                    <a:cubicBezTo>
                      <a:pt x="11159" y="1278"/>
                      <a:pt x="11198" y="1285"/>
                      <a:pt x="11231" y="1285"/>
                    </a:cubicBezTo>
                    <a:cubicBezTo>
                      <a:pt x="11247" y="1285"/>
                      <a:pt x="11262" y="1283"/>
                      <a:pt x="11272" y="1278"/>
                    </a:cubicBezTo>
                    <a:cubicBezTo>
                      <a:pt x="11274" y="1277"/>
                      <a:pt x="11277" y="1277"/>
                      <a:pt x="11279" y="1277"/>
                    </a:cubicBezTo>
                    <a:cubicBezTo>
                      <a:pt x="11282" y="1277"/>
                      <a:pt x="11285" y="1277"/>
                      <a:pt x="11288" y="1277"/>
                    </a:cubicBezTo>
                    <a:cubicBezTo>
                      <a:pt x="11289" y="1277"/>
                      <a:pt x="11291" y="1277"/>
                      <a:pt x="11292" y="1277"/>
                    </a:cubicBezTo>
                    <a:cubicBezTo>
                      <a:pt x="11314" y="1216"/>
                      <a:pt x="11287" y="1141"/>
                      <a:pt x="11251" y="1067"/>
                    </a:cubicBezTo>
                    <a:cubicBezTo>
                      <a:pt x="11217" y="997"/>
                      <a:pt x="11174" y="927"/>
                      <a:pt x="11155" y="873"/>
                    </a:cubicBezTo>
                    <a:cubicBezTo>
                      <a:pt x="11101" y="705"/>
                      <a:pt x="11102" y="525"/>
                      <a:pt x="11159" y="359"/>
                    </a:cubicBezTo>
                    <a:cubicBezTo>
                      <a:pt x="11184" y="291"/>
                      <a:pt x="11209" y="218"/>
                      <a:pt x="11249" y="159"/>
                    </a:cubicBezTo>
                    <a:cubicBezTo>
                      <a:pt x="11252" y="155"/>
                      <a:pt x="11257" y="149"/>
                      <a:pt x="11259" y="145"/>
                    </a:cubicBezTo>
                    <a:cubicBezTo>
                      <a:pt x="11288" y="105"/>
                      <a:pt x="11334" y="49"/>
                      <a:pt x="11287" y="11"/>
                    </a:cubicBezTo>
                    <a:cubicBezTo>
                      <a:pt x="11282" y="6"/>
                      <a:pt x="11277" y="4"/>
                      <a:pt x="11271" y="2"/>
                    </a:cubicBezTo>
                    <a:cubicBezTo>
                      <a:pt x="11262" y="1"/>
                      <a:pt x="11253" y="0"/>
                      <a:pt x="112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3" name="Google Shape;1803;p6"/>
              <p:cNvSpPr/>
              <p:nvPr/>
            </p:nvSpPr>
            <p:spPr>
              <a:xfrm>
                <a:off x="1009325" y="3986225"/>
                <a:ext cx="90925" cy="23100"/>
              </a:xfrm>
              <a:custGeom>
                <a:avLst/>
                <a:gdLst/>
                <a:ahLst/>
                <a:cxnLst/>
                <a:rect l="l" t="t" r="r" b="b"/>
                <a:pathLst>
                  <a:path w="3637" h="924" extrusionOk="0">
                    <a:moveTo>
                      <a:pt x="191" y="1"/>
                    </a:moveTo>
                    <a:cubicBezTo>
                      <a:pt x="85" y="1"/>
                      <a:pt x="1" y="86"/>
                      <a:pt x="1" y="192"/>
                    </a:cubicBezTo>
                    <a:lnTo>
                      <a:pt x="1" y="732"/>
                    </a:lnTo>
                    <a:cubicBezTo>
                      <a:pt x="1" y="837"/>
                      <a:pt x="85" y="922"/>
                      <a:pt x="191" y="924"/>
                    </a:cubicBezTo>
                    <a:lnTo>
                      <a:pt x="3628" y="924"/>
                    </a:lnTo>
                    <a:cubicBezTo>
                      <a:pt x="3594" y="852"/>
                      <a:pt x="3551" y="784"/>
                      <a:pt x="3532" y="730"/>
                    </a:cubicBezTo>
                    <a:cubicBezTo>
                      <a:pt x="3478" y="562"/>
                      <a:pt x="3479" y="381"/>
                      <a:pt x="3536" y="215"/>
                    </a:cubicBezTo>
                    <a:cubicBezTo>
                      <a:pt x="3561" y="148"/>
                      <a:pt x="3586" y="75"/>
                      <a:pt x="3626" y="16"/>
                    </a:cubicBezTo>
                    <a:cubicBezTo>
                      <a:pt x="3629" y="11"/>
                      <a:pt x="3632" y="6"/>
                      <a:pt x="36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4" name="Google Shape;1804;p6"/>
              <p:cNvSpPr/>
              <p:nvPr/>
            </p:nvSpPr>
            <p:spPr>
              <a:xfrm>
                <a:off x="737025" y="3794725"/>
                <a:ext cx="540475" cy="727225"/>
              </a:xfrm>
              <a:custGeom>
                <a:avLst/>
                <a:gdLst/>
                <a:ahLst/>
                <a:cxnLst/>
                <a:rect l="l" t="t" r="r" b="b"/>
                <a:pathLst>
                  <a:path w="21619" h="29089" extrusionOk="0">
                    <a:moveTo>
                      <a:pt x="20301" y="1318"/>
                    </a:moveTo>
                    <a:lnTo>
                      <a:pt x="20301" y="27769"/>
                    </a:lnTo>
                    <a:lnTo>
                      <a:pt x="1320" y="27769"/>
                    </a:lnTo>
                    <a:lnTo>
                      <a:pt x="1320" y="1318"/>
                    </a:lnTo>
                    <a:close/>
                    <a:moveTo>
                      <a:pt x="1" y="0"/>
                    </a:moveTo>
                    <a:lnTo>
                      <a:pt x="1" y="29088"/>
                    </a:lnTo>
                    <a:lnTo>
                      <a:pt x="21619" y="29088"/>
                    </a:lnTo>
                    <a:lnTo>
                      <a:pt x="216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5" name="Google Shape;1805;p6"/>
              <p:cNvSpPr/>
              <p:nvPr/>
            </p:nvSpPr>
            <p:spPr>
              <a:xfrm>
                <a:off x="737025" y="4012200"/>
                <a:ext cx="540475" cy="509750"/>
              </a:xfrm>
              <a:custGeom>
                <a:avLst/>
                <a:gdLst/>
                <a:ahLst/>
                <a:cxnLst/>
                <a:rect l="l" t="t" r="r" b="b"/>
                <a:pathLst>
                  <a:path w="21619" h="20390" extrusionOk="0">
                    <a:moveTo>
                      <a:pt x="1" y="1"/>
                    </a:moveTo>
                    <a:lnTo>
                      <a:pt x="1" y="20389"/>
                    </a:lnTo>
                    <a:lnTo>
                      <a:pt x="21619" y="20389"/>
                    </a:lnTo>
                    <a:lnTo>
                      <a:pt x="2161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6" name="Google Shape;1806;p6"/>
              <p:cNvSpPr/>
              <p:nvPr/>
            </p:nvSpPr>
            <p:spPr>
              <a:xfrm>
                <a:off x="799675" y="4426350"/>
                <a:ext cx="52725" cy="160400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6416" extrusionOk="0">
                    <a:moveTo>
                      <a:pt x="0" y="0"/>
                    </a:moveTo>
                    <a:lnTo>
                      <a:pt x="0" y="6416"/>
                    </a:lnTo>
                    <a:lnTo>
                      <a:pt x="2108" y="6416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7" name="Google Shape;1807;p6"/>
              <p:cNvSpPr/>
              <p:nvPr/>
            </p:nvSpPr>
            <p:spPr>
              <a:xfrm>
                <a:off x="1162150" y="4426350"/>
                <a:ext cx="52750" cy="160400"/>
              </a:xfrm>
              <a:custGeom>
                <a:avLst/>
                <a:gdLst/>
                <a:ahLst/>
                <a:cxnLst/>
                <a:rect l="l" t="t" r="r" b="b"/>
                <a:pathLst>
                  <a:path w="2110" h="6416" extrusionOk="0">
                    <a:moveTo>
                      <a:pt x="0" y="0"/>
                    </a:moveTo>
                    <a:lnTo>
                      <a:pt x="0" y="6416"/>
                    </a:lnTo>
                    <a:lnTo>
                      <a:pt x="2110" y="6416"/>
                    </a:lnTo>
                    <a:lnTo>
                      <a:pt x="21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8" name="Google Shape;1808;p6"/>
              <p:cNvSpPr/>
              <p:nvPr/>
            </p:nvSpPr>
            <p:spPr>
              <a:xfrm>
                <a:off x="770025" y="4058375"/>
                <a:ext cx="474525" cy="417450"/>
              </a:xfrm>
              <a:custGeom>
                <a:avLst/>
                <a:gdLst/>
                <a:ahLst/>
                <a:cxnLst/>
                <a:rect l="l" t="t" r="r" b="b"/>
                <a:pathLst>
                  <a:path w="18981" h="16698" extrusionOk="0">
                    <a:moveTo>
                      <a:pt x="18718" y="263"/>
                    </a:moveTo>
                    <a:lnTo>
                      <a:pt x="18718" y="16433"/>
                    </a:lnTo>
                    <a:lnTo>
                      <a:pt x="263" y="16433"/>
                    </a:lnTo>
                    <a:lnTo>
                      <a:pt x="263" y="263"/>
                    </a:lnTo>
                    <a:close/>
                    <a:moveTo>
                      <a:pt x="0" y="0"/>
                    </a:moveTo>
                    <a:lnTo>
                      <a:pt x="0" y="16697"/>
                    </a:lnTo>
                    <a:lnTo>
                      <a:pt x="18981" y="16697"/>
                    </a:lnTo>
                    <a:lnTo>
                      <a:pt x="189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9" name="Google Shape;1809;p6"/>
              <p:cNvSpPr/>
              <p:nvPr/>
            </p:nvSpPr>
            <p:spPr>
              <a:xfrm>
                <a:off x="1173150" y="4156125"/>
                <a:ext cx="25275" cy="221900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8876" extrusionOk="0">
                    <a:moveTo>
                      <a:pt x="0" y="0"/>
                    </a:moveTo>
                    <a:lnTo>
                      <a:pt x="0" y="8875"/>
                    </a:lnTo>
                    <a:lnTo>
                      <a:pt x="1011" y="8875"/>
                    </a:lnTo>
                    <a:lnTo>
                      <a:pt x="10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0" name="Google Shape;1810;p6"/>
              <p:cNvSpPr/>
              <p:nvPr/>
            </p:nvSpPr>
            <p:spPr>
              <a:xfrm>
                <a:off x="1082800" y="3769400"/>
                <a:ext cx="73800" cy="26850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1074" extrusionOk="0">
                    <a:moveTo>
                      <a:pt x="0" y="0"/>
                    </a:moveTo>
                    <a:lnTo>
                      <a:pt x="0" y="662"/>
                    </a:lnTo>
                    <a:cubicBezTo>
                      <a:pt x="0" y="886"/>
                      <a:pt x="267" y="1063"/>
                      <a:pt x="606" y="1063"/>
                    </a:cubicBezTo>
                    <a:lnTo>
                      <a:pt x="1192" y="1063"/>
                    </a:lnTo>
                    <a:lnTo>
                      <a:pt x="1192" y="1073"/>
                    </a:lnTo>
                    <a:lnTo>
                      <a:pt x="2344" y="1073"/>
                    </a:lnTo>
                    <a:cubicBezTo>
                      <a:pt x="2684" y="1073"/>
                      <a:pt x="2951" y="898"/>
                      <a:pt x="2951" y="672"/>
                    </a:cubicBezTo>
                    <a:lnTo>
                      <a:pt x="29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1" name="Google Shape;1811;p6"/>
              <p:cNvSpPr/>
              <p:nvPr/>
            </p:nvSpPr>
            <p:spPr>
              <a:xfrm>
                <a:off x="1108450" y="3692325"/>
                <a:ext cx="22500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541" extrusionOk="0">
                    <a:moveTo>
                      <a:pt x="203" y="0"/>
                    </a:moveTo>
                    <a:cubicBezTo>
                      <a:pt x="92" y="0"/>
                      <a:pt x="0" y="100"/>
                      <a:pt x="0" y="225"/>
                    </a:cubicBezTo>
                    <a:lnTo>
                      <a:pt x="0" y="541"/>
                    </a:lnTo>
                    <a:lnTo>
                      <a:pt x="899" y="541"/>
                    </a:lnTo>
                    <a:lnTo>
                      <a:pt x="899" y="225"/>
                    </a:lnTo>
                    <a:cubicBezTo>
                      <a:pt x="899" y="100"/>
                      <a:pt x="806" y="0"/>
                      <a:pt x="6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2" name="Google Shape;1812;p6"/>
              <p:cNvSpPr/>
              <p:nvPr/>
            </p:nvSpPr>
            <p:spPr>
              <a:xfrm>
                <a:off x="1082800" y="3703825"/>
                <a:ext cx="73800" cy="92425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3697" extrusionOk="0">
                    <a:moveTo>
                      <a:pt x="1792" y="145"/>
                    </a:moveTo>
                    <a:cubicBezTo>
                      <a:pt x="1887" y="145"/>
                      <a:pt x="1959" y="181"/>
                      <a:pt x="1982" y="215"/>
                    </a:cubicBezTo>
                    <a:cubicBezTo>
                      <a:pt x="1992" y="228"/>
                      <a:pt x="1989" y="235"/>
                      <a:pt x="1988" y="239"/>
                    </a:cubicBezTo>
                    <a:lnTo>
                      <a:pt x="1951" y="362"/>
                    </a:lnTo>
                    <a:cubicBezTo>
                      <a:pt x="1879" y="602"/>
                      <a:pt x="2009" y="849"/>
                      <a:pt x="2288" y="1007"/>
                    </a:cubicBezTo>
                    <a:lnTo>
                      <a:pt x="2681" y="1230"/>
                    </a:lnTo>
                    <a:cubicBezTo>
                      <a:pt x="2768" y="1280"/>
                      <a:pt x="2818" y="1343"/>
                      <a:pt x="2818" y="1407"/>
                    </a:cubicBezTo>
                    <a:lnTo>
                      <a:pt x="2817" y="3295"/>
                    </a:lnTo>
                    <a:cubicBezTo>
                      <a:pt x="2817" y="3416"/>
                      <a:pt x="2623" y="3551"/>
                      <a:pt x="2344" y="3551"/>
                    </a:cubicBezTo>
                    <a:lnTo>
                      <a:pt x="1326" y="3551"/>
                    </a:lnTo>
                    <a:lnTo>
                      <a:pt x="1326" y="3541"/>
                    </a:lnTo>
                    <a:lnTo>
                      <a:pt x="606" y="3541"/>
                    </a:lnTo>
                    <a:cubicBezTo>
                      <a:pt x="327" y="3541"/>
                      <a:pt x="133" y="3406"/>
                      <a:pt x="133" y="3285"/>
                    </a:cubicBezTo>
                    <a:lnTo>
                      <a:pt x="133" y="1395"/>
                    </a:lnTo>
                    <a:cubicBezTo>
                      <a:pt x="133" y="1333"/>
                      <a:pt x="183" y="1268"/>
                      <a:pt x="270" y="1220"/>
                    </a:cubicBezTo>
                    <a:lnTo>
                      <a:pt x="663" y="997"/>
                    </a:lnTo>
                    <a:cubicBezTo>
                      <a:pt x="942" y="838"/>
                      <a:pt x="1072" y="592"/>
                      <a:pt x="1000" y="352"/>
                    </a:cubicBezTo>
                    <a:lnTo>
                      <a:pt x="966" y="239"/>
                    </a:lnTo>
                    <a:cubicBezTo>
                      <a:pt x="965" y="235"/>
                      <a:pt x="963" y="228"/>
                      <a:pt x="972" y="215"/>
                    </a:cubicBezTo>
                    <a:cubicBezTo>
                      <a:pt x="995" y="179"/>
                      <a:pt x="1068" y="145"/>
                      <a:pt x="1162" y="145"/>
                    </a:cubicBezTo>
                    <a:close/>
                    <a:moveTo>
                      <a:pt x="1804" y="0"/>
                    </a:moveTo>
                    <a:cubicBezTo>
                      <a:pt x="1800" y="0"/>
                      <a:pt x="1796" y="0"/>
                      <a:pt x="1792" y="1"/>
                    </a:cubicBezTo>
                    <a:lnTo>
                      <a:pt x="1162" y="1"/>
                    </a:lnTo>
                    <a:cubicBezTo>
                      <a:pt x="1158" y="0"/>
                      <a:pt x="1154" y="0"/>
                      <a:pt x="1150" y="0"/>
                    </a:cubicBezTo>
                    <a:cubicBezTo>
                      <a:pt x="1109" y="0"/>
                      <a:pt x="1067" y="7"/>
                      <a:pt x="1026" y="19"/>
                    </a:cubicBezTo>
                    <a:cubicBezTo>
                      <a:pt x="960" y="36"/>
                      <a:pt x="903" y="76"/>
                      <a:pt x="863" y="131"/>
                    </a:cubicBezTo>
                    <a:cubicBezTo>
                      <a:pt x="833" y="175"/>
                      <a:pt x="823" y="232"/>
                      <a:pt x="839" y="285"/>
                    </a:cubicBezTo>
                    <a:lnTo>
                      <a:pt x="873" y="398"/>
                    </a:lnTo>
                    <a:cubicBezTo>
                      <a:pt x="923" y="568"/>
                      <a:pt x="822" y="744"/>
                      <a:pt x="602" y="868"/>
                    </a:cubicBezTo>
                    <a:lnTo>
                      <a:pt x="209" y="1091"/>
                    </a:lnTo>
                    <a:cubicBezTo>
                      <a:pt x="76" y="1165"/>
                      <a:pt x="0" y="1277"/>
                      <a:pt x="0" y="1395"/>
                    </a:cubicBezTo>
                    <a:lnTo>
                      <a:pt x="0" y="3285"/>
                    </a:lnTo>
                    <a:cubicBezTo>
                      <a:pt x="0" y="3509"/>
                      <a:pt x="266" y="3686"/>
                      <a:pt x="606" y="3686"/>
                    </a:cubicBezTo>
                    <a:lnTo>
                      <a:pt x="1192" y="3686"/>
                    </a:lnTo>
                    <a:lnTo>
                      <a:pt x="1192" y="3696"/>
                    </a:lnTo>
                    <a:lnTo>
                      <a:pt x="2344" y="3696"/>
                    </a:lnTo>
                    <a:cubicBezTo>
                      <a:pt x="2683" y="3696"/>
                      <a:pt x="2950" y="3521"/>
                      <a:pt x="2950" y="3295"/>
                    </a:cubicBezTo>
                    <a:lnTo>
                      <a:pt x="2950" y="1407"/>
                    </a:lnTo>
                    <a:cubicBezTo>
                      <a:pt x="2951" y="1287"/>
                      <a:pt x="2874" y="1175"/>
                      <a:pt x="2743" y="1101"/>
                    </a:cubicBezTo>
                    <a:lnTo>
                      <a:pt x="2350" y="878"/>
                    </a:lnTo>
                    <a:cubicBezTo>
                      <a:pt x="2128" y="754"/>
                      <a:pt x="2028" y="578"/>
                      <a:pt x="2077" y="408"/>
                    </a:cubicBezTo>
                    <a:lnTo>
                      <a:pt x="2114" y="284"/>
                    </a:lnTo>
                    <a:cubicBezTo>
                      <a:pt x="2130" y="232"/>
                      <a:pt x="2121" y="175"/>
                      <a:pt x="2089" y="131"/>
                    </a:cubicBezTo>
                    <a:cubicBezTo>
                      <a:pt x="2049" y="75"/>
                      <a:pt x="1991" y="35"/>
                      <a:pt x="1924" y="18"/>
                    </a:cubicBezTo>
                    <a:cubicBezTo>
                      <a:pt x="1884" y="7"/>
                      <a:pt x="1844" y="0"/>
                      <a:pt x="18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3" name="Google Shape;1813;p6"/>
              <p:cNvSpPr/>
              <p:nvPr/>
            </p:nvSpPr>
            <p:spPr>
              <a:xfrm>
                <a:off x="678450" y="2882900"/>
                <a:ext cx="204275" cy="702200"/>
              </a:xfrm>
              <a:custGeom>
                <a:avLst/>
                <a:gdLst/>
                <a:ahLst/>
                <a:cxnLst/>
                <a:rect l="l" t="t" r="r" b="b"/>
                <a:pathLst>
                  <a:path w="8171" h="28088" extrusionOk="0">
                    <a:moveTo>
                      <a:pt x="1385" y="0"/>
                    </a:moveTo>
                    <a:cubicBezTo>
                      <a:pt x="1347" y="0"/>
                      <a:pt x="1312" y="19"/>
                      <a:pt x="1282" y="65"/>
                    </a:cubicBezTo>
                    <a:cubicBezTo>
                      <a:pt x="1225" y="153"/>
                      <a:pt x="1241" y="353"/>
                      <a:pt x="1236" y="464"/>
                    </a:cubicBezTo>
                    <a:cubicBezTo>
                      <a:pt x="1228" y="638"/>
                      <a:pt x="1228" y="813"/>
                      <a:pt x="1233" y="987"/>
                    </a:cubicBezTo>
                    <a:cubicBezTo>
                      <a:pt x="1255" y="1632"/>
                      <a:pt x="1368" y="2271"/>
                      <a:pt x="1569" y="2885"/>
                    </a:cubicBezTo>
                    <a:cubicBezTo>
                      <a:pt x="1792" y="3558"/>
                      <a:pt x="2120" y="4161"/>
                      <a:pt x="2531" y="4639"/>
                    </a:cubicBezTo>
                    <a:cubicBezTo>
                      <a:pt x="2534" y="4642"/>
                      <a:pt x="2538" y="4644"/>
                      <a:pt x="2541" y="4647"/>
                    </a:cubicBezTo>
                    <a:cubicBezTo>
                      <a:pt x="2604" y="4953"/>
                      <a:pt x="2667" y="5259"/>
                      <a:pt x="2731" y="5563"/>
                    </a:cubicBezTo>
                    <a:cubicBezTo>
                      <a:pt x="2467" y="5178"/>
                      <a:pt x="2195" y="4803"/>
                      <a:pt x="1909" y="4444"/>
                    </a:cubicBezTo>
                    <a:cubicBezTo>
                      <a:pt x="1568" y="4018"/>
                      <a:pt x="1170" y="3603"/>
                      <a:pt x="678" y="3603"/>
                    </a:cubicBezTo>
                    <a:cubicBezTo>
                      <a:pt x="659" y="3603"/>
                      <a:pt x="640" y="3604"/>
                      <a:pt x="620" y="3605"/>
                    </a:cubicBezTo>
                    <a:cubicBezTo>
                      <a:pt x="420" y="3618"/>
                      <a:pt x="162" y="3707"/>
                      <a:pt x="57" y="3971"/>
                    </a:cubicBezTo>
                    <a:cubicBezTo>
                      <a:pt x="14" y="4077"/>
                      <a:pt x="0" y="4210"/>
                      <a:pt x="34" y="4320"/>
                    </a:cubicBezTo>
                    <a:cubicBezTo>
                      <a:pt x="79" y="4466"/>
                      <a:pt x="197" y="4546"/>
                      <a:pt x="282" y="4640"/>
                    </a:cubicBezTo>
                    <a:cubicBezTo>
                      <a:pt x="675" y="5073"/>
                      <a:pt x="953" y="5671"/>
                      <a:pt x="1375" y="6062"/>
                    </a:cubicBezTo>
                    <a:cubicBezTo>
                      <a:pt x="1586" y="6258"/>
                      <a:pt x="1828" y="6391"/>
                      <a:pt x="2090" y="6414"/>
                    </a:cubicBezTo>
                    <a:cubicBezTo>
                      <a:pt x="2117" y="6416"/>
                      <a:pt x="2146" y="6417"/>
                      <a:pt x="2175" y="6417"/>
                    </a:cubicBezTo>
                    <a:cubicBezTo>
                      <a:pt x="2258" y="6417"/>
                      <a:pt x="2345" y="6410"/>
                      <a:pt x="2430" y="6410"/>
                    </a:cubicBezTo>
                    <a:cubicBezTo>
                      <a:pt x="2619" y="6410"/>
                      <a:pt x="2801" y="6445"/>
                      <a:pt x="2917" y="6667"/>
                    </a:cubicBezTo>
                    <a:cubicBezTo>
                      <a:pt x="2927" y="6685"/>
                      <a:pt x="2944" y="6697"/>
                      <a:pt x="2966" y="6698"/>
                    </a:cubicBezTo>
                    <a:cubicBezTo>
                      <a:pt x="3066" y="7183"/>
                      <a:pt x="3166" y="7667"/>
                      <a:pt x="3266" y="8152"/>
                    </a:cubicBezTo>
                    <a:cubicBezTo>
                      <a:pt x="3273" y="8190"/>
                      <a:pt x="3281" y="8227"/>
                      <a:pt x="3290" y="8266"/>
                    </a:cubicBezTo>
                    <a:cubicBezTo>
                      <a:pt x="3200" y="8103"/>
                      <a:pt x="3104" y="7946"/>
                      <a:pt x="3004" y="7794"/>
                    </a:cubicBezTo>
                    <a:cubicBezTo>
                      <a:pt x="2696" y="7336"/>
                      <a:pt x="2328" y="6880"/>
                      <a:pt x="1845" y="6825"/>
                    </a:cubicBezTo>
                    <a:cubicBezTo>
                      <a:pt x="1823" y="6823"/>
                      <a:pt x="1801" y="6822"/>
                      <a:pt x="1778" y="6822"/>
                    </a:cubicBezTo>
                    <a:cubicBezTo>
                      <a:pt x="1397" y="6822"/>
                      <a:pt x="904" y="7159"/>
                      <a:pt x="1042" y="7767"/>
                    </a:cubicBezTo>
                    <a:cubicBezTo>
                      <a:pt x="1109" y="8063"/>
                      <a:pt x="1294" y="8286"/>
                      <a:pt x="1462" y="8475"/>
                    </a:cubicBezTo>
                    <a:cubicBezTo>
                      <a:pt x="1641" y="8675"/>
                      <a:pt x="1841" y="8856"/>
                      <a:pt x="2057" y="9015"/>
                    </a:cubicBezTo>
                    <a:cubicBezTo>
                      <a:pt x="2535" y="9368"/>
                      <a:pt x="3057" y="9599"/>
                      <a:pt x="3586" y="9792"/>
                    </a:cubicBezTo>
                    <a:cubicBezTo>
                      <a:pt x="3593" y="9794"/>
                      <a:pt x="3600" y="9795"/>
                      <a:pt x="3609" y="9795"/>
                    </a:cubicBezTo>
                    <a:cubicBezTo>
                      <a:pt x="3752" y="10473"/>
                      <a:pt x="3892" y="11150"/>
                      <a:pt x="4032" y="11827"/>
                    </a:cubicBezTo>
                    <a:cubicBezTo>
                      <a:pt x="3540" y="11147"/>
                      <a:pt x="2884" y="10688"/>
                      <a:pt x="2177" y="10544"/>
                    </a:cubicBezTo>
                    <a:cubicBezTo>
                      <a:pt x="2068" y="10521"/>
                      <a:pt x="1957" y="10507"/>
                      <a:pt x="1845" y="10498"/>
                    </a:cubicBezTo>
                    <a:cubicBezTo>
                      <a:pt x="1787" y="10495"/>
                      <a:pt x="1725" y="10488"/>
                      <a:pt x="1663" y="10488"/>
                    </a:cubicBezTo>
                    <a:cubicBezTo>
                      <a:pt x="1595" y="10488"/>
                      <a:pt x="1528" y="10496"/>
                      <a:pt x="1466" y="10523"/>
                    </a:cubicBezTo>
                    <a:cubicBezTo>
                      <a:pt x="1225" y="10624"/>
                      <a:pt x="1308" y="10973"/>
                      <a:pt x="1435" y="11150"/>
                    </a:cubicBezTo>
                    <a:cubicBezTo>
                      <a:pt x="1832" y="11699"/>
                      <a:pt x="2298" y="12208"/>
                      <a:pt x="2794" y="12585"/>
                    </a:cubicBezTo>
                    <a:cubicBezTo>
                      <a:pt x="3256" y="12936"/>
                      <a:pt x="3769" y="13167"/>
                      <a:pt x="4303" y="13194"/>
                    </a:cubicBezTo>
                    <a:cubicBezTo>
                      <a:pt x="4452" y="13978"/>
                      <a:pt x="4531" y="14770"/>
                      <a:pt x="4586" y="15580"/>
                    </a:cubicBezTo>
                    <a:cubicBezTo>
                      <a:pt x="4605" y="15846"/>
                      <a:pt x="4626" y="16109"/>
                      <a:pt x="4652" y="16371"/>
                    </a:cubicBezTo>
                    <a:cubicBezTo>
                      <a:pt x="4152" y="15403"/>
                      <a:pt x="3357" y="14734"/>
                      <a:pt x="2480" y="14571"/>
                    </a:cubicBezTo>
                    <a:cubicBezTo>
                      <a:pt x="2422" y="14560"/>
                      <a:pt x="2359" y="14551"/>
                      <a:pt x="2298" y="14551"/>
                    </a:cubicBezTo>
                    <a:cubicBezTo>
                      <a:pt x="2137" y="14551"/>
                      <a:pt x="1984" y="14615"/>
                      <a:pt x="1938" y="14879"/>
                    </a:cubicBezTo>
                    <a:cubicBezTo>
                      <a:pt x="1885" y="15190"/>
                      <a:pt x="2071" y="15510"/>
                      <a:pt x="2191" y="15745"/>
                    </a:cubicBezTo>
                    <a:cubicBezTo>
                      <a:pt x="2467" y="16278"/>
                      <a:pt x="2834" y="16719"/>
                      <a:pt x="3254" y="17035"/>
                    </a:cubicBezTo>
                    <a:cubicBezTo>
                      <a:pt x="3725" y="17391"/>
                      <a:pt x="4256" y="17590"/>
                      <a:pt x="4802" y="17606"/>
                    </a:cubicBezTo>
                    <a:cubicBezTo>
                      <a:pt x="4808" y="17606"/>
                      <a:pt x="4814" y="17604"/>
                      <a:pt x="4819" y="17604"/>
                    </a:cubicBezTo>
                    <a:cubicBezTo>
                      <a:pt x="4844" y="17734"/>
                      <a:pt x="4869" y="17864"/>
                      <a:pt x="4898" y="17993"/>
                    </a:cubicBezTo>
                    <a:cubicBezTo>
                      <a:pt x="5047" y="18652"/>
                      <a:pt x="5224" y="19298"/>
                      <a:pt x="5402" y="19941"/>
                    </a:cubicBezTo>
                    <a:cubicBezTo>
                      <a:pt x="5382" y="19919"/>
                      <a:pt x="5361" y="19898"/>
                      <a:pt x="5341" y="19878"/>
                    </a:cubicBezTo>
                    <a:cubicBezTo>
                      <a:pt x="5157" y="19692"/>
                      <a:pt x="4968" y="19536"/>
                      <a:pt x="4742" y="19459"/>
                    </a:cubicBezTo>
                    <a:cubicBezTo>
                      <a:pt x="4486" y="19373"/>
                      <a:pt x="4212" y="19361"/>
                      <a:pt x="3947" y="19352"/>
                    </a:cubicBezTo>
                    <a:cubicBezTo>
                      <a:pt x="3881" y="19350"/>
                      <a:pt x="3814" y="19348"/>
                      <a:pt x="3748" y="19348"/>
                    </a:cubicBezTo>
                    <a:cubicBezTo>
                      <a:pt x="3529" y="19348"/>
                      <a:pt x="3311" y="19361"/>
                      <a:pt x="3093" y="19386"/>
                    </a:cubicBezTo>
                    <a:cubicBezTo>
                      <a:pt x="2884" y="19411"/>
                      <a:pt x="2671" y="19488"/>
                      <a:pt x="2637" y="19816"/>
                    </a:cubicBezTo>
                    <a:cubicBezTo>
                      <a:pt x="2605" y="20117"/>
                      <a:pt x="2771" y="20378"/>
                      <a:pt x="2914" y="20571"/>
                    </a:cubicBezTo>
                    <a:cubicBezTo>
                      <a:pt x="3244" y="21017"/>
                      <a:pt x="3687" y="21287"/>
                      <a:pt x="4143" y="21426"/>
                    </a:cubicBezTo>
                    <a:cubicBezTo>
                      <a:pt x="4477" y="21528"/>
                      <a:pt x="4820" y="21560"/>
                      <a:pt x="5164" y="21560"/>
                    </a:cubicBezTo>
                    <a:cubicBezTo>
                      <a:pt x="5391" y="21560"/>
                      <a:pt x="5618" y="21546"/>
                      <a:pt x="5844" y="21530"/>
                    </a:cubicBezTo>
                    <a:cubicBezTo>
                      <a:pt x="5955" y="21923"/>
                      <a:pt x="6067" y="22316"/>
                      <a:pt x="6180" y="22706"/>
                    </a:cubicBezTo>
                    <a:cubicBezTo>
                      <a:pt x="6687" y="24458"/>
                      <a:pt x="7220" y="26195"/>
                      <a:pt x="7778" y="27917"/>
                    </a:cubicBezTo>
                    <a:cubicBezTo>
                      <a:pt x="7786" y="27938"/>
                      <a:pt x="7805" y="27954"/>
                      <a:pt x="7828" y="27958"/>
                    </a:cubicBezTo>
                    <a:cubicBezTo>
                      <a:pt x="7821" y="27961"/>
                      <a:pt x="7815" y="27962"/>
                      <a:pt x="7808" y="27962"/>
                    </a:cubicBezTo>
                    <a:cubicBezTo>
                      <a:pt x="7795" y="27962"/>
                      <a:pt x="7781" y="27957"/>
                      <a:pt x="7771" y="27947"/>
                    </a:cubicBezTo>
                    <a:cubicBezTo>
                      <a:pt x="7759" y="27938"/>
                      <a:pt x="7742" y="27934"/>
                      <a:pt x="7724" y="27934"/>
                    </a:cubicBezTo>
                    <a:cubicBezTo>
                      <a:pt x="7664" y="27934"/>
                      <a:pt x="7588" y="27978"/>
                      <a:pt x="7649" y="28028"/>
                    </a:cubicBezTo>
                    <a:cubicBezTo>
                      <a:pt x="7698" y="28068"/>
                      <a:pt x="7754" y="28088"/>
                      <a:pt x="7809" y="28088"/>
                    </a:cubicBezTo>
                    <a:cubicBezTo>
                      <a:pt x="7873" y="28088"/>
                      <a:pt x="7938" y="28062"/>
                      <a:pt x="7995" y="28013"/>
                    </a:cubicBezTo>
                    <a:cubicBezTo>
                      <a:pt x="8132" y="27894"/>
                      <a:pt x="8171" y="27693"/>
                      <a:pt x="8148" y="27488"/>
                    </a:cubicBezTo>
                    <a:cubicBezTo>
                      <a:pt x="8115" y="27210"/>
                      <a:pt x="8012" y="26942"/>
                      <a:pt x="7938" y="26684"/>
                    </a:cubicBezTo>
                    <a:cubicBezTo>
                      <a:pt x="7861" y="26418"/>
                      <a:pt x="7783" y="26152"/>
                      <a:pt x="7706" y="25886"/>
                    </a:cubicBezTo>
                    <a:cubicBezTo>
                      <a:pt x="7390" y="24797"/>
                      <a:pt x="7076" y="23709"/>
                      <a:pt x="6760" y="22620"/>
                    </a:cubicBezTo>
                    <a:lnTo>
                      <a:pt x="6506" y="21742"/>
                    </a:lnTo>
                    <a:cubicBezTo>
                      <a:pt x="6413" y="21386"/>
                      <a:pt x="6314" y="21036"/>
                      <a:pt x="6207" y="20690"/>
                    </a:cubicBezTo>
                    <a:cubicBezTo>
                      <a:pt x="6776" y="19942"/>
                      <a:pt x="7499" y="19263"/>
                      <a:pt x="7679" y="18160"/>
                    </a:cubicBezTo>
                    <a:cubicBezTo>
                      <a:pt x="7718" y="17929"/>
                      <a:pt x="7736" y="17651"/>
                      <a:pt x="7685" y="17423"/>
                    </a:cubicBezTo>
                    <a:cubicBezTo>
                      <a:pt x="7656" y="17291"/>
                      <a:pt x="7581" y="17241"/>
                      <a:pt x="7496" y="17241"/>
                    </a:cubicBezTo>
                    <a:cubicBezTo>
                      <a:pt x="7434" y="17241"/>
                      <a:pt x="7366" y="17268"/>
                      <a:pt x="7309" y="17310"/>
                    </a:cubicBezTo>
                    <a:cubicBezTo>
                      <a:pt x="7130" y="17438"/>
                      <a:pt x="6957" y="17591"/>
                      <a:pt x="6786" y="17736"/>
                    </a:cubicBezTo>
                    <a:cubicBezTo>
                      <a:pt x="6616" y="17881"/>
                      <a:pt x="6446" y="18037"/>
                      <a:pt x="6293" y="18221"/>
                    </a:cubicBezTo>
                    <a:cubicBezTo>
                      <a:pt x="6041" y="18524"/>
                      <a:pt x="5831" y="18927"/>
                      <a:pt x="5765" y="19372"/>
                    </a:cubicBezTo>
                    <a:cubicBezTo>
                      <a:pt x="5515" y="18660"/>
                      <a:pt x="5294" y="17941"/>
                      <a:pt x="5195" y="17150"/>
                    </a:cubicBezTo>
                    <a:cubicBezTo>
                      <a:pt x="5178" y="17007"/>
                      <a:pt x="5164" y="16864"/>
                      <a:pt x="5149" y="16721"/>
                    </a:cubicBezTo>
                    <a:cubicBezTo>
                      <a:pt x="5248" y="16625"/>
                      <a:pt x="5357" y="16548"/>
                      <a:pt x="5462" y="16468"/>
                    </a:cubicBezTo>
                    <a:cubicBezTo>
                      <a:pt x="5648" y="16328"/>
                      <a:pt x="5815" y="16166"/>
                      <a:pt x="5960" y="15985"/>
                    </a:cubicBezTo>
                    <a:cubicBezTo>
                      <a:pt x="6267" y="15602"/>
                      <a:pt x="6507" y="15117"/>
                      <a:pt x="6651" y="14590"/>
                    </a:cubicBezTo>
                    <a:cubicBezTo>
                      <a:pt x="6723" y="14330"/>
                      <a:pt x="6772" y="14065"/>
                      <a:pt x="6796" y="13797"/>
                    </a:cubicBezTo>
                    <a:cubicBezTo>
                      <a:pt x="6809" y="13668"/>
                      <a:pt x="6814" y="13540"/>
                      <a:pt x="6814" y="13411"/>
                    </a:cubicBezTo>
                    <a:cubicBezTo>
                      <a:pt x="6814" y="13294"/>
                      <a:pt x="6827" y="13117"/>
                      <a:pt x="6784" y="13012"/>
                    </a:cubicBezTo>
                    <a:cubicBezTo>
                      <a:pt x="6750" y="12929"/>
                      <a:pt x="6696" y="12899"/>
                      <a:pt x="6636" y="12899"/>
                    </a:cubicBezTo>
                    <a:cubicBezTo>
                      <a:pt x="6525" y="12899"/>
                      <a:pt x="6392" y="13000"/>
                      <a:pt x="6314" y="13061"/>
                    </a:cubicBezTo>
                    <a:cubicBezTo>
                      <a:pt x="6114" y="13221"/>
                      <a:pt x="5914" y="13388"/>
                      <a:pt x="5731" y="13584"/>
                    </a:cubicBezTo>
                    <a:cubicBezTo>
                      <a:pt x="5411" y="13923"/>
                      <a:pt x="5131" y="14377"/>
                      <a:pt x="5021" y="14902"/>
                    </a:cubicBezTo>
                    <a:cubicBezTo>
                      <a:pt x="5012" y="14800"/>
                      <a:pt x="5002" y="14699"/>
                      <a:pt x="4991" y="14597"/>
                    </a:cubicBezTo>
                    <a:cubicBezTo>
                      <a:pt x="4919" y="13924"/>
                      <a:pt x="4799" y="13267"/>
                      <a:pt x="4655" y="12619"/>
                    </a:cubicBezTo>
                    <a:cubicBezTo>
                      <a:pt x="4709" y="12542"/>
                      <a:pt x="4804" y="12431"/>
                      <a:pt x="4812" y="12419"/>
                    </a:cubicBezTo>
                    <a:cubicBezTo>
                      <a:pt x="4898" y="12328"/>
                      <a:pt x="4984" y="12238"/>
                      <a:pt x="5072" y="12149"/>
                    </a:cubicBezTo>
                    <a:cubicBezTo>
                      <a:pt x="5237" y="11983"/>
                      <a:pt x="5402" y="11817"/>
                      <a:pt x="5557" y="11632"/>
                    </a:cubicBezTo>
                    <a:cubicBezTo>
                      <a:pt x="5877" y="11247"/>
                      <a:pt x="6098" y="10783"/>
                      <a:pt x="6186" y="10215"/>
                    </a:cubicBezTo>
                    <a:cubicBezTo>
                      <a:pt x="6226" y="9954"/>
                      <a:pt x="6268" y="9629"/>
                      <a:pt x="6230" y="9366"/>
                    </a:cubicBezTo>
                    <a:cubicBezTo>
                      <a:pt x="6200" y="9166"/>
                      <a:pt x="6069" y="9090"/>
                      <a:pt x="5934" y="9090"/>
                    </a:cubicBezTo>
                    <a:cubicBezTo>
                      <a:pt x="5907" y="9090"/>
                      <a:pt x="5879" y="9093"/>
                      <a:pt x="5853" y="9099"/>
                    </a:cubicBezTo>
                    <a:cubicBezTo>
                      <a:pt x="5670" y="9138"/>
                      <a:pt x="5504" y="9293"/>
                      <a:pt x="5368" y="9458"/>
                    </a:cubicBezTo>
                    <a:cubicBezTo>
                      <a:pt x="5199" y="9662"/>
                      <a:pt x="5045" y="9897"/>
                      <a:pt x="4895" y="10125"/>
                    </a:cubicBezTo>
                    <a:cubicBezTo>
                      <a:pt x="4662" y="10483"/>
                      <a:pt x="4446" y="10891"/>
                      <a:pt x="4351" y="11344"/>
                    </a:cubicBezTo>
                    <a:cubicBezTo>
                      <a:pt x="4183" y="10677"/>
                      <a:pt x="4012" y="10012"/>
                      <a:pt x="3860" y="9339"/>
                    </a:cubicBezTo>
                    <a:cubicBezTo>
                      <a:pt x="3869" y="9331"/>
                      <a:pt x="3873" y="9319"/>
                      <a:pt x="3875" y="9308"/>
                    </a:cubicBezTo>
                    <a:cubicBezTo>
                      <a:pt x="3902" y="9012"/>
                      <a:pt x="4169" y="8850"/>
                      <a:pt x="4312" y="8658"/>
                    </a:cubicBezTo>
                    <a:cubicBezTo>
                      <a:pt x="4476" y="8436"/>
                      <a:pt x="4606" y="8173"/>
                      <a:pt x="4725" y="7903"/>
                    </a:cubicBezTo>
                    <a:cubicBezTo>
                      <a:pt x="4979" y="7328"/>
                      <a:pt x="5225" y="6698"/>
                      <a:pt x="5271" y="6028"/>
                    </a:cubicBezTo>
                    <a:cubicBezTo>
                      <a:pt x="5285" y="5825"/>
                      <a:pt x="5327" y="5405"/>
                      <a:pt x="5147" y="5322"/>
                    </a:cubicBezTo>
                    <a:cubicBezTo>
                      <a:pt x="5120" y="5310"/>
                      <a:pt x="5094" y="5304"/>
                      <a:pt x="5067" y="5304"/>
                    </a:cubicBezTo>
                    <a:cubicBezTo>
                      <a:pt x="4912" y="5304"/>
                      <a:pt x="4754" y="5489"/>
                      <a:pt x="4639" y="5608"/>
                    </a:cubicBezTo>
                    <a:cubicBezTo>
                      <a:pt x="4306" y="5954"/>
                      <a:pt x="4032" y="6405"/>
                      <a:pt x="3837" y="6907"/>
                    </a:cubicBezTo>
                    <a:cubicBezTo>
                      <a:pt x="3716" y="7220"/>
                      <a:pt x="3629" y="7544"/>
                      <a:pt x="3574" y="7874"/>
                    </a:cubicBezTo>
                    <a:cubicBezTo>
                      <a:pt x="3559" y="7776"/>
                      <a:pt x="3542" y="7677"/>
                      <a:pt x="3526" y="7577"/>
                    </a:cubicBezTo>
                    <a:cubicBezTo>
                      <a:pt x="3463" y="7144"/>
                      <a:pt x="3406" y="6701"/>
                      <a:pt x="3339" y="6261"/>
                    </a:cubicBezTo>
                    <a:cubicBezTo>
                      <a:pt x="3467" y="5718"/>
                      <a:pt x="3569" y="5169"/>
                      <a:pt x="3643" y="4617"/>
                    </a:cubicBezTo>
                    <a:cubicBezTo>
                      <a:pt x="3682" y="4323"/>
                      <a:pt x="3712" y="4027"/>
                      <a:pt x="3735" y="3730"/>
                    </a:cubicBezTo>
                    <a:cubicBezTo>
                      <a:pt x="3753" y="3475"/>
                      <a:pt x="3790" y="3194"/>
                      <a:pt x="3765" y="2941"/>
                    </a:cubicBezTo>
                    <a:cubicBezTo>
                      <a:pt x="3749" y="2788"/>
                      <a:pt x="3705" y="2625"/>
                      <a:pt x="3592" y="2564"/>
                    </a:cubicBezTo>
                    <a:cubicBezTo>
                      <a:pt x="3560" y="2546"/>
                      <a:pt x="3526" y="2538"/>
                      <a:pt x="3492" y="2538"/>
                    </a:cubicBezTo>
                    <a:cubicBezTo>
                      <a:pt x="3409" y="2538"/>
                      <a:pt x="3325" y="2590"/>
                      <a:pt x="3270" y="2685"/>
                    </a:cubicBezTo>
                    <a:cubicBezTo>
                      <a:pt x="3170" y="2859"/>
                      <a:pt x="3137" y="3125"/>
                      <a:pt x="3100" y="3331"/>
                    </a:cubicBezTo>
                    <a:cubicBezTo>
                      <a:pt x="3047" y="3618"/>
                      <a:pt x="3010" y="3908"/>
                      <a:pt x="2989" y="4200"/>
                    </a:cubicBezTo>
                    <a:cubicBezTo>
                      <a:pt x="2981" y="4299"/>
                      <a:pt x="2977" y="4397"/>
                      <a:pt x="2973" y="4494"/>
                    </a:cubicBezTo>
                    <a:cubicBezTo>
                      <a:pt x="2903" y="4249"/>
                      <a:pt x="2817" y="4007"/>
                      <a:pt x="2718" y="3770"/>
                    </a:cubicBezTo>
                    <a:cubicBezTo>
                      <a:pt x="2694" y="3222"/>
                      <a:pt x="2666" y="2674"/>
                      <a:pt x="2583" y="2145"/>
                    </a:cubicBezTo>
                    <a:cubicBezTo>
                      <a:pt x="2528" y="1789"/>
                      <a:pt x="2437" y="1449"/>
                      <a:pt x="2290" y="1147"/>
                    </a:cubicBezTo>
                    <a:cubicBezTo>
                      <a:pt x="2151" y="859"/>
                      <a:pt x="1974" y="611"/>
                      <a:pt x="1788" y="380"/>
                    </a:cubicBezTo>
                    <a:cubicBezTo>
                      <a:pt x="1719" y="292"/>
                      <a:pt x="1533" y="0"/>
                      <a:pt x="13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4" name="Google Shape;1814;p6"/>
              <p:cNvSpPr/>
              <p:nvPr/>
            </p:nvSpPr>
            <p:spPr>
              <a:xfrm>
                <a:off x="818500" y="2989550"/>
                <a:ext cx="149325" cy="538425"/>
              </a:xfrm>
              <a:custGeom>
                <a:avLst/>
                <a:gdLst/>
                <a:ahLst/>
                <a:cxnLst/>
                <a:rect l="l" t="t" r="r" b="b"/>
                <a:pathLst>
                  <a:path w="5973" h="21537" extrusionOk="0">
                    <a:moveTo>
                      <a:pt x="4688" y="0"/>
                    </a:moveTo>
                    <a:cubicBezTo>
                      <a:pt x="4663" y="0"/>
                      <a:pt x="4638" y="8"/>
                      <a:pt x="4621" y="18"/>
                    </a:cubicBezTo>
                    <a:cubicBezTo>
                      <a:pt x="4395" y="150"/>
                      <a:pt x="4247" y="470"/>
                      <a:pt x="4121" y="744"/>
                    </a:cubicBezTo>
                    <a:cubicBezTo>
                      <a:pt x="3974" y="1070"/>
                      <a:pt x="3859" y="1410"/>
                      <a:pt x="3781" y="1759"/>
                    </a:cubicBezTo>
                    <a:cubicBezTo>
                      <a:pt x="3619" y="2468"/>
                      <a:pt x="3588" y="3201"/>
                      <a:pt x="3686" y="3921"/>
                    </a:cubicBezTo>
                    <a:cubicBezTo>
                      <a:pt x="3688" y="3931"/>
                      <a:pt x="3691" y="3940"/>
                      <a:pt x="3696" y="3948"/>
                    </a:cubicBezTo>
                    <a:cubicBezTo>
                      <a:pt x="3673" y="4021"/>
                      <a:pt x="3651" y="4096"/>
                      <a:pt x="3628" y="4170"/>
                    </a:cubicBezTo>
                    <a:cubicBezTo>
                      <a:pt x="3501" y="3520"/>
                      <a:pt x="3356" y="2877"/>
                      <a:pt x="3196" y="2239"/>
                    </a:cubicBezTo>
                    <a:cubicBezTo>
                      <a:pt x="3139" y="2011"/>
                      <a:pt x="3079" y="1782"/>
                      <a:pt x="3016" y="1555"/>
                    </a:cubicBezTo>
                    <a:cubicBezTo>
                      <a:pt x="2976" y="1409"/>
                      <a:pt x="2920" y="1279"/>
                      <a:pt x="2796" y="1265"/>
                    </a:cubicBezTo>
                    <a:cubicBezTo>
                      <a:pt x="2790" y="1264"/>
                      <a:pt x="2784" y="1264"/>
                      <a:pt x="2777" y="1264"/>
                    </a:cubicBezTo>
                    <a:cubicBezTo>
                      <a:pt x="2681" y="1264"/>
                      <a:pt x="2591" y="1337"/>
                      <a:pt x="2556" y="1463"/>
                    </a:cubicBezTo>
                    <a:cubicBezTo>
                      <a:pt x="2502" y="1656"/>
                      <a:pt x="2573" y="1925"/>
                      <a:pt x="2597" y="2121"/>
                    </a:cubicBezTo>
                    <a:cubicBezTo>
                      <a:pt x="2654" y="2571"/>
                      <a:pt x="2706" y="3024"/>
                      <a:pt x="2770" y="3473"/>
                    </a:cubicBezTo>
                    <a:cubicBezTo>
                      <a:pt x="2823" y="3851"/>
                      <a:pt x="2892" y="4234"/>
                      <a:pt x="3029" y="4573"/>
                    </a:cubicBezTo>
                    <a:cubicBezTo>
                      <a:pt x="3105" y="4757"/>
                      <a:pt x="3216" y="4982"/>
                      <a:pt x="3360" y="5102"/>
                    </a:cubicBezTo>
                    <a:cubicBezTo>
                      <a:pt x="3315" y="5280"/>
                      <a:pt x="3272" y="5462"/>
                      <a:pt x="3235" y="5645"/>
                    </a:cubicBezTo>
                    <a:cubicBezTo>
                      <a:pt x="3146" y="6097"/>
                      <a:pt x="3072" y="6554"/>
                      <a:pt x="3007" y="7014"/>
                    </a:cubicBezTo>
                    <a:cubicBezTo>
                      <a:pt x="2650" y="6249"/>
                      <a:pt x="2111" y="5656"/>
                      <a:pt x="1483" y="5342"/>
                    </a:cubicBezTo>
                    <a:cubicBezTo>
                      <a:pt x="1472" y="5337"/>
                      <a:pt x="1456" y="5333"/>
                      <a:pt x="1438" y="5333"/>
                    </a:cubicBezTo>
                    <a:cubicBezTo>
                      <a:pt x="1401" y="5333"/>
                      <a:pt x="1359" y="5348"/>
                      <a:pt x="1358" y="5395"/>
                    </a:cubicBezTo>
                    <a:cubicBezTo>
                      <a:pt x="1342" y="6667"/>
                      <a:pt x="1973" y="7860"/>
                      <a:pt x="2847" y="8287"/>
                    </a:cubicBezTo>
                    <a:cubicBezTo>
                      <a:pt x="2806" y="8639"/>
                      <a:pt x="2767" y="8991"/>
                      <a:pt x="2727" y="9341"/>
                    </a:cubicBezTo>
                    <a:cubicBezTo>
                      <a:pt x="2646" y="10062"/>
                      <a:pt x="2570" y="10786"/>
                      <a:pt x="2500" y="11510"/>
                    </a:cubicBezTo>
                    <a:cubicBezTo>
                      <a:pt x="2161" y="10614"/>
                      <a:pt x="1548" y="9924"/>
                      <a:pt x="831" y="9645"/>
                    </a:cubicBezTo>
                    <a:cubicBezTo>
                      <a:pt x="821" y="9641"/>
                      <a:pt x="804" y="9638"/>
                      <a:pt x="785" y="9638"/>
                    </a:cubicBezTo>
                    <a:cubicBezTo>
                      <a:pt x="748" y="9638"/>
                      <a:pt x="704" y="9651"/>
                      <a:pt x="705" y="9699"/>
                    </a:cubicBezTo>
                    <a:cubicBezTo>
                      <a:pt x="745" y="11064"/>
                      <a:pt x="1440" y="12308"/>
                      <a:pt x="2386" y="12754"/>
                    </a:cubicBezTo>
                    <a:cubicBezTo>
                      <a:pt x="2263" y="14177"/>
                      <a:pt x="2164" y="15603"/>
                      <a:pt x="2088" y="17032"/>
                    </a:cubicBezTo>
                    <a:cubicBezTo>
                      <a:pt x="2087" y="17068"/>
                      <a:pt x="2086" y="17104"/>
                      <a:pt x="2083" y="17140"/>
                    </a:cubicBezTo>
                    <a:cubicBezTo>
                      <a:pt x="1911" y="16671"/>
                      <a:pt x="1684" y="16239"/>
                      <a:pt x="1412" y="15869"/>
                    </a:cubicBezTo>
                    <a:cubicBezTo>
                      <a:pt x="1264" y="15668"/>
                      <a:pt x="1098" y="15479"/>
                      <a:pt x="918" y="15307"/>
                    </a:cubicBezTo>
                    <a:cubicBezTo>
                      <a:pt x="805" y="15201"/>
                      <a:pt x="674" y="15072"/>
                      <a:pt x="536" y="15072"/>
                    </a:cubicBezTo>
                    <a:cubicBezTo>
                      <a:pt x="494" y="15072"/>
                      <a:pt x="451" y="15084"/>
                      <a:pt x="408" y="15113"/>
                    </a:cubicBezTo>
                    <a:cubicBezTo>
                      <a:pt x="0" y="15385"/>
                      <a:pt x="451" y="16195"/>
                      <a:pt x="616" y="16489"/>
                    </a:cubicBezTo>
                    <a:cubicBezTo>
                      <a:pt x="869" y="16935"/>
                      <a:pt x="1188" y="17308"/>
                      <a:pt x="1550" y="17580"/>
                    </a:cubicBezTo>
                    <a:cubicBezTo>
                      <a:pt x="1661" y="17663"/>
                      <a:pt x="1831" y="17818"/>
                      <a:pt x="1976" y="17818"/>
                    </a:cubicBezTo>
                    <a:cubicBezTo>
                      <a:pt x="2002" y="17818"/>
                      <a:pt x="2027" y="17813"/>
                      <a:pt x="2051" y="17801"/>
                    </a:cubicBezTo>
                    <a:lnTo>
                      <a:pt x="2051" y="17801"/>
                    </a:lnTo>
                    <a:cubicBezTo>
                      <a:pt x="1996" y="18993"/>
                      <a:pt x="1957" y="20185"/>
                      <a:pt x="1934" y="21380"/>
                    </a:cubicBezTo>
                    <a:cubicBezTo>
                      <a:pt x="1936" y="21383"/>
                      <a:pt x="1936" y="21386"/>
                      <a:pt x="1937" y="21389"/>
                    </a:cubicBezTo>
                    <a:cubicBezTo>
                      <a:pt x="1935" y="21388"/>
                      <a:pt x="1934" y="21388"/>
                      <a:pt x="1932" y="21388"/>
                    </a:cubicBezTo>
                    <a:cubicBezTo>
                      <a:pt x="1869" y="21388"/>
                      <a:pt x="1787" y="21438"/>
                      <a:pt x="1854" y="21486"/>
                    </a:cubicBezTo>
                    <a:cubicBezTo>
                      <a:pt x="1904" y="21520"/>
                      <a:pt x="1957" y="21536"/>
                      <a:pt x="2010" y="21536"/>
                    </a:cubicBezTo>
                    <a:cubicBezTo>
                      <a:pt x="2102" y="21536"/>
                      <a:pt x="2194" y="21487"/>
                      <a:pt x="2263" y="21396"/>
                    </a:cubicBezTo>
                    <a:cubicBezTo>
                      <a:pt x="2407" y="21204"/>
                      <a:pt x="2380" y="20914"/>
                      <a:pt x="2357" y="20667"/>
                    </a:cubicBezTo>
                    <a:cubicBezTo>
                      <a:pt x="2296" y="19985"/>
                      <a:pt x="2350" y="19305"/>
                      <a:pt x="2411" y="18627"/>
                    </a:cubicBezTo>
                    <a:cubicBezTo>
                      <a:pt x="2439" y="18322"/>
                      <a:pt x="2466" y="18016"/>
                      <a:pt x="2493" y="17710"/>
                    </a:cubicBezTo>
                    <a:cubicBezTo>
                      <a:pt x="2784" y="17468"/>
                      <a:pt x="3122" y="17325"/>
                      <a:pt x="3405" y="17065"/>
                    </a:cubicBezTo>
                    <a:cubicBezTo>
                      <a:pt x="3722" y="16774"/>
                      <a:pt x="3995" y="16401"/>
                      <a:pt x="4209" y="15969"/>
                    </a:cubicBezTo>
                    <a:cubicBezTo>
                      <a:pt x="4321" y="15743"/>
                      <a:pt x="4414" y="15508"/>
                      <a:pt x="4487" y="15265"/>
                    </a:cubicBezTo>
                    <a:cubicBezTo>
                      <a:pt x="4554" y="15046"/>
                      <a:pt x="4625" y="14800"/>
                      <a:pt x="4634" y="14560"/>
                    </a:cubicBezTo>
                    <a:cubicBezTo>
                      <a:pt x="4641" y="14377"/>
                      <a:pt x="4608" y="14161"/>
                      <a:pt x="4472" y="14081"/>
                    </a:cubicBezTo>
                    <a:cubicBezTo>
                      <a:pt x="4433" y="14058"/>
                      <a:pt x="4394" y="14048"/>
                      <a:pt x="4357" y="14048"/>
                    </a:cubicBezTo>
                    <a:cubicBezTo>
                      <a:pt x="4232" y="14048"/>
                      <a:pt x="4118" y="14160"/>
                      <a:pt x="4019" y="14267"/>
                    </a:cubicBezTo>
                    <a:cubicBezTo>
                      <a:pt x="3488" y="14836"/>
                      <a:pt x="3019" y="15508"/>
                      <a:pt x="2623" y="16254"/>
                    </a:cubicBezTo>
                    <a:cubicBezTo>
                      <a:pt x="2674" y="15673"/>
                      <a:pt x="2727" y="15093"/>
                      <a:pt x="2779" y="14513"/>
                    </a:cubicBezTo>
                    <a:lnTo>
                      <a:pt x="2870" y="13480"/>
                    </a:lnTo>
                    <a:cubicBezTo>
                      <a:pt x="3046" y="13428"/>
                      <a:pt x="3223" y="13388"/>
                      <a:pt x="3396" y="13331"/>
                    </a:cubicBezTo>
                    <a:cubicBezTo>
                      <a:pt x="3621" y="13257"/>
                      <a:pt x="3831" y="13145"/>
                      <a:pt x="4019" y="13004"/>
                    </a:cubicBezTo>
                    <a:cubicBezTo>
                      <a:pt x="4399" y="12718"/>
                      <a:pt x="4724" y="12298"/>
                      <a:pt x="4957" y="11800"/>
                    </a:cubicBezTo>
                    <a:cubicBezTo>
                      <a:pt x="5080" y="11534"/>
                      <a:pt x="5174" y="11256"/>
                      <a:pt x="5236" y="10970"/>
                    </a:cubicBezTo>
                    <a:cubicBezTo>
                      <a:pt x="5284" y="10748"/>
                      <a:pt x="5373" y="10381"/>
                      <a:pt x="5145" y="10291"/>
                    </a:cubicBezTo>
                    <a:cubicBezTo>
                      <a:pt x="5114" y="10279"/>
                      <a:pt x="5083" y="10273"/>
                      <a:pt x="5051" y="10273"/>
                    </a:cubicBezTo>
                    <a:cubicBezTo>
                      <a:pt x="4869" y="10273"/>
                      <a:pt x="4682" y="10453"/>
                      <a:pt x="4535" y="10564"/>
                    </a:cubicBezTo>
                    <a:cubicBezTo>
                      <a:pt x="4289" y="10748"/>
                      <a:pt x="4048" y="10946"/>
                      <a:pt x="3813" y="11157"/>
                    </a:cubicBezTo>
                    <a:cubicBezTo>
                      <a:pt x="3535" y="11409"/>
                      <a:pt x="3266" y="11680"/>
                      <a:pt x="3006" y="11966"/>
                    </a:cubicBezTo>
                    <a:cubicBezTo>
                      <a:pt x="3053" y="11443"/>
                      <a:pt x="3099" y="10920"/>
                      <a:pt x="3146" y="10398"/>
                    </a:cubicBezTo>
                    <a:cubicBezTo>
                      <a:pt x="3203" y="9755"/>
                      <a:pt x="3258" y="9109"/>
                      <a:pt x="3323" y="8469"/>
                    </a:cubicBezTo>
                    <a:cubicBezTo>
                      <a:pt x="3336" y="8468"/>
                      <a:pt x="3349" y="8468"/>
                      <a:pt x="3361" y="8468"/>
                    </a:cubicBezTo>
                    <a:cubicBezTo>
                      <a:pt x="3406" y="8468"/>
                      <a:pt x="3450" y="8471"/>
                      <a:pt x="3486" y="8471"/>
                    </a:cubicBezTo>
                    <a:cubicBezTo>
                      <a:pt x="3496" y="8471"/>
                      <a:pt x="3506" y="8471"/>
                      <a:pt x="3515" y="8470"/>
                    </a:cubicBezTo>
                    <a:cubicBezTo>
                      <a:pt x="3646" y="8457"/>
                      <a:pt x="3776" y="8427"/>
                      <a:pt x="3902" y="8383"/>
                    </a:cubicBezTo>
                    <a:cubicBezTo>
                      <a:pt x="4154" y="8293"/>
                      <a:pt x="4394" y="8140"/>
                      <a:pt x="4607" y="7939"/>
                    </a:cubicBezTo>
                    <a:cubicBezTo>
                      <a:pt x="5040" y="7529"/>
                      <a:pt x="5360" y="6928"/>
                      <a:pt x="5484" y="6228"/>
                    </a:cubicBezTo>
                    <a:cubicBezTo>
                      <a:pt x="5493" y="6178"/>
                      <a:pt x="5424" y="6169"/>
                      <a:pt x="5392" y="6169"/>
                    </a:cubicBezTo>
                    <a:cubicBezTo>
                      <a:pt x="5387" y="6169"/>
                      <a:pt x="5382" y="6169"/>
                      <a:pt x="5380" y="6169"/>
                    </a:cubicBezTo>
                    <a:cubicBezTo>
                      <a:pt x="4658" y="6269"/>
                      <a:pt x="3978" y="6700"/>
                      <a:pt x="3450" y="7363"/>
                    </a:cubicBezTo>
                    <a:cubicBezTo>
                      <a:pt x="3489" y="7063"/>
                      <a:pt x="3533" y="6763"/>
                      <a:pt x="3583" y="6464"/>
                    </a:cubicBezTo>
                    <a:cubicBezTo>
                      <a:pt x="3652" y="6069"/>
                      <a:pt x="3736" y="5683"/>
                      <a:pt x="3826" y="5299"/>
                    </a:cubicBezTo>
                    <a:cubicBezTo>
                      <a:pt x="4337" y="5216"/>
                      <a:pt x="4860" y="5055"/>
                      <a:pt x="5284" y="4646"/>
                    </a:cubicBezTo>
                    <a:cubicBezTo>
                      <a:pt x="5661" y="4283"/>
                      <a:pt x="5946" y="3726"/>
                      <a:pt x="5970" y="3087"/>
                    </a:cubicBezTo>
                    <a:cubicBezTo>
                      <a:pt x="5972" y="3039"/>
                      <a:pt x="5928" y="3027"/>
                      <a:pt x="5890" y="3027"/>
                    </a:cubicBezTo>
                    <a:cubicBezTo>
                      <a:pt x="5872" y="3027"/>
                      <a:pt x="5855" y="3030"/>
                      <a:pt x="5846" y="3032"/>
                    </a:cubicBezTo>
                    <a:cubicBezTo>
                      <a:pt x="5366" y="3192"/>
                      <a:pt x="4910" y="3477"/>
                      <a:pt x="4508" y="3870"/>
                    </a:cubicBezTo>
                    <a:cubicBezTo>
                      <a:pt x="4338" y="4036"/>
                      <a:pt x="4182" y="4216"/>
                      <a:pt x="4041" y="4407"/>
                    </a:cubicBezTo>
                    <a:cubicBezTo>
                      <a:pt x="4045" y="4393"/>
                      <a:pt x="4048" y="4379"/>
                      <a:pt x="4052" y="4363"/>
                    </a:cubicBezTo>
                    <a:cubicBezTo>
                      <a:pt x="4081" y="4246"/>
                      <a:pt x="4106" y="4129"/>
                      <a:pt x="4132" y="4010"/>
                    </a:cubicBezTo>
                    <a:cubicBezTo>
                      <a:pt x="4249" y="3740"/>
                      <a:pt x="4365" y="3470"/>
                      <a:pt x="4482" y="3201"/>
                    </a:cubicBezTo>
                    <a:cubicBezTo>
                      <a:pt x="4612" y="2894"/>
                      <a:pt x="4742" y="2582"/>
                      <a:pt x="4820" y="2241"/>
                    </a:cubicBezTo>
                    <a:cubicBezTo>
                      <a:pt x="4983" y="1526"/>
                      <a:pt x="4873" y="776"/>
                      <a:pt x="4762" y="61"/>
                    </a:cubicBezTo>
                    <a:cubicBezTo>
                      <a:pt x="4756" y="15"/>
                      <a:pt x="4723" y="0"/>
                      <a:pt x="46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5" name="Google Shape;1815;p6"/>
              <p:cNvSpPr/>
              <p:nvPr/>
            </p:nvSpPr>
            <p:spPr>
              <a:xfrm>
                <a:off x="866575" y="2966475"/>
                <a:ext cx="233925" cy="586475"/>
              </a:xfrm>
              <a:custGeom>
                <a:avLst/>
                <a:gdLst/>
                <a:ahLst/>
                <a:cxnLst/>
                <a:rect l="l" t="t" r="r" b="b"/>
                <a:pathLst>
                  <a:path w="9357" h="23459" extrusionOk="0">
                    <a:moveTo>
                      <a:pt x="8711" y="0"/>
                    </a:moveTo>
                    <a:cubicBezTo>
                      <a:pt x="8550" y="0"/>
                      <a:pt x="8371" y="163"/>
                      <a:pt x="8249" y="260"/>
                    </a:cubicBezTo>
                    <a:cubicBezTo>
                      <a:pt x="7807" y="608"/>
                      <a:pt x="7426" y="1090"/>
                      <a:pt x="7130" y="1656"/>
                    </a:cubicBezTo>
                    <a:cubicBezTo>
                      <a:pt x="6795" y="2292"/>
                      <a:pt x="6581" y="3034"/>
                      <a:pt x="6504" y="3807"/>
                    </a:cubicBezTo>
                    <a:cubicBezTo>
                      <a:pt x="6452" y="3928"/>
                      <a:pt x="6400" y="4048"/>
                      <a:pt x="6350" y="4168"/>
                    </a:cubicBezTo>
                    <a:cubicBezTo>
                      <a:pt x="6362" y="3545"/>
                      <a:pt x="6340" y="2921"/>
                      <a:pt x="6281" y="2300"/>
                    </a:cubicBezTo>
                    <a:cubicBezTo>
                      <a:pt x="6249" y="1953"/>
                      <a:pt x="6176" y="1305"/>
                      <a:pt x="5866" y="1305"/>
                    </a:cubicBezTo>
                    <a:cubicBezTo>
                      <a:pt x="5818" y="1305"/>
                      <a:pt x="5764" y="1321"/>
                      <a:pt x="5704" y="1356"/>
                    </a:cubicBezTo>
                    <a:cubicBezTo>
                      <a:pt x="5545" y="1447"/>
                      <a:pt x="5505" y="1694"/>
                      <a:pt x="5498" y="1909"/>
                    </a:cubicBezTo>
                    <a:cubicBezTo>
                      <a:pt x="5486" y="2289"/>
                      <a:pt x="5503" y="2678"/>
                      <a:pt x="5516" y="3058"/>
                    </a:cubicBezTo>
                    <a:cubicBezTo>
                      <a:pt x="5531" y="3554"/>
                      <a:pt x="5556" y="4048"/>
                      <a:pt x="5591" y="4541"/>
                    </a:cubicBezTo>
                    <a:cubicBezTo>
                      <a:pt x="5609" y="4786"/>
                      <a:pt x="5619" y="5037"/>
                      <a:pt x="5651" y="5280"/>
                    </a:cubicBezTo>
                    <a:cubicBezTo>
                      <a:pt x="5698" y="5653"/>
                      <a:pt x="5744" y="5706"/>
                      <a:pt x="5616" y="6061"/>
                    </a:cubicBezTo>
                    <a:cubicBezTo>
                      <a:pt x="5559" y="6220"/>
                      <a:pt x="5295" y="6766"/>
                      <a:pt x="5324" y="6934"/>
                    </a:cubicBezTo>
                    <a:lnTo>
                      <a:pt x="5324" y="6934"/>
                    </a:lnTo>
                    <a:cubicBezTo>
                      <a:pt x="5234" y="6440"/>
                      <a:pt x="5090" y="5956"/>
                      <a:pt x="4896" y="5492"/>
                    </a:cubicBezTo>
                    <a:cubicBezTo>
                      <a:pt x="4670" y="4960"/>
                      <a:pt x="4321" y="4391"/>
                      <a:pt x="3846" y="4391"/>
                    </a:cubicBezTo>
                    <a:cubicBezTo>
                      <a:pt x="3794" y="4391"/>
                      <a:pt x="3741" y="4397"/>
                      <a:pt x="3687" y="4411"/>
                    </a:cubicBezTo>
                    <a:cubicBezTo>
                      <a:pt x="3651" y="4421"/>
                      <a:pt x="3606" y="4440"/>
                      <a:pt x="3600" y="4497"/>
                    </a:cubicBezTo>
                    <a:cubicBezTo>
                      <a:pt x="3498" y="5565"/>
                      <a:pt x="3667" y="6667"/>
                      <a:pt x="4064" y="7595"/>
                    </a:cubicBezTo>
                    <a:cubicBezTo>
                      <a:pt x="4159" y="7814"/>
                      <a:pt x="4266" y="8026"/>
                      <a:pt x="4387" y="8229"/>
                    </a:cubicBezTo>
                    <a:cubicBezTo>
                      <a:pt x="4497" y="8412"/>
                      <a:pt x="4629" y="8657"/>
                      <a:pt x="4787" y="8765"/>
                    </a:cubicBezTo>
                    <a:cubicBezTo>
                      <a:pt x="4796" y="8770"/>
                      <a:pt x="4803" y="8773"/>
                      <a:pt x="4812" y="8777"/>
                    </a:cubicBezTo>
                    <a:cubicBezTo>
                      <a:pt x="4702" y="9235"/>
                      <a:pt x="4602" y="9698"/>
                      <a:pt x="4517" y="10167"/>
                    </a:cubicBezTo>
                    <a:cubicBezTo>
                      <a:pt x="4460" y="10480"/>
                      <a:pt x="4413" y="10794"/>
                      <a:pt x="4366" y="11110"/>
                    </a:cubicBezTo>
                    <a:cubicBezTo>
                      <a:pt x="4160" y="10435"/>
                      <a:pt x="3800" y="9866"/>
                      <a:pt x="3401" y="9370"/>
                    </a:cubicBezTo>
                    <a:cubicBezTo>
                      <a:pt x="3265" y="9202"/>
                      <a:pt x="3125" y="9040"/>
                      <a:pt x="2982" y="8882"/>
                    </a:cubicBezTo>
                    <a:cubicBezTo>
                      <a:pt x="2862" y="8747"/>
                      <a:pt x="2722" y="8539"/>
                      <a:pt x="2565" y="8490"/>
                    </a:cubicBezTo>
                    <a:cubicBezTo>
                      <a:pt x="2531" y="8480"/>
                      <a:pt x="2501" y="8475"/>
                      <a:pt x="2474" y="8475"/>
                    </a:cubicBezTo>
                    <a:cubicBezTo>
                      <a:pt x="2169" y="8475"/>
                      <a:pt x="2266" y="9091"/>
                      <a:pt x="2345" y="9362"/>
                    </a:cubicBezTo>
                    <a:cubicBezTo>
                      <a:pt x="2506" y="9909"/>
                      <a:pt x="2711" y="10441"/>
                      <a:pt x="2897" y="10974"/>
                    </a:cubicBezTo>
                    <a:cubicBezTo>
                      <a:pt x="3047" y="11407"/>
                      <a:pt x="3212" y="11846"/>
                      <a:pt x="3463" y="12190"/>
                    </a:cubicBezTo>
                    <a:cubicBezTo>
                      <a:pt x="3567" y="12335"/>
                      <a:pt x="3797" y="12450"/>
                      <a:pt x="3871" y="12606"/>
                    </a:cubicBezTo>
                    <a:cubicBezTo>
                      <a:pt x="4127" y="13143"/>
                      <a:pt x="3638" y="14111"/>
                      <a:pt x="3453" y="14535"/>
                    </a:cubicBezTo>
                    <a:cubicBezTo>
                      <a:pt x="3290" y="14903"/>
                      <a:pt x="3117" y="15264"/>
                      <a:pt x="2947" y="15627"/>
                    </a:cubicBezTo>
                    <a:cubicBezTo>
                      <a:pt x="2985" y="15296"/>
                      <a:pt x="3004" y="14964"/>
                      <a:pt x="2935" y="14638"/>
                    </a:cubicBezTo>
                    <a:cubicBezTo>
                      <a:pt x="2809" y="14047"/>
                      <a:pt x="2411" y="13688"/>
                      <a:pt x="2051" y="13376"/>
                    </a:cubicBezTo>
                    <a:cubicBezTo>
                      <a:pt x="2029" y="13358"/>
                      <a:pt x="1999" y="13349"/>
                      <a:pt x="1969" y="13349"/>
                    </a:cubicBezTo>
                    <a:cubicBezTo>
                      <a:pt x="1930" y="13349"/>
                      <a:pt x="1890" y="13364"/>
                      <a:pt x="1865" y="13394"/>
                    </a:cubicBezTo>
                    <a:cubicBezTo>
                      <a:pt x="1588" y="13729"/>
                      <a:pt x="1552" y="14274"/>
                      <a:pt x="1532" y="14747"/>
                    </a:cubicBezTo>
                    <a:cubicBezTo>
                      <a:pt x="1505" y="15344"/>
                      <a:pt x="1542" y="15943"/>
                      <a:pt x="1642" y="16532"/>
                    </a:cubicBezTo>
                    <a:cubicBezTo>
                      <a:pt x="1685" y="16791"/>
                      <a:pt x="1739" y="17045"/>
                      <a:pt x="1806" y="17294"/>
                    </a:cubicBezTo>
                    <a:cubicBezTo>
                      <a:pt x="1868" y="17520"/>
                      <a:pt x="1931" y="17695"/>
                      <a:pt x="2111" y="17735"/>
                    </a:cubicBezTo>
                    <a:cubicBezTo>
                      <a:pt x="2056" y="17924"/>
                      <a:pt x="2008" y="18116"/>
                      <a:pt x="1968" y="18313"/>
                    </a:cubicBezTo>
                    <a:cubicBezTo>
                      <a:pt x="1880" y="18732"/>
                      <a:pt x="1815" y="19159"/>
                      <a:pt x="1698" y="19563"/>
                    </a:cubicBezTo>
                    <a:cubicBezTo>
                      <a:pt x="1573" y="19986"/>
                      <a:pt x="1377" y="20335"/>
                      <a:pt x="1172" y="20689"/>
                    </a:cubicBezTo>
                    <a:cubicBezTo>
                      <a:pt x="787" y="21351"/>
                      <a:pt x="514" y="22070"/>
                      <a:pt x="361" y="22819"/>
                    </a:cubicBezTo>
                    <a:cubicBezTo>
                      <a:pt x="263" y="22995"/>
                      <a:pt x="160" y="23165"/>
                      <a:pt x="53" y="23331"/>
                    </a:cubicBezTo>
                    <a:cubicBezTo>
                      <a:pt x="1" y="23408"/>
                      <a:pt x="85" y="23459"/>
                      <a:pt x="163" y="23459"/>
                    </a:cubicBezTo>
                    <a:cubicBezTo>
                      <a:pt x="201" y="23459"/>
                      <a:pt x="238" y="23447"/>
                      <a:pt x="256" y="23419"/>
                    </a:cubicBezTo>
                    <a:cubicBezTo>
                      <a:pt x="324" y="23315"/>
                      <a:pt x="387" y="23206"/>
                      <a:pt x="451" y="23099"/>
                    </a:cubicBezTo>
                    <a:cubicBezTo>
                      <a:pt x="500" y="23098"/>
                      <a:pt x="546" y="23076"/>
                      <a:pt x="554" y="23032"/>
                    </a:cubicBezTo>
                    <a:cubicBezTo>
                      <a:pt x="564" y="22975"/>
                      <a:pt x="577" y="22919"/>
                      <a:pt x="589" y="22863"/>
                    </a:cubicBezTo>
                    <a:cubicBezTo>
                      <a:pt x="817" y="22452"/>
                      <a:pt x="1026" y="22021"/>
                      <a:pt x="1223" y="21581"/>
                    </a:cubicBezTo>
                    <a:cubicBezTo>
                      <a:pt x="1526" y="20905"/>
                      <a:pt x="1820" y="20219"/>
                      <a:pt x="2103" y="19526"/>
                    </a:cubicBezTo>
                    <a:cubicBezTo>
                      <a:pt x="2255" y="19157"/>
                      <a:pt x="2404" y="18786"/>
                      <a:pt x="2549" y="18411"/>
                    </a:cubicBezTo>
                    <a:cubicBezTo>
                      <a:pt x="3244" y="18077"/>
                      <a:pt x="4021" y="18208"/>
                      <a:pt x="4742" y="18031"/>
                    </a:cubicBezTo>
                    <a:cubicBezTo>
                      <a:pt x="5165" y="17927"/>
                      <a:pt x="5555" y="17723"/>
                      <a:pt x="5882" y="17437"/>
                    </a:cubicBezTo>
                    <a:cubicBezTo>
                      <a:pt x="6111" y="17235"/>
                      <a:pt x="6435" y="16836"/>
                      <a:pt x="6304" y="16416"/>
                    </a:cubicBezTo>
                    <a:cubicBezTo>
                      <a:pt x="6211" y="16115"/>
                      <a:pt x="5963" y="16041"/>
                      <a:pt x="5735" y="16041"/>
                    </a:cubicBezTo>
                    <a:cubicBezTo>
                      <a:pt x="5665" y="16041"/>
                      <a:pt x="5597" y="16048"/>
                      <a:pt x="5536" y="16058"/>
                    </a:cubicBezTo>
                    <a:cubicBezTo>
                      <a:pt x="5116" y="16122"/>
                      <a:pt x="4703" y="16223"/>
                      <a:pt x="4302" y="16361"/>
                    </a:cubicBezTo>
                    <a:cubicBezTo>
                      <a:pt x="3896" y="16496"/>
                      <a:pt x="3517" y="16702"/>
                      <a:pt x="3181" y="16968"/>
                    </a:cubicBezTo>
                    <a:cubicBezTo>
                      <a:pt x="3138" y="17002"/>
                      <a:pt x="3095" y="17038"/>
                      <a:pt x="3052" y="17075"/>
                    </a:cubicBezTo>
                    <a:cubicBezTo>
                      <a:pt x="3275" y="16459"/>
                      <a:pt x="3493" y="15837"/>
                      <a:pt x="3697" y="15209"/>
                    </a:cubicBezTo>
                    <a:cubicBezTo>
                      <a:pt x="3960" y="14400"/>
                      <a:pt x="4204" y="13581"/>
                      <a:pt x="4437" y="12758"/>
                    </a:cubicBezTo>
                    <a:cubicBezTo>
                      <a:pt x="4635" y="12716"/>
                      <a:pt x="4856" y="12742"/>
                      <a:pt x="5030" y="12712"/>
                    </a:cubicBezTo>
                    <a:cubicBezTo>
                      <a:pt x="5353" y="12653"/>
                      <a:pt x="5666" y="12546"/>
                      <a:pt x="5956" y="12392"/>
                    </a:cubicBezTo>
                    <a:cubicBezTo>
                      <a:pt x="6551" y="12079"/>
                      <a:pt x="7086" y="11579"/>
                      <a:pt x="7504" y="10925"/>
                    </a:cubicBezTo>
                    <a:cubicBezTo>
                      <a:pt x="7551" y="10853"/>
                      <a:pt x="7479" y="10808"/>
                      <a:pt x="7434" y="10795"/>
                    </a:cubicBezTo>
                    <a:cubicBezTo>
                      <a:pt x="7235" y="10739"/>
                      <a:pt x="7032" y="10711"/>
                      <a:pt x="6829" y="10711"/>
                    </a:cubicBezTo>
                    <a:cubicBezTo>
                      <a:pt x="6437" y="10711"/>
                      <a:pt x="6044" y="10815"/>
                      <a:pt x="5679" y="11017"/>
                    </a:cubicBezTo>
                    <a:cubicBezTo>
                      <a:pt x="5398" y="11174"/>
                      <a:pt x="5143" y="11376"/>
                      <a:pt x="4926" y="11614"/>
                    </a:cubicBezTo>
                    <a:cubicBezTo>
                      <a:pt x="4833" y="11716"/>
                      <a:pt x="4747" y="11823"/>
                      <a:pt x="4669" y="11936"/>
                    </a:cubicBezTo>
                    <a:cubicBezTo>
                      <a:pt x="4930" y="10988"/>
                      <a:pt x="5183" y="10038"/>
                      <a:pt x="5436" y="9088"/>
                    </a:cubicBezTo>
                    <a:cubicBezTo>
                      <a:pt x="5735" y="8957"/>
                      <a:pt x="6054" y="8925"/>
                      <a:pt x="6365" y="8883"/>
                    </a:cubicBezTo>
                    <a:cubicBezTo>
                      <a:pt x="6781" y="8827"/>
                      <a:pt x="7194" y="8742"/>
                      <a:pt x="7566" y="8466"/>
                    </a:cubicBezTo>
                    <a:cubicBezTo>
                      <a:pt x="7953" y="8180"/>
                      <a:pt x="8270" y="7751"/>
                      <a:pt x="8570" y="7321"/>
                    </a:cubicBezTo>
                    <a:cubicBezTo>
                      <a:pt x="8696" y="7141"/>
                      <a:pt x="8882" y="6915"/>
                      <a:pt x="8862" y="6641"/>
                    </a:cubicBezTo>
                    <a:cubicBezTo>
                      <a:pt x="8848" y="6432"/>
                      <a:pt x="8712" y="6308"/>
                      <a:pt x="8575" y="6252"/>
                    </a:cubicBezTo>
                    <a:cubicBezTo>
                      <a:pt x="8458" y="6204"/>
                      <a:pt x="8331" y="6185"/>
                      <a:pt x="8201" y="6185"/>
                    </a:cubicBezTo>
                    <a:cubicBezTo>
                      <a:pt x="7948" y="6185"/>
                      <a:pt x="7683" y="6256"/>
                      <a:pt x="7457" y="6324"/>
                    </a:cubicBezTo>
                    <a:cubicBezTo>
                      <a:pt x="7058" y="6445"/>
                      <a:pt x="6684" y="6634"/>
                      <a:pt x="6350" y="6881"/>
                    </a:cubicBezTo>
                    <a:cubicBezTo>
                      <a:pt x="6207" y="6987"/>
                      <a:pt x="6072" y="7102"/>
                      <a:pt x="5944" y="7225"/>
                    </a:cubicBezTo>
                    <a:cubicBezTo>
                      <a:pt x="6009" y="6992"/>
                      <a:pt x="6072" y="6761"/>
                      <a:pt x="6139" y="6531"/>
                    </a:cubicBezTo>
                    <a:cubicBezTo>
                      <a:pt x="6217" y="6258"/>
                      <a:pt x="6297" y="5986"/>
                      <a:pt x="6377" y="5715"/>
                    </a:cubicBezTo>
                    <a:cubicBezTo>
                      <a:pt x="6817" y="5552"/>
                      <a:pt x="7257" y="5389"/>
                      <a:pt x="7692" y="5203"/>
                    </a:cubicBezTo>
                    <a:cubicBezTo>
                      <a:pt x="8146" y="5009"/>
                      <a:pt x="8610" y="4759"/>
                      <a:pt x="8965" y="4311"/>
                    </a:cubicBezTo>
                    <a:cubicBezTo>
                      <a:pt x="9079" y="4165"/>
                      <a:pt x="9356" y="3821"/>
                      <a:pt x="9288" y="3578"/>
                    </a:cubicBezTo>
                    <a:cubicBezTo>
                      <a:pt x="9236" y="3395"/>
                      <a:pt x="9068" y="3358"/>
                      <a:pt x="8925" y="3358"/>
                    </a:cubicBezTo>
                    <a:cubicBezTo>
                      <a:pt x="8883" y="3358"/>
                      <a:pt x="8843" y="3362"/>
                      <a:pt x="8809" y="3365"/>
                    </a:cubicBezTo>
                    <a:cubicBezTo>
                      <a:pt x="8273" y="3427"/>
                      <a:pt x="7757" y="3672"/>
                      <a:pt x="7280" y="4007"/>
                    </a:cubicBezTo>
                    <a:cubicBezTo>
                      <a:pt x="7110" y="4125"/>
                      <a:pt x="6945" y="4256"/>
                      <a:pt x="6784" y="4391"/>
                    </a:cubicBezTo>
                    <a:cubicBezTo>
                      <a:pt x="6820" y="4283"/>
                      <a:pt x="6854" y="4173"/>
                      <a:pt x="6890" y="4064"/>
                    </a:cubicBezTo>
                    <a:cubicBezTo>
                      <a:pt x="6928" y="4025"/>
                      <a:pt x="6961" y="3997"/>
                      <a:pt x="6973" y="3984"/>
                    </a:cubicBezTo>
                    <a:cubicBezTo>
                      <a:pt x="7107" y="3854"/>
                      <a:pt x="7246" y="3734"/>
                      <a:pt x="7384" y="3612"/>
                    </a:cubicBezTo>
                    <a:cubicBezTo>
                      <a:pt x="7630" y="3398"/>
                      <a:pt x="7876" y="3178"/>
                      <a:pt x="8090" y="2906"/>
                    </a:cubicBezTo>
                    <a:cubicBezTo>
                      <a:pt x="8495" y="2390"/>
                      <a:pt x="8778" y="1710"/>
                      <a:pt x="8901" y="977"/>
                    </a:cubicBezTo>
                    <a:cubicBezTo>
                      <a:pt x="8942" y="735"/>
                      <a:pt x="9049" y="254"/>
                      <a:pt x="8869" y="69"/>
                    </a:cubicBezTo>
                    <a:cubicBezTo>
                      <a:pt x="8821" y="20"/>
                      <a:pt x="8767" y="0"/>
                      <a:pt x="87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6" name="Google Shape;1816;p6"/>
              <p:cNvSpPr/>
              <p:nvPr/>
            </p:nvSpPr>
            <p:spPr>
              <a:xfrm>
                <a:off x="762200" y="3484375"/>
                <a:ext cx="234550" cy="312875"/>
              </a:xfrm>
              <a:custGeom>
                <a:avLst/>
                <a:gdLst/>
                <a:ahLst/>
                <a:cxnLst/>
                <a:rect l="l" t="t" r="r" b="b"/>
                <a:pathLst>
                  <a:path w="9382" h="12515" extrusionOk="0">
                    <a:moveTo>
                      <a:pt x="2816" y="1"/>
                    </a:moveTo>
                    <a:lnTo>
                      <a:pt x="602" y="8163"/>
                    </a:lnTo>
                    <a:cubicBezTo>
                      <a:pt x="0" y="10379"/>
                      <a:pt x="1884" y="12514"/>
                      <a:pt x="4443" y="12514"/>
                    </a:cubicBezTo>
                    <a:lnTo>
                      <a:pt x="4939" y="12514"/>
                    </a:lnTo>
                    <a:cubicBezTo>
                      <a:pt x="7498" y="12514"/>
                      <a:pt x="9381" y="10379"/>
                      <a:pt x="8779" y="8163"/>
                    </a:cubicBezTo>
                    <a:lnTo>
                      <a:pt x="65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7" name="Google Shape;1817;p6"/>
              <p:cNvSpPr/>
              <p:nvPr/>
            </p:nvSpPr>
            <p:spPr>
              <a:xfrm>
                <a:off x="966200" y="3722125"/>
                <a:ext cx="81000" cy="74125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2965" extrusionOk="0">
                    <a:moveTo>
                      <a:pt x="1" y="0"/>
                    </a:moveTo>
                    <a:lnTo>
                      <a:pt x="1" y="2303"/>
                    </a:lnTo>
                    <a:cubicBezTo>
                      <a:pt x="1" y="2667"/>
                      <a:pt x="254" y="2964"/>
                      <a:pt x="565" y="2964"/>
                    </a:cubicBezTo>
                    <a:lnTo>
                      <a:pt x="2676" y="2964"/>
                    </a:lnTo>
                    <a:cubicBezTo>
                      <a:pt x="2986" y="2964"/>
                      <a:pt x="3239" y="2667"/>
                      <a:pt x="3239" y="2303"/>
                    </a:cubicBezTo>
                    <a:lnTo>
                      <a:pt x="32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8" name="Google Shape;1818;p6"/>
              <p:cNvSpPr/>
              <p:nvPr/>
            </p:nvSpPr>
            <p:spPr>
              <a:xfrm>
                <a:off x="966200" y="3639225"/>
                <a:ext cx="81025" cy="157025"/>
              </a:xfrm>
              <a:custGeom>
                <a:avLst/>
                <a:gdLst/>
                <a:ahLst/>
                <a:cxnLst/>
                <a:rect l="l" t="t" r="r" b="b"/>
                <a:pathLst>
                  <a:path w="3241" h="6281" extrusionOk="0">
                    <a:moveTo>
                      <a:pt x="2054" y="145"/>
                    </a:moveTo>
                    <a:lnTo>
                      <a:pt x="2054" y="635"/>
                    </a:lnTo>
                    <a:lnTo>
                      <a:pt x="2726" y="1410"/>
                    </a:lnTo>
                    <a:cubicBezTo>
                      <a:pt x="2968" y="1690"/>
                      <a:pt x="3106" y="2080"/>
                      <a:pt x="3106" y="2482"/>
                    </a:cubicBezTo>
                    <a:lnTo>
                      <a:pt x="3106" y="5619"/>
                    </a:lnTo>
                    <a:cubicBezTo>
                      <a:pt x="3106" y="5904"/>
                      <a:pt x="2913" y="6135"/>
                      <a:pt x="2676" y="6135"/>
                    </a:cubicBezTo>
                    <a:lnTo>
                      <a:pt x="565" y="6135"/>
                    </a:lnTo>
                    <a:cubicBezTo>
                      <a:pt x="328" y="6135"/>
                      <a:pt x="134" y="5904"/>
                      <a:pt x="134" y="5619"/>
                    </a:cubicBezTo>
                    <a:lnTo>
                      <a:pt x="134" y="2482"/>
                    </a:lnTo>
                    <a:cubicBezTo>
                      <a:pt x="134" y="2081"/>
                      <a:pt x="272" y="1690"/>
                      <a:pt x="515" y="1410"/>
                    </a:cubicBezTo>
                    <a:lnTo>
                      <a:pt x="1185" y="635"/>
                    </a:lnTo>
                    <a:lnTo>
                      <a:pt x="1185" y="145"/>
                    </a:lnTo>
                    <a:close/>
                    <a:moveTo>
                      <a:pt x="1053" y="1"/>
                    </a:moveTo>
                    <a:lnTo>
                      <a:pt x="1053" y="578"/>
                    </a:lnTo>
                    <a:lnTo>
                      <a:pt x="418" y="1310"/>
                    </a:lnTo>
                    <a:cubicBezTo>
                      <a:pt x="154" y="1617"/>
                      <a:pt x="1" y="2043"/>
                      <a:pt x="1" y="2482"/>
                    </a:cubicBezTo>
                    <a:lnTo>
                      <a:pt x="1" y="5619"/>
                    </a:lnTo>
                    <a:cubicBezTo>
                      <a:pt x="1" y="5983"/>
                      <a:pt x="254" y="6280"/>
                      <a:pt x="565" y="6280"/>
                    </a:cubicBezTo>
                    <a:lnTo>
                      <a:pt x="2676" y="6280"/>
                    </a:lnTo>
                    <a:cubicBezTo>
                      <a:pt x="2988" y="6280"/>
                      <a:pt x="3241" y="5983"/>
                      <a:pt x="3241" y="5619"/>
                    </a:cubicBezTo>
                    <a:lnTo>
                      <a:pt x="3241" y="2482"/>
                    </a:lnTo>
                    <a:cubicBezTo>
                      <a:pt x="3239" y="2043"/>
                      <a:pt x="3088" y="1617"/>
                      <a:pt x="2822" y="1310"/>
                    </a:cubicBezTo>
                    <a:lnTo>
                      <a:pt x="2187" y="578"/>
                    </a:lnTo>
                    <a:lnTo>
                      <a:pt x="21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9" name="Google Shape;1819;p6"/>
              <p:cNvSpPr/>
              <p:nvPr/>
            </p:nvSpPr>
            <p:spPr>
              <a:xfrm>
                <a:off x="988925" y="3631975"/>
                <a:ext cx="36650" cy="1940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776" extrusionOk="0">
                    <a:moveTo>
                      <a:pt x="139" y="1"/>
                    </a:moveTo>
                    <a:cubicBezTo>
                      <a:pt x="63" y="1"/>
                      <a:pt x="1" y="71"/>
                      <a:pt x="1" y="156"/>
                    </a:cubicBezTo>
                    <a:lnTo>
                      <a:pt x="1" y="619"/>
                    </a:lnTo>
                    <a:cubicBezTo>
                      <a:pt x="1" y="705"/>
                      <a:pt x="63" y="775"/>
                      <a:pt x="139" y="775"/>
                    </a:cubicBezTo>
                    <a:lnTo>
                      <a:pt x="1327" y="775"/>
                    </a:lnTo>
                    <a:cubicBezTo>
                      <a:pt x="1404" y="775"/>
                      <a:pt x="1466" y="705"/>
                      <a:pt x="1466" y="619"/>
                    </a:cubicBezTo>
                    <a:lnTo>
                      <a:pt x="1466" y="156"/>
                    </a:lnTo>
                    <a:cubicBezTo>
                      <a:pt x="1466" y="71"/>
                      <a:pt x="1404" y="1"/>
                      <a:pt x="13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820" name="Google Shape;182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33419" y="438030"/>
            <a:ext cx="972908" cy="914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1" name="Google Shape;1821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02345" y="438030"/>
            <a:ext cx="835056" cy="802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2" name="Google Shape;1822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02345" y="438030"/>
            <a:ext cx="841632" cy="802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7" name="Google Shape;1827;p28"/>
          <p:cNvGrpSpPr/>
          <p:nvPr/>
        </p:nvGrpSpPr>
        <p:grpSpPr>
          <a:xfrm>
            <a:off x="486499" y="2764348"/>
            <a:ext cx="3222701" cy="1912852"/>
            <a:chOff x="715099" y="2764348"/>
            <a:chExt cx="3222701" cy="1912852"/>
          </a:xfrm>
        </p:grpSpPr>
        <p:sp>
          <p:nvSpPr>
            <p:cNvPr id="1828" name="Google Shape;1828;p28"/>
            <p:cNvSpPr/>
            <p:nvPr/>
          </p:nvSpPr>
          <p:spPr>
            <a:xfrm>
              <a:off x="839100" y="4539800"/>
              <a:ext cx="3098700" cy="137400"/>
            </a:xfrm>
            <a:prstGeom prst="ellipse">
              <a:avLst/>
            </a:prstGeom>
            <a:solidFill>
              <a:srgbClr val="556BD0">
                <a:alpha val="4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28"/>
            <p:cNvSpPr/>
            <p:nvPr/>
          </p:nvSpPr>
          <p:spPr>
            <a:xfrm>
              <a:off x="1148785" y="2856823"/>
              <a:ext cx="50555" cy="798505"/>
            </a:xfrm>
            <a:custGeom>
              <a:avLst/>
              <a:gdLst/>
              <a:ahLst/>
              <a:cxnLst/>
              <a:rect l="l" t="t" r="r" b="b"/>
              <a:pathLst>
                <a:path w="726" h="11467" extrusionOk="0">
                  <a:moveTo>
                    <a:pt x="1" y="0"/>
                  </a:moveTo>
                  <a:lnTo>
                    <a:pt x="1" y="11467"/>
                  </a:lnTo>
                  <a:lnTo>
                    <a:pt x="725" y="11467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28"/>
            <p:cNvSpPr/>
            <p:nvPr/>
          </p:nvSpPr>
          <p:spPr>
            <a:xfrm>
              <a:off x="1105681" y="2873536"/>
              <a:ext cx="43104" cy="781862"/>
            </a:xfrm>
            <a:custGeom>
              <a:avLst/>
              <a:gdLst/>
              <a:ahLst/>
              <a:cxnLst/>
              <a:rect l="l" t="t" r="r" b="b"/>
              <a:pathLst>
                <a:path w="619" h="11228" extrusionOk="0">
                  <a:moveTo>
                    <a:pt x="0" y="1"/>
                  </a:moveTo>
                  <a:lnTo>
                    <a:pt x="0" y="11228"/>
                  </a:lnTo>
                  <a:lnTo>
                    <a:pt x="619" y="11228"/>
                  </a:lnTo>
                  <a:lnTo>
                    <a:pt x="619" y="79"/>
                  </a:lnTo>
                  <a:lnTo>
                    <a:pt x="353" y="79"/>
                  </a:lnTo>
                  <a:cubicBezTo>
                    <a:pt x="351" y="79"/>
                    <a:pt x="348" y="79"/>
                    <a:pt x="345" y="79"/>
                  </a:cubicBezTo>
                  <a:cubicBezTo>
                    <a:pt x="226" y="79"/>
                    <a:pt x="10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28"/>
            <p:cNvSpPr/>
            <p:nvPr/>
          </p:nvSpPr>
          <p:spPr>
            <a:xfrm>
              <a:off x="1068009" y="2764348"/>
              <a:ext cx="106054" cy="114689"/>
            </a:xfrm>
            <a:custGeom>
              <a:avLst/>
              <a:gdLst/>
              <a:ahLst/>
              <a:cxnLst/>
              <a:rect l="l" t="t" r="r" b="b"/>
              <a:pathLst>
                <a:path w="1523" h="1647" extrusionOk="0">
                  <a:moveTo>
                    <a:pt x="891" y="0"/>
                  </a:moveTo>
                  <a:cubicBezTo>
                    <a:pt x="533" y="0"/>
                    <a:pt x="216" y="234"/>
                    <a:pt x="108" y="577"/>
                  </a:cubicBezTo>
                  <a:cubicBezTo>
                    <a:pt x="1" y="920"/>
                    <a:pt x="129" y="1294"/>
                    <a:pt x="424" y="1499"/>
                  </a:cubicBezTo>
                  <a:cubicBezTo>
                    <a:pt x="558" y="1595"/>
                    <a:pt x="719" y="1647"/>
                    <a:pt x="883" y="1647"/>
                  </a:cubicBezTo>
                  <a:cubicBezTo>
                    <a:pt x="887" y="1647"/>
                    <a:pt x="890" y="1647"/>
                    <a:pt x="894" y="1647"/>
                  </a:cubicBezTo>
                  <a:lnTo>
                    <a:pt x="1522" y="1647"/>
                  </a:lnTo>
                  <a:lnTo>
                    <a:pt x="1522" y="0"/>
                  </a:lnTo>
                  <a:lnTo>
                    <a:pt x="894" y="0"/>
                  </a:lnTo>
                  <a:cubicBezTo>
                    <a:pt x="893" y="0"/>
                    <a:pt x="892" y="0"/>
                    <a:pt x="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28"/>
            <p:cNvSpPr/>
            <p:nvPr/>
          </p:nvSpPr>
          <p:spPr>
            <a:xfrm>
              <a:off x="715099" y="2812884"/>
              <a:ext cx="370249" cy="88715"/>
            </a:xfrm>
            <a:custGeom>
              <a:avLst/>
              <a:gdLst/>
              <a:ahLst/>
              <a:cxnLst/>
              <a:rect l="l" t="t" r="r" b="b"/>
              <a:pathLst>
                <a:path w="5317" h="1274" extrusionOk="0">
                  <a:moveTo>
                    <a:pt x="2522" y="1"/>
                  </a:moveTo>
                  <a:cubicBezTo>
                    <a:pt x="2494" y="1"/>
                    <a:pt x="2351" y="3"/>
                    <a:pt x="2309" y="43"/>
                  </a:cubicBezTo>
                  <a:cubicBezTo>
                    <a:pt x="2245" y="114"/>
                    <a:pt x="2266" y="146"/>
                    <a:pt x="2250" y="215"/>
                  </a:cubicBezTo>
                  <a:cubicBezTo>
                    <a:pt x="2171" y="679"/>
                    <a:pt x="1769" y="1019"/>
                    <a:pt x="1298" y="1019"/>
                  </a:cubicBezTo>
                  <a:cubicBezTo>
                    <a:pt x="827" y="1019"/>
                    <a:pt x="425" y="679"/>
                    <a:pt x="347" y="215"/>
                  </a:cubicBezTo>
                  <a:cubicBezTo>
                    <a:pt x="346" y="180"/>
                    <a:pt x="348" y="144"/>
                    <a:pt x="352" y="109"/>
                  </a:cubicBezTo>
                  <a:lnTo>
                    <a:pt x="126" y="109"/>
                  </a:lnTo>
                  <a:cubicBezTo>
                    <a:pt x="63" y="110"/>
                    <a:pt x="0" y="145"/>
                    <a:pt x="0" y="215"/>
                  </a:cubicBezTo>
                  <a:cubicBezTo>
                    <a:pt x="104" y="826"/>
                    <a:pt x="633" y="1273"/>
                    <a:pt x="1253" y="1273"/>
                  </a:cubicBezTo>
                  <a:lnTo>
                    <a:pt x="1343" y="1273"/>
                  </a:lnTo>
                  <a:cubicBezTo>
                    <a:pt x="1964" y="1273"/>
                    <a:pt x="2493" y="826"/>
                    <a:pt x="2598" y="215"/>
                  </a:cubicBezTo>
                  <a:lnTo>
                    <a:pt x="5317" y="215"/>
                  </a:lnTo>
                  <a:lnTo>
                    <a:pt x="5317" y="1"/>
                  </a:lnTo>
                  <a:lnTo>
                    <a:pt x="2526" y="1"/>
                  </a:lnTo>
                  <a:cubicBezTo>
                    <a:pt x="2526" y="1"/>
                    <a:pt x="2525" y="1"/>
                    <a:pt x="2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28"/>
            <p:cNvSpPr/>
            <p:nvPr/>
          </p:nvSpPr>
          <p:spPr>
            <a:xfrm>
              <a:off x="727076" y="2812884"/>
              <a:ext cx="370319" cy="88715"/>
            </a:xfrm>
            <a:custGeom>
              <a:avLst/>
              <a:gdLst/>
              <a:ahLst/>
              <a:cxnLst/>
              <a:rect l="l" t="t" r="r" b="b"/>
              <a:pathLst>
                <a:path w="5318" h="1274" extrusionOk="0">
                  <a:moveTo>
                    <a:pt x="2522" y="1"/>
                  </a:moveTo>
                  <a:cubicBezTo>
                    <a:pt x="2494" y="1"/>
                    <a:pt x="2352" y="3"/>
                    <a:pt x="2310" y="43"/>
                  </a:cubicBezTo>
                  <a:cubicBezTo>
                    <a:pt x="2245" y="114"/>
                    <a:pt x="2267" y="146"/>
                    <a:pt x="2251" y="215"/>
                  </a:cubicBezTo>
                  <a:cubicBezTo>
                    <a:pt x="2172" y="679"/>
                    <a:pt x="1769" y="1019"/>
                    <a:pt x="1298" y="1019"/>
                  </a:cubicBezTo>
                  <a:cubicBezTo>
                    <a:pt x="828" y="1019"/>
                    <a:pt x="425" y="679"/>
                    <a:pt x="346" y="215"/>
                  </a:cubicBezTo>
                  <a:cubicBezTo>
                    <a:pt x="338" y="154"/>
                    <a:pt x="285" y="109"/>
                    <a:pt x="224" y="109"/>
                  </a:cubicBezTo>
                  <a:cubicBezTo>
                    <a:pt x="223" y="109"/>
                    <a:pt x="221" y="109"/>
                    <a:pt x="219" y="109"/>
                  </a:cubicBezTo>
                  <a:lnTo>
                    <a:pt x="127" y="109"/>
                  </a:lnTo>
                  <a:cubicBezTo>
                    <a:pt x="64" y="112"/>
                    <a:pt x="1" y="145"/>
                    <a:pt x="1" y="215"/>
                  </a:cubicBezTo>
                  <a:cubicBezTo>
                    <a:pt x="105" y="826"/>
                    <a:pt x="634" y="1273"/>
                    <a:pt x="1255" y="1273"/>
                  </a:cubicBezTo>
                  <a:lnTo>
                    <a:pt x="1344" y="1273"/>
                  </a:lnTo>
                  <a:cubicBezTo>
                    <a:pt x="1963" y="1273"/>
                    <a:pt x="2494" y="826"/>
                    <a:pt x="2599" y="215"/>
                  </a:cubicBezTo>
                  <a:lnTo>
                    <a:pt x="5318" y="215"/>
                  </a:lnTo>
                  <a:lnTo>
                    <a:pt x="5318" y="2"/>
                  </a:lnTo>
                  <a:lnTo>
                    <a:pt x="2527" y="1"/>
                  </a:lnTo>
                  <a:cubicBezTo>
                    <a:pt x="2527" y="1"/>
                    <a:pt x="2525" y="1"/>
                    <a:pt x="25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28"/>
            <p:cNvSpPr/>
            <p:nvPr/>
          </p:nvSpPr>
          <p:spPr>
            <a:xfrm>
              <a:off x="1231721" y="2812884"/>
              <a:ext cx="44775" cy="14972"/>
            </a:xfrm>
            <a:custGeom>
              <a:avLst/>
              <a:gdLst/>
              <a:ahLst/>
              <a:cxnLst/>
              <a:rect l="l" t="t" r="r" b="b"/>
              <a:pathLst>
                <a:path w="643" h="215" extrusionOk="0">
                  <a:moveTo>
                    <a:pt x="1" y="1"/>
                  </a:moveTo>
                  <a:lnTo>
                    <a:pt x="1" y="214"/>
                  </a:lnTo>
                  <a:lnTo>
                    <a:pt x="641" y="214"/>
                  </a:lnTo>
                  <a:lnTo>
                    <a:pt x="641" y="91"/>
                  </a:lnTo>
                  <a:cubicBezTo>
                    <a:pt x="643" y="51"/>
                    <a:pt x="619" y="15"/>
                    <a:pt x="582" y="1"/>
                  </a:cubicBezTo>
                  <a:close/>
                </a:path>
              </a:pathLst>
            </a:custGeom>
            <a:solidFill>
              <a:srgbClr val="2D5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28"/>
            <p:cNvSpPr/>
            <p:nvPr/>
          </p:nvSpPr>
          <p:spPr>
            <a:xfrm>
              <a:off x="1287777" y="2812953"/>
              <a:ext cx="300196" cy="88645"/>
            </a:xfrm>
            <a:custGeom>
              <a:avLst/>
              <a:gdLst/>
              <a:ahLst/>
              <a:cxnLst/>
              <a:rect l="l" t="t" r="r" b="b"/>
              <a:pathLst>
                <a:path w="4311" h="1273" extrusionOk="0">
                  <a:moveTo>
                    <a:pt x="0" y="1"/>
                  </a:moveTo>
                  <a:cubicBezTo>
                    <a:pt x="12" y="29"/>
                    <a:pt x="17" y="60"/>
                    <a:pt x="17" y="91"/>
                  </a:cubicBezTo>
                  <a:lnTo>
                    <a:pt x="17" y="214"/>
                  </a:lnTo>
                  <a:lnTo>
                    <a:pt x="1801" y="214"/>
                  </a:lnTo>
                  <a:cubicBezTo>
                    <a:pt x="1907" y="825"/>
                    <a:pt x="2437" y="1271"/>
                    <a:pt x="3056" y="1272"/>
                  </a:cubicBezTo>
                  <a:cubicBezTo>
                    <a:pt x="3076" y="1272"/>
                    <a:pt x="3094" y="1271"/>
                    <a:pt x="3114" y="1270"/>
                  </a:cubicBezTo>
                  <a:cubicBezTo>
                    <a:pt x="3712" y="1242"/>
                    <a:pt x="4209" y="803"/>
                    <a:pt x="4310" y="214"/>
                  </a:cubicBezTo>
                  <a:cubicBezTo>
                    <a:pt x="4306" y="179"/>
                    <a:pt x="4301" y="144"/>
                    <a:pt x="4295" y="111"/>
                  </a:cubicBezTo>
                  <a:lnTo>
                    <a:pt x="4295" y="108"/>
                  </a:lnTo>
                  <a:lnTo>
                    <a:pt x="4183" y="108"/>
                  </a:lnTo>
                  <a:cubicBezTo>
                    <a:pt x="4120" y="108"/>
                    <a:pt x="4056" y="144"/>
                    <a:pt x="4056" y="214"/>
                  </a:cubicBezTo>
                  <a:cubicBezTo>
                    <a:pt x="3957" y="664"/>
                    <a:pt x="3572" y="993"/>
                    <a:pt x="3113" y="1019"/>
                  </a:cubicBezTo>
                  <a:cubicBezTo>
                    <a:pt x="3100" y="1020"/>
                    <a:pt x="3087" y="1021"/>
                    <a:pt x="3074" y="1021"/>
                  </a:cubicBezTo>
                  <a:cubicBezTo>
                    <a:pt x="3068" y="1021"/>
                    <a:pt x="3063" y="1021"/>
                    <a:pt x="3057" y="1020"/>
                  </a:cubicBezTo>
                  <a:cubicBezTo>
                    <a:pt x="2576" y="1020"/>
                    <a:pt x="2160" y="685"/>
                    <a:pt x="2059" y="214"/>
                  </a:cubicBezTo>
                  <a:cubicBezTo>
                    <a:pt x="2044" y="146"/>
                    <a:pt x="2066" y="113"/>
                    <a:pt x="2001" y="42"/>
                  </a:cubicBezTo>
                  <a:cubicBezTo>
                    <a:pt x="1962" y="2"/>
                    <a:pt x="1829" y="1"/>
                    <a:pt x="1792" y="1"/>
                  </a:cubicBezTo>
                  <a:close/>
                </a:path>
              </a:pathLst>
            </a:custGeom>
            <a:solidFill>
              <a:srgbClr val="2D5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28"/>
            <p:cNvSpPr/>
            <p:nvPr/>
          </p:nvSpPr>
          <p:spPr>
            <a:xfrm>
              <a:off x="1227334" y="2812884"/>
              <a:ext cx="49162" cy="14972"/>
            </a:xfrm>
            <a:custGeom>
              <a:avLst/>
              <a:gdLst/>
              <a:ahLst/>
              <a:cxnLst/>
              <a:rect l="l" t="t" r="r" b="b"/>
              <a:pathLst>
                <a:path w="706" h="215" extrusionOk="0">
                  <a:moveTo>
                    <a:pt x="1" y="1"/>
                  </a:moveTo>
                  <a:lnTo>
                    <a:pt x="1" y="214"/>
                  </a:lnTo>
                  <a:lnTo>
                    <a:pt x="704" y="214"/>
                  </a:lnTo>
                  <a:lnTo>
                    <a:pt x="704" y="91"/>
                  </a:lnTo>
                  <a:cubicBezTo>
                    <a:pt x="706" y="51"/>
                    <a:pt x="682" y="15"/>
                    <a:pt x="645" y="1"/>
                  </a:cubicBezTo>
                  <a:close/>
                </a:path>
              </a:pathLst>
            </a:custGeom>
            <a:solidFill>
              <a:srgbClr val="3B7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28"/>
            <p:cNvSpPr/>
            <p:nvPr/>
          </p:nvSpPr>
          <p:spPr>
            <a:xfrm>
              <a:off x="1287846" y="2812953"/>
              <a:ext cx="307926" cy="88645"/>
            </a:xfrm>
            <a:custGeom>
              <a:avLst/>
              <a:gdLst/>
              <a:ahLst/>
              <a:cxnLst/>
              <a:rect l="l" t="t" r="r" b="b"/>
              <a:pathLst>
                <a:path w="4422" h="1273" extrusionOk="0">
                  <a:moveTo>
                    <a:pt x="1905" y="1"/>
                  </a:moveTo>
                  <a:cubicBezTo>
                    <a:pt x="1899" y="1"/>
                    <a:pt x="1895" y="1"/>
                    <a:pt x="1895" y="1"/>
                  </a:cubicBezTo>
                  <a:lnTo>
                    <a:pt x="1" y="1"/>
                  </a:lnTo>
                  <a:cubicBezTo>
                    <a:pt x="11" y="29"/>
                    <a:pt x="17" y="60"/>
                    <a:pt x="16" y="91"/>
                  </a:cubicBezTo>
                  <a:lnTo>
                    <a:pt x="16" y="214"/>
                  </a:lnTo>
                  <a:lnTo>
                    <a:pt x="1914" y="214"/>
                  </a:lnTo>
                  <a:cubicBezTo>
                    <a:pt x="2014" y="804"/>
                    <a:pt x="2515" y="1245"/>
                    <a:pt x="3113" y="1270"/>
                  </a:cubicBezTo>
                  <a:cubicBezTo>
                    <a:pt x="3132" y="1271"/>
                    <a:pt x="3150" y="1272"/>
                    <a:pt x="3169" y="1272"/>
                  </a:cubicBezTo>
                  <a:cubicBezTo>
                    <a:pt x="3788" y="1271"/>
                    <a:pt x="4317" y="824"/>
                    <a:pt x="4421" y="214"/>
                  </a:cubicBezTo>
                  <a:cubicBezTo>
                    <a:pt x="4421" y="144"/>
                    <a:pt x="4358" y="111"/>
                    <a:pt x="4293" y="111"/>
                  </a:cubicBezTo>
                  <a:cubicBezTo>
                    <a:pt x="4229" y="111"/>
                    <a:pt x="4166" y="144"/>
                    <a:pt x="4166" y="214"/>
                  </a:cubicBezTo>
                  <a:cubicBezTo>
                    <a:pt x="4064" y="683"/>
                    <a:pt x="3649" y="1019"/>
                    <a:pt x="3169" y="1020"/>
                  </a:cubicBezTo>
                  <a:cubicBezTo>
                    <a:pt x="3163" y="1021"/>
                    <a:pt x="3157" y="1021"/>
                    <a:pt x="3152" y="1021"/>
                  </a:cubicBezTo>
                  <a:cubicBezTo>
                    <a:pt x="3138" y="1021"/>
                    <a:pt x="3125" y="1020"/>
                    <a:pt x="3111" y="1019"/>
                  </a:cubicBezTo>
                  <a:cubicBezTo>
                    <a:pt x="2653" y="993"/>
                    <a:pt x="2267" y="664"/>
                    <a:pt x="2170" y="214"/>
                  </a:cubicBezTo>
                  <a:cubicBezTo>
                    <a:pt x="2154" y="146"/>
                    <a:pt x="2175" y="113"/>
                    <a:pt x="2111" y="42"/>
                  </a:cubicBezTo>
                  <a:cubicBezTo>
                    <a:pt x="2072" y="3"/>
                    <a:pt x="1941" y="1"/>
                    <a:pt x="19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28"/>
            <p:cNvSpPr/>
            <p:nvPr/>
          </p:nvSpPr>
          <p:spPr>
            <a:xfrm>
              <a:off x="1272248" y="2812884"/>
              <a:ext cx="16712" cy="14972"/>
            </a:xfrm>
            <a:custGeom>
              <a:avLst/>
              <a:gdLst/>
              <a:ahLst/>
              <a:cxnLst/>
              <a:rect l="l" t="t" r="r" b="b"/>
              <a:pathLst>
                <a:path w="240" h="215" extrusionOk="0">
                  <a:moveTo>
                    <a:pt x="0" y="1"/>
                  </a:moveTo>
                  <a:cubicBezTo>
                    <a:pt x="37" y="15"/>
                    <a:pt x="61" y="51"/>
                    <a:pt x="59" y="91"/>
                  </a:cubicBezTo>
                  <a:lnTo>
                    <a:pt x="59" y="214"/>
                  </a:lnTo>
                  <a:lnTo>
                    <a:pt x="240" y="214"/>
                  </a:lnTo>
                  <a:lnTo>
                    <a:pt x="240" y="91"/>
                  </a:lnTo>
                  <a:cubicBezTo>
                    <a:pt x="240" y="60"/>
                    <a:pt x="235" y="30"/>
                    <a:pt x="223" y="1"/>
                  </a:cubicBezTo>
                  <a:close/>
                </a:path>
              </a:pathLst>
            </a:custGeom>
            <a:solidFill>
              <a:srgbClr val="3B7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28"/>
            <p:cNvSpPr/>
            <p:nvPr/>
          </p:nvSpPr>
          <p:spPr>
            <a:xfrm>
              <a:off x="1250313" y="2799932"/>
              <a:ext cx="37464" cy="749203"/>
            </a:xfrm>
            <a:custGeom>
              <a:avLst/>
              <a:gdLst/>
              <a:ahLst/>
              <a:cxnLst/>
              <a:rect l="l" t="t" r="r" b="b"/>
              <a:pathLst>
                <a:path w="538" h="10759" extrusionOk="0">
                  <a:moveTo>
                    <a:pt x="277" y="1"/>
                  </a:moveTo>
                  <a:cubicBezTo>
                    <a:pt x="168" y="1"/>
                    <a:pt x="58" y="63"/>
                    <a:pt x="16" y="187"/>
                  </a:cubicBezTo>
                  <a:cubicBezTo>
                    <a:pt x="7" y="216"/>
                    <a:pt x="0" y="246"/>
                    <a:pt x="2" y="277"/>
                  </a:cubicBezTo>
                  <a:lnTo>
                    <a:pt x="2" y="10758"/>
                  </a:lnTo>
                  <a:lnTo>
                    <a:pt x="181" y="10758"/>
                  </a:lnTo>
                  <a:lnTo>
                    <a:pt x="181" y="277"/>
                  </a:lnTo>
                  <a:cubicBezTo>
                    <a:pt x="179" y="237"/>
                    <a:pt x="204" y="201"/>
                    <a:pt x="240" y="187"/>
                  </a:cubicBezTo>
                  <a:cubicBezTo>
                    <a:pt x="252" y="182"/>
                    <a:pt x="265" y="180"/>
                    <a:pt x="278" y="180"/>
                  </a:cubicBezTo>
                  <a:cubicBezTo>
                    <a:pt x="291" y="180"/>
                    <a:pt x="303" y="182"/>
                    <a:pt x="315" y="187"/>
                  </a:cubicBezTo>
                  <a:lnTo>
                    <a:pt x="537" y="187"/>
                  </a:lnTo>
                  <a:cubicBezTo>
                    <a:pt x="495" y="63"/>
                    <a:pt x="386" y="1"/>
                    <a:pt x="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28"/>
            <p:cNvSpPr/>
            <p:nvPr/>
          </p:nvSpPr>
          <p:spPr>
            <a:xfrm>
              <a:off x="1276357" y="2827855"/>
              <a:ext cx="232442" cy="1236021"/>
            </a:xfrm>
            <a:custGeom>
              <a:avLst/>
              <a:gdLst/>
              <a:ahLst/>
              <a:cxnLst/>
              <a:rect l="l" t="t" r="r" b="b"/>
              <a:pathLst>
                <a:path w="3338" h="17750" extrusionOk="0">
                  <a:moveTo>
                    <a:pt x="0" y="0"/>
                  </a:moveTo>
                  <a:lnTo>
                    <a:pt x="0" y="16083"/>
                  </a:lnTo>
                  <a:cubicBezTo>
                    <a:pt x="0" y="17003"/>
                    <a:pt x="747" y="17750"/>
                    <a:pt x="1669" y="17750"/>
                  </a:cubicBezTo>
                  <a:cubicBezTo>
                    <a:pt x="2591" y="17750"/>
                    <a:pt x="3337" y="17003"/>
                    <a:pt x="3337" y="16083"/>
                  </a:cubicBezTo>
                  <a:lnTo>
                    <a:pt x="3337" y="6708"/>
                  </a:lnTo>
                  <a:lnTo>
                    <a:pt x="3157" y="6708"/>
                  </a:lnTo>
                  <a:lnTo>
                    <a:pt x="3157" y="16083"/>
                  </a:lnTo>
                  <a:cubicBezTo>
                    <a:pt x="3157" y="16904"/>
                    <a:pt x="2491" y="17571"/>
                    <a:pt x="1669" y="17571"/>
                  </a:cubicBezTo>
                  <a:cubicBezTo>
                    <a:pt x="847" y="17571"/>
                    <a:pt x="181" y="16904"/>
                    <a:pt x="181" y="16083"/>
                  </a:cubicBezTo>
                  <a:lnTo>
                    <a:pt x="1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28"/>
            <p:cNvSpPr/>
            <p:nvPr/>
          </p:nvSpPr>
          <p:spPr>
            <a:xfrm>
              <a:off x="1387564" y="2853551"/>
              <a:ext cx="236411" cy="441764"/>
            </a:xfrm>
            <a:custGeom>
              <a:avLst/>
              <a:gdLst/>
              <a:ahLst/>
              <a:cxnLst/>
              <a:rect l="l" t="t" r="r" b="b"/>
              <a:pathLst>
                <a:path w="3395" h="6344" extrusionOk="0">
                  <a:moveTo>
                    <a:pt x="1704" y="296"/>
                  </a:moveTo>
                  <a:cubicBezTo>
                    <a:pt x="1709" y="296"/>
                    <a:pt x="1713" y="297"/>
                    <a:pt x="1717" y="300"/>
                  </a:cubicBezTo>
                  <a:cubicBezTo>
                    <a:pt x="1790" y="304"/>
                    <a:pt x="1859" y="337"/>
                    <a:pt x="1908" y="392"/>
                  </a:cubicBezTo>
                  <a:cubicBezTo>
                    <a:pt x="1917" y="397"/>
                    <a:pt x="1922" y="405"/>
                    <a:pt x="1929" y="414"/>
                  </a:cubicBezTo>
                  <a:cubicBezTo>
                    <a:pt x="1966" y="464"/>
                    <a:pt x="1986" y="525"/>
                    <a:pt x="1986" y="588"/>
                  </a:cubicBezTo>
                  <a:cubicBezTo>
                    <a:pt x="1987" y="604"/>
                    <a:pt x="1986" y="620"/>
                    <a:pt x="1982" y="636"/>
                  </a:cubicBezTo>
                  <a:cubicBezTo>
                    <a:pt x="1981" y="647"/>
                    <a:pt x="1979" y="657"/>
                    <a:pt x="1974" y="667"/>
                  </a:cubicBezTo>
                  <a:cubicBezTo>
                    <a:pt x="1942" y="784"/>
                    <a:pt x="1838" y="868"/>
                    <a:pt x="1717" y="877"/>
                  </a:cubicBezTo>
                  <a:lnTo>
                    <a:pt x="1700" y="877"/>
                  </a:lnTo>
                  <a:cubicBezTo>
                    <a:pt x="1571" y="877"/>
                    <a:pt x="1458" y="794"/>
                    <a:pt x="1421" y="672"/>
                  </a:cubicBezTo>
                  <a:cubicBezTo>
                    <a:pt x="1416" y="663"/>
                    <a:pt x="1416" y="654"/>
                    <a:pt x="1412" y="645"/>
                  </a:cubicBezTo>
                  <a:cubicBezTo>
                    <a:pt x="1408" y="626"/>
                    <a:pt x="1407" y="608"/>
                    <a:pt x="1407" y="589"/>
                  </a:cubicBezTo>
                  <a:cubicBezTo>
                    <a:pt x="1408" y="529"/>
                    <a:pt x="1426" y="469"/>
                    <a:pt x="1459" y="419"/>
                  </a:cubicBezTo>
                  <a:cubicBezTo>
                    <a:pt x="1464" y="414"/>
                    <a:pt x="1470" y="409"/>
                    <a:pt x="1476" y="405"/>
                  </a:cubicBezTo>
                  <a:cubicBezTo>
                    <a:pt x="1529" y="337"/>
                    <a:pt x="1610" y="297"/>
                    <a:pt x="1696" y="297"/>
                  </a:cubicBezTo>
                  <a:cubicBezTo>
                    <a:pt x="1697" y="297"/>
                    <a:pt x="1698" y="297"/>
                    <a:pt x="1700" y="297"/>
                  </a:cubicBezTo>
                  <a:cubicBezTo>
                    <a:pt x="1701" y="296"/>
                    <a:pt x="1703" y="296"/>
                    <a:pt x="1704" y="296"/>
                  </a:cubicBezTo>
                  <a:close/>
                  <a:moveTo>
                    <a:pt x="477" y="0"/>
                  </a:moveTo>
                  <a:cubicBezTo>
                    <a:pt x="274" y="0"/>
                    <a:pt x="108" y="159"/>
                    <a:pt x="97" y="362"/>
                  </a:cubicBezTo>
                  <a:cubicBezTo>
                    <a:pt x="88" y="553"/>
                    <a:pt x="78" y="749"/>
                    <a:pt x="69" y="941"/>
                  </a:cubicBezTo>
                  <a:cubicBezTo>
                    <a:pt x="0" y="2675"/>
                    <a:pt x="0" y="4361"/>
                    <a:pt x="88" y="5982"/>
                  </a:cubicBezTo>
                  <a:cubicBezTo>
                    <a:pt x="99" y="6185"/>
                    <a:pt x="267" y="6344"/>
                    <a:pt x="471" y="6344"/>
                  </a:cubicBezTo>
                  <a:lnTo>
                    <a:pt x="2945" y="6344"/>
                  </a:lnTo>
                  <a:cubicBezTo>
                    <a:pt x="3147" y="6343"/>
                    <a:pt x="3314" y="6183"/>
                    <a:pt x="3324" y="5982"/>
                  </a:cubicBezTo>
                  <a:cubicBezTo>
                    <a:pt x="3394" y="4565"/>
                    <a:pt x="3355" y="2235"/>
                    <a:pt x="3329" y="941"/>
                  </a:cubicBezTo>
                  <a:cubicBezTo>
                    <a:pt x="3324" y="715"/>
                    <a:pt x="3320" y="522"/>
                    <a:pt x="3315" y="371"/>
                  </a:cubicBezTo>
                  <a:cubicBezTo>
                    <a:pt x="3309" y="164"/>
                    <a:pt x="3141" y="0"/>
                    <a:pt x="2935" y="0"/>
                  </a:cubicBezTo>
                  <a:cubicBezTo>
                    <a:pt x="2934" y="0"/>
                    <a:pt x="2933" y="0"/>
                    <a:pt x="2933" y="0"/>
                  </a:cubicBezTo>
                  <a:lnTo>
                    <a:pt x="479" y="0"/>
                  </a:lnTo>
                  <a:cubicBezTo>
                    <a:pt x="478" y="0"/>
                    <a:pt x="478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28"/>
            <p:cNvSpPr/>
            <p:nvPr/>
          </p:nvSpPr>
          <p:spPr>
            <a:xfrm>
              <a:off x="1396199" y="2853481"/>
              <a:ext cx="227776" cy="441834"/>
            </a:xfrm>
            <a:custGeom>
              <a:avLst/>
              <a:gdLst/>
              <a:ahLst/>
              <a:cxnLst/>
              <a:rect l="l" t="t" r="r" b="b"/>
              <a:pathLst>
                <a:path w="3271" h="6345" extrusionOk="0">
                  <a:moveTo>
                    <a:pt x="1580" y="297"/>
                  </a:moveTo>
                  <a:cubicBezTo>
                    <a:pt x="1585" y="297"/>
                    <a:pt x="1589" y="298"/>
                    <a:pt x="1593" y="301"/>
                  </a:cubicBezTo>
                  <a:cubicBezTo>
                    <a:pt x="1597" y="298"/>
                    <a:pt x="1602" y="298"/>
                    <a:pt x="1610" y="298"/>
                  </a:cubicBezTo>
                  <a:cubicBezTo>
                    <a:pt x="1612" y="298"/>
                    <a:pt x="1613" y="298"/>
                    <a:pt x="1615" y="298"/>
                  </a:cubicBezTo>
                  <a:cubicBezTo>
                    <a:pt x="1690" y="298"/>
                    <a:pt x="1761" y="329"/>
                    <a:pt x="1810" y="384"/>
                  </a:cubicBezTo>
                  <a:cubicBezTo>
                    <a:pt x="1819" y="393"/>
                    <a:pt x="1826" y="401"/>
                    <a:pt x="1832" y="411"/>
                  </a:cubicBezTo>
                  <a:cubicBezTo>
                    <a:pt x="1876" y="460"/>
                    <a:pt x="1899" y="523"/>
                    <a:pt x="1898" y="589"/>
                  </a:cubicBezTo>
                  <a:cubicBezTo>
                    <a:pt x="1898" y="602"/>
                    <a:pt x="1897" y="616"/>
                    <a:pt x="1893" y="628"/>
                  </a:cubicBezTo>
                  <a:cubicBezTo>
                    <a:pt x="1894" y="638"/>
                    <a:pt x="1893" y="649"/>
                    <a:pt x="1889" y="659"/>
                  </a:cubicBezTo>
                  <a:cubicBezTo>
                    <a:pt x="1857" y="786"/>
                    <a:pt x="1742" y="876"/>
                    <a:pt x="1610" y="878"/>
                  </a:cubicBezTo>
                  <a:lnTo>
                    <a:pt x="1576" y="878"/>
                  </a:lnTo>
                  <a:cubicBezTo>
                    <a:pt x="1447" y="878"/>
                    <a:pt x="1335" y="794"/>
                    <a:pt x="1297" y="673"/>
                  </a:cubicBezTo>
                  <a:cubicBezTo>
                    <a:pt x="1292" y="664"/>
                    <a:pt x="1292" y="655"/>
                    <a:pt x="1288" y="646"/>
                  </a:cubicBezTo>
                  <a:cubicBezTo>
                    <a:pt x="1284" y="627"/>
                    <a:pt x="1283" y="609"/>
                    <a:pt x="1283" y="589"/>
                  </a:cubicBezTo>
                  <a:cubicBezTo>
                    <a:pt x="1284" y="528"/>
                    <a:pt x="1302" y="470"/>
                    <a:pt x="1335" y="420"/>
                  </a:cubicBezTo>
                  <a:cubicBezTo>
                    <a:pt x="1340" y="415"/>
                    <a:pt x="1346" y="410"/>
                    <a:pt x="1352" y="406"/>
                  </a:cubicBezTo>
                  <a:cubicBezTo>
                    <a:pt x="1405" y="338"/>
                    <a:pt x="1486" y="298"/>
                    <a:pt x="1572" y="298"/>
                  </a:cubicBezTo>
                  <a:cubicBezTo>
                    <a:pt x="1573" y="298"/>
                    <a:pt x="1574" y="298"/>
                    <a:pt x="1576" y="298"/>
                  </a:cubicBezTo>
                  <a:cubicBezTo>
                    <a:pt x="1577" y="297"/>
                    <a:pt x="1579" y="297"/>
                    <a:pt x="1580" y="297"/>
                  </a:cubicBezTo>
                  <a:close/>
                  <a:moveTo>
                    <a:pt x="384" y="1"/>
                  </a:moveTo>
                  <a:cubicBezTo>
                    <a:pt x="379" y="1"/>
                    <a:pt x="373" y="2"/>
                    <a:pt x="369" y="5"/>
                  </a:cubicBezTo>
                  <a:cubicBezTo>
                    <a:pt x="163" y="14"/>
                    <a:pt x="1" y="186"/>
                    <a:pt x="7" y="393"/>
                  </a:cubicBezTo>
                  <a:cubicBezTo>
                    <a:pt x="16" y="546"/>
                    <a:pt x="19" y="728"/>
                    <a:pt x="28" y="942"/>
                  </a:cubicBezTo>
                  <a:cubicBezTo>
                    <a:pt x="73" y="2219"/>
                    <a:pt x="124" y="4501"/>
                    <a:pt x="24" y="5935"/>
                  </a:cubicBezTo>
                  <a:cubicBezTo>
                    <a:pt x="6" y="6156"/>
                    <a:pt x="181" y="6345"/>
                    <a:pt x="403" y="6345"/>
                  </a:cubicBezTo>
                  <a:lnTo>
                    <a:pt x="2821" y="6345"/>
                  </a:lnTo>
                  <a:cubicBezTo>
                    <a:pt x="3023" y="6344"/>
                    <a:pt x="3190" y="6184"/>
                    <a:pt x="3200" y="5983"/>
                  </a:cubicBezTo>
                  <a:cubicBezTo>
                    <a:pt x="3270" y="4566"/>
                    <a:pt x="3231" y="2236"/>
                    <a:pt x="3205" y="942"/>
                  </a:cubicBezTo>
                  <a:cubicBezTo>
                    <a:pt x="3200" y="716"/>
                    <a:pt x="3196" y="523"/>
                    <a:pt x="3191" y="372"/>
                  </a:cubicBezTo>
                  <a:cubicBezTo>
                    <a:pt x="3185" y="165"/>
                    <a:pt x="3017" y="1"/>
                    <a:pt x="2811" y="1"/>
                  </a:cubicBezTo>
                  <a:cubicBezTo>
                    <a:pt x="2810" y="1"/>
                    <a:pt x="2809" y="1"/>
                    <a:pt x="2809" y="1"/>
                  </a:cubicBezTo>
                  <a:lnTo>
                    <a:pt x="390" y="1"/>
                  </a:lnTo>
                  <a:cubicBezTo>
                    <a:pt x="388" y="1"/>
                    <a:pt x="386" y="1"/>
                    <a:pt x="3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28"/>
            <p:cNvSpPr/>
            <p:nvPr/>
          </p:nvSpPr>
          <p:spPr>
            <a:xfrm>
              <a:off x="1420292" y="3065868"/>
              <a:ext cx="180912" cy="202916"/>
            </a:xfrm>
            <a:custGeom>
              <a:avLst/>
              <a:gdLst/>
              <a:ahLst/>
              <a:cxnLst/>
              <a:rect l="l" t="t" r="r" b="b"/>
              <a:pathLst>
                <a:path w="2598" h="2914" extrusionOk="0">
                  <a:moveTo>
                    <a:pt x="30" y="1"/>
                  </a:moveTo>
                  <a:cubicBezTo>
                    <a:pt x="38" y="697"/>
                    <a:pt x="36" y="1424"/>
                    <a:pt x="15" y="2073"/>
                  </a:cubicBezTo>
                  <a:cubicBezTo>
                    <a:pt x="1" y="2530"/>
                    <a:pt x="365" y="2909"/>
                    <a:pt x="821" y="2910"/>
                  </a:cubicBezTo>
                  <a:lnTo>
                    <a:pt x="1770" y="2914"/>
                  </a:lnTo>
                  <a:cubicBezTo>
                    <a:pt x="1772" y="2914"/>
                    <a:pt x="1773" y="2914"/>
                    <a:pt x="1775" y="2914"/>
                  </a:cubicBezTo>
                  <a:cubicBezTo>
                    <a:pt x="2215" y="2914"/>
                    <a:pt x="2574" y="2561"/>
                    <a:pt x="2584" y="2120"/>
                  </a:cubicBezTo>
                  <a:cubicBezTo>
                    <a:pt x="2597" y="1466"/>
                    <a:pt x="2597" y="718"/>
                    <a:pt x="2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28"/>
            <p:cNvSpPr/>
            <p:nvPr/>
          </p:nvSpPr>
          <p:spPr>
            <a:xfrm>
              <a:off x="1520427" y="2820474"/>
              <a:ext cx="67407" cy="77364"/>
            </a:xfrm>
            <a:custGeom>
              <a:avLst/>
              <a:gdLst/>
              <a:ahLst/>
              <a:cxnLst/>
              <a:rect l="l" t="t" r="r" b="b"/>
              <a:pathLst>
                <a:path w="968" h="1111" extrusionOk="0">
                  <a:moveTo>
                    <a:pt x="841" y="0"/>
                  </a:moveTo>
                  <a:cubicBezTo>
                    <a:pt x="780" y="0"/>
                    <a:pt x="715" y="35"/>
                    <a:pt x="715" y="105"/>
                  </a:cubicBezTo>
                  <a:cubicBezTo>
                    <a:pt x="685" y="238"/>
                    <a:pt x="628" y="364"/>
                    <a:pt x="549" y="475"/>
                  </a:cubicBezTo>
                  <a:cubicBezTo>
                    <a:pt x="424" y="658"/>
                    <a:pt x="238" y="793"/>
                    <a:pt x="26" y="858"/>
                  </a:cubicBezTo>
                  <a:cubicBezTo>
                    <a:pt x="21" y="864"/>
                    <a:pt x="13" y="867"/>
                    <a:pt x="5" y="867"/>
                  </a:cubicBezTo>
                  <a:cubicBezTo>
                    <a:pt x="4" y="867"/>
                    <a:pt x="2" y="867"/>
                    <a:pt x="0" y="867"/>
                  </a:cubicBezTo>
                  <a:lnTo>
                    <a:pt x="0" y="867"/>
                  </a:lnTo>
                  <a:cubicBezTo>
                    <a:pt x="9" y="872"/>
                    <a:pt x="14" y="880"/>
                    <a:pt x="23" y="889"/>
                  </a:cubicBezTo>
                  <a:cubicBezTo>
                    <a:pt x="58" y="939"/>
                    <a:pt x="78" y="1000"/>
                    <a:pt x="78" y="1063"/>
                  </a:cubicBezTo>
                  <a:cubicBezTo>
                    <a:pt x="79" y="1079"/>
                    <a:pt x="78" y="1095"/>
                    <a:pt x="74" y="1111"/>
                  </a:cubicBezTo>
                  <a:cubicBezTo>
                    <a:pt x="87" y="1110"/>
                    <a:pt x="98" y="1107"/>
                    <a:pt x="109" y="1102"/>
                  </a:cubicBezTo>
                  <a:cubicBezTo>
                    <a:pt x="427" y="997"/>
                    <a:pt x="691" y="773"/>
                    <a:pt x="846" y="475"/>
                  </a:cubicBezTo>
                  <a:cubicBezTo>
                    <a:pt x="904" y="358"/>
                    <a:pt x="946" y="233"/>
                    <a:pt x="968" y="105"/>
                  </a:cubicBezTo>
                  <a:cubicBezTo>
                    <a:pt x="968" y="88"/>
                    <a:pt x="954" y="17"/>
                    <a:pt x="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28"/>
            <p:cNvSpPr/>
            <p:nvPr/>
          </p:nvSpPr>
          <p:spPr>
            <a:xfrm>
              <a:off x="1521890" y="2820474"/>
              <a:ext cx="73883" cy="79523"/>
            </a:xfrm>
            <a:custGeom>
              <a:avLst/>
              <a:gdLst/>
              <a:ahLst/>
              <a:cxnLst/>
              <a:rect l="l" t="t" r="r" b="b"/>
              <a:pathLst>
                <a:path w="1061" h="1142" extrusionOk="0">
                  <a:moveTo>
                    <a:pt x="933" y="0"/>
                  </a:moveTo>
                  <a:cubicBezTo>
                    <a:pt x="868" y="0"/>
                    <a:pt x="802" y="35"/>
                    <a:pt x="802" y="104"/>
                  </a:cubicBezTo>
                  <a:cubicBezTo>
                    <a:pt x="777" y="237"/>
                    <a:pt x="721" y="364"/>
                    <a:pt x="642" y="474"/>
                  </a:cubicBezTo>
                  <a:cubicBezTo>
                    <a:pt x="496" y="684"/>
                    <a:pt x="277" y="831"/>
                    <a:pt x="27" y="884"/>
                  </a:cubicBezTo>
                  <a:cubicBezTo>
                    <a:pt x="19" y="888"/>
                    <a:pt x="10" y="889"/>
                    <a:pt x="0" y="889"/>
                  </a:cubicBezTo>
                  <a:cubicBezTo>
                    <a:pt x="37" y="939"/>
                    <a:pt x="57" y="1000"/>
                    <a:pt x="57" y="1063"/>
                  </a:cubicBezTo>
                  <a:cubicBezTo>
                    <a:pt x="58" y="1079"/>
                    <a:pt x="57" y="1095"/>
                    <a:pt x="53" y="1111"/>
                  </a:cubicBezTo>
                  <a:cubicBezTo>
                    <a:pt x="52" y="1121"/>
                    <a:pt x="50" y="1132"/>
                    <a:pt x="45" y="1142"/>
                  </a:cubicBezTo>
                  <a:cubicBezTo>
                    <a:pt x="57" y="1137"/>
                    <a:pt x="71" y="1137"/>
                    <a:pt x="84" y="1133"/>
                  </a:cubicBezTo>
                  <a:cubicBezTo>
                    <a:pt x="452" y="1050"/>
                    <a:pt x="764" y="810"/>
                    <a:pt x="938" y="475"/>
                  </a:cubicBezTo>
                  <a:cubicBezTo>
                    <a:pt x="996" y="358"/>
                    <a:pt x="1038" y="233"/>
                    <a:pt x="1060" y="105"/>
                  </a:cubicBezTo>
                  <a:cubicBezTo>
                    <a:pt x="1060" y="35"/>
                    <a:pt x="995" y="0"/>
                    <a:pt x="9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28"/>
            <p:cNvSpPr/>
            <p:nvPr/>
          </p:nvSpPr>
          <p:spPr>
            <a:xfrm>
              <a:off x="1106029" y="2764348"/>
              <a:ext cx="125552" cy="114758"/>
            </a:xfrm>
            <a:custGeom>
              <a:avLst/>
              <a:gdLst/>
              <a:ahLst/>
              <a:cxnLst/>
              <a:rect l="l" t="t" r="r" b="b"/>
              <a:pathLst>
                <a:path w="1803" h="1648" extrusionOk="0">
                  <a:moveTo>
                    <a:pt x="978" y="1"/>
                  </a:moveTo>
                  <a:cubicBezTo>
                    <a:pt x="851" y="1"/>
                    <a:pt x="722" y="30"/>
                    <a:pt x="598" y="95"/>
                  </a:cubicBezTo>
                  <a:cubicBezTo>
                    <a:pt x="50" y="382"/>
                    <a:pt x="0" y="1147"/>
                    <a:pt x="509" y="1501"/>
                  </a:cubicBezTo>
                  <a:cubicBezTo>
                    <a:pt x="644" y="1596"/>
                    <a:pt x="806" y="1648"/>
                    <a:pt x="972" y="1648"/>
                  </a:cubicBezTo>
                  <a:cubicBezTo>
                    <a:pt x="974" y="1648"/>
                    <a:pt x="976" y="1648"/>
                    <a:pt x="978" y="1648"/>
                  </a:cubicBezTo>
                  <a:cubicBezTo>
                    <a:pt x="978" y="1648"/>
                    <a:pt x="979" y="1648"/>
                    <a:pt x="980" y="1648"/>
                  </a:cubicBezTo>
                  <a:cubicBezTo>
                    <a:pt x="1434" y="1648"/>
                    <a:pt x="1802" y="1279"/>
                    <a:pt x="1802" y="825"/>
                  </a:cubicBezTo>
                  <a:cubicBezTo>
                    <a:pt x="1801" y="347"/>
                    <a:pt x="1408" y="1"/>
                    <a:pt x="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28"/>
            <p:cNvSpPr/>
            <p:nvPr/>
          </p:nvSpPr>
          <p:spPr>
            <a:xfrm>
              <a:off x="1787756" y="3655258"/>
              <a:ext cx="43174" cy="724413"/>
            </a:xfrm>
            <a:custGeom>
              <a:avLst/>
              <a:gdLst/>
              <a:ahLst/>
              <a:cxnLst/>
              <a:rect l="l" t="t" r="r" b="b"/>
              <a:pathLst>
                <a:path w="620" h="10403" extrusionOk="0">
                  <a:moveTo>
                    <a:pt x="1" y="1"/>
                  </a:moveTo>
                  <a:lnTo>
                    <a:pt x="1" y="10402"/>
                  </a:lnTo>
                  <a:lnTo>
                    <a:pt x="619" y="10402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28"/>
            <p:cNvSpPr/>
            <p:nvPr/>
          </p:nvSpPr>
          <p:spPr>
            <a:xfrm>
              <a:off x="1830860" y="3655258"/>
              <a:ext cx="50555" cy="724413"/>
            </a:xfrm>
            <a:custGeom>
              <a:avLst/>
              <a:gdLst/>
              <a:ahLst/>
              <a:cxnLst/>
              <a:rect l="l" t="t" r="r" b="b"/>
              <a:pathLst>
                <a:path w="726" h="10403" extrusionOk="0">
                  <a:moveTo>
                    <a:pt x="0" y="1"/>
                  </a:moveTo>
                  <a:lnTo>
                    <a:pt x="0" y="10402"/>
                  </a:lnTo>
                  <a:lnTo>
                    <a:pt x="726" y="10402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28"/>
            <p:cNvSpPr/>
            <p:nvPr/>
          </p:nvSpPr>
          <p:spPr>
            <a:xfrm>
              <a:off x="1106447" y="3655258"/>
              <a:ext cx="43104" cy="724413"/>
            </a:xfrm>
            <a:custGeom>
              <a:avLst/>
              <a:gdLst/>
              <a:ahLst/>
              <a:cxnLst/>
              <a:rect l="l" t="t" r="r" b="b"/>
              <a:pathLst>
                <a:path w="619" h="10403" extrusionOk="0">
                  <a:moveTo>
                    <a:pt x="0" y="1"/>
                  </a:moveTo>
                  <a:lnTo>
                    <a:pt x="0" y="10402"/>
                  </a:lnTo>
                  <a:lnTo>
                    <a:pt x="619" y="10402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28"/>
            <p:cNvSpPr/>
            <p:nvPr/>
          </p:nvSpPr>
          <p:spPr>
            <a:xfrm>
              <a:off x="1149482" y="3655258"/>
              <a:ext cx="50555" cy="724413"/>
            </a:xfrm>
            <a:custGeom>
              <a:avLst/>
              <a:gdLst/>
              <a:ahLst/>
              <a:cxnLst/>
              <a:rect l="l" t="t" r="r" b="b"/>
              <a:pathLst>
                <a:path w="726" h="10403" extrusionOk="0">
                  <a:moveTo>
                    <a:pt x="1" y="1"/>
                  </a:moveTo>
                  <a:lnTo>
                    <a:pt x="1" y="10402"/>
                  </a:lnTo>
                  <a:lnTo>
                    <a:pt x="725" y="10402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28"/>
            <p:cNvSpPr/>
            <p:nvPr/>
          </p:nvSpPr>
          <p:spPr>
            <a:xfrm>
              <a:off x="3535386" y="3655258"/>
              <a:ext cx="43104" cy="724413"/>
            </a:xfrm>
            <a:custGeom>
              <a:avLst/>
              <a:gdLst/>
              <a:ahLst/>
              <a:cxnLst/>
              <a:rect l="l" t="t" r="r" b="b"/>
              <a:pathLst>
                <a:path w="619" h="10403" extrusionOk="0">
                  <a:moveTo>
                    <a:pt x="0" y="1"/>
                  </a:moveTo>
                  <a:lnTo>
                    <a:pt x="0" y="10402"/>
                  </a:lnTo>
                  <a:lnTo>
                    <a:pt x="618" y="10402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28"/>
            <p:cNvSpPr/>
            <p:nvPr/>
          </p:nvSpPr>
          <p:spPr>
            <a:xfrm>
              <a:off x="3578420" y="3655258"/>
              <a:ext cx="50485" cy="724413"/>
            </a:xfrm>
            <a:custGeom>
              <a:avLst/>
              <a:gdLst/>
              <a:ahLst/>
              <a:cxnLst/>
              <a:rect l="l" t="t" r="r" b="b"/>
              <a:pathLst>
                <a:path w="725" h="10403" extrusionOk="0">
                  <a:moveTo>
                    <a:pt x="0" y="1"/>
                  </a:moveTo>
                  <a:lnTo>
                    <a:pt x="0" y="10402"/>
                  </a:lnTo>
                  <a:lnTo>
                    <a:pt x="725" y="10402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28"/>
            <p:cNvSpPr/>
            <p:nvPr/>
          </p:nvSpPr>
          <p:spPr>
            <a:xfrm>
              <a:off x="2853938" y="3655258"/>
              <a:ext cx="43104" cy="724413"/>
            </a:xfrm>
            <a:custGeom>
              <a:avLst/>
              <a:gdLst/>
              <a:ahLst/>
              <a:cxnLst/>
              <a:rect l="l" t="t" r="r" b="b"/>
              <a:pathLst>
                <a:path w="619" h="10403" extrusionOk="0">
                  <a:moveTo>
                    <a:pt x="1" y="1"/>
                  </a:moveTo>
                  <a:lnTo>
                    <a:pt x="1" y="10402"/>
                  </a:lnTo>
                  <a:lnTo>
                    <a:pt x="619" y="10402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28"/>
            <p:cNvSpPr/>
            <p:nvPr/>
          </p:nvSpPr>
          <p:spPr>
            <a:xfrm>
              <a:off x="2896972" y="3655258"/>
              <a:ext cx="50625" cy="724413"/>
            </a:xfrm>
            <a:custGeom>
              <a:avLst/>
              <a:gdLst/>
              <a:ahLst/>
              <a:cxnLst/>
              <a:rect l="l" t="t" r="r" b="b"/>
              <a:pathLst>
                <a:path w="727" h="10403" extrusionOk="0">
                  <a:moveTo>
                    <a:pt x="1" y="1"/>
                  </a:moveTo>
                  <a:lnTo>
                    <a:pt x="1" y="10402"/>
                  </a:lnTo>
                  <a:lnTo>
                    <a:pt x="727" y="10402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28"/>
            <p:cNvSpPr/>
            <p:nvPr/>
          </p:nvSpPr>
          <p:spPr>
            <a:xfrm>
              <a:off x="1149482" y="3888745"/>
              <a:ext cx="638344" cy="84328"/>
            </a:xfrm>
            <a:custGeom>
              <a:avLst/>
              <a:gdLst/>
              <a:ahLst/>
              <a:cxnLst/>
              <a:rect l="l" t="t" r="r" b="b"/>
              <a:pathLst>
                <a:path w="9167" h="1211" extrusionOk="0">
                  <a:moveTo>
                    <a:pt x="1" y="1"/>
                  </a:moveTo>
                  <a:lnTo>
                    <a:pt x="1" y="1210"/>
                  </a:lnTo>
                  <a:lnTo>
                    <a:pt x="9167" y="1210"/>
                  </a:lnTo>
                  <a:lnTo>
                    <a:pt x="91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28"/>
            <p:cNvSpPr/>
            <p:nvPr/>
          </p:nvSpPr>
          <p:spPr>
            <a:xfrm>
              <a:off x="1881346" y="3888745"/>
              <a:ext cx="1697144" cy="84328"/>
            </a:xfrm>
            <a:custGeom>
              <a:avLst/>
              <a:gdLst/>
              <a:ahLst/>
              <a:cxnLst/>
              <a:rect l="l" t="t" r="r" b="b"/>
              <a:pathLst>
                <a:path w="24372" h="1211" extrusionOk="0">
                  <a:moveTo>
                    <a:pt x="1" y="1"/>
                  </a:moveTo>
                  <a:lnTo>
                    <a:pt x="1" y="1210"/>
                  </a:lnTo>
                  <a:lnTo>
                    <a:pt x="24371" y="1210"/>
                  </a:lnTo>
                  <a:lnTo>
                    <a:pt x="243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28"/>
            <p:cNvSpPr/>
            <p:nvPr/>
          </p:nvSpPr>
          <p:spPr>
            <a:xfrm>
              <a:off x="1149482" y="4267907"/>
              <a:ext cx="638344" cy="84398"/>
            </a:xfrm>
            <a:custGeom>
              <a:avLst/>
              <a:gdLst/>
              <a:ahLst/>
              <a:cxnLst/>
              <a:rect l="l" t="t" r="r" b="b"/>
              <a:pathLst>
                <a:path w="9167" h="1212" extrusionOk="0">
                  <a:moveTo>
                    <a:pt x="1" y="1"/>
                  </a:moveTo>
                  <a:lnTo>
                    <a:pt x="1" y="1212"/>
                  </a:lnTo>
                  <a:lnTo>
                    <a:pt x="9167" y="1212"/>
                  </a:lnTo>
                  <a:lnTo>
                    <a:pt x="91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28"/>
            <p:cNvSpPr/>
            <p:nvPr/>
          </p:nvSpPr>
          <p:spPr>
            <a:xfrm>
              <a:off x="1881346" y="4267907"/>
              <a:ext cx="1697144" cy="84398"/>
            </a:xfrm>
            <a:custGeom>
              <a:avLst/>
              <a:gdLst/>
              <a:ahLst/>
              <a:cxnLst/>
              <a:rect l="l" t="t" r="r" b="b"/>
              <a:pathLst>
                <a:path w="24372" h="1212" extrusionOk="0">
                  <a:moveTo>
                    <a:pt x="1" y="1"/>
                  </a:moveTo>
                  <a:lnTo>
                    <a:pt x="1" y="1212"/>
                  </a:lnTo>
                  <a:lnTo>
                    <a:pt x="24371" y="1212"/>
                  </a:lnTo>
                  <a:lnTo>
                    <a:pt x="243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28"/>
            <p:cNvSpPr/>
            <p:nvPr/>
          </p:nvSpPr>
          <p:spPr>
            <a:xfrm>
              <a:off x="921566" y="3571000"/>
              <a:ext cx="824618" cy="84328"/>
            </a:xfrm>
            <a:custGeom>
              <a:avLst/>
              <a:gdLst/>
              <a:ahLst/>
              <a:cxnLst/>
              <a:rect l="l" t="t" r="r" b="b"/>
              <a:pathLst>
                <a:path w="11842" h="1211" extrusionOk="0">
                  <a:moveTo>
                    <a:pt x="14" y="0"/>
                  </a:moveTo>
                  <a:cubicBezTo>
                    <a:pt x="7" y="0"/>
                    <a:pt x="1" y="6"/>
                    <a:pt x="1" y="15"/>
                  </a:cubicBezTo>
                  <a:lnTo>
                    <a:pt x="1" y="1197"/>
                  </a:lnTo>
                  <a:cubicBezTo>
                    <a:pt x="1" y="1205"/>
                    <a:pt x="7" y="1211"/>
                    <a:pt x="14" y="1211"/>
                  </a:cubicBezTo>
                  <a:lnTo>
                    <a:pt x="11841" y="1211"/>
                  </a:lnTo>
                  <a:lnTo>
                    <a:pt x="118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28"/>
            <p:cNvSpPr/>
            <p:nvPr/>
          </p:nvSpPr>
          <p:spPr>
            <a:xfrm>
              <a:off x="1645770" y="3571000"/>
              <a:ext cx="2177486" cy="84328"/>
            </a:xfrm>
            <a:custGeom>
              <a:avLst/>
              <a:gdLst/>
              <a:ahLst/>
              <a:cxnLst/>
              <a:rect l="l" t="t" r="r" b="b"/>
              <a:pathLst>
                <a:path w="31270" h="1211" extrusionOk="0">
                  <a:moveTo>
                    <a:pt x="14" y="0"/>
                  </a:moveTo>
                  <a:cubicBezTo>
                    <a:pt x="7" y="0"/>
                    <a:pt x="1" y="6"/>
                    <a:pt x="1" y="15"/>
                  </a:cubicBezTo>
                  <a:lnTo>
                    <a:pt x="1" y="1197"/>
                  </a:lnTo>
                  <a:cubicBezTo>
                    <a:pt x="1" y="1205"/>
                    <a:pt x="7" y="1211"/>
                    <a:pt x="14" y="1211"/>
                  </a:cubicBezTo>
                  <a:lnTo>
                    <a:pt x="31256" y="1211"/>
                  </a:lnTo>
                  <a:cubicBezTo>
                    <a:pt x="31263" y="1211"/>
                    <a:pt x="31269" y="1205"/>
                    <a:pt x="31269" y="1197"/>
                  </a:cubicBezTo>
                  <a:lnTo>
                    <a:pt x="31269" y="15"/>
                  </a:lnTo>
                  <a:cubicBezTo>
                    <a:pt x="31269" y="6"/>
                    <a:pt x="31263" y="0"/>
                    <a:pt x="312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28"/>
            <p:cNvSpPr/>
            <p:nvPr/>
          </p:nvSpPr>
          <p:spPr>
            <a:xfrm>
              <a:off x="1778843" y="4379602"/>
              <a:ext cx="109118" cy="150063"/>
            </a:xfrm>
            <a:custGeom>
              <a:avLst/>
              <a:gdLst/>
              <a:ahLst/>
              <a:cxnLst/>
              <a:rect l="l" t="t" r="r" b="b"/>
              <a:pathLst>
                <a:path w="1567" h="2155" extrusionOk="0">
                  <a:moveTo>
                    <a:pt x="199" y="0"/>
                  </a:moveTo>
                  <a:cubicBezTo>
                    <a:pt x="76" y="0"/>
                    <a:pt x="1" y="135"/>
                    <a:pt x="63" y="241"/>
                  </a:cubicBezTo>
                  <a:lnTo>
                    <a:pt x="1156" y="2077"/>
                  </a:lnTo>
                  <a:cubicBezTo>
                    <a:pt x="1185" y="2125"/>
                    <a:pt x="1237" y="2155"/>
                    <a:pt x="1293" y="2155"/>
                  </a:cubicBezTo>
                  <a:lnTo>
                    <a:pt x="1407" y="2155"/>
                  </a:lnTo>
                  <a:cubicBezTo>
                    <a:pt x="1495" y="2155"/>
                    <a:pt x="1567" y="2083"/>
                    <a:pt x="1567" y="1996"/>
                  </a:cubicBezTo>
                  <a:lnTo>
                    <a:pt x="1567" y="159"/>
                  </a:lnTo>
                  <a:cubicBezTo>
                    <a:pt x="1567" y="70"/>
                    <a:pt x="1495" y="0"/>
                    <a:pt x="1407" y="0"/>
                  </a:cubicBezTo>
                  <a:lnTo>
                    <a:pt x="200" y="0"/>
                  </a:lnTo>
                  <a:cubicBezTo>
                    <a:pt x="200" y="0"/>
                    <a:pt x="199" y="0"/>
                    <a:pt x="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28"/>
            <p:cNvSpPr/>
            <p:nvPr/>
          </p:nvSpPr>
          <p:spPr>
            <a:xfrm>
              <a:off x="1773272" y="4405645"/>
              <a:ext cx="132794" cy="202847"/>
            </a:xfrm>
            <a:custGeom>
              <a:avLst/>
              <a:gdLst/>
              <a:ahLst/>
              <a:cxnLst/>
              <a:rect l="l" t="t" r="r" b="b"/>
              <a:pathLst>
                <a:path w="1907" h="2913" extrusionOk="0">
                  <a:moveTo>
                    <a:pt x="1458" y="0"/>
                  </a:moveTo>
                  <a:cubicBezTo>
                    <a:pt x="653" y="0"/>
                    <a:pt x="0" y="652"/>
                    <a:pt x="0" y="1456"/>
                  </a:cubicBezTo>
                  <a:cubicBezTo>
                    <a:pt x="0" y="2261"/>
                    <a:pt x="653" y="2913"/>
                    <a:pt x="1458" y="2913"/>
                  </a:cubicBezTo>
                  <a:lnTo>
                    <a:pt x="1907" y="2913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28"/>
            <p:cNvSpPr/>
            <p:nvPr/>
          </p:nvSpPr>
          <p:spPr>
            <a:xfrm>
              <a:off x="1796530" y="4405645"/>
              <a:ext cx="210994" cy="202847"/>
            </a:xfrm>
            <a:custGeom>
              <a:avLst/>
              <a:gdLst/>
              <a:ahLst/>
              <a:cxnLst/>
              <a:rect l="l" t="t" r="r" b="b"/>
              <a:pathLst>
                <a:path w="3030" h="2913" extrusionOk="0">
                  <a:moveTo>
                    <a:pt x="1574" y="0"/>
                  </a:moveTo>
                  <a:cubicBezTo>
                    <a:pt x="1573" y="0"/>
                    <a:pt x="1572" y="0"/>
                    <a:pt x="1572" y="0"/>
                  </a:cubicBezTo>
                  <a:cubicBezTo>
                    <a:pt x="983" y="0"/>
                    <a:pt x="451" y="354"/>
                    <a:pt x="226" y="899"/>
                  </a:cubicBezTo>
                  <a:cubicBezTo>
                    <a:pt x="1" y="1443"/>
                    <a:pt x="125" y="2070"/>
                    <a:pt x="542" y="2486"/>
                  </a:cubicBezTo>
                  <a:cubicBezTo>
                    <a:pt x="821" y="2765"/>
                    <a:pt x="1193" y="2913"/>
                    <a:pt x="1572" y="2913"/>
                  </a:cubicBezTo>
                  <a:cubicBezTo>
                    <a:pt x="1760" y="2913"/>
                    <a:pt x="1949" y="2876"/>
                    <a:pt x="2130" y="2802"/>
                  </a:cubicBezTo>
                  <a:cubicBezTo>
                    <a:pt x="2674" y="2576"/>
                    <a:pt x="3028" y="2045"/>
                    <a:pt x="3029" y="1456"/>
                  </a:cubicBezTo>
                  <a:cubicBezTo>
                    <a:pt x="3028" y="652"/>
                    <a:pt x="2378" y="0"/>
                    <a:pt x="15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28"/>
            <p:cNvSpPr/>
            <p:nvPr/>
          </p:nvSpPr>
          <p:spPr>
            <a:xfrm>
              <a:off x="1815540" y="4423124"/>
              <a:ext cx="174366" cy="167751"/>
            </a:xfrm>
            <a:custGeom>
              <a:avLst/>
              <a:gdLst/>
              <a:ahLst/>
              <a:cxnLst/>
              <a:rect l="l" t="t" r="r" b="b"/>
              <a:pathLst>
                <a:path w="2504" h="2409" extrusionOk="0">
                  <a:moveTo>
                    <a:pt x="1300" y="1"/>
                  </a:moveTo>
                  <a:cubicBezTo>
                    <a:pt x="812" y="1"/>
                    <a:pt x="374" y="293"/>
                    <a:pt x="187" y="744"/>
                  </a:cubicBezTo>
                  <a:cubicBezTo>
                    <a:pt x="0" y="1193"/>
                    <a:pt x="103" y="1711"/>
                    <a:pt x="447" y="2056"/>
                  </a:cubicBezTo>
                  <a:cubicBezTo>
                    <a:pt x="678" y="2286"/>
                    <a:pt x="986" y="2409"/>
                    <a:pt x="1300" y="2409"/>
                  </a:cubicBezTo>
                  <a:cubicBezTo>
                    <a:pt x="1455" y="2409"/>
                    <a:pt x="1611" y="2379"/>
                    <a:pt x="1760" y="2317"/>
                  </a:cubicBezTo>
                  <a:cubicBezTo>
                    <a:pt x="2209" y="2131"/>
                    <a:pt x="2503" y="1692"/>
                    <a:pt x="2503" y="1205"/>
                  </a:cubicBezTo>
                  <a:cubicBezTo>
                    <a:pt x="2503" y="540"/>
                    <a:pt x="1965" y="1"/>
                    <a:pt x="1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28"/>
            <p:cNvSpPr/>
            <p:nvPr/>
          </p:nvSpPr>
          <p:spPr>
            <a:xfrm>
              <a:off x="1810109" y="4379602"/>
              <a:ext cx="109118" cy="150063"/>
            </a:xfrm>
            <a:custGeom>
              <a:avLst/>
              <a:gdLst/>
              <a:ahLst/>
              <a:cxnLst/>
              <a:rect l="l" t="t" r="r" b="b"/>
              <a:pathLst>
                <a:path w="1567" h="2155" extrusionOk="0">
                  <a:moveTo>
                    <a:pt x="201" y="0"/>
                  </a:moveTo>
                  <a:cubicBezTo>
                    <a:pt x="77" y="0"/>
                    <a:pt x="1" y="135"/>
                    <a:pt x="64" y="241"/>
                  </a:cubicBezTo>
                  <a:lnTo>
                    <a:pt x="1157" y="2077"/>
                  </a:lnTo>
                  <a:cubicBezTo>
                    <a:pt x="1185" y="2125"/>
                    <a:pt x="1237" y="2155"/>
                    <a:pt x="1294" y="2155"/>
                  </a:cubicBezTo>
                  <a:lnTo>
                    <a:pt x="1408" y="2155"/>
                  </a:lnTo>
                  <a:cubicBezTo>
                    <a:pt x="1495" y="2155"/>
                    <a:pt x="1567" y="2083"/>
                    <a:pt x="1567" y="1996"/>
                  </a:cubicBezTo>
                  <a:lnTo>
                    <a:pt x="1567" y="159"/>
                  </a:lnTo>
                  <a:cubicBezTo>
                    <a:pt x="1567" y="70"/>
                    <a:pt x="1495" y="0"/>
                    <a:pt x="1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28"/>
            <p:cNvSpPr/>
            <p:nvPr/>
          </p:nvSpPr>
          <p:spPr>
            <a:xfrm>
              <a:off x="1097534" y="4379602"/>
              <a:ext cx="108979" cy="150063"/>
            </a:xfrm>
            <a:custGeom>
              <a:avLst/>
              <a:gdLst/>
              <a:ahLst/>
              <a:cxnLst/>
              <a:rect l="l" t="t" r="r" b="b"/>
              <a:pathLst>
                <a:path w="1565" h="2155" extrusionOk="0">
                  <a:moveTo>
                    <a:pt x="200" y="0"/>
                  </a:moveTo>
                  <a:cubicBezTo>
                    <a:pt x="77" y="0"/>
                    <a:pt x="0" y="135"/>
                    <a:pt x="63" y="241"/>
                  </a:cubicBezTo>
                  <a:lnTo>
                    <a:pt x="1155" y="2077"/>
                  </a:lnTo>
                  <a:cubicBezTo>
                    <a:pt x="1184" y="2125"/>
                    <a:pt x="1235" y="2155"/>
                    <a:pt x="1292" y="2155"/>
                  </a:cubicBezTo>
                  <a:lnTo>
                    <a:pt x="1406" y="2155"/>
                  </a:lnTo>
                  <a:cubicBezTo>
                    <a:pt x="1493" y="2155"/>
                    <a:pt x="1565" y="2083"/>
                    <a:pt x="1565" y="1996"/>
                  </a:cubicBezTo>
                  <a:lnTo>
                    <a:pt x="1565" y="159"/>
                  </a:lnTo>
                  <a:cubicBezTo>
                    <a:pt x="1565" y="70"/>
                    <a:pt x="1495" y="0"/>
                    <a:pt x="1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28"/>
            <p:cNvSpPr/>
            <p:nvPr/>
          </p:nvSpPr>
          <p:spPr>
            <a:xfrm>
              <a:off x="1091894" y="4405645"/>
              <a:ext cx="132794" cy="202847"/>
            </a:xfrm>
            <a:custGeom>
              <a:avLst/>
              <a:gdLst/>
              <a:ahLst/>
              <a:cxnLst/>
              <a:rect l="l" t="t" r="r" b="b"/>
              <a:pathLst>
                <a:path w="1907" h="2913" extrusionOk="0">
                  <a:moveTo>
                    <a:pt x="1457" y="0"/>
                  </a:moveTo>
                  <a:cubicBezTo>
                    <a:pt x="652" y="0"/>
                    <a:pt x="1" y="652"/>
                    <a:pt x="1" y="1456"/>
                  </a:cubicBezTo>
                  <a:cubicBezTo>
                    <a:pt x="1" y="2261"/>
                    <a:pt x="652" y="2913"/>
                    <a:pt x="1457" y="2913"/>
                  </a:cubicBezTo>
                  <a:lnTo>
                    <a:pt x="1906" y="2913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28"/>
            <p:cNvSpPr/>
            <p:nvPr/>
          </p:nvSpPr>
          <p:spPr>
            <a:xfrm>
              <a:off x="1115221" y="4405645"/>
              <a:ext cx="210855" cy="202847"/>
            </a:xfrm>
            <a:custGeom>
              <a:avLst/>
              <a:gdLst/>
              <a:ahLst/>
              <a:cxnLst/>
              <a:rect l="l" t="t" r="r" b="b"/>
              <a:pathLst>
                <a:path w="3028" h="2913" extrusionOk="0">
                  <a:moveTo>
                    <a:pt x="1568" y="0"/>
                  </a:moveTo>
                  <a:cubicBezTo>
                    <a:pt x="981" y="0"/>
                    <a:pt x="450" y="355"/>
                    <a:pt x="226" y="899"/>
                  </a:cubicBezTo>
                  <a:cubicBezTo>
                    <a:pt x="0" y="1443"/>
                    <a:pt x="125" y="2070"/>
                    <a:pt x="542" y="2486"/>
                  </a:cubicBezTo>
                  <a:cubicBezTo>
                    <a:pt x="820" y="2765"/>
                    <a:pt x="1193" y="2913"/>
                    <a:pt x="1572" y="2913"/>
                  </a:cubicBezTo>
                  <a:cubicBezTo>
                    <a:pt x="1760" y="2913"/>
                    <a:pt x="1949" y="2876"/>
                    <a:pt x="2129" y="2802"/>
                  </a:cubicBezTo>
                  <a:cubicBezTo>
                    <a:pt x="2673" y="2577"/>
                    <a:pt x="3028" y="2045"/>
                    <a:pt x="3028" y="1456"/>
                  </a:cubicBezTo>
                  <a:cubicBezTo>
                    <a:pt x="3028" y="652"/>
                    <a:pt x="2376" y="0"/>
                    <a:pt x="1571" y="0"/>
                  </a:cubicBezTo>
                  <a:cubicBezTo>
                    <a:pt x="1570" y="0"/>
                    <a:pt x="1569" y="0"/>
                    <a:pt x="1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28"/>
            <p:cNvSpPr/>
            <p:nvPr/>
          </p:nvSpPr>
          <p:spPr>
            <a:xfrm>
              <a:off x="1134092" y="4423124"/>
              <a:ext cx="174436" cy="167820"/>
            </a:xfrm>
            <a:custGeom>
              <a:avLst/>
              <a:gdLst/>
              <a:ahLst/>
              <a:cxnLst/>
              <a:rect l="l" t="t" r="r" b="b"/>
              <a:pathLst>
                <a:path w="2505" h="2410" extrusionOk="0">
                  <a:moveTo>
                    <a:pt x="1300" y="1"/>
                  </a:moveTo>
                  <a:cubicBezTo>
                    <a:pt x="814" y="1"/>
                    <a:pt x="375" y="295"/>
                    <a:pt x="188" y="744"/>
                  </a:cubicBezTo>
                  <a:cubicBezTo>
                    <a:pt x="1" y="1194"/>
                    <a:pt x="104" y="1713"/>
                    <a:pt x="449" y="2057"/>
                  </a:cubicBezTo>
                  <a:cubicBezTo>
                    <a:pt x="679" y="2287"/>
                    <a:pt x="987" y="2410"/>
                    <a:pt x="1300" y="2410"/>
                  </a:cubicBezTo>
                  <a:cubicBezTo>
                    <a:pt x="1456" y="2410"/>
                    <a:pt x="1613" y="2380"/>
                    <a:pt x="1762" y="2317"/>
                  </a:cubicBezTo>
                  <a:cubicBezTo>
                    <a:pt x="2211" y="2131"/>
                    <a:pt x="2505" y="1692"/>
                    <a:pt x="2505" y="1205"/>
                  </a:cubicBezTo>
                  <a:cubicBezTo>
                    <a:pt x="2505" y="540"/>
                    <a:pt x="1966" y="1"/>
                    <a:pt x="1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28"/>
            <p:cNvSpPr/>
            <p:nvPr/>
          </p:nvSpPr>
          <p:spPr>
            <a:xfrm>
              <a:off x="1128800" y="4379602"/>
              <a:ext cx="109118" cy="150063"/>
            </a:xfrm>
            <a:custGeom>
              <a:avLst/>
              <a:gdLst/>
              <a:ahLst/>
              <a:cxnLst/>
              <a:rect l="l" t="t" r="r" b="b"/>
              <a:pathLst>
                <a:path w="1567" h="2155" extrusionOk="0">
                  <a:moveTo>
                    <a:pt x="199" y="0"/>
                  </a:moveTo>
                  <a:cubicBezTo>
                    <a:pt x="76" y="0"/>
                    <a:pt x="1" y="135"/>
                    <a:pt x="63" y="241"/>
                  </a:cubicBezTo>
                  <a:lnTo>
                    <a:pt x="1155" y="2077"/>
                  </a:lnTo>
                  <a:cubicBezTo>
                    <a:pt x="1184" y="2125"/>
                    <a:pt x="1237" y="2155"/>
                    <a:pt x="1292" y="2155"/>
                  </a:cubicBezTo>
                  <a:lnTo>
                    <a:pt x="1407" y="2155"/>
                  </a:lnTo>
                  <a:cubicBezTo>
                    <a:pt x="1495" y="2155"/>
                    <a:pt x="1565" y="2083"/>
                    <a:pt x="1566" y="1996"/>
                  </a:cubicBezTo>
                  <a:lnTo>
                    <a:pt x="1566" y="159"/>
                  </a:lnTo>
                  <a:cubicBezTo>
                    <a:pt x="1566" y="70"/>
                    <a:pt x="1495" y="0"/>
                    <a:pt x="1407" y="0"/>
                  </a:cubicBezTo>
                  <a:lnTo>
                    <a:pt x="200" y="0"/>
                  </a:lnTo>
                  <a:cubicBezTo>
                    <a:pt x="200" y="0"/>
                    <a:pt x="199" y="0"/>
                    <a:pt x="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28"/>
            <p:cNvSpPr/>
            <p:nvPr/>
          </p:nvSpPr>
          <p:spPr>
            <a:xfrm>
              <a:off x="3526472" y="4379602"/>
              <a:ext cx="109048" cy="150063"/>
            </a:xfrm>
            <a:custGeom>
              <a:avLst/>
              <a:gdLst/>
              <a:ahLst/>
              <a:cxnLst/>
              <a:rect l="l" t="t" r="r" b="b"/>
              <a:pathLst>
                <a:path w="1566" h="2155" extrusionOk="0">
                  <a:moveTo>
                    <a:pt x="198" y="0"/>
                  </a:moveTo>
                  <a:cubicBezTo>
                    <a:pt x="76" y="0"/>
                    <a:pt x="0" y="135"/>
                    <a:pt x="63" y="241"/>
                  </a:cubicBezTo>
                  <a:lnTo>
                    <a:pt x="1155" y="2077"/>
                  </a:lnTo>
                  <a:cubicBezTo>
                    <a:pt x="1183" y="2125"/>
                    <a:pt x="1236" y="2155"/>
                    <a:pt x="1292" y="2155"/>
                  </a:cubicBezTo>
                  <a:lnTo>
                    <a:pt x="1405" y="2155"/>
                  </a:lnTo>
                  <a:cubicBezTo>
                    <a:pt x="1494" y="2155"/>
                    <a:pt x="1565" y="2083"/>
                    <a:pt x="1566" y="1996"/>
                  </a:cubicBezTo>
                  <a:lnTo>
                    <a:pt x="1566" y="159"/>
                  </a:lnTo>
                  <a:cubicBezTo>
                    <a:pt x="1566" y="70"/>
                    <a:pt x="1494" y="0"/>
                    <a:pt x="1405" y="0"/>
                  </a:cubicBezTo>
                  <a:lnTo>
                    <a:pt x="200" y="0"/>
                  </a:lnTo>
                  <a:cubicBezTo>
                    <a:pt x="199" y="0"/>
                    <a:pt x="199" y="0"/>
                    <a:pt x="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28"/>
            <p:cNvSpPr/>
            <p:nvPr/>
          </p:nvSpPr>
          <p:spPr>
            <a:xfrm>
              <a:off x="3520832" y="4405645"/>
              <a:ext cx="132794" cy="202847"/>
            </a:xfrm>
            <a:custGeom>
              <a:avLst/>
              <a:gdLst/>
              <a:ahLst/>
              <a:cxnLst/>
              <a:rect l="l" t="t" r="r" b="b"/>
              <a:pathLst>
                <a:path w="1907" h="2913" extrusionOk="0">
                  <a:moveTo>
                    <a:pt x="1457" y="0"/>
                  </a:moveTo>
                  <a:cubicBezTo>
                    <a:pt x="652" y="0"/>
                    <a:pt x="1" y="652"/>
                    <a:pt x="1" y="1456"/>
                  </a:cubicBezTo>
                  <a:cubicBezTo>
                    <a:pt x="1" y="2261"/>
                    <a:pt x="652" y="2913"/>
                    <a:pt x="1457" y="2913"/>
                  </a:cubicBezTo>
                  <a:lnTo>
                    <a:pt x="1906" y="2913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28"/>
            <p:cNvSpPr/>
            <p:nvPr/>
          </p:nvSpPr>
          <p:spPr>
            <a:xfrm>
              <a:off x="3544090" y="4405645"/>
              <a:ext cx="210994" cy="202847"/>
            </a:xfrm>
            <a:custGeom>
              <a:avLst/>
              <a:gdLst/>
              <a:ahLst/>
              <a:cxnLst/>
              <a:rect l="l" t="t" r="r" b="b"/>
              <a:pathLst>
                <a:path w="3030" h="2913" extrusionOk="0">
                  <a:moveTo>
                    <a:pt x="1569" y="0"/>
                  </a:moveTo>
                  <a:cubicBezTo>
                    <a:pt x="982" y="0"/>
                    <a:pt x="451" y="355"/>
                    <a:pt x="227" y="899"/>
                  </a:cubicBezTo>
                  <a:cubicBezTo>
                    <a:pt x="1" y="1443"/>
                    <a:pt x="126" y="2070"/>
                    <a:pt x="543" y="2486"/>
                  </a:cubicBezTo>
                  <a:cubicBezTo>
                    <a:pt x="821" y="2765"/>
                    <a:pt x="1193" y="2913"/>
                    <a:pt x="1572" y="2913"/>
                  </a:cubicBezTo>
                  <a:cubicBezTo>
                    <a:pt x="1760" y="2913"/>
                    <a:pt x="1950" y="2876"/>
                    <a:pt x="2130" y="2802"/>
                  </a:cubicBezTo>
                  <a:cubicBezTo>
                    <a:pt x="2674" y="2577"/>
                    <a:pt x="3028" y="2045"/>
                    <a:pt x="3028" y="1456"/>
                  </a:cubicBezTo>
                  <a:cubicBezTo>
                    <a:pt x="3030" y="652"/>
                    <a:pt x="2378" y="0"/>
                    <a:pt x="1574" y="0"/>
                  </a:cubicBezTo>
                  <a:cubicBezTo>
                    <a:pt x="1574" y="0"/>
                    <a:pt x="1573" y="0"/>
                    <a:pt x="1572" y="0"/>
                  </a:cubicBezTo>
                  <a:cubicBezTo>
                    <a:pt x="1571" y="0"/>
                    <a:pt x="1570" y="0"/>
                    <a:pt x="15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28"/>
            <p:cNvSpPr/>
            <p:nvPr/>
          </p:nvSpPr>
          <p:spPr>
            <a:xfrm>
              <a:off x="3563100" y="4423124"/>
              <a:ext cx="174366" cy="167820"/>
            </a:xfrm>
            <a:custGeom>
              <a:avLst/>
              <a:gdLst/>
              <a:ahLst/>
              <a:cxnLst/>
              <a:rect l="l" t="t" r="r" b="b"/>
              <a:pathLst>
                <a:path w="2504" h="2410" extrusionOk="0">
                  <a:moveTo>
                    <a:pt x="1299" y="1"/>
                  </a:moveTo>
                  <a:cubicBezTo>
                    <a:pt x="813" y="1"/>
                    <a:pt x="373" y="295"/>
                    <a:pt x="187" y="744"/>
                  </a:cubicBezTo>
                  <a:cubicBezTo>
                    <a:pt x="1" y="1194"/>
                    <a:pt x="103" y="1713"/>
                    <a:pt x="447" y="2057"/>
                  </a:cubicBezTo>
                  <a:cubicBezTo>
                    <a:pt x="678" y="2287"/>
                    <a:pt x="986" y="2409"/>
                    <a:pt x="1299" y="2409"/>
                  </a:cubicBezTo>
                  <a:cubicBezTo>
                    <a:pt x="1454" y="2409"/>
                    <a:pt x="1611" y="2379"/>
                    <a:pt x="1761" y="2317"/>
                  </a:cubicBezTo>
                  <a:cubicBezTo>
                    <a:pt x="2210" y="2131"/>
                    <a:pt x="2504" y="1692"/>
                    <a:pt x="2504" y="1205"/>
                  </a:cubicBezTo>
                  <a:cubicBezTo>
                    <a:pt x="2504" y="540"/>
                    <a:pt x="1964" y="1"/>
                    <a:pt x="1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28"/>
            <p:cNvSpPr/>
            <p:nvPr/>
          </p:nvSpPr>
          <p:spPr>
            <a:xfrm>
              <a:off x="3557739" y="4379602"/>
              <a:ext cx="109118" cy="150063"/>
            </a:xfrm>
            <a:custGeom>
              <a:avLst/>
              <a:gdLst/>
              <a:ahLst/>
              <a:cxnLst/>
              <a:rect l="l" t="t" r="r" b="b"/>
              <a:pathLst>
                <a:path w="1567" h="2155" extrusionOk="0">
                  <a:moveTo>
                    <a:pt x="198" y="0"/>
                  </a:moveTo>
                  <a:cubicBezTo>
                    <a:pt x="76" y="0"/>
                    <a:pt x="0" y="135"/>
                    <a:pt x="63" y="241"/>
                  </a:cubicBezTo>
                  <a:lnTo>
                    <a:pt x="1155" y="2077"/>
                  </a:lnTo>
                  <a:cubicBezTo>
                    <a:pt x="1185" y="2125"/>
                    <a:pt x="1237" y="2155"/>
                    <a:pt x="1292" y="2155"/>
                  </a:cubicBezTo>
                  <a:lnTo>
                    <a:pt x="1406" y="2155"/>
                  </a:lnTo>
                  <a:cubicBezTo>
                    <a:pt x="1495" y="2155"/>
                    <a:pt x="1565" y="2083"/>
                    <a:pt x="1566" y="1996"/>
                  </a:cubicBezTo>
                  <a:lnTo>
                    <a:pt x="1566" y="159"/>
                  </a:lnTo>
                  <a:cubicBezTo>
                    <a:pt x="1566" y="70"/>
                    <a:pt x="1495" y="0"/>
                    <a:pt x="1406" y="0"/>
                  </a:cubicBezTo>
                  <a:lnTo>
                    <a:pt x="200" y="0"/>
                  </a:lnTo>
                  <a:cubicBezTo>
                    <a:pt x="199" y="0"/>
                    <a:pt x="199" y="0"/>
                    <a:pt x="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28"/>
            <p:cNvSpPr/>
            <p:nvPr/>
          </p:nvSpPr>
          <p:spPr>
            <a:xfrm>
              <a:off x="2845024" y="4379602"/>
              <a:ext cx="109118" cy="150063"/>
            </a:xfrm>
            <a:custGeom>
              <a:avLst/>
              <a:gdLst/>
              <a:ahLst/>
              <a:cxnLst/>
              <a:rect l="l" t="t" r="r" b="b"/>
              <a:pathLst>
                <a:path w="1567" h="2155" extrusionOk="0">
                  <a:moveTo>
                    <a:pt x="201" y="0"/>
                  </a:moveTo>
                  <a:cubicBezTo>
                    <a:pt x="77" y="0"/>
                    <a:pt x="0" y="135"/>
                    <a:pt x="63" y="241"/>
                  </a:cubicBezTo>
                  <a:lnTo>
                    <a:pt x="1155" y="2077"/>
                  </a:lnTo>
                  <a:cubicBezTo>
                    <a:pt x="1185" y="2125"/>
                    <a:pt x="1237" y="2155"/>
                    <a:pt x="1292" y="2155"/>
                  </a:cubicBezTo>
                  <a:lnTo>
                    <a:pt x="1407" y="2155"/>
                  </a:lnTo>
                  <a:cubicBezTo>
                    <a:pt x="1495" y="2155"/>
                    <a:pt x="1566" y="2083"/>
                    <a:pt x="1566" y="1996"/>
                  </a:cubicBezTo>
                  <a:lnTo>
                    <a:pt x="1566" y="159"/>
                  </a:lnTo>
                  <a:cubicBezTo>
                    <a:pt x="1566" y="70"/>
                    <a:pt x="1495" y="0"/>
                    <a:pt x="1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28"/>
            <p:cNvSpPr/>
            <p:nvPr/>
          </p:nvSpPr>
          <p:spPr>
            <a:xfrm>
              <a:off x="2839523" y="4405645"/>
              <a:ext cx="132724" cy="202847"/>
            </a:xfrm>
            <a:custGeom>
              <a:avLst/>
              <a:gdLst/>
              <a:ahLst/>
              <a:cxnLst/>
              <a:rect l="l" t="t" r="r" b="b"/>
              <a:pathLst>
                <a:path w="1906" h="2913" extrusionOk="0">
                  <a:moveTo>
                    <a:pt x="1457" y="0"/>
                  </a:moveTo>
                  <a:cubicBezTo>
                    <a:pt x="652" y="0"/>
                    <a:pt x="0" y="652"/>
                    <a:pt x="0" y="1456"/>
                  </a:cubicBezTo>
                  <a:cubicBezTo>
                    <a:pt x="0" y="2261"/>
                    <a:pt x="652" y="2913"/>
                    <a:pt x="1457" y="2913"/>
                  </a:cubicBezTo>
                  <a:lnTo>
                    <a:pt x="1906" y="2913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28"/>
            <p:cNvSpPr/>
            <p:nvPr/>
          </p:nvSpPr>
          <p:spPr>
            <a:xfrm>
              <a:off x="2862781" y="4405645"/>
              <a:ext cx="210924" cy="202847"/>
            </a:xfrm>
            <a:custGeom>
              <a:avLst/>
              <a:gdLst/>
              <a:ahLst/>
              <a:cxnLst/>
              <a:rect l="l" t="t" r="r" b="b"/>
              <a:pathLst>
                <a:path w="3029" h="2913" extrusionOk="0">
                  <a:moveTo>
                    <a:pt x="1574" y="0"/>
                  </a:moveTo>
                  <a:cubicBezTo>
                    <a:pt x="1573" y="0"/>
                    <a:pt x="1573" y="0"/>
                    <a:pt x="1572" y="0"/>
                  </a:cubicBezTo>
                  <a:cubicBezTo>
                    <a:pt x="982" y="0"/>
                    <a:pt x="451" y="354"/>
                    <a:pt x="225" y="899"/>
                  </a:cubicBezTo>
                  <a:cubicBezTo>
                    <a:pt x="1" y="1443"/>
                    <a:pt x="125" y="2070"/>
                    <a:pt x="541" y="2486"/>
                  </a:cubicBezTo>
                  <a:cubicBezTo>
                    <a:pt x="820" y="2765"/>
                    <a:pt x="1193" y="2913"/>
                    <a:pt x="1572" y="2913"/>
                  </a:cubicBezTo>
                  <a:cubicBezTo>
                    <a:pt x="1760" y="2913"/>
                    <a:pt x="1949" y="2876"/>
                    <a:pt x="2130" y="2802"/>
                  </a:cubicBezTo>
                  <a:cubicBezTo>
                    <a:pt x="2674" y="2576"/>
                    <a:pt x="3028" y="2045"/>
                    <a:pt x="3028" y="1456"/>
                  </a:cubicBezTo>
                  <a:cubicBezTo>
                    <a:pt x="3028" y="652"/>
                    <a:pt x="2378" y="0"/>
                    <a:pt x="15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28"/>
            <p:cNvSpPr/>
            <p:nvPr/>
          </p:nvSpPr>
          <p:spPr>
            <a:xfrm>
              <a:off x="2881722" y="4423124"/>
              <a:ext cx="174366" cy="167751"/>
            </a:xfrm>
            <a:custGeom>
              <a:avLst/>
              <a:gdLst/>
              <a:ahLst/>
              <a:cxnLst/>
              <a:rect l="l" t="t" r="r" b="b"/>
              <a:pathLst>
                <a:path w="2504" h="2409" extrusionOk="0">
                  <a:moveTo>
                    <a:pt x="1300" y="1"/>
                  </a:moveTo>
                  <a:cubicBezTo>
                    <a:pt x="813" y="1"/>
                    <a:pt x="374" y="293"/>
                    <a:pt x="188" y="744"/>
                  </a:cubicBezTo>
                  <a:cubicBezTo>
                    <a:pt x="0" y="1193"/>
                    <a:pt x="104" y="1711"/>
                    <a:pt x="448" y="2056"/>
                  </a:cubicBezTo>
                  <a:cubicBezTo>
                    <a:pt x="679" y="2286"/>
                    <a:pt x="987" y="2409"/>
                    <a:pt x="1300" y="2409"/>
                  </a:cubicBezTo>
                  <a:cubicBezTo>
                    <a:pt x="1455" y="2409"/>
                    <a:pt x="1611" y="2379"/>
                    <a:pt x="1760" y="2317"/>
                  </a:cubicBezTo>
                  <a:cubicBezTo>
                    <a:pt x="2211" y="2131"/>
                    <a:pt x="2503" y="1692"/>
                    <a:pt x="2503" y="1205"/>
                  </a:cubicBezTo>
                  <a:cubicBezTo>
                    <a:pt x="2503" y="540"/>
                    <a:pt x="1965" y="1"/>
                    <a:pt x="1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28"/>
            <p:cNvSpPr/>
            <p:nvPr/>
          </p:nvSpPr>
          <p:spPr>
            <a:xfrm>
              <a:off x="2876360" y="4379602"/>
              <a:ext cx="109048" cy="150063"/>
            </a:xfrm>
            <a:custGeom>
              <a:avLst/>
              <a:gdLst/>
              <a:ahLst/>
              <a:cxnLst/>
              <a:rect l="l" t="t" r="r" b="b"/>
              <a:pathLst>
                <a:path w="1566" h="2155" extrusionOk="0">
                  <a:moveTo>
                    <a:pt x="201" y="0"/>
                  </a:moveTo>
                  <a:cubicBezTo>
                    <a:pt x="76" y="0"/>
                    <a:pt x="1" y="135"/>
                    <a:pt x="64" y="241"/>
                  </a:cubicBezTo>
                  <a:lnTo>
                    <a:pt x="1156" y="2077"/>
                  </a:lnTo>
                  <a:cubicBezTo>
                    <a:pt x="1184" y="2125"/>
                    <a:pt x="1236" y="2155"/>
                    <a:pt x="1293" y="2155"/>
                  </a:cubicBezTo>
                  <a:lnTo>
                    <a:pt x="1406" y="2155"/>
                  </a:lnTo>
                  <a:cubicBezTo>
                    <a:pt x="1494" y="2155"/>
                    <a:pt x="1566" y="2083"/>
                    <a:pt x="1566" y="1996"/>
                  </a:cubicBezTo>
                  <a:lnTo>
                    <a:pt x="1566" y="159"/>
                  </a:lnTo>
                  <a:cubicBezTo>
                    <a:pt x="1566" y="70"/>
                    <a:pt x="1494" y="0"/>
                    <a:pt x="1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28"/>
            <p:cNvSpPr/>
            <p:nvPr/>
          </p:nvSpPr>
          <p:spPr>
            <a:xfrm>
              <a:off x="992037" y="3416062"/>
              <a:ext cx="991602" cy="155008"/>
            </a:xfrm>
            <a:custGeom>
              <a:avLst/>
              <a:gdLst/>
              <a:ahLst/>
              <a:cxnLst/>
              <a:rect l="l" t="t" r="r" b="b"/>
              <a:pathLst>
                <a:path w="14240" h="2226" extrusionOk="0">
                  <a:moveTo>
                    <a:pt x="3918" y="1"/>
                  </a:moveTo>
                  <a:cubicBezTo>
                    <a:pt x="1959" y="1"/>
                    <a:pt x="1" y="621"/>
                    <a:pt x="1" y="1860"/>
                  </a:cubicBezTo>
                  <a:lnTo>
                    <a:pt x="3918" y="2225"/>
                  </a:lnTo>
                  <a:lnTo>
                    <a:pt x="14239" y="2225"/>
                  </a:lnTo>
                  <a:lnTo>
                    <a:pt x="14239" y="1"/>
                  </a:lnTo>
                  <a:lnTo>
                    <a:pt x="3970" y="1"/>
                  </a:lnTo>
                  <a:cubicBezTo>
                    <a:pt x="3952" y="1"/>
                    <a:pt x="3935" y="1"/>
                    <a:pt x="3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28"/>
            <p:cNvSpPr/>
            <p:nvPr/>
          </p:nvSpPr>
          <p:spPr>
            <a:xfrm>
              <a:off x="992037" y="3545514"/>
              <a:ext cx="996268" cy="25556"/>
            </a:xfrm>
            <a:custGeom>
              <a:avLst/>
              <a:gdLst/>
              <a:ahLst/>
              <a:cxnLst/>
              <a:rect l="l" t="t" r="r" b="b"/>
              <a:pathLst>
                <a:path w="14307" h="367" extrusionOk="0">
                  <a:moveTo>
                    <a:pt x="1" y="1"/>
                  </a:moveTo>
                  <a:cubicBezTo>
                    <a:pt x="1" y="244"/>
                    <a:pt x="1957" y="366"/>
                    <a:pt x="3918" y="366"/>
                  </a:cubicBezTo>
                  <a:lnTo>
                    <a:pt x="14307" y="366"/>
                  </a:lnTo>
                  <a:lnTo>
                    <a:pt x="10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28"/>
            <p:cNvSpPr/>
            <p:nvPr/>
          </p:nvSpPr>
          <p:spPr>
            <a:xfrm>
              <a:off x="1710740" y="3416132"/>
              <a:ext cx="545729" cy="154938"/>
            </a:xfrm>
            <a:custGeom>
              <a:avLst/>
              <a:gdLst/>
              <a:ahLst/>
              <a:cxnLst/>
              <a:rect l="l" t="t" r="r" b="b"/>
              <a:pathLst>
                <a:path w="7837" h="2225" extrusionOk="0">
                  <a:moveTo>
                    <a:pt x="3919" y="0"/>
                  </a:moveTo>
                  <a:cubicBezTo>
                    <a:pt x="1960" y="0"/>
                    <a:pt x="1" y="620"/>
                    <a:pt x="1" y="1859"/>
                  </a:cubicBezTo>
                  <a:cubicBezTo>
                    <a:pt x="1" y="2102"/>
                    <a:pt x="1960" y="2224"/>
                    <a:pt x="3919" y="2224"/>
                  </a:cubicBezTo>
                  <a:cubicBezTo>
                    <a:pt x="5878" y="2224"/>
                    <a:pt x="7837" y="2102"/>
                    <a:pt x="7837" y="1859"/>
                  </a:cubicBezTo>
                  <a:cubicBezTo>
                    <a:pt x="7837" y="620"/>
                    <a:pt x="5878" y="0"/>
                    <a:pt x="3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4" name="Google Shape;1884;p28"/>
          <p:cNvGrpSpPr/>
          <p:nvPr/>
        </p:nvGrpSpPr>
        <p:grpSpPr>
          <a:xfrm>
            <a:off x="486507" y="916184"/>
            <a:ext cx="1865180" cy="1324164"/>
            <a:chOff x="2715188" y="1846600"/>
            <a:chExt cx="1027025" cy="729125"/>
          </a:xfrm>
        </p:grpSpPr>
        <p:sp>
          <p:nvSpPr>
            <p:cNvPr id="1885" name="Google Shape;1885;p28"/>
            <p:cNvSpPr/>
            <p:nvPr/>
          </p:nvSpPr>
          <p:spPr>
            <a:xfrm>
              <a:off x="2715188" y="1846600"/>
              <a:ext cx="1027025" cy="729125"/>
            </a:xfrm>
            <a:custGeom>
              <a:avLst/>
              <a:gdLst/>
              <a:ahLst/>
              <a:cxnLst/>
              <a:rect l="l" t="t" r="r" b="b"/>
              <a:pathLst>
                <a:path w="41081" h="29165" extrusionOk="0">
                  <a:moveTo>
                    <a:pt x="0" y="1"/>
                  </a:moveTo>
                  <a:lnTo>
                    <a:pt x="0" y="29165"/>
                  </a:lnTo>
                  <a:lnTo>
                    <a:pt x="41080" y="29165"/>
                  </a:lnTo>
                  <a:lnTo>
                    <a:pt x="410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28"/>
            <p:cNvSpPr/>
            <p:nvPr/>
          </p:nvSpPr>
          <p:spPr>
            <a:xfrm>
              <a:off x="2749988" y="1886350"/>
              <a:ext cx="952500" cy="315900"/>
            </a:xfrm>
            <a:custGeom>
              <a:avLst/>
              <a:gdLst/>
              <a:ahLst/>
              <a:cxnLst/>
              <a:rect l="l" t="t" r="r" b="b"/>
              <a:pathLst>
                <a:path w="38100" h="12636" extrusionOk="0">
                  <a:moveTo>
                    <a:pt x="19595" y="5208"/>
                  </a:moveTo>
                  <a:lnTo>
                    <a:pt x="19595" y="8729"/>
                  </a:lnTo>
                  <a:cubicBezTo>
                    <a:pt x="19294" y="8813"/>
                    <a:pt x="18995" y="8907"/>
                    <a:pt x="18703" y="9014"/>
                  </a:cubicBezTo>
                  <a:lnTo>
                    <a:pt x="18703" y="5302"/>
                  </a:lnTo>
                  <a:cubicBezTo>
                    <a:pt x="18998" y="5262"/>
                    <a:pt x="19294" y="5231"/>
                    <a:pt x="19595" y="5208"/>
                  </a:cubicBezTo>
                  <a:close/>
                  <a:moveTo>
                    <a:pt x="0" y="0"/>
                  </a:moveTo>
                  <a:lnTo>
                    <a:pt x="0" y="12635"/>
                  </a:lnTo>
                  <a:lnTo>
                    <a:pt x="38100" y="1263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28"/>
            <p:cNvSpPr/>
            <p:nvPr/>
          </p:nvSpPr>
          <p:spPr>
            <a:xfrm>
              <a:off x="2749938" y="2231925"/>
              <a:ext cx="952550" cy="315875"/>
            </a:xfrm>
            <a:custGeom>
              <a:avLst/>
              <a:gdLst/>
              <a:ahLst/>
              <a:cxnLst/>
              <a:rect l="l" t="t" r="r" b="b"/>
              <a:pathLst>
                <a:path w="38102" h="12635" extrusionOk="0">
                  <a:moveTo>
                    <a:pt x="1" y="0"/>
                  </a:moveTo>
                  <a:lnTo>
                    <a:pt x="1" y="12635"/>
                  </a:lnTo>
                  <a:lnTo>
                    <a:pt x="38102" y="12635"/>
                  </a:lnTo>
                  <a:lnTo>
                    <a:pt x="381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28"/>
            <p:cNvSpPr/>
            <p:nvPr/>
          </p:nvSpPr>
          <p:spPr>
            <a:xfrm>
              <a:off x="3150313" y="2422050"/>
              <a:ext cx="27775" cy="48600"/>
            </a:xfrm>
            <a:custGeom>
              <a:avLst/>
              <a:gdLst/>
              <a:ahLst/>
              <a:cxnLst/>
              <a:rect l="l" t="t" r="r" b="b"/>
              <a:pathLst>
                <a:path w="1111" h="1944" extrusionOk="0">
                  <a:moveTo>
                    <a:pt x="555" y="0"/>
                  </a:moveTo>
                  <a:cubicBezTo>
                    <a:pt x="250" y="0"/>
                    <a:pt x="1" y="436"/>
                    <a:pt x="1" y="972"/>
                  </a:cubicBezTo>
                  <a:cubicBezTo>
                    <a:pt x="1" y="1507"/>
                    <a:pt x="249" y="1943"/>
                    <a:pt x="555" y="1943"/>
                  </a:cubicBezTo>
                  <a:cubicBezTo>
                    <a:pt x="861" y="1943"/>
                    <a:pt x="1110" y="1507"/>
                    <a:pt x="1110" y="972"/>
                  </a:cubicBezTo>
                  <a:cubicBezTo>
                    <a:pt x="1110" y="436"/>
                    <a:pt x="861" y="0"/>
                    <a:pt x="555" y="0"/>
                  </a:cubicBezTo>
                  <a:close/>
                </a:path>
              </a:pathLst>
            </a:custGeom>
            <a:solidFill>
              <a:srgbClr val="364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28"/>
            <p:cNvSpPr/>
            <p:nvPr/>
          </p:nvSpPr>
          <p:spPr>
            <a:xfrm>
              <a:off x="3279313" y="2422050"/>
              <a:ext cx="27750" cy="48600"/>
            </a:xfrm>
            <a:custGeom>
              <a:avLst/>
              <a:gdLst/>
              <a:ahLst/>
              <a:cxnLst/>
              <a:rect l="l" t="t" r="r" b="b"/>
              <a:pathLst>
                <a:path w="1110" h="1944" extrusionOk="0">
                  <a:moveTo>
                    <a:pt x="556" y="0"/>
                  </a:moveTo>
                  <a:cubicBezTo>
                    <a:pt x="249" y="0"/>
                    <a:pt x="0" y="436"/>
                    <a:pt x="0" y="972"/>
                  </a:cubicBezTo>
                  <a:cubicBezTo>
                    <a:pt x="0" y="1507"/>
                    <a:pt x="248" y="1943"/>
                    <a:pt x="556" y="1943"/>
                  </a:cubicBezTo>
                  <a:cubicBezTo>
                    <a:pt x="862" y="1943"/>
                    <a:pt x="1110" y="1507"/>
                    <a:pt x="1110" y="972"/>
                  </a:cubicBezTo>
                  <a:cubicBezTo>
                    <a:pt x="1110" y="436"/>
                    <a:pt x="861" y="0"/>
                    <a:pt x="556" y="0"/>
                  </a:cubicBezTo>
                  <a:close/>
                </a:path>
              </a:pathLst>
            </a:custGeom>
            <a:solidFill>
              <a:srgbClr val="364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28"/>
            <p:cNvSpPr/>
            <p:nvPr/>
          </p:nvSpPr>
          <p:spPr>
            <a:xfrm>
              <a:off x="2789613" y="2053550"/>
              <a:ext cx="84350" cy="150375"/>
            </a:xfrm>
            <a:custGeom>
              <a:avLst/>
              <a:gdLst/>
              <a:ahLst/>
              <a:cxnLst/>
              <a:rect l="l" t="t" r="r" b="b"/>
              <a:pathLst>
                <a:path w="3374" h="6015" extrusionOk="0">
                  <a:moveTo>
                    <a:pt x="1027" y="0"/>
                  </a:moveTo>
                  <a:lnTo>
                    <a:pt x="1027" y="378"/>
                  </a:lnTo>
                  <a:cubicBezTo>
                    <a:pt x="1027" y="655"/>
                    <a:pt x="801" y="880"/>
                    <a:pt x="523" y="880"/>
                  </a:cubicBezTo>
                  <a:lnTo>
                    <a:pt x="406" y="880"/>
                  </a:lnTo>
                  <a:cubicBezTo>
                    <a:pt x="183" y="880"/>
                    <a:pt x="0" y="1063"/>
                    <a:pt x="0" y="1288"/>
                  </a:cubicBezTo>
                  <a:lnTo>
                    <a:pt x="0" y="5608"/>
                  </a:lnTo>
                  <a:cubicBezTo>
                    <a:pt x="0" y="5833"/>
                    <a:pt x="183" y="6014"/>
                    <a:pt x="406" y="6014"/>
                  </a:cubicBezTo>
                  <a:lnTo>
                    <a:pt x="2968" y="6014"/>
                  </a:lnTo>
                  <a:cubicBezTo>
                    <a:pt x="3193" y="6014"/>
                    <a:pt x="3374" y="5833"/>
                    <a:pt x="3374" y="5608"/>
                  </a:cubicBezTo>
                  <a:lnTo>
                    <a:pt x="3374" y="1286"/>
                  </a:lnTo>
                  <a:cubicBezTo>
                    <a:pt x="3374" y="1063"/>
                    <a:pt x="3193" y="880"/>
                    <a:pt x="2968" y="880"/>
                  </a:cubicBezTo>
                  <a:lnTo>
                    <a:pt x="2851" y="880"/>
                  </a:lnTo>
                  <a:cubicBezTo>
                    <a:pt x="2573" y="880"/>
                    <a:pt x="2347" y="655"/>
                    <a:pt x="2348" y="376"/>
                  </a:cubicBezTo>
                  <a:lnTo>
                    <a:pt x="2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28"/>
            <p:cNvSpPr/>
            <p:nvPr/>
          </p:nvSpPr>
          <p:spPr>
            <a:xfrm>
              <a:off x="2811613" y="2049875"/>
              <a:ext cx="40350" cy="11025"/>
            </a:xfrm>
            <a:custGeom>
              <a:avLst/>
              <a:gdLst/>
              <a:ahLst/>
              <a:cxnLst/>
              <a:rect l="l" t="t" r="r" b="b"/>
              <a:pathLst>
                <a:path w="1614" h="441" extrusionOk="0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lnTo>
                    <a:pt x="1" y="439"/>
                  </a:lnTo>
                  <a:cubicBezTo>
                    <a:pt x="1" y="440"/>
                    <a:pt x="1" y="440"/>
                    <a:pt x="2" y="440"/>
                  </a:cubicBezTo>
                  <a:lnTo>
                    <a:pt x="1612" y="440"/>
                  </a:lnTo>
                  <a:cubicBezTo>
                    <a:pt x="1613" y="440"/>
                    <a:pt x="1613" y="440"/>
                    <a:pt x="1613" y="439"/>
                  </a:cubicBezTo>
                  <a:lnTo>
                    <a:pt x="1613" y="3"/>
                  </a:lnTo>
                  <a:cubicBezTo>
                    <a:pt x="1613" y="2"/>
                    <a:pt x="1613" y="0"/>
                    <a:pt x="16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28"/>
            <p:cNvSpPr/>
            <p:nvPr/>
          </p:nvSpPr>
          <p:spPr>
            <a:xfrm>
              <a:off x="2800613" y="2108550"/>
              <a:ext cx="62350" cy="55025"/>
            </a:xfrm>
            <a:custGeom>
              <a:avLst/>
              <a:gdLst/>
              <a:ahLst/>
              <a:cxnLst/>
              <a:rect l="l" t="t" r="r" b="b"/>
              <a:pathLst>
                <a:path w="2494" h="2201" extrusionOk="0">
                  <a:moveTo>
                    <a:pt x="1" y="1"/>
                  </a:moveTo>
                  <a:lnTo>
                    <a:pt x="1" y="2200"/>
                  </a:lnTo>
                  <a:lnTo>
                    <a:pt x="2493" y="2200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28"/>
            <p:cNvSpPr/>
            <p:nvPr/>
          </p:nvSpPr>
          <p:spPr>
            <a:xfrm>
              <a:off x="3499063" y="1989075"/>
              <a:ext cx="84375" cy="212275"/>
            </a:xfrm>
            <a:custGeom>
              <a:avLst/>
              <a:gdLst/>
              <a:ahLst/>
              <a:cxnLst/>
              <a:rect l="l" t="t" r="r" b="b"/>
              <a:pathLst>
                <a:path w="3375" h="8491" extrusionOk="0">
                  <a:moveTo>
                    <a:pt x="1026" y="1"/>
                  </a:moveTo>
                  <a:lnTo>
                    <a:pt x="1026" y="375"/>
                  </a:lnTo>
                  <a:cubicBezTo>
                    <a:pt x="1027" y="654"/>
                    <a:pt x="802" y="880"/>
                    <a:pt x="526" y="880"/>
                  </a:cubicBezTo>
                  <a:cubicBezTo>
                    <a:pt x="525" y="880"/>
                    <a:pt x="524" y="880"/>
                    <a:pt x="523" y="880"/>
                  </a:cubicBezTo>
                  <a:lnTo>
                    <a:pt x="408" y="880"/>
                  </a:lnTo>
                  <a:cubicBezTo>
                    <a:pt x="183" y="880"/>
                    <a:pt x="0" y="1062"/>
                    <a:pt x="0" y="1287"/>
                  </a:cubicBezTo>
                  <a:lnTo>
                    <a:pt x="0" y="8491"/>
                  </a:lnTo>
                  <a:lnTo>
                    <a:pt x="3375" y="8491"/>
                  </a:lnTo>
                  <a:lnTo>
                    <a:pt x="3375" y="1287"/>
                  </a:lnTo>
                  <a:cubicBezTo>
                    <a:pt x="3374" y="1062"/>
                    <a:pt x="3193" y="880"/>
                    <a:pt x="2968" y="880"/>
                  </a:cubicBezTo>
                  <a:lnTo>
                    <a:pt x="2852" y="880"/>
                  </a:lnTo>
                  <a:cubicBezTo>
                    <a:pt x="2573" y="880"/>
                    <a:pt x="2347" y="655"/>
                    <a:pt x="2348" y="375"/>
                  </a:cubicBezTo>
                  <a:lnTo>
                    <a:pt x="23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28"/>
            <p:cNvSpPr/>
            <p:nvPr/>
          </p:nvSpPr>
          <p:spPr>
            <a:xfrm>
              <a:off x="3521063" y="1985375"/>
              <a:ext cx="40375" cy="11025"/>
            </a:xfrm>
            <a:custGeom>
              <a:avLst/>
              <a:gdLst/>
              <a:ahLst/>
              <a:cxnLst/>
              <a:rect l="l" t="t" r="r" b="b"/>
              <a:pathLst>
                <a:path w="1615" h="441" extrusionOk="0">
                  <a:moveTo>
                    <a:pt x="4" y="1"/>
                  </a:moveTo>
                  <a:cubicBezTo>
                    <a:pt x="2" y="1"/>
                    <a:pt x="1" y="2"/>
                    <a:pt x="1" y="4"/>
                  </a:cubicBezTo>
                  <a:lnTo>
                    <a:pt x="1" y="438"/>
                  </a:lnTo>
                  <a:cubicBezTo>
                    <a:pt x="1" y="439"/>
                    <a:pt x="2" y="441"/>
                    <a:pt x="4" y="441"/>
                  </a:cubicBezTo>
                  <a:lnTo>
                    <a:pt x="1612" y="441"/>
                  </a:lnTo>
                  <a:cubicBezTo>
                    <a:pt x="1613" y="441"/>
                    <a:pt x="1615" y="439"/>
                    <a:pt x="1615" y="438"/>
                  </a:cubicBezTo>
                  <a:lnTo>
                    <a:pt x="1615" y="4"/>
                  </a:lnTo>
                  <a:cubicBezTo>
                    <a:pt x="1615" y="2"/>
                    <a:pt x="1613" y="1"/>
                    <a:pt x="1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28"/>
            <p:cNvSpPr/>
            <p:nvPr/>
          </p:nvSpPr>
          <p:spPr>
            <a:xfrm>
              <a:off x="3539838" y="2062400"/>
              <a:ext cx="43575" cy="76375"/>
            </a:xfrm>
            <a:custGeom>
              <a:avLst/>
              <a:gdLst/>
              <a:ahLst/>
              <a:cxnLst/>
              <a:rect l="l" t="t" r="r" b="b"/>
              <a:pathLst>
                <a:path w="1743" h="3055" extrusionOk="0">
                  <a:moveTo>
                    <a:pt x="0" y="1"/>
                  </a:moveTo>
                  <a:lnTo>
                    <a:pt x="0" y="3055"/>
                  </a:lnTo>
                  <a:lnTo>
                    <a:pt x="1743" y="3055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28"/>
            <p:cNvSpPr/>
            <p:nvPr/>
          </p:nvSpPr>
          <p:spPr>
            <a:xfrm>
              <a:off x="2847588" y="2334550"/>
              <a:ext cx="84375" cy="212275"/>
            </a:xfrm>
            <a:custGeom>
              <a:avLst/>
              <a:gdLst/>
              <a:ahLst/>
              <a:cxnLst/>
              <a:rect l="l" t="t" r="r" b="b"/>
              <a:pathLst>
                <a:path w="3375" h="8491" extrusionOk="0">
                  <a:moveTo>
                    <a:pt x="1026" y="0"/>
                  </a:moveTo>
                  <a:lnTo>
                    <a:pt x="1026" y="375"/>
                  </a:lnTo>
                  <a:cubicBezTo>
                    <a:pt x="1028" y="653"/>
                    <a:pt x="802" y="879"/>
                    <a:pt x="526" y="879"/>
                  </a:cubicBezTo>
                  <a:cubicBezTo>
                    <a:pt x="525" y="879"/>
                    <a:pt x="524" y="879"/>
                    <a:pt x="523" y="879"/>
                  </a:cubicBezTo>
                  <a:lnTo>
                    <a:pt x="408" y="879"/>
                  </a:lnTo>
                  <a:cubicBezTo>
                    <a:pt x="183" y="879"/>
                    <a:pt x="0" y="1062"/>
                    <a:pt x="0" y="1287"/>
                  </a:cubicBezTo>
                  <a:lnTo>
                    <a:pt x="0" y="8490"/>
                  </a:lnTo>
                  <a:lnTo>
                    <a:pt x="3375" y="8490"/>
                  </a:lnTo>
                  <a:lnTo>
                    <a:pt x="3375" y="1287"/>
                  </a:lnTo>
                  <a:cubicBezTo>
                    <a:pt x="3375" y="1062"/>
                    <a:pt x="3193" y="879"/>
                    <a:pt x="2968" y="879"/>
                  </a:cubicBezTo>
                  <a:lnTo>
                    <a:pt x="2852" y="879"/>
                  </a:lnTo>
                  <a:cubicBezTo>
                    <a:pt x="2851" y="879"/>
                    <a:pt x="2850" y="879"/>
                    <a:pt x="2850" y="879"/>
                  </a:cubicBezTo>
                  <a:cubicBezTo>
                    <a:pt x="2572" y="879"/>
                    <a:pt x="2347" y="653"/>
                    <a:pt x="2348" y="375"/>
                  </a:cubicBezTo>
                  <a:lnTo>
                    <a:pt x="2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28"/>
            <p:cNvSpPr/>
            <p:nvPr/>
          </p:nvSpPr>
          <p:spPr>
            <a:xfrm>
              <a:off x="2869588" y="2330850"/>
              <a:ext cx="40375" cy="11025"/>
            </a:xfrm>
            <a:custGeom>
              <a:avLst/>
              <a:gdLst/>
              <a:ahLst/>
              <a:cxnLst/>
              <a:rect l="l" t="t" r="r" b="b"/>
              <a:pathLst>
                <a:path w="1615" h="441" extrusionOk="0">
                  <a:moveTo>
                    <a:pt x="4" y="0"/>
                  </a:moveTo>
                  <a:cubicBezTo>
                    <a:pt x="2" y="0"/>
                    <a:pt x="1" y="2"/>
                    <a:pt x="1" y="3"/>
                  </a:cubicBezTo>
                  <a:lnTo>
                    <a:pt x="1" y="439"/>
                  </a:lnTo>
                  <a:cubicBezTo>
                    <a:pt x="1" y="440"/>
                    <a:pt x="2" y="440"/>
                    <a:pt x="4" y="440"/>
                  </a:cubicBezTo>
                  <a:lnTo>
                    <a:pt x="1612" y="440"/>
                  </a:lnTo>
                  <a:cubicBezTo>
                    <a:pt x="1613" y="440"/>
                    <a:pt x="1615" y="440"/>
                    <a:pt x="1615" y="439"/>
                  </a:cubicBezTo>
                  <a:lnTo>
                    <a:pt x="1615" y="3"/>
                  </a:lnTo>
                  <a:cubicBezTo>
                    <a:pt x="1615" y="2"/>
                    <a:pt x="1613" y="0"/>
                    <a:pt x="16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28"/>
            <p:cNvSpPr/>
            <p:nvPr/>
          </p:nvSpPr>
          <p:spPr>
            <a:xfrm>
              <a:off x="2868638" y="2407875"/>
              <a:ext cx="54300" cy="76375"/>
            </a:xfrm>
            <a:custGeom>
              <a:avLst/>
              <a:gdLst/>
              <a:ahLst/>
              <a:cxnLst/>
              <a:rect l="l" t="t" r="r" b="b"/>
              <a:pathLst>
                <a:path w="2172" h="3055" extrusionOk="0">
                  <a:moveTo>
                    <a:pt x="0" y="0"/>
                  </a:moveTo>
                  <a:lnTo>
                    <a:pt x="0" y="3054"/>
                  </a:lnTo>
                  <a:lnTo>
                    <a:pt x="2171" y="3054"/>
                  </a:lnTo>
                  <a:lnTo>
                    <a:pt x="21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28"/>
            <p:cNvSpPr/>
            <p:nvPr/>
          </p:nvSpPr>
          <p:spPr>
            <a:xfrm>
              <a:off x="2975088" y="2438950"/>
              <a:ext cx="66275" cy="107875"/>
            </a:xfrm>
            <a:custGeom>
              <a:avLst/>
              <a:gdLst/>
              <a:ahLst/>
              <a:cxnLst/>
              <a:rect l="l" t="t" r="r" b="b"/>
              <a:pathLst>
                <a:path w="2651" h="4315" extrusionOk="0">
                  <a:moveTo>
                    <a:pt x="806" y="1"/>
                  </a:moveTo>
                  <a:lnTo>
                    <a:pt x="806" y="296"/>
                  </a:lnTo>
                  <a:cubicBezTo>
                    <a:pt x="806" y="513"/>
                    <a:pt x="630" y="690"/>
                    <a:pt x="413" y="690"/>
                  </a:cubicBezTo>
                  <a:cubicBezTo>
                    <a:pt x="412" y="690"/>
                    <a:pt x="411" y="690"/>
                    <a:pt x="410" y="690"/>
                  </a:cubicBezTo>
                  <a:lnTo>
                    <a:pt x="319" y="690"/>
                  </a:lnTo>
                  <a:cubicBezTo>
                    <a:pt x="142" y="692"/>
                    <a:pt x="0" y="834"/>
                    <a:pt x="0" y="1011"/>
                  </a:cubicBezTo>
                  <a:lnTo>
                    <a:pt x="0" y="4314"/>
                  </a:lnTo>
                  <a:lnTo>
                    <a:pt x="2651" y="4314"/>
                  </a:lnTo>
                  <a:lnTo>
                    <a:pt x="2651" y="1011"/>
                  </a:lnTo>
                  <a:cubicBezTo>
                    <a:pt x="2651" y="834"/>
                    <a:pt x="2507" y="690"/>
                    <a:pt x="2330" y="690"/>
                  </a:cubicBezTo>
                  <a:lnTo>
                    <a:pt x="2239" y="690"/>
                  </a:lnTo>
                  <a:cubicBezTo>
                    <a:pt x="2238" y="690"/>
                    <a:pt x="2238" y="690"/>
                    <a:pt x="2237" y="690"/>
                  </a:cubicBezTo>
                  <a:cubicBezTo>
                    <a:pt x="2020" y="690"/>
                    <a:pt x="1843" y="513"/>
                    <a:pt x="1843" y="296"/>
                  </a:cubicBezTo>
                  <a:lnTo>
                    <a:pt x="18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28"/>
            <p:cNvSpPr/>
            <p:nvPr/>
          </p:nvSpPr>
          <p:spPr>
            <a:xfrm>
              <a:off x="2992388" y="2436075"/>
              <a:ext cx="31675" cy="8675"/>
            </a:xfrm>
            <a:custGeom>
              <a:avLst/>
              <a:gdLst/>
              <a:ahLst/>
              <a:cxnLst/>
              <a:rect l="l" t="t" r="r" b="b"/>
              <a:pathLst>
                <a:path w="1267" h="347" extrusionOk="0">
                  <a:moveTo>
                    <a:pt x="2" y="1"/>
                  </a:moveTo>
                  <a:cubicBezTo>
                    <a:pt x="2" y="1"/>
                    <a:pt x="0" y="2"/>
                    <a:pt x="0" y="3"/>
                  </a:cubicBezTo>
                  <a:lnTo>
                    <a:pt x="0" y="344"/>
                  </a:lnTo>
                  <a:cubicBezTo>
                    <a:pt x="0" y="345"/>
                    <a:pt x="2" y="347"/>
                    <a:pt x="2" y="347"/>
                  </a:cubicBezTo>
                  <a:lnTo>
                    <a:pt x="1265" y="347"/>
                  </a:lnTo>
                  <a:cubicBezTo>
                    <a:pt x="1267" y="347"/>
                    <a:pt x="1267" y="345"/>
                    <a:pt x="1267" y="344"/>
                  </a:cubicBezTo>
                  <a:lnTo>
                    <a:pt x="1267" y="3"/>
                  </a:lnTo>
                  <a:cubicBezTo>
                    <a:pt x="1267" y="2"/>
                    <a:pt x="1267" y="1"/>
                    <a:pt x="12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28"/>
            <p:cNvSpPr/>
            <p:nvPr/>
          </p:nvSpPr>
          <p:spPr>
            <a:xfrm>
              <a:off x="2991588" y="2473325"/>
              <a:ext cx="42675" cy="46100"/>
            </a:xfrm>
            <a:custGeom>
              <a:avLst/>
              <a:gdLst/>
              <a:ahLst/>
              <a:cxnLst/>
              <a:rect l="l" t="t" r="r" b="b"/>
              <a:pathLst>
                <a:path w="170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706" y="1844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28"/>
            <p:cNvSpPr/>
            <p:nvPr/>
          </p:nvSpPr>
          <p:spPr>
            <a:xfrm>
              <a:off x="2893763" y="2053550"/>
              <a:ext cx="84400" cy="150375"/>
            </a:xfrm>
            <a:custGeom>
              <a:avLst/>
              <a:gdLst/>
              <a:ahLst/>
              <a:cxnLst/>
              <a:rect l="l" t="t" r="r" b="b"/>
              <a:pathLst>
                <a:path w="3376" h="6015" extrusionOk="0">
                  <a:moveTo>
                    <a:pt x="1028" y="0"/>
                  </a:moveTo>
                  <a:lnTo>
                    <a:pt x="1028" y="378"/>
                  </a:lnTo>
                  <a:cubicBezTo>
                    <a:pt x="1028" y="655"/>
                    <a:pt x="803" y="880"/>
                    <a:pt x="525" y="880"/>
                  </a:cubicBezTo>
                  <a:lnTo>
                    <a:pt x="408" y="880"/>
                  </a:lnTo>
                  <a:cubicBezTo>
                    <a:pt x="183" y="880"/>
                    <a:pt x="2" y="1063"/>
                    <a:pt x="2" y="1288"/>
                  </a:cubicBezTo>
                  <a:lnTo>
                    <a:pt x="2" y="5608"/>
                  </a:lnTo>
                  <a:cubicBezTo>
                    <a:pt x="1" y="5833"/>
                    <a:pt x="183" y="6014"/>
                    <a:pt x="408" y="6014"/>
                  </a:cubicBezTo>
                  <a:lnTo>
                    <a:pt x="2970" y="6014"/>
                  </a:lnTo>
                  <a:cubicBezTo>
                    <a:pt x="3193" y="6014"/>
                    <a:pt x="3376" y="5833"/>
                    <a:pt x="3376" y="5608"/>
                  </a:cubicBezTo>
                  <a:lnTo>
                    <a:pt x="3376" y="1286"/>
                  </a:lnTo>
                  <a:cubicBezTo>
                    <a:pt x="3376" y="1063"/>
                    <a:pt x="3193" y="880"/>
                    <a:pt x="2970" y="880"/>
                  </a:cubicBezTo>
                  <a:lnTo>
                    <a:pt x="2853" y="880"/>
                  </a:lnTo>
                  <a:cubicBezTo>
                    <a:pt x="2574" y="880"/>
                    <a:pt x="2348" y="655"/>
                    <a:pt x="2348" y="376"/>
                  </a:cubicBezTo>
                  <a:lnTo>
                    <a:pt x="2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28"/>
            <p:cNvSpPr/>
            <p:nvPr/>
          </p:nvSpPr>
          <p:spPr>
            <a:xfrm>
              <a:off x="2915788" y="2049875"/>
              <a:ext cx="40375" cy="11025"/>
            </a:xfrm>
            <a:custGeom>
              <a:avLst/>
              <a:gdLst/>
              <a:ahLst/>
              <a:cxnLst/>
              <a:rect l="l" t="t" r="r" b="b"/>
              <a:pathLst>
                <a:path w="1615" h="441" extrusionOk="0">
                  <a:moveTo>
                    <a:pt x="3" y="0"/>
                  </a:moveTo>
                  <a:cubicBezTo>
                    <a:pt x="2" y="0"/>
                    <a:pt x="0" y="2"/>
                    <a:pt x="0" y="3"/>
                  </a:cubicBezTo>
                  <a:lnTo>
                    <a:pt x="0" y="439"/>
                  </a:lnTo>
                  <a:cubicBezTo>
                    <a:pt x="0" y="440"/>
                    <a:pt x="2" y="440"/>
                    <a:pt x="3" y="440"/>
                  </a:cubicBezTo>
                  <a:lnTo>
                    <a:pt x="1611" y="440"/>
                  </a:lnTo>
                  <a:cubicBezTo>
                    <a:pt x="1613" y="440"/>
                    <a:pt x="1614" y="440"/>
                    <a:pt x="1614" y="439"/>
                  </a:cubicBezTo>
                  <a:lnTo>
                    <a:pt x="1614" y="3"/>
                  </a:lnTo>
                  <a:cubicBezTo>
                    <a:pt x="1614" y="2"/>
                    <a:pt x="1613" y="0"/>
                    <a:pt x="16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28"/>
            <p:cNvSpPr/>
            <p:nvPr/>
          </p:nvSpPr>
          <p:spPr>
            <a:xfrm>
              <a:off x="2904788" y="2108550"/>
              <a:ext cx="62375" cy="55025"/>
            </a:xfrm>
            <a:custGeom>
              <a:avLst/>
              <a:gdLst/>
              <a:ahLst/>
              <a:cxnLst/>
              <a:rect l="l" t="t" r="r" b="b"/>
              <a:pathLst>
                <a:path w="2495" h="2201" extrusionOk="0">
                  <a:moveTo>
                    <a:pt x="0" y="1"/>
                  </a:moveTo>
                  <a:lnTo>
                    <a:pt x="0" y="2200"/>
                  </a:lnTo>
                  <a:lnTo>
                    <a:pt x="2494" y="2200"/>
                  </a:lnTo>
                  <a:lnTo>
                    <a:pt x="24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28"/>
            <p:cNvSpPr/>
            <p:nvPr/>
          </p:nvSpPr>
          <p:spPr>
            <a:xfrm>
              <a:off x="3414738" y="2326600"/>
              <a:ext cx="124050" cy="221150"/>
            </a:xfrm>
            <a:custGeom>
              <a:avLst/>
              <a:gdLst/>
              <a:ahLst/>
              <a:cxnLst/>
              <a:rect l="l" t="t" r="r" b="b"/>
              <a:pathLst>
                <a:path w="4962" h="8846" extrusionOk="0">
                  <a:moveTo>
                    <a:pt x="1510" y="1"/>
                  </a:moveTo>
                  <a:lnTo>
                    <a:pt x="1510" y="555"/>
                  </a:lnTo>
                  <a:cubicBezTo>
                    <a:pt x="1510" y="964"/>
                    <a:pt x="1178" y="1296"/>
                    <a:pt x="770" y="1296"/>
                  </a:cubicBezTo>
                  <a:lnTo>
                    <a:pt x="597" y="1296"/>
                  </a:lnTo>
                  <a:cubicBezTo>
                    <a:pt x="268" y="1296"/>
                    <a:pt x="0" y="1563"/>
                    <a:pt x="0" y="1894"/>
                  </a:cubicBezTo>
                  <a:lnTo>
                    <a:pt x="0" y="8248"/>
                  </a:lnTo>
                  <a:cubicBezTo>
                    <a:pt x="0" y="8577"/>
                    <a:pt x="268" y="8845"/>
                    <a:pt x="597" y="8845"/>
                  </a:cubicBezTo>
                  <a:lnTo>
                    <a:pt x="4363" y="8845"/>
                  </a:lnTo>
                  <a:cubicBezTo>
                    <a:pt x="4694" y="8845"/>
                    <a:pt x="4962" y="8577"/>
                    <a:pt x="4962" y="8248"/>
                  </a:cubicBezTo>
                  <a:lnTo>
                    <a:pt x="4962" y="1894"/>
                  </a:lnTo>
                  <a:cubicBezTo>
                    <a:pt x="4962" y="1563"/>
                    <a:pt x="4694" y="1296"/>
                    <a:pt x="4363" y="1296"/>
                  </a:cubicBezTo>
                  <a:lnTo>
                    <a:pt x="4193" y="1296"/>
                  </a:lnTo>
                  <a:cubicBezTo>
                    <a:pt x="3784" y="1296"/>
                    <a:pt x="3452" y="964"/>
                    <a:pt x="3452" y="555"/>
                  </a:cubicBezTo>
                  <a:lnTo>
                    <a:pt x="34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28"/>
            <p:cNvSpPr/>
            <p:nvPr/>
          </p:nvSpPr>
          <p:spPr>
            <a:xfrm>
              <a:off x="3447063" y="2321225"/>
              <a:ext cx="59350" cy="16225"/>
            </a:xfrm>
            <a:custGeom>
              <a:avLst/>
              <a:gdLst/>
              <a:ahLst/>
              <a:cxnLst/>
              <a:rect l="l" t="t" r="r" b="b"/>
              <a:pathLst>
                <a:path w="2374" h="649" extrusionOk="0">
                  <a:moveTo>
                    <a:pt x="5" y="1"/>
                  </a:moveTo>
                  <a:cubicBezTo>
                    <a:pt x="2" y="1"/>
                    <a:pt x="1" y="4"/>
                    <a:pt x="1" y="5"/>
                  </a:cubicBezTo>
                  <a:lnTo>
                    <a:pt x="1" y="645"/>
                  </a:lnTo>
                  <a:cubicBezTo>
                    <a:pt x="1" y="646"/>
                    <a:pt x="2" y="649"/>
                    <a:pt x="5" y="649"/>
                  </a:cubicBezTo>
                  <a:lnTo>
                    <a:pt x="2370" y="649"/>
                  </a:lnTo>
                  <a:cubicBezTo>
                    <a:pt x="2372" y="649"/>
                    <a:pt x="2374" y="646"/>
                    <a:pt x="2374" y="645"/>
                  </a:cubicBezTo>
                  <a:lnTo>
                    <a:pt x="2374" y="5"/>
                  </a:lnTo>
                  <a:cubicBezTo>
                    <a:pt x="2374" y="4"/>
                    <a:pt x="2372" y="1"/>
                    <a:pt x="2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28"/>
            <p:cNvSpPr/>
            <p:nvPr/>
          </p:nvSpPr>
          <p:spPr>
            <a:xfrm>
              <a:off x="3430913" y="2407525"/>
              <a:ext cx="91675" cy="80925"/>
            </a:xfrm>
            <a:custGeom>
              <a:avLst/>
              <a:gdLst/>
              <a:ahLst/>
              <a:cxnLst/>
              <a:rect l="l" t="t" r="r" b="b"/>
              <a:pathLst>
                <a:path w="3667" h="3237" extrusionOk="0">
                  <a:moveTo>
                    <a:pt x="0" y="0"/>
                  </a:moveTo>
                  <a:lnTo>
                    <a:pt x="0" y="3236"/>
                  </a:lnTo>
                  <a:lnTo>
                    <a:pt x="3667" y="3236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28"/>
            <p:cNvSpPr/>
            <p:nvPr/>
          </p:nvSpPr>
          <p:spPr>
            <a:xfrm>
              <a:off x="3280763" y="2088200"/>
              <a:ext cx="34750" cy="27800"/>
            </a:xfrm>
            <a:custGeom>
              <a:avLst/>
              <a:gdLst/>
              <a:ahLst/>
              <a:cxnLst/>
              <a:rect l="l" t="t" r="r" b="b"/>
              <a:pathLst>
                <a:path w="1390" h="1112" extrusionOk="0">
                  <a:moveTo>
                    <a:pt x="8" y="0"/>
                  </a:moveTo>
                  <a:cubicBezTo>
                    <a:pt x="3" y="0"/>
                    <a:pt x="1" y="3"/>
                    <a:pt x="1" y="7"/>
                  </a:cubicBezTo>
                  <a:lnTo>
                    <a:pt x="1" y="1105"/>
                  </a:lnTo>
                  <a:cubicBezTo>
                    <a:pt x="1" y="1108"/>
                    <a:pt x="3" y="1111"/>
                    <a:pt x="8" y="1111"/>
                  </a:cubicBezTo>
                  <a:lnTo>
                    <a:pt x="1384" y="1111"/>
                  </a:lnTo>
                  <a:cubicBezTo>
                    <a:pt x="1387" y="1111"/>
                    <a:pt x="1389" y="1108"/>
                    <a:pt x="1389" y="1105"/>
                  </a:cubicBezTo>
                  <a:lnTo>
                    <a:pt x="1389" y="7"/>
                  </a:lnTo>
                  <a:cubicBezTo>
                    <a:pt x="1389" y="3"/>
                    <a:pt x="1387" y="0"/>
                    <a:pt x="13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28"/>
            <p:cNvSpPr/>
            <p:nvPr/>
          </p:nvSpPr>
          <p:spPr>
            <a:xfrm>
              <a:off x="3288213" y="2062400"/>
              <a:ext cx="19900" cy="44650"/>
            </a:xfrm>
            <a:custGeom>
              <a:avLst/>
              <a:gdLst/>
              <a:ahLst/>
              <a:cxnLst/>
              <a:rect l="l" t="t" r="r" b="b"/>
              <a:pathLst>
                <a:path w="796" h="1786" extrusionOk="0">
                  <a:moveTo>
                    <a:pt x="5" y="1"/>
                  </a:moveTo>
                  <a:cubicBezTo>
                    <a:pt x="3" y="1"/>
                    <a:pt x="0" y="2"/>
                    <a:pt x="0" y="5"/>
                  </a:cubicBezTo>
                  <a:lnTo>
                    <a:pt x="0" y="1786"/>
                  </a:lnTo>
                  <a:lnTo>
                    <a:pt x="795" y="1786"/>
                  </a:lnTo>
                  <a:lnTo>
                    <a:pt x="795" y="5"/>
                  </a:lnTo>
                  <a:cubicBezTo>
                    <a:pt x="795" y="2"/>
                    <a:pt x="792" y="1"/>
                    <a:pt x="7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28"/>
            <p:cNvSpPr/>
            <p:nvPr/>
          </p:nvSpPr>
          <p:spPr>
            <a:xfrm>
              <a:off x="3270838" y="2112025"/>
              <a:ext cx="54600" cy="89300"/>
            </a:xfrm>
            <a:custGeom>
              <a:avLst/>
              <a:gdLst/>
              <a:ahLst/>
              <a:cxnLst/>
              <a:rect l="l" t="t" r="r" b="b"/>
              <a:pathLst>
                <a:path w="2184" h="3572" extrusionOk="0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lnTo>
                    <a:pt x="0" y="3560"/>
                  </a:lnTo>
                  <a:cubicBezTo>
                    <a:pt x="0" y="3567"/>
                    <a:pt x="6" y="3571"/>
                    <a:pt x="13" y="3571"/>
                  </a:cubicBezTo>
                  <a:lnTo>
                    <a:pt x="2171" y="3571"/>
                  </a:lnTo>
                  <a:cubicBezTo>
                    <a:pt x="2178" y="3571"/>
                    <a:pt x="2184" y="3567"/>
                    <a:pt x="2184" y="3560"/>
                  </a:cubicBezTo>
                  <a:lnTo>
                    <a:pt x="2184" y="13"/>
                  </a:lnTo>
                  <a:cubicBezTo>
                    <a:pt x="2184" y="6"/>
                    <a:pt x="2178" y="0"/>
                    <a:pt x="2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28"/>
            <p:cNvSpPr/>
            <p:nvPr/>
          </p:nvSpPr>
          <p:spPr>
            <a:xfrm>
              <a:off x="3365088" y="2088200"/>
              <a:ext cx="34775" cy="27800"/>
            </a:xfrm>
            <a:custGeom>
              <a:avLst/>
              <a:gdLst/>
              <a:ahLst/>
              <a:cxnLst/>
              <a:rect l="l" t="t" r="r" b="b"/>
              <a:pathLst>
                <a:path w="1391" h="1112" extrusionOk="0">
                  <a:moveTo>
                    <a:pt x="8" y="0"/>
                  </a:moveTo>
                  <a:cubicBezTo>
                    <a:pt x="5" y="0"/>
                    <a:pt x="1" y="3"/>
                    <a:pt x="1" y="7"/>
                  </a:cubicBezTo>
                  <a:lnTo>
                    <a:pt x="1" y="1105"/>
                  </a:lnTo>
                  <a:cubicBezTo>
                    <a:pt x="1" y="1108"/>
                    <a:pt x="5" y="1111"/>
                    <a:pt x="8" y="1111"/>
                  </a:cubicBezTo>
                  <a:lnTo>
                    <a:pt x="1384" y="1111"/>
                  </a:lnTo>
                  <a:cubicBezTo>
                    <a:pt x="1388" y="1111"/>
                    <a:pt x="1391" y="1108"/>
                    <a:pt x="1391" y="1105"/>
                  </a:cubicBezTo>
                  <a:lnTo>
                    <a:pt x="1391" y="7"/>
                  </a:lnTo>
                  <a:cubicBezTo>
                    <a:pt x="1391" y="3"/>
                    <a:pt x="1388" y="0"/>
                    <a:pt x="13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28"/>
            <p:cNvSpPr/>
            <p:nvPr/>
          </p:nvSpPr>
          <p:spPr>
            <a:xfrm>
              <a:off x="3372563" y="2062400"/>
              <a:ext cx="19875" cy="44650"/>
            </a:xfrm>
            <a:custGeom>
              <a:avLst/>
              <a:gdLst/>
              <a:ahLst/>
              <a:cxnLst/>
              <a:rect l="l" t="t" r="r" b="b"/>
              <a:pathLst>
                <a:path w="795" h="1786" extrusionOk="0">
                  <a:moveTo>
                    <a:pt x="5" y="1"/>
                  </a:moveTo>
                  <a:cubicBezTo>
                    <a:pt x="2" y="1"/>
                    <a:pt x="1" y="2"/>
                    <a:pt x="1" y="5"/>
                  </a:cubicBezTo>
                  <a:lnTo>
                    <a:pt x="1" y="1786"/>
                  </a:lnTo>
                  <a:lnTo>
                    <a:pt x="794" y="1786"/>
                  </a:lnTo>
                  <a:lnTo>
                    <a:pt x="794" y="5"/>
                  </a:lnTo>
                  <a:cubicBezTo>
                    <a:pt x="794" y="2"/>
                    <a:pt x="791" y="1"/>
                    <a:pt x="7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28"/>
            <p:cNvSpPr/>
            <p:nvPr/>
          </p:nvSpPr>
          <p:spPr>
            <a:xfrm>
              <a:off x="3355188" y="2112025"/>
              <a:ext cx="54575" cy="89300"/>
            </a:xfrm>
            <a:custGeom>
              <a:avLst/>
              <a:gdLst/>
              <a:ahLst/>
              <a:cxnLst/>
              <a:rect l="l" t="t" r="r" b="b"/>
              <a:pathLst>
                <a:path w="2183" h="3572" extrusionOk="0">
                  <a:moveTo>
                    <a:pt x="13" y="0"/>
                  </a:moveTo>
                  <a:cubicBezTo>
                    <a:pt x="6" y="0"/>
                    <a:pt x="1" y="6"/>
                    <a:pt x="1" y="13"/>
                  </a:cubicBezTo>
                  <a:lnTo>
                    <a:pt x="1" y="3560"/>
                  </a:lnTo>
                  <a:cubicBezTo>
                    <a:pt x="1" y="3567"/>
                    <a:pt x="6" y="3571"/>
                    <a:pt x="13" y="3571"/>
                  </a:cubicBezTo>
                  <a:lnTo>
                    <a:pt x="2170" y="3571"/>
                  </a:lnTo>
                  <a:cubicBezTo>
                    <a:pt x="2177" y="3571"/>
                    <a:pt x="2183" y="3567"/>
                    <a:pt x="2183" y="3560"/>
                  </a:cubicBezTo>
                  <a:lnTo>
                    <a:pt x="2183" y="13"/>
                  </a:lnTo>
                  <a:cubicBezTo>
                    <a:pt x="2183" y="6"/>
                    <a:pt x="2177" y="0"/>
                    <a:pt x="2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28"/>
            <p:cNvSpPr/>
            <p:nvPr/>
          </p:nvSpPr>
          <p:spPr>
            <a:xfrm>
              <a:off x="3217563" y="1859000"/>
              <a:ext cx="22300" cy="159925"/>
            </a:xfrm>
            <a:custGeom>
              <a:avLst/>
              <a:gdLst/>
              <a:ahLst/>
              <a:cxnLst/>
              <a:rect l="l" t="t" r="r" b="b"/>
              <a:pathLst>
                <a:path w="892" h="6397" extrusionOk="0">
                  <a:moveTo>
                    <a:pt x="0" y="0"/>
                  </a:moveTo>
                  <a:lnTo>
                    <a:pt x="0" y="6396"/>
                  </a:lnTo>
                  <a:cubicBezTo>
                    <a:pt x="295" y="6358"/>
                    <a:pt x="591" y="6326"/>
                    <a:pt x="892" y="6302"/>
                  </a:cubicBezTo>
                  <a:lnTo>
                    <a:pt x="8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28"/>
            <p:cNvSpPr/>
            <p:nvPr/>
          </p:nvSpPr>
          <p:spPr>
            <a:xfrm>
              <a:off x="3217563" y="2104575"/>
              <a:ext cx="22300" cy="471150"/>
            </a:xfrm>
            <a:custGeom>
              <a:avLst/>
              <a:gdLst/>
              <a:ahLst/>
              <a:cxnLst/>
              <a:rect l="l" t="t" r="r" b="b"/>
              <a:pathLst>
                <a:path w="892" h="18846" extrusionOk="0">
                  <a:moveTo>
                    <a:pt x="892" y="0"/>
                  </a:moveTo>
                  <a:cubicBezTo>
                    <a:pt x="591" y="84"/>
                    <a:pt x="292" y="178"/>
                    <a:pt x="0" y="285"/>
                  </a:cubicBezTo>
                  <a:lnTo>
                    <a:pt x="0" y="18846"/>
                  </a:lnTo>
                  <a:lnTo>
                    <a:pt x="892" y="18846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28"/>
            <p:cNvSpPr/>
            <p:nvPr/>
          </p:nvSpPr>
          <p:spPr>
            <a:xfrm>
              <a:off x="2749938" y="2231925"/>
              <a:ext cx="342250" cy="250325"/>
            </a:xfrm>
            <a:custGeom>
              <a:avLst/>
              <a:gdLst/>
              <a:ahLst/>
              <a:cxnLst/>
              <a:rect l="l" t="t" r="r" b="b"/>
              <a:pathLst>
                <a:path w="13690" h="10013" extrusionOk="0">
                  <a:moveTo>
                    <a:pt x="7617" y="0"/>
                  </a:moveTo>
                  <a:cubicBezTo>
                    <a:pt x="6418" y="1181"/>
                    <a:pt x="5114" y="2195"/>
                    <a:pt x="3562" y="2803"/>
                  </a:cubicBezTo>
                  <a:cubicBezTo>
                    <a:pt x="2409" y="3258"/>
                    <a:pt x="1177" y="3459"/>
                    <a:pt x="1" y="3838"/>
                  </a:cubicBezTo>
                  <a:lnTo>
                    <a:pt x="1" y="10013"/>
                  </a:lnTo>
                  <a:cubicBezTo>
                    <a:pt x="996" y="9081"/>
                    <a:pt x="1699" y="7833"/>
                    <a:pt x="2768" y="6973"/>
                  </a:cubicBezTo>
                  <a:cubicBezTo>
                    <a:pt x="4943" y="5224"/>
                    <a:pt x="8150" y="5386"/>
                    <a:pt x="10468" y="3833"/>
                  </a:cubicBezTo>
                  <a:cubicBezTo>
                    <a:pt x="11873" y="2895"/>
                    <a:pt x="12781" y="1453"/>
                    <a:pt x="13690" y="0"/>
                  </a:cubicBezTo>
                  <a:close/>
                </a:path>
              </a:pathLst>
            </a:custGeom>
            <a:solidFill>
              <a:srgbClr val="FFFFFF">
                <a:alpha val="4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28"/>
            <p:cNvSpPr/>
            <p:nvPr/>
          </p:nvSpPr>
          <p:spPr>
            <a:xfrm>
              <a:off x="2968763" y="2018900"/>
              <a:ext cx="248825" cy="183300"/>
            </a:xfrm>
            <a:custGeom>
              <a:avLst/>
              <a:gdLst/>
              <a:ahLst/>
              <a:cxnLst/>
              <a:rect l="l" t="t" r="r" b="b"/>
              <a:pathLst>
                <a:path w="9953" h="7332" extrusionOk="0">
                  <a:moveTo>
                    <a:pt x="9952" y="0"/>
                  </a:moveTo>
                  <a:cubicBezTo>
                    <a:pt x="9344" y="76"/>
                    <a:pt x="8747" y="191"/>
                    <a:pt x="8159" y="375"/>
                  </a:cubicBezTo>
                  <a:cubicBezTo>
                    <a:pt x="4707" y="1462"/>
                    <a:pt x="2485" y="4595"/>
                    <a:pt x="1" y="7332"/>
                  </a:cubicBezTo>
                  <a:lnTo>
                    <a:pt x="5699" y="7332"/>
                  </a:lnTo>
                  <a:cubicBezTo>
                    <a:pt x="6327" y="6384"/>
                    <a:pt x="7018" y="5493"/>
                    <a:pt x="7918" y="4805"/>
                  </a:cubicBezTo>
                  <a:cubicBezTo>
                    <a:pt x="8542" y="4328"/>
                    <a:pt x="9226" y="3980"/>
                    <a:pt x="9952" y="3712"/>
                  </a:cubicBezTo>
                  <a:lnTo>
                    <a:pt x="9952" y="0"/>
                  </a:lnTo>
                  <a:close/>
                </a:path>
              </a:pathLst>
            </a:custGeom>
            <a:solidFill>
              <a:srgbClr val="FFFFFF">
                <a:alpha val="4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28"/>
            <p:cNvSpPr/>
            <p:nvPr/>
          </p:nvSpPr>
          <p:spPr>
            <a:xfrm>
              <a:off x="3239838" y="1886350"/>
              <a:ext cx="462650" cy="218250"/>
            </a:xfrm>
            <a:custGeom>
              <a:avLst/>
              <a:gdLst/>
              <a:ahLst/>
              <a:cxnLst/>
              <a:rect l="l" t="t" r="r" b="b"/>
              <a:pathLst>
                <a:path w="18506" h="8730" extrusionOk="0">
                  <a:moveTo>
                    <a:pt x="11359" y="0"/>
                  </a:moveTo>
                  <a:cubicBezTo>
                    <a:pt x="10720" y="782"/>
                    <a:pt x="10085" y="1567"/>
                    <a:pt x="9342" y="2255"/>
                  </a:cubicBezTo>
                  <a:cubicBezTo>
                    <a:pt x="7981" y="3519"/>
                    <a:pt x="6267" y="4403"/>
                    <a:pt x="4451" y="4789"/>
                  </a:cubicBezTo>
                  <a:cubicBezTo>
                    <a:pt x="2994" y="5097"/>
                    <a:pt x="1485" y="5090"/>
                    <a:pt x="1" y="5208"/>
                  </a:cubicBezTo>
                  <a:lnTo>
                    <a:pt x="1" y="8729"/>
                  </a:lnTo>
                  <a:cubicBezTo>
                    <a:pt x="1541" y="8312"/>
                    <a:pt x="3203" y="8177"/>
                    <a:pt x="4790" y="7969"/>
                  </a:cubicBezTo>
                  <a:cubicBezTo>
                    <a:pt x="7475" y="7617"/>
                    <a:pt x="10424" y="6775"/>
                    <a:pt x="11758" y="4422"/>
                  </a:cubicBezTo>
                  <a:cubicBezTo>
                    <a:pt x="12188" y="3668"/>
                    <a:pt x="12431" y="2779"/>
                    <a:pt x="13066" y="2191"/>
                  </a:cubicBezTo>
                  <a:cubicBezTo>
                    <a:pt x="13639" y="1658"/>
                    <a:pt x="14436" y="1462"/>
                    <a:pt x="15198" y="1284"/>
                  </a:cubicBezTo>
                  <a:lnTo>
                    <a:pt x="18506" y="502"/>
                  </a:lnTo>
                  <a:lnTo>
                    <a:pt x="18506" y="0"/>
                  </a:lnTo>
                  <a:close/>
                </a:path>
              </a:pathLst>
            </a:custGeom>
            <a:solidFill>
              <a:srgbClr val="FFFFFF">
                <a:alpha val="4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28"/>
            <p:cNvSpPr/>
            <p:nvPr/>
          </p:nvSpPr>
          <p:spPr>
            <a:xfrm>
              <a:off x="3315838" y="2365175"/>
              <a:ext cx="386650" cy="182625"/>
            </a:xfrm>
            <a:custGeom>
              <a:avLst/>
              <a:gdLst/>
              <a:ahLst/>
              <a:cxnLst/>
              <a:rect l="l" t="t" r="r" b="b"/>
              <a:pathLst>
                <a:path w="15466" h="7305" extrusionOk="0">
                  <a:moveTo>
                    <a:pt x="15466" y="0"/>
                  </a:moveTo>
                  <a:cubicBezTo>
                    <a:pt x="14369" y="1572"/>
                    <a:pt x="13268" y="3136"/>
                    <a:pt x="11597" y="4134"/>
                  </a:cubicBezTo>
                  <a:cubicBezTo>
                    <a:pt x="8892" y="5752"/>
                    <a:pt x="5453" y="5314"/>
                    <a:pt x="2434" y="6218"/>
                  </a:cubicBezTo>
                  <a:cubicBezTo>
                    <a:pt x="1580" y="6476"/>
                    <a:pt x="763" y="6842"/>
                    <a:pt x="1" y="7305"/>
                  </a:cubicBezTo>
                  <a:lnTo>
                    <a:pt x="14645" y="7305"/>
                  </a:lnTo>
                  <a:cubicBezTo>
                    <a:pt x="14926" y="7123"/>
                    <a:pt x="15198" y="6926"/>
                    <a:pt x="15466" y="6728"/>
                  </a:cubicBezTo>
                  <a:lnTo>
                    <a:pt x="15466" y="0"/>
                  </a:lnTo>
                  <a:close/>
                </a:path>
              </a:pathLst>
            </a:custGeom>
            <a:solidFill>
              <a:srgbClr val="FFFFFF">
                <a:alpha val="4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20" name="Google Shape;1920;p28"/>
          <p:cNvCxnSpPr/>
          <p:nvPr/>
        </p:nvCxnSpPr>
        <p:spPr>
          <a:xfrm>
            <a:off x="-33300" y="535425"/>
            <a:ext cx="9210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21" name="Google Shape;1921;p28"/>
          <p:cNvSpPr txBox="1">
            <a:spLocks noGrp="1"/>
          </p:cNvSpPr>
          <p:nvPr>
            <p:ph type="title"/>
          </p:nvPr>
        </p:nvSpPr>
        <p:spPr>
          <a:xfrm>
            <a:off x="720000" y="140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Global Explainability</a:t>
            </a:r>
            <a:endParaRPr/>
          </a:p>
        </p:txBody>
      </p:sp>
      <p:pic>
        <p:nvPicPr>
          <p:cNvPr id="1922" name="Google Shape;192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3315" y="805480"/>
            <a:ext cx="4993966" cy="40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Google Shape;575;p2"/>
          <p:cNvGrpSpPr/>
          <p:nvPr/>
        </p:nvGrpSpPr>
        <p:grpSpPr>
          <a:xfrm>
            <a:off x="4968262" y="717669"/>
            <a:ext cx="3000282" cy="2946600"/>
            <a:chOff x="5437894" y="1319681"/>
            <a:chExt cx="1673700" cy="1678800"/>
          </a:xfrm>
        </p:grpSpPr>
        <p:pic>
          <p:nvPicPr>
            <p:cNvPr id="576" name="Google Shape;576;p2"/>
            <p:cNvPicPr preferRelativeResize="0"/>
            <p:nvPr/>
          </p:nvPicPr>
          <p:blipFill rotWithShape="1">
            <a:blip r:embed="rId3">
              <a:alphaModFix/>
            </a:blip>
            <a:srcRect l="42395" r="17654" b="39963"/>
            <a:stretch/>
          </p:blipFill>
          <p:spPr>
            <a:xfrm>
              <a:off x="5437894" y="1319681"/>
              <a:ext cx="1673700" cy="1678800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577" name="Google Shape;577;p2"/>
            <p:cNvSpPr/>
            <p:nvPr/>
          </p:nvSpPr>
          <p:spPr>
            <a:xfrm>
              <a:off x="5437894" y="1322244"/>
              <a:ext cx="1673700" cy="1673700"/>
            </a:xfrm>
            <a:prstGeom prst="ellipse">
              <a:avLst/>
            </a:prstGeom>
            <a:solidFill>
              <a:srgbClr val="556BD0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8" name="Google Shape;578;p2"/>
          <p:cNvSpPr txBox="1">
            <a:spLocks noGrp="1"/>
          </p:cNvSpPr>
          <p:nvPr>
            <p:ph type="title"/>
          </p:nvPr>
        </p:nvSpPr>
        <p:spPr>
          <a:xfrm>
            <a:off x="1080618" y="1194642"/>
            <a:ext cx="3467311" cy="1793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First meeting with the Dr. Jane Smith, head of the ICU</a:t>
            </a:r>
            <a:endParaRPr/>
          </a:p>
        </p:txBody>
      </p:sp>
      <p:sp>
        <p:nvSpPr>
          <p:cNvPr id="579" name="Google Shape;579;p2"/>
          <p:cNvSpPr txBox="1">
            <a:spLocks noGrp="1"/>
          </p:cNvSpPr>
          <p:nvPr>
            <p:ph type="subTitle" idx="1"/>
          </p:nvPr>
        </p:nvSpPr>
        <p:spPr>
          <a:xfrm>
            <a:off x="1081719" y="3050394"/>
            <a:ext cx="3110881" cy="813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What can we do with the retrospective EMR data in Dr. Jane’s unit</a:t>
            </a:r>
            <a:endParaRPr/>
          </a:p>
        </p:txBody>
      </p:sp>
      <p:sp>
        <p:nvSpPr>
          <p:cNvPr id="580" name="Google Shape;580;p2"/>
          <p:cNvSpPr/>
          <p:nvPr/>
        </p:nvSpPr>
        <p:spPr>
          <a:xfrm>
            <a:off x="7060347" y="4622081"/>
            <a:ext cx="1361100" cy="129300"/>
          </a:xfrm>
          <a:prstGeom prst="ellipse">
            <a:avLst/>
          </a:prstGeom>
          <a:solidFill>
            <a:srgbClr val="556BD0">
              <a:alpha val="4117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1" name="Google Shape;581;p2"/>
          <p:cNvGrpSpPr/>
          <p:nvPr/>
        </p:nvGrpSpPr>
        <p:grpSpPr>
          <a:xfrm>
            <a:off x="7131059" y="2381352"/>
            <a:ext cx="1219746" cy="2325193"/>
            <a:chOff x="3378775" y="807175"/>
            <a:chExt cx="354825" cy="676400"/>
          </a:xfrm>
        </p:grpSpPr>
        <p:sp>
          <p:nvSpPr>
            <p:cNvPr id="582" name="Google Shape;582;p2"/>
            <p:cNvSpPr/>
            <p:nvPr/>
          </p:nvSpPr>
          <p:spPr>
            <a:xfrm>
              <a:off x="3420775" y="1441575"/>
              <a:ext cx="20050" cy="27575"/>
            </a:xfrm>
            <a:custGeom>
              <a:avLst/>
              <a:gdLst/>
              <a:ahLst/>
              <a:cxnLst/>
              <a:rect l="l" t="t" r="r" b="b"/>
              <a:pathLst>
                <a:path w="802" h="1103" extrusionOk="0">
                  <a:moveTo>
                    <a:pt x="103" y="0"/>
                  </a:moveTo>
                  <a:cubicBezTo>
                    <a:pt x="40" y="0"/>
                    <a:pt x="0" y="69"/>
                    <a:pt x="34" y="123"/>
                  </a:cubicBezTo>
                  <a:lnTo>
                    <a:pt x="592" y="1061"/>
                  </a:lnTo>
                  <a:cubicBezTo>
                    <a:pt x="606" y="1086"/>
                    <a:pt x="632" y="1102"/>
                    <a:pt x="662" y="1102"/>
                  </a:cubicBezTo>
                  <a:lnTo>
                    <a:pt x="720" y="1102"/>
                  </a:lnTo>
                  <a:cubicBezTo>
                    <a:pt x="766" y="1102"/>
                    <a:pt x="801" y="1065"/>
                    <a:pt x="801" y="1021"/>
                  </a:cubicBezTo>
                  <a:lnTo>
                    <a:pt x="801" y="81"/>
                  </a:lnTo>
                  <a:cubicBezTo>
                    <a:pt x="801" y="36"/>
                    <a:pt x="766" y="0"/>
                    <a:pt x="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"/>
            <p:cNvSpPr/>
            <p:nvPr/>
          </p:nvSpPr>
          <p:spPr>
            <a:xfrm>
              <a:off x="3419775" y="1446350"/>
              <a:ext cx="24375" cy="37225"/>
            </a:xfrm>
            <a:custGeom>
              <a:avLst/>
              <a:gdLst/>
              <a:ahLst/>
              <a:cxnLst/>
              <a:rect l="l" t="t" r="r" b="b"/>
              <a:pathLst>
                <a:path w="975" h="1489" extrusionOk="0">
                  <a:moveTo>
                    <a:pt x="745" y="0"/>
                  </a:moveTo>
                  <a:cubicBezTo>
                    <a:pt x="334" y="0"/>
                    <a:pt x="1" y="334"/>
                    <a:pt x="1" y="745"/>
                  </a:cubicBezTo>
                  <a:cubicBezTo>
                    <a:pt x="1" y="1155"/>
                    <a:pt x="334" y="1489"/>
                    <a:pt x="745" y="1489"/>
                  </a:cubicBezTo>
                  <a:lnTo>
                    <a:pt x="975" y="1489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"/>
            <p:cNvSpPr/>
            <p:nvPr/>
          </p:nvSpPr>
          <p:spPr>
            <a:xfrm>
              <a:off x="3425525" y="1446350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745" y="0"/>
                  </a:moveTo>
                  <a:cubicBezTo>
                    <a:pt x="334" y="0"/>
                    <a:pt x="0" y="334"/>
                    <a:pt x="0" y="745"/>
                  </a:cubicBezTo>
                  <a:cubicBezTo>
                    <a:pt x="0" y="1155"/>
                    <a:pt x="334" y="1489"/>
                    <a:pt x="745" y="1489"/>
                  </a:cubicBezTo>
                  <a:cubicBezTo>
                    <a:pt x="1156" y="1489"/>
                    <a:pt x="1489" y="1155"/>
                    <a:pt x="1489" y="745"/>
                  </a:cubicBezTo>
                  <a:cubicBezTo>
                    <a:pt x="1489" y="334"/>
                    <a:pt x="1156" y="0"/>
                    <a:pt x="7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"/>
            <p:cNvSpPr/>
            <p:nvPr/>
          </p:nvSpPr>
          <p:spPr>
            <a:xfrm>
              <a:off x="3427525" y="1449550"/>
              <a:ext cx="32025" cy="30800"/>
            </a:xfrm>
            <a:custGeom>
              <a:avLst/>
              <a:gdLst/>
              <a:ahLst/>
              <a:cxnLst/>
              <a:rect l="l" t="t" r="r" b="b"/>
              <a:pathLst>
                <a:path w="1281" h="1232" extrusionOk="0">
                  <a:moveTo>
                    <a:pt x="665" y="1"/>
                  </a:moveTo>
                  <a:cubicBezTo>
                    <a:pt x="417" y="1"/>
                    <a:pt x="192" y="150"/>
                    <a:pt x="97" y="381"/>
                  </a:cubicBezTo>
                  <a:cubicBezTo>
                    <a:pt x="1" y="610"/>
                    <a:pt x="54" y="874"/>
                    <a:pt x="230" y="1051"/>
                  </a:cubicBezTo>
                  <a:cubicBezTo>
                    <a:pt x="347" y="1169"/>
                    <a:pt x="505" y="1231"/>
                    <a:pt x="665" y="1231"/>
                  </a:cubicBezTo>
                  <a:cubicBezTo>
                    <a:pt x="744" y="1231"/>
                    <a:pt x="824" y="1216"/>
                    <a:pt x="900" y="1184"/>
                  </a:cubicBezTo>
                  <a:cubicBezTo>
                    <a:pt x="1130" y="1089"/>
                    <a:pt x="1280" y="865"/>
                    <a:pt x="1280" y="617"/>
                  </a:cubicBezTo>
                  <a:cubicBezTo>
                    <a:pt x="1280" y="276"/>
                    <a:pt x="1004" y="1"/>
                    <a:pt x="6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"/>
            <p:cNvSpPr/>
            <p:nvPr/>
          </p:nvSpPr>
          <p:spPr>
            <a:xfrm>
              <a:off x="3426500" y="1441575"/>
              <a:ext cx="20100" cy="27575"/>
            </a:xfrm>
            <a:custGeom>
              <a:avLst/>
              <a:gdLst/>
              <a:ahLst/>
              <a:cxnLst/>
              <a:rect l="l" t="t" r="r" b="b"/>
              <a:pathLst>
                <a:path w="804" h="1103" extrusionOk="0">
                  <a:moveTo>
                    <a:pt x="105" y="0"/>
                  </a:moveTo>
                  <a:cubicBezTo>
                    <a:pt x="40" y="0"/>
                    <a:pt x="1" y="69"/>
                    <a:pt x="34" y="123"/>
                  </a:cubicBezTo>
                  <a:lnTo>
                    <a:pt x="592" y="1061"/>
                  </a:lnTo>
                  <a:cubicBezTo>
                    <a:pt x="607" y="1086"/>
                    <a:pt x="634" y="1102"/>
                    <a:pt x="662" y="1102"/>
                  </a:cubicBezTo>
                  <a:lnTo>
                    <a:pt x="720" y="1102"/>
                  </a:lnTo>
                  <a:cubicBezTo>
                    <a:pt x="766" y="1102"/>
                    <a:pt x="803" y="1065"/>
                    <a:pt x="803" y="1021"/>
                  </a:cubicBezTo>
                  <a:lnTo>
                    <a:pt x="803" y="81"/>
                  </a:lnTo>
                  <a:cubicBezTo>
                    <a:pt x="802" y="36"/>
                    <a:pt x="766" y="0"/>
                    <a:pt x="7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"/>
            <p:cNvSpPr/>
            <p:nvPr/>
          </p:nvSpPr>
          <p:spPr>
            <a:xfrm>
              <a:off x="3524500" y="1441575"/>
              <a:ext cx="20050" cy="27575"/>
            </a:xfrm>
            <a:custGeom>
              <a:avLst/>
              <a:gdLst/>
              <a:ahLst/>
              <a:cxnLst/>
              <a:rect l="l" t="t" r="r" b="b"/>
              <a:pathLst>
                <a:path w="802" h="1103" extrusionOk="0">
                  <a:moveTo>
                    <a:pt x="103" y="0"/>
                  </a:moveTo>
                  <a:cubicBezTo>
                    <a:pt x="39" y="0"/>
                    <a:pt x="1" y="69"/>
                    <a:pt x="33" y="123"/>
                  </a:cubicBezTo>
                  <a:lnTo>
                    <a:pt x="590" y="1061"/>
                  </a:lnTo>
                  <a:cubicBezTo>
                    <a:pt x="605" y="1086"/>
                    <a:pt x="632" y="1102"/>
                    <a:pt x="661" y="1102"/>
                  </a:cubicBezTo>
                  <a:lnTo>
                    <a:pt x="719" y="1102"/>
                  </a:lnTo>
                  <a:cubicBezTo>
                    <a:pt x="765" y="1102"/>
                    <a:pt x="802" y="1065"/>
                    <a:pt x="802" y="1021"/>
                  </a:cubicBezTo>
                  <a:lnTo>
                    <a:pt x="802" y="81"/>
                  </a:lnTo>
                  <a:cubicBezTo>
                    <a:pt x="802" y="36"/>
                    <a:pt x="765" y="0"/>
                    <a:pt x="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3523475" y="1446350"/>
              <a:ext cx="24400" cy="37225"/>
            </a:xfrm>
            <a:custGeom>
              <a:avLst/>
              <a:gdLst/>
              <a:ahLst/>
              <a:cxnLst/>
              <a:rect l="l" t="t" r="r" b="b"/>
              <a:pathLst>
                <a:path w="976" h="1489" extrusionOk="0">
                  <a:moveTo>
                    <a:pt x="745" y="0"/>
                  </a:moveTo>
                  <a:cubicBezTo>
                    <a:pt x="334" y="0"/>
                    <a:pt x="1" y="334"/>
                    <a:pt x="1" y="745"/>
                  </a:cubicBezTo>
                  <a:cubicBezTo>
                    <a:pt x="1" y="1155"/>
                    <a:pt x="334" y="1489"/>
                    <a:pt x="745" y="1489"/>
                  </a:cubicBezTo>
                  <a:lnTo>
                    <a:pt x="976" y="1489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3529225" y="1446350"/>
              <a:ext cx="37250" cy="37225"/>
            </a:xfrm>
            <a:custGeom>
              <a:avLst/>
              <a:gdLst/>
              <a:ahLst/>
              <a:cxnLst/>
              <a:rect l="l" t="t" r="r" b="b"/>
              <a:pathLst>
                <a:path w="1490" h="1489" extrusionOk="0">
                  <a:moveTo>
                    <a:pt x="745" y="0"/>
                  </a:moveTo>
                  <a:cubicBezTo>
                    <a:pt x="334" y="0"/>
                    <a:pt x="0" y="334"/>
                    <a:pt x="0" y="745"/>
                  </a:cubicBezTo>
                  <a:cubicBezTo>
                    <a:pt x="0" y="1155"/>
                    <a:pt x="334" y="1489"/>
                    <a:pt x="745" y="1489"/>
                  </a:cubicBezTo>
                  <a:cubicBezTo>
                    <a:pt x="1157" y="1489"/>
                    <a:pt x="1490" y="1155"/>
                    <a:pt x="1490" y="745"/>
                  </a:cubicBezTo>
                  <a:cubicBezTo>
                    <a:pt x="1490" y="334"/>
                    <a:pt x="1157" y="0"/>
                    <a:pt x="7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3531250" y="1449550"/>
              <a:ext cx="32000" cy="30800"/>
            </a:xfrm>
            <a:custGeom>
              <a:avLst/>
              <a:gdLst/>
              <a:ahLst/>
              <a:cxnLst/>
              <a:rect l="l" t="t" r="r" b="b"/>
              <a:pathLst>
                <a:path w="1280" h="1232" extrusionOk="0">
                  <a:moveTo>
                    <a:pt x="665" y="1"/>
                  </a:moveTo>
                  <a:cubicBezTo>
                    <a:pt x="416" y="1"/>
                    <a:pt x="191" y="150"/>
                    <a:pt x="96" y="381"/>
                  </a:cubicBezTo>
                  <a:cubicBezTo>
                    <a:pt x="1" y="610"/>
                    <a:pt x="53" y="876"/>
                    <a:pt x="229" y="1051"/>
                  </a:cubicBezTo>
                  <a:cubicBezTo>
                    <a:pt x="346" y="1169"/>
                    <a:pt x="504" y="1231"/>
                    <a:pt x="664" y="1231"/>
                  </a:cubicBezTo>
                  <a:cubicBezTo>
                    <a:pt x="743" y="1231"/>
                    <a:pt x="823" y="1216"/>
                    <a:pt x="899" y="1184"/>
                  </a:cubicBezTo>
                  <a:cubicBezTo>
                    <a:pt x="1130" y="1089"/>
                    <a:pt x="1279" y="865"/>
                    <a:pt x="1279" y="617"/>
                  </a:cubicBezTo>
                  <a:cubicBezTo>
                    <a:pt x="1279" y="276"/>
                    <a:pt x="1004" y="1"/>
                    <a:pt x="6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"/>
            <p:cNvSpPr/>
            <p:nvPr/>
          </p:nvSpPr>
          <p:spPr>
            <a:xfrm>
              <a:off x="3530250" y="1441575"/>
              <a:ext cx="20050" cy="27575"/>
            </a:xfrm>
            <a:custGeom>
              <a:avLst/>
              <a:gdLst/>
              <a:ahLst/>
              <a:cxnLst/>
              <a:rect l="l" t="t" r="r" b="b"/>
              <a:pathLst>
                <a:path w="802" h="1103" extrusionOk="0">
                  <a:moveTo>
                    <a:pt x="103" y="0"/>
                  </a:moveTo>
                  <a:cubicBezTo>
                    <a:pt x="40" y="0"/>
                    <a:pt x="0" y="69"/>
                    <a:pt x="32" y="123"/>
                  </a:cubicBezTo>
                  <a:lnTo>
                    <a:pt x="591" y="1061"/>
                  </a:lnTo>
                  <a:cubicBezTo>
                    <a:pt x="605" y="1086"/>
                    <a:pt x="632" y="1102"/>
                    <a:pt x="660" y="1102"/>
                  </a:cubicBezTo>
                  <a:lnTo>
                    <a:pt x="720" y="1102"/>
                  </a:lnTo>
                  <a:cubicBezTo>
                    <a:pt x="764" y="1102"/>
                    <a:pt x="801" y="1065"/>
                    <a:pt x="801" y="1021"/>
                  </a:cubicBezTo>
                  <a:lnTo>
                    <a:pt x="801" y="81"/>
                  </a:lnTo>
                  <a:cubicBezTo>
                    <a:pt x="801" y="36"/>
                    <a:pt x="764" y="0"/>
                    <a:pt x="7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"/>
            <p:cNvSpPr/>
            <p:nvPr/>
          </p:nvSpPr>
          <p:spPr>
            <a:xfrm>
              <a:off x="3540275" y="867675"/>
              <a:ext cx="22675" cy="545500"/>
            </a:xfrm>
            <a:custGeom>
              <a:avLst/>
              <a:gdLst/>
              <a:ahLst/>
              <a:cxnLst/>
              <a:rect l="l" t="t" r="r" b="b"/>
              <a:pathLst>
                <a:path w="907" h="21820" extrusionOk="0">
                  <a:moveTo>
                    <a:pt x="0" y="1"/>
                  </a:moveTo>
                  <a:lnTo>
                    <a:pt x="0" y="21819"/>
                  </a:lnTo>
                  <a:lnTo>
                    <a:pt x="906" y="21819"/>
                  </a:lnTo>
                  <a:lnTo>
                    <a:pt x="9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"/>
            <p:cNvSpPr/>
            <p:nvPr/>
          </p:nvSpPr>
          <p:spPr>
            <a:xfrm>
              <a:off x="3551600" y="867675"/>
              <a:ext cx="22700" cy="545500"/>
            </a:xfrm>
            <a:custGeom>
              <a:avLst/>
              <a:gdLst/>
              <a:ahLst/>
              <a:cxnLst/>
              <a:rect l="l" t="t" r="r" b="b"/>
              <a:pathLst>
                <a:path w="908" h="21820" extrusionOk="0">
                  <a:moveTo>
                    <a:pt x="0" y="1"/>
                  </a:moveTo>
                  <a:lnTo>
                    <a:pt x="0" y="21819"/>
                  </a:lnTo>
                  <a:lnTo>
                    <a:pt x="907" y="21819"/>
                  </a:lnTo>
                  <a:lnTo>
                    <a:pt x="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"/>
            <p:cNvSpPr/>
            <p:nvPr/>
          </p:nvSpPr>
          <p:spPr>
            <a:xfrm>
              <a:off x="3654575" y="1441575"/>
              <a:ext cx="20050" cy="27575"/>
            </a:xfrm>
            <a:custGeom>
              <a:avLst/>
              <a:gdLst/>
              <a:ahLst/>
              <a:cxnLst/>
              <a:rect l="l" t="t" r="r" b="b"/>
              <a:pathLst>
                <a:path w="802" h="1103" extrusionOk="0">
                  <a:moveTo>
                    <a:pt x="103" y="0"/>
                  </a:moveTo>
                  <a:cubicBezTo>
                    <a:pt x="40" y="0"/>
                    <a:pt x="1" y="69"/>
                    <a:pt x="33" y="123"/>
                  </a:cubicBezTo>
                  <a:lnTo>
                    <a:pt x="592" y="1061"/>
                  </a:lnTo>
                  <a:cubicBezTo>
                    <a:pt x="605" y="1086"/>
                    <a:pt x="633" y="1102"/>
                    <a:pt x="661" y="1102"/>
                  </a:cubicBezTo>
                  <a:lnTo>
                    <a:pt x="720" y="1102"/>
                  </a:lnTo>
                  <a:cubicBezTo>
                    <a:pt x="765" y="1102"/>
                    <a:pt x="802" y="1065"/>
                    <a:pt x="802" y="1021"/>
                  </a:cubicBezTo>
                  <a:lnTo>
                    <a:pt x="802" y="81"/>
                  </a:lnTo>
                  <a:cubicBezTo>
                    <a:pt x="802" y="36"/>
                    <a:pt x="765" y="0"/>
                    <a:pt x="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3653600" y="1446350"/>
              <a:ext cx="24350" cy="37225"/>
            </a:xfrm>
            <a:custGeom>
              <a:avLst/>
              <a:gdLst/>
              <a:ahLst/>
              <a:cxnLst/>
              <a:rect l="l" t="t" r="r" b="b"/>
              <a:pathLst>
                <a:path w="974" h="1489" extrusionOk="0">
                  <a:moveTo>
                    <a:pt x="744" y="0"/>
                  </a:moveTo>
                  <a:cubicBezTo>
                    <a:pt x="333" y="0"/>
                    <a:pt x="0" y="334"/>
                    <a:pt x="0" y="745"/>
                  </a:cubicBezTo>
                  <a:cubicBezTo>
                    <a:pt x="0" y="1155"/>
                    <a:pt x="333" y="1489"/>
                    <a:pt x="744" y="1489"/>
                  </a:cubicBezTo>
                  <a:lnTo>
                    <a:pt x="974" y="1489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"/>
            <p:cNvSpPr/>
            <p:nvPr/>
          </p:nvSpPr>
          <p:spPr>
            <a:xfrm>
              <a:off x="3657850" y="1446325"/>
              <a:ext cx="38725" cy="37250"/>
            </a:xfrm>
            <a:custGeom>
              <a:avLst/>
              <a:gdLst/>
              <a:ahLst/>
              <a:cxnLst/>
              <a:rect l="l" t="t" r="r" b="b"/>
              <a:pathLst>
                <a:path w="1549" h="1490" extrusionOk="0">
                  <a:moveTo>
                    <a:pt x="804" y="0"/>
                  </a:moveTo>
                  <a:cubicBezTo>
                    <a:pt x="503" y="0"/>
                    <a:pt x="231" y="181"/>
                    <a:pt x="115" y="460"/>
                  </a:cubicBezTo>
                  <a:cubicBezTo>
                    <a:pt x="1" y="738"/>
                    <a:pt x="65" y="1058"/>
                    <a:pt x="277" y="1271"/>
                  </a:cubicBezTo>
                  <a:cubicBezTo>
                    <a:pt x="419" y="1413"/>
                    <a:pt x="610" y="1489"/>
                    <a:pt x="804" y="1489"/>
                  </a:cubicBezTo>
                  <a:cubicBezTo>
                    <a:pt x="900" y="1489"/>
                    <a:pt x="996" y="1471"/>
                    <a:pt x="1088" y="1433"/>
                  </a:cubicBezTo>
                  <a:cubicBezTo>
                    <a:pt x="1367" y="1317"/>
                    <a:pt x="1548" y="1045"/>
                    <a:pt x="1548" y="746"/>
                  </a:cubicBezTo>
                  <a:cubicBezTo>
                    <a:pt x="1548" y="333"/>
                    <a:pt x="1215" y="0"/>
                    <a:pt x="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"/>
            <p:cNvSpPr/>
            <p:nvPr/>
          </p:nvSpPr>
          <p:spPr>
            <a:xfrm>
              <a:off x="3661350" y="1449550"/>
              <a:ext cx="31975" cy="30800"/>
            </a:xfrm>
            <a:custGeom>
              <a:avLst/>
              <a:gdLst/>
              <a:ahLst/>
              <a:cxnLst/>
              <a:rect l="l" t="t" r="r" b="b"/>
              <a:pathLst>
                <a:path w="1279" h="1232" extrusionOk="0">
                  <a:moveTo>
                    <a:pt x="663" y="1"/>
                  </a:moveTo>
                  <a:cubicBezTo>
                    <a:pt x="415" y="1"/>
                    <a:pt x="190" y="151"/>
                    <a:pt x="95" y="381"/>
                  </a:cubicBezTo>
                  <a:cubicBezTo>
                    <a:pt x="0" y="610"/>
                    <a:pt x="52" y="876"/>
                    <a:pt x="228" y="1051"/>
                  </a:cubicBezTo>
                  <a:cubicBezTo>
                    <a:pt x="345" y="1169"/>
                    <a:pt x="503" y="1231"/>
                    <a:pt x="663" y="1231"/>
                  </a:cubicBezTo>
                  <a:cubicBezTo>
                    <a:pt x="742" y="1231"/>
                    <a:pt x="822" y="1216"/>
                    <a:pt x="898" y="1184"/>
                  </a:cubicBezTo>
                  <a:cubicBezTo>
                    <a:pt x="1129" y="1089"/>
                    <a:pt x="1279" y="865"/>
                    <a:pt x="1279" y="617"/>
                  </a:cubicBezTo>
                  <a:cubicBezTo>
                    <a:pt x="1279" y="276"/>
                    <a:pt x="1003" y="1"/>
                    <a:pt x="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"/>
            <p:cNvSpPr/>
            <p:nvPr/>
          </p:nvSpPr>
          <p:spPr>
            <a:xfrm>
              <a:off x="3660325" y="1441575"/>
              <a:ext cx="20050" cy="27575"/>
            </a:xfrm>
            <a:custGeom>
              <a:avLst/>
              <a:gdLst/>
              <a:ahLst/>
              <a:cxnLst/>
              <a:rect l="l" t="t" r="r" b="b"/>
              <a:pathLst>
                <a:path w="802" h="1103" extrusionOk="0">
                  <a:moveTo>
                    <a:pt x="103" y="0"/>
                  </a:moveTo>
                  <a:cubicBezTo>
                    <a:pt x="40" y="0"/>
                    <a:pt x="0" y="69"/>
                    <a:pt x="32" y="123"/>
                  </a:cubicBezTo>
                  <a:lnTo>
                    <a:pt x="591" y="1061"/>
                  </a:lnTo>
                  <a:cubicBezTo>
                    <a:pt x="605" y="1086"/>
                    <a:pt x="632" y="1102"/>
                    <a:pt x="661" y="1102"/>
                  </a:cubicBezTo>
                  <a:lnTo>
                    <a:pt x="720" y="1102"/>
                  </a:lnTo>
                  <a:cubicBezTo>
                    <a:pt x="764" y="1102"/>
                    <a:pt x="801" y="1065"/>
                    <a:pt x="801" y="1021"/>
                  </a:cubicBezTo>
                  <a:lnTo>
                    <a:pt x="801" y="81"/>
                  </a:lnTo>
                  <a:cubicBezTo>
                    <a:pt x="801" y="36"/>
                    <a:pt x="764" y="0"/>
                    <a:pt x="7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"/>
            <p:cNvSpPr/>
            <p:nvPr/>
          </p:nvSpPr>
          <p:spPr>
            <a:xfrm>
              <a:off x="3552175" y="1441575"/>
              <a:ext cx="20050" cy="27575"/>
            </a:xfrm>
            <a:custGeom>
              <a:avLst/>
              <a:gdLst/>
              <a:ahLst/>
              <a:cxnLst/>
              <a:rect l="l" t="t" r="r" b="b"/>
              <a:pathLst>
                <a:path w="802" h="1103" extrusionOk="0">
                  <a:moveTo>
                    <a:pt x="103" y="0"/>
                  </a:moveTo>
                  <a:cubicBezTo>
                    <a:pt x="40" y="0"/>
                    <a:pt x="1" y="69"/>
                    <a:pt x="33" y="123"/>
                  </a:cubicBezTo>
                  <a:lnTo>
                    <a:pt x="592" y="1061"/>
                  </a:lnTo>
                  <a:cubicBezTo>
                    <a:pt x="605" y="1086"/>
                    <a:pt x="632" y="1102"/>
                    <a:pt x="661" y="1102"/>
                  </a:cubicBezTo>
                  <a:lnTo>
                    <a:pt x="719" y="1102"/>
                  </a:lnTo>
                  <a:cubicBezTo>
                    <a:pt x="765" y="1102"/>
                    <a:pt x="802" y="1065"/>
                    <a:pt x="802" y="1021"/>
                  </a:cubicBezTo>
                  <a:lnTo>
                    <a:pt x="802" y="81"/>
                  </a:lnTo>
                  <a:cubicBezTo>
                    <a:pt x="802" y="36"/>
                    <a:pt x="765" y="0"/>
                    <a:pt x="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3551150" y="1446350"/>
              <a:ext cx="24375" cy="37225"/>
            </a:xfrm>
            <a:custGeom>
              <a:avLst/>
              <a:gdLst/>
              <a:ahLst/>
              <a:cxnLst/>
              <a:rect l="l" t="t" r="r" b="b"/>
              <a:pathLst>
                <a:path w="975" h="1489" extrusionOk="0">
                  <a:moveTo>
                    <a:pt x="745" y="0"/>
                  </a:moveTo>
                  <a:cubicBezTo>
                    <a:pt x="334" y="0"/>
                    <a:pt x="1" y="334"/>
                    <a:pt x="1" y="745"/>
                  </a:cubicBezTo>
                  <a:cubicBezTo>
                    <a:pt x="1" y="1155"/>
                    <a:pt x="334" y="1489"/>
                    <a:pt x="745" y="1489"/>
                  </a:cubicBezTo>
                  <a:lnTo>
                    <a:pt x="975" y="1489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"/>
            <p:cNvSpPr/>
            <p:nvPr/>
          </p:nvSpPr>
          <p:spPr>
            <a:xfrm>
              <a:off x="3555450" y="1446325"/>
              <a:ext cx="38675" cy="37250"/>
            </a:xfrm>
            <a:custGeom>
              <a:avLst/>
              <a:gdLst/>
              <a:ahLst/>
              <a:cxnLst/>
              <a:rect l="l" t="t" r="r" b="b"/>
              <a:pathLst>
                <a:path w="1547" h="1490" extrusionOk="0">
                  <a:moveTo>
                    <a:pt x="803" y="0"/>
                  </a:moveTo>
                  <a:cubicBezTo>
                    <a:pt x="501" y="0"/>
                    <a:pt x="230" y="181"/>
                    <a:pt x="115" y="460"/>
                  </a:cubicBezTo>
                  <a:cubicBezTo>
                    <a:pt x="0" y="738"/>
                    <a:pt x="63" y="1058"/>
                    <a:pt x="277" y="1271"/>
                  </a:cubicBezTo>
                  <a:cubicBezTo>
                    <a:pt x="419" y="1413"/>
                    <a:pt x="610" y="1489"/>
                    <a:pt x="804" y="1489"/>
                  </a:cubicBezTo>
                  <a:cubicBezTo>
                    <a:pt x="900" y="1489"/>
                    <a:pt x="996" y="1471"/>
                    <a:pt x="1088" y="1433"/>
                  </a:cubicBezTo>
                  <a:cubicBezTo>
                    <a:pt x="1365" y="1317"/>
                    <a:pt x="1547" y="1045"/>
                    <a:pt x="1547" y="746"/>
                  </a:cubicBezTo>
                  <a:cubicBezTo>
                    <a:pt x="1547" y="333"/>
                    <a:pt x="1214" y="0"/>
                    <a:pt x="8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"/>
            <p:cNvSpPr/>
            <p:nvPr/>
          </p:nvSpPr>
          <p:spPr>
            <a:xfrm>
              <a:off x="3558900" y="1449550"/>
              <a:ext cx="32025" cy="30800"/>
            </a:xfrm>
            <a:custGeom>
              <a:avLst/>
              <a:gdLst/>
              <a:ahLst/>
              <a:cxnLst/>
              <a:rect l="l" t="t" r="r" b="b"/>
              <a:pathLst>
                <a:path w="1281" h="1232" extrusionOk="0">
                  <a:moveTo>
                    <a:pt x="665" y="1"/>
                  </a:moveTo>
                  <a:cubicBezTo>
                    <a:pt x="417" y="1"/>
                    <a:pt x="192" y="150"/>
                    <a:pt x="96" y="381"/>
                  </a:cubicBezTo>
                  <a:cubicBezTo>
                    <a:pt x="1" y="610"/>
                    <a:pt x="54" y="876"/>
                    <a:pt x="230" y="1051"/>
                  </a:cubicBezTo>
                  <a:cubicBezTo>
                    <a:pt x="347" y="1169"/>
                    <a:pt x="505" y="1231"/>
                    <a:pt x="665" y="1231"/>
                  </a:cubicBezTo>
                  <a:cubicBezTo>
                    <a:pt x="744" y="1231"/>
                    <a:pt x="824" y="1216"/>
                    <a:pt x="900" y="1184"/>
                  </a:cubicBezTo>
                  <a:cubicBezTo>
                    <a:pt x="1130" y="1089"/>
                    <a:pt x="1280" y="865"/>
                    <a:pt x="1280" y="617"/>
                  </a:cubicBezTo>
                  <a:cubicBezTo>
                    <a:pt x="1280" y="276"/>
                    <a:pt x="1005" y="1"/>
                    <a:pt x="6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"/>
            <p:cNvSpPr/>
            <p:nvPr/>
          </p:nvSpPr>
          <p:spPr>
            <a:xfrm>
              <a:off x="3557875" y="1441575"/>
              <a:ext cx="20100" cy="27575"/>
            </a:xfrm>
            <a:custGeom>
              <a:avLst/>
              <a:gdLst/>
              <a:ahLst/>
              <a:cxnLst/>
              <a:rect l="l" t="t" r="r" b="b"/>
              <a:pathLst>
                <a:path w="804" h="1103" extrusionOk="0">
                  <a:moveTo>
                    <a:pt x="105" y="0"/>
                  </a:moveTo>
                  <a:cubicBezTo>
                    <a:pt x="40" y="0"/>
                    <a:pt x="1" y="69"/>
                    <a:pt x="34" y="123"/>
                  </a:cubicBezTo>
                  <a:lnTo>
                    <a:pt x="592" y="1061"/>
                  </a:lnTo>
                  <a:cubicBezTo>
                    <a:pt x="607" y="1086"/>
                    <a:pt x="633" y="1102"/>
                    <a:pt x="662" y="1102"/>
                  </a:cubicBezTo>
                  <a:lnTo>
                    <a:pt x="720" y="1102"/>
                  </a:lnTo>
                  <a:cubicBezTo>
                    <a:pt x="766" y="1102"/>
                    <a:pt x="803" y="1065"/>
                    <a:pt x="803" y="1021"/>
                  </a:cubicBezTo>
                  <a:lnTo>
                    <a:pt x="803" y="81"/>
                  </a:lnTo>
                  <a:cubicBezTo>
                    <a:pt x="803" y="36"/>
                    <a:pt x="766" y="0"/>
                    <a:pt x="7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"/>
            <p:cNvSpPr/>
            <p:nvPr/>
          </p:nvSpPr>
          <p:spPr>
            <a:xfrm>
              <a:off x="3414375" y="1413150"/>
              <a:ext cx="148275" cy="28450"/>
            </a:xfrm>
            <a:custGeom>
              <a:avLst/>
              <a:gdLst/>
              <a:ahLst/>
              <a:cxnLst/>
              <a:rect l="l" t="t" r="r" b="b"/>
              <a:pathLst>
                <a:path w="5931" h="1138" extrusionOk="0">
                  <a:moveTo>
                    <a:pt x="14" y="0"/>
                  </a:moveTo>
                  <a:cubicBezTo>
                    <a:pt x="7" y="0"/>
                    <a:pt x="1" y="5"/>
                    <a:pt x="1" y="13"/>
                  </a:cubicBezTo>
                  <a:lnTo>
                    <a:pt x="1" y="1137"/>
                  </a:lnTo>
                  <a:lnTo>
                    <a:pt x="5931" y="1137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"/>
            <p:cNvSpPr/>
            <p:nvPr/>
          </p:nvSpPr>
          <p:spPr>
            <a:xfrm>
              <a:off x="3548300" y="1413150"/>
              <a:ext cx="148275" cy="28450"/>
            </a:xfrm>
            <a:custGeom>
              <a:avLst/>
              <a:gdLst/>
              <a:ahLst/>
              <a:cxnLst/>
              <a:rect l="l" t="t" r="r" b="b"/>
              <a:pathLst>
                <a:path w="5931" h="1138" extrusionOk="0">
                  <a:moveTo>
                    <a:pt x="12" y="0"/>
                  </a:moveTo>
                  <a:cubicBezTo>
                    <a:pt x="6" y="0"/>
                    <a:pt x="0" y="5"/>
                    <a:pt x="0" y="13"/>
                  </a:cubicBezTo>
                  <a:lnTo>
                    <a:pt x="0" y="1137"/>
                  </a:lnTo>
                  <a:lnTo>
                    <a:pt x="5930" y="1137"/>
                  </a:lnTo>
                  <a:lnTo>
                    <a:pt x="5930" y="13"/>
                  </a:lnTo>
                  <a:cubicBezTo>
                    <a:pt x="5930" y="5"/>
                    <a:pt x="5924" y="0"/>
                    <a:pt x="59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3530375" y="807175"/>
              <a:ext cx="42475" cy="60525"/>
            </a:xfrm>
            <a:custGeom>
              <a:avLst/>
              <a:gdLst/>
              <a:ahLst/>
              <a:cxnLst/>
              <a:rect l="l" t="t" r="r" b="b"/>
              <a:pathLst>
                <a:path w="1699" h="2421" extrusionOk="0">
                  <a:moveTo>
                    <a:pt x="180" y="1"/>
                  </a:moveTo>
                  <a:cubicBezTo>
                    <a:pt x="80" y="1"/>
                    <a:pt x="0" y="81"/>
                    <a:pt x="0" y="180"/>
                  </a:cubicBezTo>
                  <a:lnTo>
                    <a:pt x="0" y="1548"/>
                  </a:lnTo>
                  <a:cubicBezTo>
                    <a:pt x="0" y="1883"/>
                    <a:pt x="144" y="2201"/>
                    <a:pt x="396" y="2421"/>
                  </a:cubicBezTo>
                  <a:lnTo>
                    <a:pt x="1302" y="2421"/>
                  </a:lnTo>
                  <a:cubicBezTo>
                    <a:pt x="1554" y="2201"/>
                    <a:pt x="1698" y="1883"/>
                    <a:pt x="1698" y="1548"/>
                  </a:cubicBezTo>
                  <a:lnTo>
                    <a:pt x="16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3541675" y="807175"/>
              <a:ext cx="42500" cy="60525"/>
            </a:xfrm>
            <a:custGeom>
              <a:avLst/>
              <a:gdLst/>
              <a:ahLst/>
              <a:cxnLst/>
              <a:rect l="l" t="t" r="r" b="b"/>
              <a:pathLst>
                <a:path w="1700" h="2421" extrusionOk="0">
                  <a:moveTo>
                    <a:pt x="1522" y="1"/>
                  </a:moveTo>
                  <a:cubicBezTo>
                    <a:pt x="1522" y="1"/>
                    <a:pt x="1521" y="1"/>
                    <a:pt x="1520" y="1"/>
                  </a:cubicBezTo>
                  <a:lnTo>
                    <a:pt x="181" y="1"/>
                  </a:lnTo>
                  <a:cubicBezTo>
                    <a:pt x="81" y="1"/>
                    <a:pt x="1" y="81"/>
                    <a:pt x="1" y="180"/>
                  </a:cubicBezTo>
                  <a:lnTo>
                    <a:pt x="1" y="1548"/>
                  </a:lnTo>
                  <a:cubicBezTo>
                    <a:pt x="1" y="1883"/>
                    <a:pt x="145" y="2201"/>
                    <a:pt x="397" y="2421"/>
                  </a:cubicBezTo>
                  <a:lnTo>
                    <a:pt x="1304" y="2421"/>
                  </a:lnTo>
                  <a:cubicBezTo>
                    <a:pt x="1555" y="2201"/>
                    <a:pt x="1699" y="1883"/>
                    <a:pt x="1699" y="1548"/>
                  </a:cubicBezTo>
                  <a:lnTo>
                    <a:pt x="1699" y="180"/>
                  </a:lnTo>
                  <a:cubicBezTo>
                    <a:pt x="1699" y="82"/>
                    <a:pt x="1620" y="1"/>
                    <a:pt x="15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3402975" y="829575"/>
              <a:ext cx="105625" cy="31800"/>
            </a:xfrm>
            <a:custGeom>
              <a:avLst/>
              <a:gdLst/>
              <a:ahLst/>
              <a:cxnLst/>
              <a:rect l="l" t="t" r="r" b="b"/>
              <a:pathLst>
                <a:path w="4225" h="1272" extrusionOk="0">
                  <a:moveTo>
                    <a:pt x="2517" y="1"/>
                  </a:moveTo>
                  <a:cubicBezTo>
                    <a:pt x="2480" y="1"/>
                    <a:pt x="2350" y="3"/>
                    <a:pt x="2309" y="41"/>
                  </a:cubicBezTo>
                  <a:cubicBezTo>
                    <a:pt x="2245" y="113"/>
                    <a:pt x="2266" y="146"/>
                    <a:pt x="2250" y="214"/>
                  </a:cubicBezTo>
                  <a:cubicBezTo>
                    <a:pt x="2154" y="668"/>
                    <a:pt x="1763" y="999"/>
                    <a:pt x="1299" y="1019"/>
                  </a:cubicBezTo>
                  <a:cubicBezTo>
                    <a:pt x="1288" y="1020"/>
                    <a:pt x="1278" y="1021"/>
                    <a:pt x="1267" y="1021"/>
                  </a:cubicBezTo>
                  <a:cubicBezTo>
                    <a:pt x="1263" y="1021"/>
                    <a:pt x="1258" y="1020"/>
                    <a:pt x="1254" y="1020"/>
                  </a:cubicBezTo>
                  <a:cubicBezTo>
                    <a:pt x="773" y="1020"/>
                    <a:pt x="357" y="684"/>
                    <a:pt x="256" y="214"/>
                  </a:cubicBezTo>
                  <a:cubicBezTo>
                    <a:pt x="256" y="186"/>
                    <a:pt x="226" y="123"/>
                    <a:pt x="221" y="109"/>
                  </a:cubicBezTo>
                  <a:lnTo>
                    <a:pt x="220" y="109"/>
                  </a:lnTo>
                  <a:lnTo>
                    <a:pt x="220" y="108"/>
                  </a:lnTo>
                  <a:lnTo>
                    <a:pt x="126" y="108"/>
                  </a:lnTo>
                  <a:cubicBezTo>
                    <a:pt x="63" y="109"/>
                    <a:pt x="0" y="144"/>
                    <a:pt x="0" y="214"/>
                  </a:cubicBezTo>
                  <a:cubicBezTo>
                    <a:pt x="104" y="825"/>
                    <a:pt x="635" y="1272"/>
                    <a:pt x="1254" y="1272"/>
                  </a:cubicBezTo>
                  <a:cubicBezTo>
                    <a:pt x="1269" y="1272"/>
                    <a:pt x="1284" y="1272"/>
                    <a:pt x="1299" y="1269"/>
                  </a:cubicBezTo>
                  <a:cubicBezTo>
                    <a:pt x="1901" y="1248"/>
                    <a:pt x="2407" y="808"/>
                    <a:pt x="2509" y="214"/>
                  </a:cubicBezTo>
                  <a:lnTo>
                    <a:pt x="4206" y="214"/>
                  </a:lnTo>
                  <a:lnTo>
                    <a:pt x="4206" y="93"/>
                  </a:lnTo>
                  <a:cubicBezTo>
                    <a:pt x="4205" y="61"/>
                    <a:pt x="4211" y="30"/>
                    <a:pt x="4225" y="1"/>
                  </a:cubicBezTo>
                  <a:lnTo>
                    <a:pt x="2527" y="1"/>
                  </a:lnTo>
                  <a:cubicBezTo>
                    <a:pt x="2527" y="1"/>
                    <a:pt x="2523" y="1"/>
                    <a:pt x="2517" y="1"/>
                  </a:cubicBezTo>
                  <a:close/>
                </a:path>
              </a:pathLst>
            </a:custGeom>
            <a:solidFill>
              <a:srgbClr val="2D5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3512600" y="829575"/>
              <a:ext cx="21025" cy="5375"/>
            </a:xfrm>
            <a:custGeom>
              <a:avLst/>
              <a:gdLst/>
              <a:ahLst/>
              <a:cxnLst/>
              <a:rect l="l" t="t" r="r" b="b"/>
              <a:pathLst>
                <a:path w="841" h="215" extrusionOk="0">
                  <a:moveTo>
                    <a:pt x="72" y="1"/>
                  </a:moveTo>
                  <a:cubicBezTo>
                    <a:pt x="30" y="12"/>
                    <a:pt x="0" y="50"/>
                    <a:pt x="0" y="93"/>
                  </a:cubicBezTo>
                  <a:lnTo>
                    <a:pt x="0" y="214"/>
                  </a:lnTo>
                  <a:lnTo>
                    <a:pt x="841" y="214"/>
                  </a:lnTo>
                  <a:lnTo>
                    <a:pt x="841" y="1"/>
                  </a:lnTo>
                  <a:close/>
                </a:path>
              </a:pathLst>
            </a:custGeom>
            <a:solidFill>
              <a:srgbClr val="2D5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"/>
            <p:cNvSpPr/>
            <p:nvPr/>
          </p:nvSpPr>
          <p:spPr>
            <a:xfrm>
              <a:off x="3405225" y="829575"/>
              <a:ext cx="103375" cy="31800"/>
            </a:xfrm>
            <a:custGeom>
              <a:avLst/>
              <a:gdLst/>
              <a:ahLst/>
              <a:cxnLst/>
              <a:rect l="l" t="t" r="r" b="b"/>
              <a:pathLst>
                <a:path w="4135" h="1272" extrusionOk="0">
                  <a:moveTo>
                    <a:pt x="2517" y="1"/>
                  </a:moveTo>
                  <a:cubicBezTo>
                    <a:pt x="2481" y="1"/>
                    <a:pt x="2350" y="2"/>
                    <a:pt x="2311" y="41"/>
                  </a:cubicBezTo>
                  <a:cubicBezTo>
                    <a:pt x="2247" y="113"/>
                    <a:pt x="2266" y="146"/>
                    <a:pt x="2251" y="214"/>
                  </a:cubicBezTo>
                  <a:cubicBezTo>
                    <a:pt x="2150" y="684"/>
                    <a:pt x="1734" y="1020"/>
                    <a:pt x="1253" y="1020"/>
                  </a:cubicBezTo>
                  <a:cubicBezTo>
                    <a:pt x="1249" y="1020"/>
                    <a:pt x="1244" y="1021"/>
                    <a:pt x="1240" y="1021"/>
                  </a:cubicBezTo>
                  <a:cubicBezTo>
                    <a:pt x="1230" y="1021"/>
                    <a:pt x="1219" y="1020"/>
                    <a:pt x="1209" y="1019"/>
                  </a:cubicBezTo>
                  <a:cubicBezTo>
                    <a:pt x="745" y="998"/>
                    <a:pt x="353" y="667"/>
                    <a:pt x="257" y="214"/>
                  </a:cubicBezTo>
                  <a:cubicBezTo>
                    <a:pt x="257" y="144"/>
                    <a:pt x="194" y="109"/>
                    <a:pt x="131" y="109"/>
                  </a:cubicBezTo>
                  <a:lnTo>
                    <a:pt x="129" y="109"/>
                  </a:lnTo>
                  <a:cubicBezTo>
                    <a:pt x="65" y="109"/>
                    <a:pt x="0" y="144"/>
                    <a:pt x="0" y="214"/>
                  </a:cubicBezTo>
                  <a:cubicBezTo>
                    <a:pt x="102" y="808"/>
                    <a:pt x="606" y="1248"/>
                    <a:pt x="1209" y="1269"/>
                  </a:cubicBezTo>
                  <a:cubicBezTo>
                    <a:pt x="1223" y="1272"/>
                    <a:pt x="1238" y="1272"/>
                    <a:pt x="1253" y="1272"/>
                  </a:cubicBezTo>
                  <a:cubicBezTo>
                    <a:pt x="1874" y="1272"/>
                    <a:pt x="2403" y="825"/>
                    <a:pt x="2508" y="214"/>
                  </a:cubicBezTo>
                  <a:lnTo>
                    <a:pt x="4116" y="214"/>
                  </a:lnTo>
                  <a:lnTo>
                    <a:pt x="4116" y="93"/>
                  </a:lnTo>
                  <a:cubicBezTo>
                    <a:pt x="4115" y="61"/>
                    <a:pt x="4121" y="30"/>
                    <a:pt x="4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"/>
            <p:cNvSpPr/>
            <p:nvPr/>
          </p:nvSpPr>
          <p:spPr>
            <a:xfrm>
              <a:off x="3512600" y="829575"/>
              <a:ext cx="23300" cy="5375"/>
            </a:xfrm>
            <a:custGeom>
              <a:avLst/>
              <a:gdLst/>
              <a:ahLst/>
              <a:cxnLst/>
              <a:rect l="l" t="t" r="r" b="b"/>
              <a:pathLst>
                <a:path w="932" h="215" extrusionOk="0">
                  <a:moveTo>
                    <a:pt x="72" y="1"/>
                  </a:moveTo>
                  <a:cubicBezTo>
                    <a:pt x="30" y="12"/>
                    <a:pt x="0" y="50"/>
                    <a:pt x="0" y="93"/>
                  </a:cubicBezTo>
                  <a:lnTo>
                    <a:pt x="0" y="214"/>
                  </a:lnTo>
                  <a:lnTo>
                    <a:pt x="932" y="214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"/>
            <p:cNvSpPr/>
            <p:nvPr/>
          </p:nvSpPr>
          <p:spPr>
            <a:xfrm>
              <a:off x="3584175" y="829550"/>
              <a:ext cx="16075" cy="5350"/>
            </a:xfrm>
            <a:custGeom>
              <a:avLst/>
              <a:gdLst/>
              <a:ahLst/>
              <a:cxnLst/>
              <a:rect l="l" t="t" r="r" b="b"/>
              <a:pathLst>
                <a:path w="643" h="214" extrusionOk="0">
                  <a:moveTo>
                    <a:pt x="0" y="0"/>
                  </a:moveTo>
                  <a:lnTo>
                    <a:pt x="0" y="214"/>
                  </a:lnTo>
                  <a:lnTo>
                    <a:pt x="641" y="214"/>
                  </a:lnTo>
                  <a:lnTo>
                    <a:pt x="641" y="91"/>
                  </a:lnTo>
                  <a:cubicBezTo>
                    <a:pt x="642" y="51"/>
                    <a:pt x="617" y="15"/>
                    <a:pt x="582" y="0"/>
                  </a:cubicBezTo>
                  <a:close/>
                </a:path>
              </a:pathLst>
            </a:custGeom>
            <a:solidFill>
              <a:srgbClr val="2D5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"/>
            <p:cNvSpPr/>
            <p:nvPr/>
          </p:nvSpPr>
          <p:spPr>
            <a:xfrm>
              <a:off x="3604250" y="829575"/>
              <a:ext cx="107775" cy="31800"/>
            </a:xfrm>
            <a:custGeom>
              <a:avLst/>
              <a:gdLst/>
              <a:ahLst/>
              <a:cxnLst/>
              <a:rect l="l" t="t" r="r" b="b"/>
              <a:pathLst>
                <a:path w="4311" h="1272" extrusionOk="0">
                  <a:moveTo>
                    <a:pt x="1" y="1"/>
                  </a:moveTo>
                  <a:cubicBezTo>
                    <a:pt x="12" y="29"/>
                    <a:pt x="17" y="60"/>
                    <a:pt x="17" y="91"/>
                  </a:cubicBezTo>
                  <a:lnTo>
                    <a:pt x="17" y="214"/>
                  </a:lnTo>
                  <a:lnTo>
                    <a:pt x="1801" y="214"/>
                  </a:lnTo>
                  <a:cubicBezTo>
                    <a:pt x="1908" y="825"/>
                    <a:pt x="2437" y="1271"/>
                    <a:pt x="3058" y="1272"/>
                  </a:cubicBezTo>
                  <a:cubicBezTo>
                    <a:pt x="3078" y="1272"/>
                    <a:pt x="3095" y="1272"/>
                    <a:pt x="3115" y="1269"/>
                  </a:cubicBezTo>
                  <a:cubicBezTo>
                    <a:pt x="3712" y="1242"/>
                    <a:pt x="4209" y="803"/>
                    <a:pt x="4310" y="214"/>
                  </a:cubicBezTo>
                  <a:cubicBezTo>
                    <a:pt x="4307" y="180"/>
                    <a:pt x="4302" y="145"/>
                    <a:pt x="4294" y="110"/>
                  </a:cubicBezTo>
                  <a:lnTo>
                    <a:pt x="4294" y="109"/>
                  </a:lnTo>
                  <a:lnTo>
                    <a:pt x="4183" y="109"/>
                  </a:lnTo>
                  <a:cubicBezTo>
                    <a:pt x="4120" y="109"/>
                    <a:pt x="4055" y="145"/>
                    <a:pt x="4055" y="214"/>
                  </a:cubicBezTo>
                  <a:cubicBezTo>
                    <a:pt x="3958" y="665"/>
                    <a:pt x="3572" y="993"/>
                    <a:pt x="3113" y="1019"/>
                  </a:cubicBezTo>
                  <a:cubicBezTo>
                    <a:pt x="3095" y="1021"/>
                    <a:pt x="3076" y="1021"/>
                    <a:pt x="3058" y="1021"/>
                  </a:cubicBezTo>
                  <a:cubicBezTo>
                    <a:pt x="2576" y="1020"/>
                    <a:pt x="2161" y="684"/>
                    <a:pt x="2059" y="214"/>
                  </a:cubicBezTo>
                  <a:cubicBezTo>
                    <a:pt x="2045" y="146"/>
                    <a:pt x="2066" y="114"/>
                    <a:pt x="2001" y="43"/>
                  </a:cubicBezTo>
                  <a:cubicBezTo>
                    <a:pt x="1962" y="3"/>
                    <a:pt x="1829" y="1"/>
                    <a:pt x="1793" y="1"/>
                  </a:cubicBezTo>
                  <a:close/>
                </a:path>
              </a:pathLst>
            </a:custGeom>
            <a:solidFill>
              <a:srgbClr val="2D5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"/>
            <p:cNvSpPr/>
            <p:nvPr/>
          </p:nvSpPr>
          <p:spPr>
            <a:xfrm>
              <a:off x="3584175" y="829550"/>
              <a:ext cx="16075" cy="5350"/>
            </a:xfrm>
            <a:custGeom>
              <a:avLst/>
              <a:gdLst/>
              <a:ahLst/>
              <a:cxnLst/>
              <a:rect l="l" t="t" r="r" b="b"/>
              <a:pathLst>
                <a:path w="643" h="214" extrusionOk="0">
                  <a:moveTo>
                    <a:pt x="0" y="0"/>
                  </a:moveTo>
                  <a:lnTo>
                    <a:pt x="0" y="214"/>
                  </a:lnTo>
                  <a:lnTo>
                    <a:pt x="641" y="214"/>
                  </a:lnTo>
                  <a:lnTo>
                    <a:pt x="641" y="91"/>
                  </a:lnTo>
                  <a:cubicBezTo>
                    <a:pt x="642" y="51"/>
                    <a:pt x="617" y="15"/>
                    <a:pt x="5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"/>
            <p:cNvSpPr/>
            <p:nvPr/>
          </p:nvSpPr>
          <p:spPr>
            <a:xfrm>
              <a:off x="3604250" y="829575"/>
              <a:ext cx="110625" cy="31800"/>
            </a:xfrm>
            <a:custGeom>
              <a:avLst/>
              <a:gdLst/>
              <a:ahLst/>
              <a:cxnLst/>
              <a:rect l="l" t="t" r="r" b="b"/>
              <a:pathLst>
                <a:path w="4425" h="1272" extrusionOk="0">
                  <a:moveTo>
                    <a:pt x="1906" y="1"/>
                  </a:moveTo>
                  <a:cubicBezTo>
                    <a:pt x="1900" y="1"/>
                    <a:pt x="1896" y="1"/>
                    <a:pt x="1896" y="1"/>
                  </a:cubicBezTo>
                  <a:lnTo>
                    <a:pt x="1" y="1"/>
                  </a:lnTo>
                  <a:cubicBezTo>
                    <a:pt x="12" y="29"/>
                    <a:pt x="18" y="60"/>
                    <a:pt x="18" y="91"/>
                  </a:cubicBezTo>
                  <a:lnTo>
                    <a:pt x="18" y="214"/>
                  </a:lnTo>
                  <a:lnTo>
                    <a:pt x="1915" y="214"/>
                  </a:lnTo>
                  <a:cubicBezTo>
                    <a:pt x="2016" y="805"/>
                    <a:pt x="2516" y="1245"/>
                    <a:pt x="3115" y="1269"/>
                  </a:cubicBezTo>
                  <a:cubicBezTo>
                    <a:pt x="3133" y="1272"/>
                    <a:pt x="3153" y="1272"/>
                    <a:pt x="3170" y="1272"/>
                  </a:cubicBezTo>
                  <a:cubicBezTo>
                    <a:pt x="3790" y="1271"/>
                    <a:pt x="4319" y="824"/>
                    <a:pt x="4424" y="214"/>
                  </a:cubicBezTo>
                  <a:cubicBezTo>
                    <a:pt x="4424" y="144"/>
                    <a:pt x="4359" y="110"/>
                    <a:pt x="4294" y="110"/>
                  </a:cubicBezTo>
                  <a:cubicBezTo>
                    <a:pt x="4230" y="110"/>
                    <a:pt x="4167" y="145"/>
                    <a:pt x="4167" y="214"/>
                  </a:cubicBezTo>
                  <a:cubicBezTo>
                    <a:pt x="4065" y="684"/>
                    <a:pt x="3650" y="1020"/>
                    <a:pt x="3170" y="1021"/>
                  </a:cubicBezTo>
                  <a:cubicBezTo>
                    <a:pt x="3152" y="1021"/>
                    <a:pt x="3132" y="1020"/>
                    <a:pt x="3113" y="1019"/>
                  </a:cubicBezTo>
                  <a:cubicBezTo>
                    <a:pt x="2654" y="993"/>
                    <a:pt x="2269" y="663"/>
                    <a:pt x="2172" y="214"/>
                  </a:cubicBezTo>
                  <a:cubicBezTo>
                    <a:pt x="2156" y="146"/>
                    <a:pt x="2178" y="114"/>
                    <a:pt x="2112" y="43"/>
                  </a:cubicBezTo>
                  <a:cubicBezTo>
                    <a:pt x="2073" y="3"/>
                    <a:pt x="1942" y="1"/>
                    <a:pt x="19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"/>
            <p:cNvSpPr/>
            <p:nvPr/>
          </p:nvSpPr>
          <p:spPr>
            <a:xfrm>
              <a:off x="3378775" y="837450"/>
              <a:ext cx="102125" cy="190800"/>
            </a:xfrm>
            <a:custGeom>
              <a:avLst/>
              <a:gdLst/>
              <a:ahLst/>
              <a:cxnLst/>
              <a:rect l="l" t="t" r="r" b="b"/>
              <a:pathLst>
                <a:path w="4085" h="7632" extrusionOk="0">
                  <a:moveTo>
                    <a:pt x="2052" y="359"/>
                  </a:moveTo>
                  <a:cubicBezTo>
                    <a:pt x="2057" y="359"/>
                    <a:pt x="2063" y="360"/>
                    <a:pt x="2068" y="361"/>
                  </a:cubicBezTo>
                  <a:cubicBezTo>
                    <a:pt x="2251" y="372"/>
                    <a:pt x="2394" y="524"/>
                    <a:pt x="2394" y="708"/>
                  </a:cubicBezTo>
                  <a:cubicBezTo>
                    <a:pt x="2394" y="890"/>
                    <a:pt x="2251" y="1043"/>
                    <a:pt x="2068" y="1053"/>
                  </a:cubicBezTo>
                  <a:cubicBezTo>
                    <a:pt x="2060" y="1056"/>
                    <a:pt x="2053" y="1056"/>
                    <a:pt x="2046" y="1056"/>
                  </a:cubicBezTo>
                  <a:cubicBezTo>
                    <a:pt x="1853" y="1056"/>
                    <a:pt x="1698" y="900"/>
                    <a:pt x="1698" y="708"/>
                  </a:cubicBezTo>
                  <a:cubicBezTo>
                    <a:pt x="1698" y="516"/>
                    <a:pt x="1852" y="359"/>
                    <a:pt x="2043" y="359"/>
                  </a:cubicBezTo>
                  <a:cubicBezTo>
                    <a:pt x="2044" y="359"/>
                    <a:pt x="2045" y="359"/>
                    <a:pt x="2046" y="359"/>
                  </a:cubicBezTo>
                  <a:cubicBezTo>
                    <a:pt x="2048" y="359"/>
                    <a:pt x="2050" y="359"/>
                    <a:pt x="2052" y="359"/>
                  </a:cubicBezTo>
                  <a:close/>
                  <a:moveTo>
                    <a:pt x="576" y="0"/>
                  </a:moveTo>
                  <a:cubicBezTo>
                    <a:pt x="333" y="0"/>
                    <a:pt x="133" y="192"/>
                    <a:pt x="119" y="435"/>
                  </a:cubicBezTo>
                  <a:cubicBezTo>
                    <a:pt x="108" y="669"/>
                    <a:pt x="97" y="901"/>
                    <a:pt x="87" y="1133"/>
                  </a:cubicBezTo>
                  <a:cubicBezTo>
                    <a:pt x="2" y="3220"/>
                    <a:pt x="1" y="5248"/>
                    <a:pt x="108" y="7199"/>
                  </a:cubicBezTo>
                  <a:cubicBezTo>
                    <a:pt x="123" y="7442"/>
                    <a:pt x="324" y="7631"/>
                    <a:pt x="567" y="7631"/>
                  </a:cubicBezTo>
                  <a:lnTo>
                    <a:pt x="3544" y="7631"/>
                  </a:lnTo>
                  <a:cubicBezTo>
                    <a:pt x="3788" y="7631"/>
                    <a:pt x="3991" y="7439"/>
                    <a:pt x="4002" y="7194"/>
                  </a:cubicBezTo>
                  <a:cubicBezTo>
                    <a:pt x="4084" y="5492"/>
                    <a:pt x="4040" y="2690"/>
                    <a:pt x="4005" y="1133"/>
                  </a:cubicBezTo>
                  <a:cubicBezTo>
                    <a:pt x="3999" y="862"/>
                    <a:pt x="3994" y="629"/>
                    <a:pt x="3989" y="446"/>
                  </a:cubicBezTo>
                  <a:cubicBezTo>
                    <a:pt x="3982" y="197"/>
                    <a:pt x="3780" y="0"/>
                    <a:pt x="3533" y="0"/>
                  </a:cubicBezTo>
                  <a:cubicBezTo>
                    <a:pt x="3532" y="0"/>
                    <a:pt x="3531" y="0"/>
                    <a:pt x="3530" y="0"/>
                  </a:cubicBezTo>
                  <a:lnTo>
                    <a:pt x="578" y="0"/>
                  </a:lnTo>
                  <a:cubicBezTo>
                    <a:pt x="577" y="0"/>
                    <a:pt x="577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"/>
            <p:cNvSpPr/>
            <p:nvPr/>
          </p:nvSpPr>
          <p:spPr>
            <a:xfrm>
              <a:off x="3382575" y="837450"/>
              <a:ext cx="98325" cy="190800"/>
            </a:xfrm>
            <a:custGeom>
              <a:avLst/>
              <a:gdLst/>
              <a:ahLst/>
              <a:cxnLst/>
              <a:rect l="l" t="t" r="r" b="b"/>
              <a:pathLst>
                <a:path w="3933" h="7632" extrusionOk="0">
                  <a:moveTo>
                    <a:pt x="1929" y="359"/>
                  </a:moveTo>
                  <a:cubicBezTo>
                    <a:pt x="1931" y="359"/>
                    <a:pt x="1933" y="359"/>
                    <a:pt x="1936" y="359"/>
                  </a:cubicBezTo>
                  <a:cubicBezTo>
                    <a:pt x="2128" y="359"/>
                    <a:pt x="2284" y="515"/>
                    <a:pt x="2284" y="708"/>
                  </a:cubicBezTo>
                  <a:cubicBezTo>
                    <a:pt x="2284" y="900"/>
                    <a:pt x="2128" y="1056"/>
                    <a:pt x="1936" y="1056"/>
                  </a:cubicBezTo>
                  <a:cubicBezTo>
                    <a:pt x="1928" y="1056"/>
                    <a:pt x="1922" y="1056"/>
                    <a:pt x="1916" y="1053"/>
                  </a:cubicBezTo>
                  <a:cubicBezTo>
                    <a:pt x="1731" y="1044"/>
                    <a:pt x="1586" y="891"/>
                    <a:pt x="1586" y="708"/>
                  </a:cubicBezTo>
                  <a:cubicBezTo>
                    <a:pt x="1586" y="522"/>
                    <a:pt x="1731" y="371"/>
                    <a:pt x="1916" y="361"/>
                  </a:cubicBezTo>
                  <a:cubicBezTo>
                    <a:pt x="1920" y="360"/>
                    <a:pt x="1925" y="359"/>
                    <a:pt x="1929" y="359"/>
                  </a:cubicBezTo>
                  <a:close/>
                  <a:moveTo>
                    <a:pt x="3381" y="0"/>
                  </a:moveTo>
                  <a:cubicBezTo>
                    <a:pt x="3380" y="0"/>
                    <a:pt x="3379" y="0"/>
                    <a:pt x="3378" y="0"/>
                  </a:cubicBezTo>
                  <a:lnTo>
                    <a:pt x="469" y="0"/>
                  </a:lnTo>
                  <a:cubicBezTo>
                    <a:pt x="469" y="0"/>
                    <a:pt x="468" y="0"/>
                    <a:pt x="467" y="0"/>
                  </a:cubicBezTo>
                  <a:cubicBezTo>
                    <a:pt x="208" y="0"/>
                    <a:pt x="1" y="216"/>
                    <a:pt x="10" y="476"/>
                  </a:cubicBezTo>
                  <a:cubicBezTo>
                    <a:pt x="17" y="653"/>
                    <a:pt x="25" y="877"/>
                    <a:pt x="34" y="1133"/>
                  </a:cubicBezTo>
                  <a:cubicBezTo>
                    <a:pt x="86" y="2669"/>
                    <a:pt x="151" y="5416"/>
                    <a:pt x="26" y="7140"/>
                  </a:cubicBezTo>
                  <a:cubicBezTo>
                    <a:pt x="7" y="7405"/>
                    <a:pt x="217" y="7631"/>
                    <a:pt x="482" y="7631"/>
                  </a:cubicBezTo>
                  <a:cubicBezTo>
                    <a:pt x="483" y="7631"/>
                    <a:pt x="484" y="7631"/>
                    <a:pt x="484" y="7631"/>
                  </a:cubicBezTo>
                  <a:lnTo>
                    <a:pt x="3392" y="7631"/>
                  </a:lnTo>
                  <a:cubicBezTo>
                    <a:pt x="3393" y="7631"/>
                    <a:pt x="3393" y="7631"/>
                    <a:pt x="3394" y="7631"/>
                  </a:cubicBezTo>
                  <a:cubicBezTo>
                    <a:pt x="3638" y="7631"/>
                    <a:pt x="3839" y="7439"/>
                    <a:pt x="3850" y="7195"/>
                  </a:cubicBezTo>
                  <a:cubicBezTo>
                    <a:pt x="3932" y="5492"/>
                    <a:pt x="3888" y="2690"/>
                    <a:pt x="3853" y="1133"/>
                  </a:cubicBezTo>
                  <a:cubicBezTo>
                    <a:pt x="3847" y="862"/>
                    <a:pt x="3842" y="629"/>
                    <a:pt x="3837" y="446"/>
                  </a:cubicBezTo>
                  <a:cubicBezTo>
                    <a:pt x="3830" y="197"/>
                    <a:pt x="3628" y="0"/>
                    <a:pt x="33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"/>
            <p:cNvSpPr/>
            <p:nvPr/>
          </p:nvSpPr>
          <p:spPr>
            <a:xfrm>
              <a:off x="3392975" y="929175"/>
              <a:ext cx="78125" cy="87625"/>
            </a:xfrm>
            <a:custGeom>
              <a:avLst/>
              <a:gdLst/>
              <a:ahLst/>
              <a:cxnLst/>
              <a:rect l="l" t="t" r="r" b="b"/>
              <a:pathLst>
                <a:path w="3125" h="3505" extrusionOk="0">
                  <a:moveTo>
                    <a:pt x="36" y="0"/>
                  </a:moveTo>
                  <a:cubicBezTo>
                    <a:pt x="45" y="837"/>
                    <a:pt x="44" y="1713"/>
                    <a:pt x="19" y="2493"/>
                  </a:cubicBezTo>
                  <a:cubicBezTo>
                    <a:pt x="0" y="3043"/>
                    <a:pt x="439" y="3498"/>
                    <a:pt x="988" y="3501"/>
                  </a:cubicBezTo>
                  <a:lnTo>
                    <a:pt x="2129" y="3504"/>
                  </a:lnTo>
                  <a:cubicBezTo>
                    <a:pt x="2131" y="3504"/>
                    <a:pt x="2132" y="3504"/>
                    <a:pt x="2134" y="3504"/>
                  </a:cubicBezTo>
                  <a:cubicBezTo>
                    <a:pt x="2664" y="3504"/>
                    <a:pt x="3096" y="3081"/>
                    <a:pt x="3107" y="2550"/>
                  </a:cubicBezTo>
                  <a:cubicBezTo>
                    <a:pt x="3124" y="1763"/>
                    <a:pt x="3124" y="863"/>
                    <a:pt x="3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"/>
            <p:cNvSpPr/>
            <p:nvPr/>
          </p:nvSpPr>
          <p:spPr>
            <a:xfrm>
              <a:off x="3508075" y="829575"/>
              <a:ext cx="6325" cy="5375"/>
            </a:xfrm>
            <a:custGeom>
              <a:avLst/>
              <a:gdLst/>
              <a:ahLst/>
              <a:cxnLst/>
              <a:rect l="l" t="t" r="r" b="b"/>
              <a:pathLst>
                <a:path w="253" h="215" extrusionOk="0">
                  <a:moveTo>
                    <a:pt x="20" y="1"/>
                  </a:moveTo>
                  <a:cubicBezTo>
                    <a:pt x="7" y="30"/>
                    <a:pt x="1" y="61"/>
                    <a:pt x="1" y="93"/>
                  </a:cubicBezTo>
                  <a:lnTo>
                    <a:pt x="1" y="214"/>
                  </a:lnTo>
                  <a:lnTo>
                    <a:pt x="181" y="214"/>
                  </a:lnTo>
                  <a:lnTo>
                    <a:pt x="181" y="93"/>
                  </a:lnTo>
                  <a:cubicBezTo>
                    <a:pt x="181" y="50"/>
                    <a:pt x="211" y="12"/>
                    <a:pt x="253" y="1"/>
                  </a:cubicBezTo>
                  <a:close/>
                </a:path>
              </a:pathLst>
            </a:custGeom>
            <a:solidFill>
              <a:srgbClr val="3B7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"/>
            <p:cNvSpPr/>
            <p:nvPr/>
          </p:nvSpPr>
          <p:spPr>
            <a:xfrm>
              <a:off x="3429125" y="834925"/>
              <a:ext cx="83500" cy="441525"/>
            </a:xfrm>
            <a:custGeom>
              <a:avLst/>
              <a:gdLst/>
              <a:ahLst/>
              <a:cxnLst/>
              <a:rect l="l" t="t" r="r" b="b"/>
              <a:pathLst>
                <a:path w="3340" h="17661" extrusionOk="0">
                  <a:moveTo>
                    <a:pt x="3159" y="0"/>
                  </a:moveTo>
                  <a:lnTo>
                    <a:pt x="3159" y="15992"/>
                  </a:lnTo>
                  <a:cubicBezTo>
                    <a:pt x="3159" y="16815"/>
                    <a:pt x="2493" y="17482"/>
                    <a:pt x="1669" y="17482"/>
                  </a:cubicBezTo>
                  <a:cubicBezTo>
                    <a:pt x="847" y="17482"/>
                    <a:pt x="181" y="16815"/>
                    <a:pt x="181" y="15992"/>
                  </a:cubicBezTo>
                  <a:lnTo>
                    <a:pt x="181" y="7732"/>
                  </a:lnTo>
                  <a:lnTo>
                    <a:pt x="1" y="7732"/>
                  </a:lnTo>
                  <a:lnTo>
                    <a:pt x="1" y="15992"/>
                  </a:lnTo>
                  <a:cubicBezTo>
                    <a:pt x="1" y="16912"/>
                    <a:pt x="750" y="17661"/>
                    <a:pt x="1671" y="17661"/>
                  </a:cubicBezTo>
                  <a:cubicBezTo>
                    <a:pt x="2591" y="17660"/>
                    <a:pt x="3338" y="16913"/>
                    <a:pt x="3339" y="15992"/>
                  </a:cubicBezTo>
                  <a:lnTo>
                    <a:pt x="33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"/>
            <p:cNvSpPr/>
            <p:nvPr/>
          </p:nvSpPr>
          <p:spPr>
            <a:xfrm>
              <a:off x="3508575" y="825000"/>
              <a:ext cx="13350" cy="266675"/>
            </a:xfrm>
            <a:custGeom>
              <a:avLst/>
              <a:gdLst/>
              <a:ahLst/>
              <a:cxnLst/>
              <a:rect l="l" t="t" r="r" b="b"/>
              <a:pathLst>
                <a:path w="534" h="10667" extrusionOk="0">
                  <a:moveTo>
                    <a:pt x="258" y="0"/>
                  </a:moveTo>
                  <a:cubicBezTo>
                    <a:pt x="150" y="0"/>
                    <a:pt x="43" y="61"/>
                    <a:pt x="1" y="184"/>
                  </a:cubicBezTo>
                  <a:lnTo>
                    <a:pt x="233" y="184"/>
                  </a:lnTo>
                  <a:cubicBezTo>
                    <a:pt x="241" y="181"/>
                    <a:pt x="250" y="180"/>
                    <a:pt x="257" y="180"/>
                  </a:cubicBezTo>
                  <a:cubicBezTo>
                    <a:pt x="266" y="180"/>
                    <a:pt x="275" y="181"/>
                    <a:pt x="283" y="184"/>
                  </a:cubicBezTo>
                  <a:cubicBezTo>
                    <a:pt x="325" y="195"/>
                    <a:pt x="354" y="233"/>
                    <a:pt x="354" y="276"/>
                  </a:cubicBezTo>
                  <a:lnTo>
                    <a:pt x="354" y="10667"/>
                  </a:lnTo>
                  <a:lnTo>
                    <a:pt x="533" y="10667"/>
                  </a:lnTo>
                  <a:lnTo>
                    <a:pt x="533" y="276"/>
                  </a:lnTo>
                  <a:cubicBezTo>
                    <a:pt x="534" y="244"/>
                    <a:pt x="528" y="213"/>
                    <a:pt x="515" y="184"/>
                  </a:cubicBezTo>
                  <a:cubicBezTo>
                    <a:pt x="473" y="61"/>
                    <a:pt x="365" y="0"/>
                    <a:pt x="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"/>
            <p:cNvSpPr/>
            <p:nvPr/>
          </p:nvSpPr>
          <p:spPr>
            <a:xfrm>
              <a:off x="3631450" y="839600"/>
              <a:ext cx="102150" cy="190800"/>
            </a:xfrm>
            <a:custGeom>
              <a:avLst/>
              <a:gdLst/>
              <a:ahLst/>
              <a:cxnLst/>
              <a:rect l="l" t="t" r="r" b="b"/>
              <a:pathLst>
                <a:path w="4086" h="7632" extrusionOk="0">
                  <a:moveTo>
                    <a:pt x="2046" y="359"/>
                  </a:moveTo>
                  <a:cubicBezTo>
                    <a:pt x="2054" y="359"/>
                    <a:pt x="2061" y="360"/>
                    <a:pt x="2067" y="361"/>
                  </a:cubicBezTo>
                  <a:cubicBezTo>
                    <a:pt x="2251" y="371"/>
                    <a:pt x="2396" y="524"/>
                    <a:pt x="2396" y="708"/>
                  </a:cubicBezTo>
                  <a:cubicBezTo>
                    <a:pt x="2396" y="892"/>
                    <a:pt x="2251" y="1044"/>
                    <a:pt x="2067" y="1055"/>
                  </a:cubicBezTo>
                  <a:cubicBezTo>
                    <a:pt x="2061" y="1056"/>
                    <a:pt x="2054" y="1056"/>
                    <a:pt x="2046" y="1056"/>
                  </a:cubicBezTo>
                  <a:cubicBezTo>
                    <a:pt x="1856" y="1052"/>
                    <a:pt x="1704" y="897"/>
                    <a:pt x="1704" y="708"/>
                  </a:cubicBezTo>
                  <a:cubicBezTo>
                    <a:pt x="1704" y="518"/>
                    <a:pt x="1856" y="364"/>
                    <a:pt x="2046" y="359"/>
                  </a:cubicBezTo>
                  <a:close/>
                  <a:moveTo>
                    <a:pt x="577" y="1"/>
                  </a:moveTo>
                  <a:cubicBezTo>
                    <a:pt x="332" y="1"/>
                    <a:pt x="132" y="193"/>
                    <a:pt x="120" y="436"/>
                  </a:cubicBezTo>
                  <a:cubicBezTo>
                    <a:pt x="107" y="670"/>
                    <a:pt x="96" y="902"/>
                    <a:pt x="87" y="1134"/>
                  </a:cubicBezTo>
                  <a:cubicBezTo>
                    <a:pt x="1" y="3222"/>
                    <a:pt x="0" y="5248"/>
                    <a:pt x="107" y="7200"/>
                  </a:cubicBezTo>
                  <a:cubicBezTo>
                    <a:pt x="122" y="7443"/>
                    <a:pt x="325" y="7632"/>
                    <a:pt x="568" y="7632"/>
                  </a:cubicBezTo>
                  <a:lnTo>
                    <a:pt x="3543" y="7632"/>
                  </a:lnTo>
                  <a:cubicBezTo>
                    <a:pt x="3789" y="7632"/>
                    <a:pt x="3990" y="7439"/>
                    <a:pt x="4002" y="7195"/>
                  </a:cubicBezTo>
                  <a:cubicBezTo>
                    <a:pt x="4085" y="5493"/>
                    <a:pt x="4039" y="2690"/>
                    <a:pt x="4005" y="1134"/>
                  </a:cubicBezTo>
                  <a:cubicBezTo>
                    <a:pt x="4000" y="862"/>
                    <a:pt x="3994" y="629"/>
                    <a:pt x="3990" y="446"/>
                  </a:cubicBezTo>
                  <a:cubicBezTo>
                    <a:pt x="3983" y="198"/>
                    <a:pt x="3780" y="1"/>
                    <a:pt x="3533" y="1"/>
                  </a:cubicBezTo>
                  <a:cubicBezTo>
                    <a:pt x="3533" y="1"/>
                    <a:pt x="3532" y="1"/>
                    <a:pt x="3531" y="1"/>
                  </a:cubicBezTo>
                  <a:lnTo>
                    <a:pt x="579" y="1"/>
                  </a:lnTo>
                  <a:cubicBezTo>
                    <a:pt x="578" y="1"/>
                    <a:pt x="577" y="1"/>
                    <a:pt x="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"/>
            <p:cNvSpPr/>
            <p:nvPr/>
          </p:nvSpPr>
          <p:spPr>
            <a:xfrm>
              <a:off x="3635225" y="839600"/>
              <a:ext cx="98375" cy="190800"/>
            </a:xfrm>
            <a:custGeom>
              <a:avLst/>
              <a:gdLst/>
              <a:ahLst/>
              <a:cxnLst/>
              <a:rect l="l" t="t" r="r" b="b"/>
              <a:pathLst>
                <a:path w="3935" h="7632" extrusionOk="0">
                  <a:moveTo>
                    <a:pt x="1936" y="359"/>
                  </a:moveTo>
                  <a:cubicBezTo>
                    <a:pt x="2126" y="364"/>
                    <a:pt x="2278" y="518"/>
                    <a:pt x="2278" y="708"/>
                  </a:cubicBezTo>
                  <a:cubicBezTo>
                    <a:pt x="2278" y="897"/>
                    <a:pt x="2126" y="1052"/>
                    <a:pt x="1936" y="1056"/>
                  </a:cubicBezTo>
                  <a:cubicBezTo>
                    <a:pt x="1930" y="1056"/>
                    <a:pt x="1924" y="1056"/>
                    <a:pt x="1916" y="1055"/>
                  </a:cubicBezTo>
                  <a:cubicBezTo>
                    <a:pt x="1732" y="1044"/>
                    <a:pt x="1589" y="892"/>
                    <a:pt x="1589" y="708"/>
                  </a:cubicBezTo>
                  <a:cubicBezTo>
                    <a:pt x="1589" y="524"/>
                    <a:pt x="1732" y="371"/>
                    <a:pt x="1916" y="361"/>
                  </a:cubicBezTo>
                  <a:cubicBezTo>
                    <a:pt x="1924" y="360"/>
                    <a:pt x="1930" y="359"/>
                    <a:pt x="1936" y="359"/>
                  </a:cubicBezTo>
                  <a:close/>
                  <a:moveTo>
                    <a:pt x="3382" y="1"/>
                  </a:moveTo>
                  <a:cubicBezTo>
                    <a:pt x="3382" y="1"/>
                    <a:pt x="3381" y="1"/>
                    <a:pt x="3380" y="1"/>
                  </a:cubicBezTo>
                  <a:lnTo>
                    <a:pt x="470" y="1"/>
                  </a:lnTo>
                  <a:cubicBezTo>
                    <a:pt x="469" y="1"/>
                    <a:pt x="468" y="1"/>
                    <a:pt x="468" y="1"/>
                  </a:cubicBezTo>
                  <a:cubicBezTo>
                    <a:pt x="208" y="1"/>
                    <a:pt x="1" y="216"/>
                    <a:pt x="11" y="476"/>
                  </a:cubicBezTo>
                  <a:cubicBezTo>
                    <a:pt x="18" y="654"/>
                    <a:pt x="27" y="877"/>
                    <a:pt x="35" y="1134"/>
                  </a:cubicBezTo>
                  <a:cubicBezTo>
                    <a:pt x="87" y="2669"/>
                    <a:pt x="153" y="5417"/>
                    <a:pt x="27" y="7140"/>
                  </a:cubicBezTo>
                  <a:cubicBezTo>
                    <a:pt x="7" y="7405"/>
                    <a:pt x="217" y="7632"/>
                    <a:pt x="483" y="7632"/>
                  </a:cubicBezTo>
                  <a:cubicBezTo>
                    <a:pt x="483" y="7632"/>
                    <a:pt x="484" y="7632"/>
                    <a:pt x="485" y="7632"/>
                  </a:cubicBezTo>
                  <a:lnTo>
                    <a:pt x="3392" y="7632"/>
                  </a:lnTo>
                  <a:cubicBezTo>
                    <a:pt x="3393" y="7632"/>
                    <a:pt x="3394" y="7632"/>
                    <a:pt x="3395" y="7632"/>
                  </a:cubicBezTo>
                  <a:cubicBezTo>
                    <a:pt x="3639" y="7632"/>
                    <a:pt x="3839" y="7439"/>
                    <a:pt x="3851" y="7196"/>
                  </a:cubicBezTo>
                  <a:cubicBezTo>
                    <a:pt x="3934" y="5493"/>
                    <a:pt x="3888" y="2690"/>
                    <a:pt x="3854" y="1134"/>
                  </a:cubicBezTo>
                  <a:cubicBezTo>
                    <a:pt x="3849" y="862"/>
                    <a:pt x="3843" y="629"/>
                    <a:pt x="3839" y="446"/>
                  </a:cubicBezTo>
                  <a:cubicBezTo>
                    <a:pt x="3832" y="198"/>
                    <a:pt x="3629" y="1"/>
                    <a:pt x="3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"/>
            <p:cNvSpPr/>
            <p:nvPr/>
          </p:nvSpPr>
          <p:spPr>
            <a:xfrm>
              <a:off x="3645625" y="931325"/>
              <a:ext cx="78150" cy="87625"/>
            </a:xfrm>
            <a:custGeom>
              <a:avLst/>
              <a:gdLst/>
              <a:ahLst/>
              <a:cxnLst/>
              <a:rect l="l" t="t" r="r" b="b"/>
              <a:pathLst>
                <a:path w="3126" h="3505" extrusionOk="0">
                  <a:moveTo>
                    <a:pt x="37" y="1"/>
                  </a:moveTo>
                  <a:cubicBezTo>
                    <a:pt x="46" y="838"/>
                    <a:pt x="44" y="1713"/>
                    <a:pt x="19" y="2494"/>
                  </a:cubicBezTo>
                  <a:cubicBezTo>
                    <a:pt x="1" y="3043"/>
                    <a:pt x="440" y="3498"/>
                    <a:pt x="989" y="3501"/>
                  </a:cubicBezTo>
                  <a:lnTo>
                    <a:pt x="2130" y="3505"/>
                  </a:lnTo>
                  <a:cubicBezTo>
                    <a:pt x="2131" y="3505"/>
                    <a:pt x="2133" y="3505"/>
                    <a:pt x="2134" y="3505"/>
                  </a:cubicBezTo>
                  <a:cubicBezTo>
                    <a:pt x="2664" y="3505"/>
                    <a:pt x="3097" y="3081"/>
                    <a:pt x="3108" y="2551"/>
                  </a:cubicBezTo>
                  <a:cubicBezTo>
                    <a:pt x="3124" y="1763"/>
                    <a:pt x="3126" y="864"/>
                    <a:pt x="31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"/>
            <p:cNvSpPr/>
            <p:nvPr/>
          </p:nvSpPr>
          <p:spPr>
            <a:xfrm>
              <a:off x="3598700" y="829575"/>
              <a:ext cx="5975" cy="5325"/>
            </a:xfrm>
            <a:custGeom>
              <a:avLst/>
              <a:gdLst/>
              <a:ahLst/>
              <a:cxnLst/>
              <a:rect l="l" t="t" r="r" b="b"/>
              <a:pathLst>
                <a:path w="239" h="213" extrusionOk="0">
                  <a:moveTo>
                    <a:pt x="1" y="1"/>
                  </a:moveTo>
                  <a:cubicBezTo>
                    <a:pt x="36" y="15"/>
                    <a:pt x="60" y="51"/>
                    <a:pt x="60" y="90"/>
                  </a:cubicBezTo>
                  <a:lnTo>
                    <a:pt x="60" y="213"/>
                  </a:lnTo>
                  <a:lnTo>
                    <a:pt x="239" y="213"/>
                  </a:lnTo>
                  <a:lnTo>
                    <a:pt x="239" y="90"/>
                  </a:lnTo>
                  <a:cubicBezTo>
                    <a:pt x="239" y="60"/>
                    <a:pt x="234" y="29"/>
                    <a:pt x="223" y="1"/>
                  </a:cubicBezTo>
                  <a:close/>
                </a:path>
              </a:pathLst>
            </a:custGeom>
            <a:solidFill>
              <a:srgbClr val="3B7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"/>
            <p:cNvSpPr/>
            <p:nvPr/>
          </p:nvSpPr>
          <p:spPr>
            <a:xfrm>
              <a:off x="3590825" y="824900"/>
              <a:ext cx="13425" cy="268975"/>
            </a:xfrm>
            <a:custGeom>
              <a:avLst/>
              <a:gdLst/>
              <a:ahLst/>
              <a:cxnLst/>
              <a:rect l="l" t="t" r="r" b="b"/>
              <a:pathLst>
                <a:path w="537" h="10759" extrusionOk="0">
                  <a:moveTo>
                    <a:pt x="277" y="1"/>
                  </a:moveTo>
                  <a:cubicBezTo>
                    <a:pt x="168" y="1"/>
                    <a:pt x="58" y="63"/>
                    <a:pt x="16" y="188"/>
                  </a:cubicBezTo>
                  <a:cubicBezTo>
                    <a:pt x="6" y="216"/>
                    <a:pt x="1" y="247"/>
                    <a:pt x="1" y="277"/>
                  </a:cubicBezTo>
                  <a:lnTo>
                    <a:pt x="1" y="10758"/>
                  </a:lnTo>
                  <a:lnTo>
                    <a:pt x="180" y="10758"/>
                  </a:lnTo>
                  <a:lnTo>
                    <a:pt x="180" y="277"/>
                  </a:lnTo>
                  <a:cubicBezTo>
                    <a:pt x="180" y="238"/>
                    <a:pt x="203" y="202"/>
                    <a:pt x="239" y="188"/>
                  </a:cubicBezTo>
                  <a:cubicBezTo>
                    <a:pt x="252" y="183"/>
                    <a:pt x="264" y="180"/>
                    <a:pt x="277" y="180"/>
                  </a:cubicBezTo>
                  <a:cubicBezTo>
                    <a:pt x="290" y="180"/>
                    <a:pt x="303" y="183"/>
                    <a:pt x="316" y="188"/>
                  </a:cubicBezTo>
                  <a:lnTo>
                    <a:pt x="537" y="188"/>
                  </a:lnTo>
                  <a:cubicBezTo>
                    <a:pt x="495" y="63"/>
                    <a:pt x="386" y="1"/>
                    <a:pt x="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"/>
            <p:cNvSpPr/>
            <p:nvPr/>
          </p:nvSpPr>
          <p:spPr>
            <a:xfrm>
              <a:off x="3599950" y="834925"/>
              <a:ext cx="83875" cy="444175"/>
            </a:xfrm>
            <a:custGeom>
              <a:avLst/>
              <a:gdLst/>
              <a:ahLst/>
              <a:cxnLst/>
              <a:rect l="l" t="t" r="r" b="b"/>
              <a:pathLst>
                <a:path w="3355" h="17767" extrusionOk="0">
                  <a:moveTo>
                    <a:pt x="10" y="0"/>
                  </a:moveTo>
                  <a:lnTo>
                    <a:pt x="10" y="16082"/>
                  </a:lnTo>
                  <a:cubicBezTo>
                    <a:pt x="0" y="17010"/>
                    <a:pt x="750" y="17767"/>
                    <a:pt x="1677" y="17767"/>
                  </a:cubicBezTo>
                  <a:cubicBezTo>
                    <a:pt x="2605" y="17767"/>
                    <a:pt x="3354" y="17010"/>
                    <a:pt x="3346" y="16082"/>
                  </a:cubicBezTo>
                  <a:lnTo>
                    <a:pt x="3346" y="7822"/>
                  </a:lnTo>
                  <a:lnTo>
                    <a:pt x="3167" y="7822"/>
                  </a:lnTo>
                  <a:lnTo>
                    <a:pt x="3167" y="16082"/>
                  </a:lnTo>
                  <a:cubicBezTo>
                    <a:pt x="3167" y="16904"/>
                    <a:pt x="2500" y="17571"/>
                    <a:pt x="1677" y="17571"/>
                  </a:cubicBezTo>
                  <a:cubicBezTo>
                    <a:pt x="855" y="17571"/>
                    <a:pt x="189" y="16904"/>
                    <a:pt x="189" y="16082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"/>
            <p:cNvSpPr/>
            <p:nvPr/>
          </p:nvSpPr>
          <p:spPr>
            <a:xfrm>
              <a:off x="3402950" y="832300"/>
              <a:ext cx="20475" cy="27150"/>
            </a:xfrm>
            <a:custGeom>
              <a:avLst/>
              <a:gdLst/>
              <a:ahLst/>
              <a:cxnLst/>
              <a:rect l="l" t="t" r="r" b="b"/>
              <a:pathLst>
                <a:path w="819" h="1086" extrusionOk="0">
                  <a:moveTo>
                    <a:pt x="127" y="0"/>
                  </a:moveTo>
                  <a:cubicBezTo>
                    <a:pt x="64" y="0"/>
                    <a:pt x="0" y="36"/>
                    <a:pt x="0" y="104"/>
                  </a:cubicBezTo>
                  <a:cubicBezTo>
                    <a:pt x="5" y="138"/>
                    <a:pt x="12" y="172"/>
                    <a:pt x="21" y="205"/>
                  </a:cubicBezTo>
                  <a:lnTo>
                    <a:pt x="21" y="206"/>
                  </a:lnTo>
                  <a:cubicBezTo>
                    <a:pt x="121" y="593"/>
                    <a:pt x="396" y="910"/>
                    <a:pt x="765" y="1063"/>
                  </a:cubicBezTo>
                  <a:cubicBezTo>
                    <a:pt x="782" y="1072"/>
                    <a:pt x="800" y="1079"/>
                    <a:pt x="818" y="1085"/>
                  </a:cubicBezTo>
                  <a:cubicBezTo>
                    <a:pt x="808" y="1069"/>
                    <a:pt x="801" y="1053"/>
                    <a:pt x="795" y="1036"/>
                  </a:cubicBezTo>
                  <a:cubicBezTo>
                    <a:pt x="779" y="997"/>
                    <a:pt x="771" y="955"/>
                    <a:pt x="771" y="915"/>
                  </a:cubicBezTo>
                  <a:cubicBezTo>
                    <a:pt x="771" y="875"/>
                    <a:pt x="779" y="837"/>
                    <a:pt x="792" y="801"/>
                  </a:cubicBezTo>
                  <a:cubicBezTo>
                    <a:pt x="779" y="795"/>
                    <a:pt x="768" y="789"/>
                    <a:pt x="755" y="781"/>
                  </a:cubicBezTo>
                  <a:cubicBezTo>
                    <a:pt x="532" y="656"/>
                    <a:pt x="364" y="451"/>
                    <a:pt x="284" y="206"/>
                  </a:cubicBezTo>
                  <a:lnTo>
                    <a:pt x="284" y="205"/>
                  </a:lnTo>
                  <a:cubicBezTo>
                    <a:pt x="273" y="172"/>
                    <a:pt x="264" y="138"/>
                    <a:pt x="257" y="104"/>
                  </a:cubicBezTo>
                  <a:cubicBezTo>
                    <a:pt x="257" y="72"/>
                    <a:pt x="218" y="0"/>
                    <a:pt x="2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"/>
            <p:cNvSpPr/>
            <p:nvPr/>
          </p:nvSpPr>
          <p:spPr>
            <a:xfrm>
              <a:off x="3405225" y="832300"/>
              <a:ext cx="17975" cy="25900"/>
            </a:xfrm>
            <a:custGeom>
              <a:avLst/>
              <a:gdLst/>
              <a:ahLst/>
              <a:cxnLst/>
              <a:rect l="l" t="t" r="r" b="b"/>
              <a:pathLst>
                <a:path w="719" h="1036" extrusionOk="0">
                  <a:moveTo>
                    <a:pt x="104" y="0"/>
                  </a:moveTo>
                  <a:cubicBezTo>
                    <a:pt x="48" y="8"/>
                    <a:pt x="0" y="42"/>
                    <a:pt x="0" y="104"/>
                  </a:cubicBezTo>
                  <a:cubicBezTo>
                    <a:pt x="5" y="138"/>
                    <a:pt x="14" y="172"/>
                    <a:pt x="24" y="205"/>
                  </a:cubicBezTo>
                  <a:cubicBezTo>
                    <a:pt x="24" y="205"/>
                    <a:pt x="21" y="205"/>
                    <a:pt x="24" y="206"/>
                  </a:cubicBezTo>
                  <a:cubicBezTo>
                    <a:pt x="111" y="552"/>
                    <a:pt x="340" y="843"/>
                    <a:pt x="654" y="1011"/>
                  </a:cubicBezTo>
                  <a:cubicBezTo>
                    <a:pt x="670" y="1021"/>
                    <a:pt x="687" y="1028"/>
                    <a:pt x="704" y="1036"/>
                  </a:cubicBezTo>
                  <a:cubicBezTo>
                    <a:pt x="688" y="997"/>
                    <a:pt x="680" y="955"/>
                    <a:pt x="680" y="915"/>
                  </a:cubicBezTo>
                  <a:cubicBezTo>
                    <a:pt x="680" y="875"/>
                    <a:pt x="688" y="837"/>
                    <a:pt x="701" y="801"/>
                  </a:cubicBezTo>
                  <a:cubicBezTo>
                    <a:pt x="704" y="786"/>
                    <a:pt x="710" y="772"/>
                    <a:pt x="719" y="759"/>
                  </a:cubicBezTo>
                  <a:cubicBezTo>
                    <a:pt x="708" y="753"/>
                    <a:pt x="696" y="747"/>
                    <a:pt x="685" y="740"/>
                  </a:cubicBezTo>
                  <a:cubicBezTo>
                    <a:pt x="495" y="611"/>
                    <a:pt x="353" y="424"/>
                    <a:pt x="282" y="206"/>
                  </a:cubicBezTo>
                  <a:lnTo>
                    <a:pt x="282" y="204"/>
                  </a:lnTo>
                  <a:cubicBezTo>
                    <a:pt x="271" y="171"/>
                    <a:pt x="262" y="137"/>
                    <a:pt x="255" y="104"/>
                  </a:cubicBezTo>
                  <a:cubicBezTo>
                    <a:pt x="255" y="34"/>
                    <a:pt x="192" y="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"/>
            <p:cNvSpPr/>
            <p:nvPr/>
          </p:nvSpPr>
          <p:spPr>
            <a:xfrm>
              <a:off x="3690300" y="832300"/>
              <a:ext cx="21750" cy="27325"/>
            </a:xfrm>
            <a:custGeom>
              <a:avLst/>
              <a:gdLst/>
              <a:ahLst/>
              <a:cxnLst/>
              <a:rect l="l" t="t" r="r" b="b"/>
              <a:pathLst>
                <a:path w="870" h="1093" extrusionOk="0">
                  <a:moveTo>
                    <a:pt x="743" y="0"/>
                  </a:moveTo>
                  <a:cubicBezTo>
                    <a:pt x="678" y="0"/>
                    <a:pt x="613" y="35"/>
                    <a:pt x="613" y="105"/>
                  </a:cubicBezTo>
                  <a:cubicBezTo>
                    <a:pt x="599" y="168"/>
                    <a:pt x="580" y="231"/>
                    <a:pt x="554" y="292"/>
                  </a:cubicBezTo>
                  <a:cubicBezTo>
                    <a:pt x="455" y="528"/>
                    <a:pt x="270" y="719"/>
                    <a:pt x="35" y="822"/>
                  </a:cubicBezTo>
                  <a:cubicBezTo>
                    <a:pt x="24" y="828"/>
                    <a:pt x="13" y="833"/>
                    <a:pt x="1" y="837"/>
                  </a:cubicBezTo>
                  <a:cubicBezTo>
                    <a:pt x="7" y="848"/>
                    <a:pt x="13" y="859"/>
                    <a:pt x="17" y="872"/>
                  </a:cubicBezTo>
                  <a:cubicBezTo>
                    <a:pt x="33" y="912"/>
                    <a:pt x="42" y="955"/>
                    <a:pt x="42" y="999"/>
                  </a:cubicBezTo>
                  <a:cubicBezTo>
                    <a:pt x="43" y="1031"/>
                    <a:pt x="38" y="1062"/>
                    <a:pt x="28" y="1092"/>
                  </a:cubicBezTo>
                  <a:cubicBezTo>
                    <a:pt x="43" y="1089"/>
                    <a:pt x="58" y="1083"/>
                    <a:pt x="74" y="1078"/>
                  </a:cubicBezTo>
                  <a:cubicBezTo>
                    <a:pt x="428" y="941"/>
                    <a:pt x="702" y="652"/>
                    <a:pt x="820" y="292"/>
                  </a:cubicBezTo>
                  <a:cubicBezTo>
                    <a:pt x="843" y="230"/>
                    <a:pt x="859" y="168"/>
                    <a:pt x="870" y="104"/>
                  </a:cubicBezTo>
                  <a:cubicBezTo>
                    <a:pt x="870" y="84"/>
                    <a:pt x="854" y="0"/>
                    <a:pt x="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"/>
            <p:cNvSpPr/>
            <p:nvPr/>
          </p:nvSpPr>
          <p:spPr>
            <a:xfrm>
              <a:off x="3690675" y="832300"/>
              <a:ext cx="24150" cy="28150"/>
            </a:xfrm>
            <a:custGeom>
              <a:avLst/>
              <a:gdLst/>
              <a:ahLst/>
              <a:cxnLst/>
              <a:rect l="l" t="t" r="r" b="b"/>
              <a:pathLst>
                <a:path w="966" h="1126" extrusionOk="0">
                  <a:moveTo>
                    <a:pt x="815" y="0"/>
                  </a:moveTo>
                  <a:cubicBezTo>
                    <a:pt x="758" y="8"/>
                    <a:pt x="710" y="42"/>
                    <a:pt x="710" y="104"/>
                  </a:cubicBezTo>
                  <a:cubicBezTo>
                    <a:pt x="697" y="168"/>
                    <a:pt x="677" y="231"/>
                    <a:pt x="651" y="292"/>
                  </a:cubicBezTo>
                  <a:cubicBezTo>
                    <a:pt x="536" y="558"/>
                    <a:pt x="314" y="764"/>
                    <a:pt x="39" y="858"/>
                  </a:cubicBezTo>
                  <a:cubicBezTo>
                    <a:pt x="27" y="863"/>
                    <a:pt x="14" y="868"/>
                    <a:pt x="1" y="872"/>
                  </a:cubicBezTo>
                  <a:cubicBezTo>
                    <a:pt x="18" y="911"/>
                    <a:pt x="27" y="954"/>
                    <a:pt x="27" y="999"/>
                  </a:cubicBezTo>
                  <a:cubicBezTo>
                    <a:pt x="27" y="1030"/>
                    <a:pt x="22" y="1062"/>
                    <a:pt x="12" y="1091"/>
                  </a:cubicBezTo>
                  <a:cubicBezTo>
                    <a:pt x="11" y="1104"/>
                    <a:pt x="7" y="1115"/>
                    <a:pt x="1" y="1126"/>
                  </a:cubicBezTo>
                  <a:cubicBezTo>
                    <a:pt x="17" y="1123"/>
                    <a:pt x="32" y="1121"/>
                    <a:pt x="46" y="1117"/>
                  </a:cubicBezTo>
                  <a:cubicBezTo>
                    <a:pt x="457" y="1006"/>
                    <a:pt x="784" y="695"/>
                    <a:pt x="918" y="292"/>
                  </a:cubicBezTo>
                  <a:cubicBezTo>
                    <a:pt x="939" y="230"/>
                    <a:pt x="955" y="168"/>
                    <a:pt x="966" y="104"/>
                  </a:cubicBezTo>
                  <a:cubicBezTo>
                    <a:pt x="966" y="34"/>
                    <a:pt x="902" y="1"/>
                    <a:pt x="8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2" name="Google Shape;632;p2"/>
          <p:cNvGrpSpPr/>
          <p:nvPr/>
        </p:nvGrpSpPr>
        <p:grpSpPr>
          <a:xfrm>
            <a:off x="357625" y="2987888"/>
            <a:ext cx="705600" cy="1763489"/>
            <a:chOff x="357625" y="3069088"/>
            <a:chExt cx="705600" cy="1763489"/>
          </a:xfrm>
        </p:grpSpPr>
        <p:sp>
          <p:nvSpPr>
            <p:cNvPr id="633" name="Google Shape;633;p2"/>
            <p:cNvSpPr/>
            <p:nvPr/>
          </p:nvSpPr>
          <p:spPr>
            <a:xfrm>
              <a:off x="357625" y="4733277"/>
              <a:ext cx="705600" cy="99300"/>
            </a:xfrm>
            <a:prstGeom prst="ellipse">
              <a:avLst/>
            </a:prstGeom>
            <a:solidFill>
              <a:srgbClr val="556BD0">
                <a:alpha val="4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4" name="Google Shape;634;p2"/>
            <p:cNvGrpSpPr/>
            <p:nvPr/>
          </p:nvGrpSpPr>
          <p:grpSpPr>
            <a:xfrm>
              <a:off x="370950" y="3069088"/>
              <a:ext cx="599050" cy="1703850"/>
              <a:chOff x="678450" y="2882900"/>
              <a:chExt cx="599050" cy="1703850"/>
            </a:xfrm>
          </p:grpSpPr>
          <p:sp>
            <p:nvSpPr>
              <p:cNvPr id="635" name="Google Shape;635;p2"/>
              <p:cNvSpPr/>
              <p:nvPr/>
            </p:nvSpPr>
            <p:spPr>
              <a:xfrm>
                <a:off x="795425" y="3950500"/>
                <a:ext cx="21240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8496" h="1323" extrusionOk="0">
                    <a:moveTo>
                      <a:pt x="688" y="0"/>
                    </a:moveTo>
                    <a:cubicBezTo>
                      <a:pt x="465" y="0"/>
                      <a:pt x="244" y="6"/>
                      <a:pt x="29" y="22"/>
                    </a:cubicBezTo>
                    <a:cubicBezTo>
                      <a:pt x="6" y="102"/>
                      <a:pt x="29" y="179"/>
                      <a:pt x="62" y="255"/>
                    </a:cubicBezTo>
                    <a:cubicBezTo>
                      <a:pt x="82" y="299"/>
                      <a:pt x="103" y="342"/>
                      <a:pt x="123" y="386"/>
                    </a:cubicBezTo>
                    <a:cubicBezTo>
                      <a:pt x="193" y="546"/>
                      <a:pt x="200" y="727"/>
                      <a:pt x="143" y="891"/>
                    </a:cubicBezTo>
                    <a:cubicBezTo>
                      <a:pt x="122" y="952"/>
                      <a:pt x="86" y="1017"/>
                      <a:pt x="57" y="1081"/>
                    </a:cubicBezTo>
                    <a:cubicBezTo>
                      <a:pt x="25" y="1161"/>
                      <a:pt x="0" y="1238"/>
                      <a:pt x="22" y="1314"/>
                    </a:cubicBezTo>
                    <a:lnTo>
                      <a:pt x="25" y="1314"/>
                    </a:lnTo>
                    <a:cubicBezTo>
                      <a:pt x="64" y="1319"/>
                      <a:pt x="107" y="1320"/>
                      <a:pt x="150" y="1320"/>
                    </a:cubicBezTo>
                    <a:cubicBezTo>
                      <a:pt x="205" y="1320"/>
                      <a:pt x="260" y="1318"/>
                      <a:pt x="312" y="1318"/>
                    </a:cubicBezTo>
                    <a:lnTo>
                      <a:pt x="7989" y="1318"/>
                    </a:lnTo>
                    <a:cubicBezTo>
                      <a:pt x="8063" y="1318"/>
                      <a:pt x="8141" y="1323"/>
                      <a:pt x="8218" y="1323"/>
                    </a:cubicBezTo>
                    <a:cubicBezTo>
                      <a:pt x="8256" y="1323"/>
                      <a:pt x="8294" y="1322"/>
                      <a:pt x="8331" y="1318"/>
                    </a:cubicBezTo>
                    <a:cubicBezTo>
                      <a:pt x="8332" y="1318"/>
                      <a:pt x="8334" y="1318"/>
                      <a:pt x="8336" y="1318"/>
                    </a:cubicBezTo>
                    <a:cubicBezTo>
                      <a:pt x="8350" y="1318"/>
                      <a:pt x="8372" y="1321"/>
                      <a:pt x="8389" y="1321"/>
                    </a:cubicBezTo>
                    <a:cubicBezTo>
                      <a:pt x="8398" y="1321"/>
                      <a:pt x="8406" y="1320"/>
                      <a:pt x="8411" y="1318"/>
                    </a:cubicBezTo>
                    <a:cubicBezTo>
                      <a:pt x="8495" y="1284"/>
                      <a:pt x="8468" y="1178"/>
                      <a:pt x="8427" y="1082"/>
                    </a:cubicBezTo>
                    <a:cubicBezTo>
                      <a:pt x="8401" y="1021"/>
                      <a:pt x="8368" y="964"/>
                      <a:pt x="8354" y="929"/>
                    </a:cubicBezTo>
                    <a:cubicBezTo>
                      <a:pt x="8288" y="781"/>
                      <a:pt x="8259" y="619"/>
                      <a:pt x="8269" y="458"/>
                    </a:cubicBezTo>
                    <a:cubicBezTo>
                      <a:pt x="8272" y="389"/>
                      <a:pt x="8295" y="322"/>
                      <a:pt x="8318" y="255"/>
                    </a:cubicBezTo>
                    <a:cubicBezTo>
                      <a:pt x="8347" y="176"/>
                      <a:pt x="8375" y="99"/>
                      <a:pt x="8379" y="23"/>
                    </a:cubicBezTo>
                    <a:cubicBezTo>
                      <a:pt x="8354" y="23"/>
                      <a:pt x="8328" y="22"/>
                      <a:pt x="8302" y="19"/>
                    </a:cubicBezTo>
                    <a:cubicBezTo>
                      <a:pt x="8270" y="11"/>
                      <a:pt x="8228" y="8"/>
                      <a:pt x="8183" y="8"/>
                    </a:cubicBezTo>
                    <a:cubicBezTo>
                      <a:pt x="8093" y="8"/>
                      <a:pt x="7989" y="19"/>
                      <a:pt x="7921" y="19"/>
                    </a:cubicBezTo>
                    <a:lnTo>
                      <a:pt x="1938" y="19"/>
                    </a:lnTo>
                    <a:cubicBezTo>
                      <a:pt x="1531" y="19"/>
                      <a:pt x="1106" y="0"/>
                      <a:pt x="6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2"/>
              <p:cNvSpPr/>
              <p:nvPr/>
            </p:nvSpPr>
            <p:spPr>
              <a:xfrm>
                <a:off x="796875" y="3956900"/>
                <a:ext cx="209225" cy="20675"/>
              </a:xfrm>
              <a:custGeom>
                <a:avLst/>
                <a:gdLst/>
                <a:ahLst/>
                <a:cxnLst/>
                <a:rect l="l" t="t" r="r" b="b"/>
                <a:pathLst>
                  <a:path w="8369" h="827" extrusionOk="0">
                    <a:moveTo>
                      <a:pt x="4" y="0"/>
                    </a:moveTo>
                    <a:cubicBezTo>
                      <a:pt x="24" y="43"/>
                      <a:pt x="45" y="87"/>
                      <a:pt x="65" y="132"/>
                    </a:cubicBezTo>
                    <a:cubicBezTo>
                      <a:pt x="135" y="290"/>
                      <a:pt x="142" y="471"/>
                      <a:pt x="85" y="635"/>
                    </a:cubicBezTo>
                    <a:cubicBezTo>
                      <a:pt x="64" y="698"/>
                      <a:pt x="28" y="762"/>
                      <a:pt x="1" y="826"/>
                    </a:cubicBezTo>
                    <a:lnTo>
                      <a:pt x="8369" y="826"/>
                    </a:lnTo>
                    <a:cubicBezTo>
                      <a:pt x="8341" y="766"/>
                      <a:pt x="8310" y="709"/>
                      <a:pt x="8294" y="675"/>
                    </a:cubicBezTo>
                    <a:cubicBezTo>
                      <a:pt x="8230" y="526"/>
                      <a:pt x="8201" y="365"/>
                      <a:pt x="8210" y="203"/>
                    </a:cubicBezTo>
                    <a:cubicBezTo>
                      <a:pt x="8214" y="135"/>
                      <a:pt x="8237" y="67"/>
                      <a:pt x="82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2"/>
              <p:cNvSpPr/>
              <p:nvPr/>
            </p:nvSpPr>
            <p:spPr>
              <a:xfrm>
                <a:off x="818750" y="3982650"/>
                <a:ext cx="283350" cy="32125"/>
              </a:xfrm>
              <a:custGeom>
                <a:avLst/>
                <a:gdLst/>
                <a:ahLst/>
                <a:cxnLst/>
                <a:rect l="l" t="t" r="r" b="b"/>
                <a:pathLst>
                  <a:path w="11334" h="1285" extrusionOk="0">
                    <a:moveTo>
                      <a:pt x="11244" y="0"/>
                    </a:moveTo>
                    <a:cubicBezTo>
                      <a:pt x="11236" y="0"/>
                      <a:pt x="11227" y="1"/>
                      <a:pt x="11218" y="2"/>
                    </a:cubicBezTo>
                    <a:lnTo>
                      <a:pt x="249" y="2"/>
                    </a:lnTo>
                    <a:cubicBezTo>
                      <a:pt x="112" y="2"/>
                      <a:pt x="0" y="115"/>
                      <a:pt x="0" y="252"/>
                    </a:cubicBezTo>
                    <a:lnTo>
                      <a:pt x="0" y="1028"/>
                    </a:lnTo>
                    <a:cubicBezTo>
                      <a:pt x="0" y="1167"/>
                      <a:pt x="112" y="1278"/>
                      <a:pt x="249" y="1278"/>
                    </a:cubicBezTo>
                    <a:lnTo>
                      <a:pt x="11137" y="1278"/>
                    </a:lnTo>
                    <a:cubicBezTo>
                      <a:pt x="11159" y="1278"/>
                      <a:pt x="11198" y="1285"/>
                      <a:pt x="11231" y="1285"/>
                    </a:cubicBezTo>
                    <a:cubicBezTo>
                      <a:pt x="11247" y="1285"/>
                      <a:pt x="11262" y="1283"/>
                      <a:pt x="11272" y="1278"/>
                    </a:cubicBezTo>
                    <a:cubicBezTo>
                      <a:pt x="11274" y="1277"/>
                      <a:pt x="11277" y="1277"/>
                      <a:pt x="11279" y="1277"/>
                    </a:cubicBezTo>
                    <a:cubicBezTo>
                      <a:pt x="11282" y="1277"/>
                      <a:pt x="11285" y="1277"/>
                      <a:pt x="11288" y="1277"/>
                    </a:cubicBezTo>
                    <a:cubicBezTo>
                      <a:pt x="11289" y="1277"/>
                      <a:pt x="11291" y="1277"/>
                      <a:pt x="11292" y="1277"/>
                    </a:cubicBezTo>
                    <a:cubicBezTo>
                      <a:pt x="11314" y="1216"/>
                      <a:pt x="11287" y="1141"/>
                      <a:pt x="11251" y="1067"/>
                    </a:cubicBezTo>
                    <a:cubicBezTo>
                      <a:pt x="11217" y="997"/>
                      <a:pt x="11174" y="927"/>
                      <a:pt x="11155" y="873"/>
                    </a:cubicBezTo>
                    <a:cubicBezTo>
                      <a:pt x="11101" y="705"/>
                      <a:pt x="11102" y="525"/>
                      <a:pt x="11159" y="359"/>
                    </a:cubicBezTo>
                    <a:cubicBezTo>
                      <a:pt x="11184" y="291"/>
                      <a:pt x="11209" y="218"/>
                      <a:pt x="11249" y="159"/>
                    </a:cubicBezTo>
                    <a:cubicBezTo>
                      <a:pt x="11252" y="155"/>
                      <a:pt x="11257" y="149"/>
                      <a:pt x="11259" y="145"/>
                    </a:cubicBezTo>
                    <a:cubicBezTo>
                      <a:pt x="11288" y="105"/>
                      <a:pt x="11334" y="49"/>
                      <a:pt x="11287" y="11"/>
                    </a:cubicBezTo>
                    <a:cubicBezTo>
                      <a:pt x="11282" y="6"/>
                      <a:pt x="11277" y="4"/>
                      <a:pt x="11271" y="2"/>
                    </a:cubicBezTo>
                    <a:cubicBezTo>
                      <a:pt x="11262" y="1"/>
                      <a:pt x="11253" y="0"/>
                      <a:pt x="112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2"/>
              <p:cNvSpPr/>
              <p:nvPr/>
            </p:nvSpPr>
            <p:spPr>
              <a:xfrm>
                <a:off x="1009325" y="3986225"/>
                <a:ext cx="90925" cy="23100"/>
              </a:xfrm>
              <a:custGeom>
                <a:avLst/>
                <a:gdLst/>
                <a:ahLst/>
                <a:cxnLst/>
                <a:rect l="l" t="t" r="r" b="b"/>
                <a:pathLst>
                  <a:path w="3637" h="924" extrusionOk="0">
                    <a:moveTo>
                      <a:pt x="191" y="1"/>
                    </a:moveTo>
                    <a:cubicBezTo>
                      <a:pt x="85" y="1"/>
                      <a:pt x="1" y="86"/>
                      <a:pt x="1" y="192"/>
                    </a:cubicBezTo>
                    <a:lnTo>
                      <a:pt x="1" y="732"/>
                    </a:lnTo>
                    <a:cubicBezTo>
                      <a:pt x="1" y="837"/>
                      <a:pt x="85" y="922"/>
                      <a:pt x="191" y="924"/>
                    </a:cubicBezTo>
                    <a:lnTo>
                      <a:pt x="3628" y="924"/>
                    </a:lnTo>
                    <a:cubicBezTo>
                      <a:pt x="3594" y="852"/>
                      <a:pt x="3551" y="784"/>
                      <a:pt x="3532" y="730"/>
                    </a:cubicBezTo>
                    <a:cubicBezTo>
                      <a:pt x="3478" y="562"/>
                      <a:pt x="3479" y="381"/>
                      <a:pt x="3536" y="215"/>
                    </a:cubicBezTo>
                    <a:cubicBezTo>
                      <a:pt x="3561" y="148"/>
                      <a:pt x="3586" y="75"/>
                      <a:pt x="3626" y="16"/>
                    </a:cubicBezTo>
                    <a:cubicBezTo>
                      <a:pt x="3629" y="11"/>
                      <a:pt x="3632" y="6"/>
                      <a:pt x="36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2"/>
              <p:cNvSpPr/>
              <p:nvPr/>
            </p:nvSpPr>
            <p:spPr>
              <a:xfrm>
                <a:off x="737025" y="3794725"/>
                <a:ext cx="540475" cy="727225"/>
              </a:xfrm>
              <a:custGeom>
                <a:avLst/>
                <a:gdLst/>
                <a:ahLst/>
                <a:cxnLst/>
                <a:rect l="l" t="t" r="r" b="b"/>
                <a:pathLst>
                  <a:path w="21619" h="29089" extrusionOk="0">
                    <a:moveTo>
                      <a:pt x="20301" y="1318"/>
                    </a:moveTo>
                    <a:lnTo>
                      <a:pt x="20301" y="27769"/>
                    </a:lnTo>
                    <a:lnTo>
                      <a:pt x="1320" y="27769"/>
                    </a:lnTo>
                    <a:lnTo>
                      <a:pt x="1320" y="1318"/>
                    </a:lnTo>
                    <a:close/>
                    <a:moveTo>
                      <a:pt x="1" y="0"/>
                    </a:moveTo>
                    <a:lnTo>
                      <a:pt x="1" y="29088"/>
                    </a:lnTo>
                    <a:lnTo>
                      <a:pt x="21619" y="29088"/>
                    </a:lnTo>
                    <a:lnTo>
                      <a:pt x="216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2"/>
              <p:cNvSpPr/>
              <p:nvPr/>
            </p:nvSpPr>
            <p:spPr>
              <a:xfrm>
                <a:off x="737025" y="4012200"/>
                <a:ext cx="540475" cy="509750"/>
              </a:xfrm>
              <a:custGeom>
                <a:avLst/>
                <a:gdLst/>
                <a:ahLst/>
                <a:cxnLst/>
                <a:rect l="l" t="t" r="r" b="b"/>
                <a:pathLst>
                  <a:path w="21619" h="20390" extrusionOk="0">
                    <a:moveTo>
                      <a:pt x="1" y="1"/>
                    </a:moveTo>
                    <a:lnTo>
                      <a:pt x="1" y="20389"/>
                    </a:lnTo>
                    <a:lnTo>
                      <a:pt x="21619" y="20389"/>
                    </a:lnTo>
                    <a:lnTo>
                      <a:pt x="2161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2"/>
              <p:cNvSpPr/>
              <p:nvPr/>
            </p:nvSpPr>
            <p:spPr>
              <a:xfrm>
                <a:off x="799675" y="4426350"/>
                <a:ext cx="52725" cy="160400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6416" extrusionOk="0">
                    <a:moveTo>
                      <a:pt x="0" y="0"/>
                    </a:moveTo>
                    <a:lnTo>
                      <a:pt x="0" y="6416"/>
                    </a:lnTo>
                    <a:lnTo>
                      <a:pt x="2108" y="6416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2"/>
              <p:cNvSpPr/>
              <p:nvPr/>
            </p:nvSpPr>
            <p:spPr>
              <a:xfrm>
                <a:off x="1162150" y="4426350"/>
                <a:ext cx="52750" cy="160400"/>
              </a:xfrm>
              <a:custGeom>
                <a:avLst/>
                <a:gdLst/>
                <a:ahLst/>
                <a:cxnLst/>
                <a:rect l="l" t="t" r="r" b="b"/>
                <a:pathLst>
                  <a:path w="2110" h="6416" extrusionOk="0">
                    <a:moveTo>
                      <a:pt x="0" y="0"/>
                    </a:moveTo>
                    <a:lnTo>
                      <a:pt x="0" y="6416"/>
                    </a:lnTo>
                    <a:lnTo>
                      <a:pt x="2110" y="6416"/>
                    </a:lnTo>
                    <a:lnTo>
                      <a:pt x="21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2"/>
              <p:cNvSpPr/>
              <p:nvPr/>
            </p:nvSpPr>
            <p:spPr>
              <a:xfrm>
                <a:off x="770025" y="4058375"/>
                <a:ext cx="474525" cy="417450"/>
              </a:xfrm>
              <a:custGeom>
                <a:avLst/>
                <a:gdLst/>
                <a:ahLst/>
                <a:cxnLst/>
                <a:rect l="l" t="t" r="r" b="b"/>
                <a:pathLst>
                  <a:path w="18981" h="16698" extrusionOk="0">
                    <a:moveTo>
                      <a:pt x="18718" y="263"/>
                    </a:moveTo>
                    <a:lnTo>
                      <a:pt x="18718" y="16433"/>
                    </a:lnTo>
                    <a:lnTo>
                      <a:pt x="263" y="16433"/>
                    </a:lnTo>
                    <a:lnTo>
                      <a:pt x="263" y="263"/>
                    </a:lnTo>
                    <a:close/>
                    <a:moveTo>
                      <a:pt x="0" y="0"/>
                    </a:moveTo>
                    <a:lnTo>
                      <a:pt x="0" y="16697"/>
                    </a:lnTo>
                    <a:lnTo>
                      <a:pt x="18981" y="16697"/>
                    </a:lnTo>
                    <a:lnTo>
                      <a:pt x="189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2"/>
              <p:cNvSpPr/>
              <p:nvPr/>
            </p:nvSpPr>
            <p:spPr>
              <a:xfrm>
                <a:off x="1173150" y="4156125"/>
                <a:ext cx="25275" cy="221900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8876" extrusionOk="0">
                    <a:moveTo>
                      <a:pt x="0" y="0"/>
                    </a:moveTo>
                    <a:lnTo>
                      <a:pt x="0" y="8875"/>
                    </a:lnTo>
                    <a:lnTo>
                      <a:pt x="1011" y="8875"/>
                    </a:lnTo>
                    <a:lnTo>
                      <a:pt x="10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2"/>
              <p:cNvSpPr/>
              <p:nvPr/>
            </p:nvSpPr>
            <p:spPr>
              <a:xfrm>
                <a:off x="1082800" y="3769400"/>
                <a:ext cx="73800" cy="26850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1074" extrusionOk="0">
                    <a:moveTo>
                      <a:pt x="0" y="0"/>
                    </a:moveTo>
                    <a:lnTo>
                      <a:pt x="0" y="662"/>
                    </a:lnTo>
                    <a:cubicBezTo>
                      <a:pt x="0" y="886"/>
                      <a:pt x="267" y="1063"/>
                      <a:pt x="606" y="1063"/>
                    </a:cubicBezTo>
                    <a:lnTo>
                      <a:pt x="1192" y="1063"/>
                    </a:lnTo>
                    <a:lnTo>
                      <a:pt x="1192" y="1073"/>
                    </a:lnTo>
                    <a:lnTo>
                      <a:pt x="2344" y="1073"/>
                    </a:lnTo>
                    <a:cubicBezTo>
                      <a:pt x="2684" y="1073"/>
                      <a:pt x="2951" y="898"/>
                      <a:pt x="2951" y="672"/>
                    </a:cubicBezTo>
                    <a:lnTo>
                      <a:pt x="29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2"/>
              <p:cNvSpPr/>
              <p:nvPr/>
            </p:nvSpPr>
            <p:spPr>
              <a:xfrm>
                <a:off x="1108450" y="3692325"/>
                <a:ext cx="22500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541" extrusionOk="0">
                    <a:moveTo>
                      <a:pt x="203" y="0"/>
                    </a:moveTo>
                    <a:cubicBezTo>
                      <a:pt x="92" y="0"/>
                      <a:pt x="0" y="100"/>
                      <a:pt x="0" y="225"/>
                    </a:cubicBezTo>
                    <a:lnTo>
                      <a:pt x="0" y="541"/>
                    </a:lnTo>
                    <a:lnTo>
                      <a:pt x="899" y="541"/>
                    </a:lnTo>
                    <a:lnTo>
                      <a:pt x="899" y="225"/>
                    </a:lnTo>
                    <a:cubicBezTo>
                      <a:pt x="899" y="100"/>
                      <a:pt x="806" y="0"/>
                      <a:pt x="6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2"/>
              <p:cNvSpPr/>
              <p:nvPr/>
            </p:nvSpPr>
            <p:spPr>
              <a:xfrm>
                <a:off x="1082800" y="3703825"/>
                <a:ext cx="73800" cy="92425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3697" extrusionOk="0">
                    <a:moveTo>
                      <a:pt x="1792" y="145"/>
                    </a:moveTo>
                    <a:cubicBezTo>
                      <a:pt x="1887" y="145"/>
                      <a:pt x="1959" y="181"/>
                      <a:pt x="1982" y="215"/>
                    </a:cubicBezTo>
                    <a:cubicBezTo>
                      <a:pt x="1992" y="228"/>
                      <a:pt x="1989" y="235"/>
                      <a:pt x="1988" y="239"/>
                    </a:cubicBezTo>
                    <a:lnTo>
                      <a:pt x="1951" y="362"/>
                    </a:lnTo>
                    <a:cubicBezTo>
                      <a:pt x="1879" y="602"/>
                      <a:pt x="2009" y="849"/>
                      <a:pt x="2288" y="1007"/>
                    </a:cubicBezTo>
                    <a:lnTo>
                      <a:pt x="2681" y="1230"/>
                    </a:lnTo>
                    <a:cubicBezTo>
                      <a:pt x="2768" y="1280"/>
                      <a:pt x="2818" y="1343"/>
                      <a:pt x="2818" y="1407"/>
                    </a:cubicBezTo>
                    <a:lnTo>
                      <a:pt x="2817" y="3295"/>
                    </a:lnTo>
                    <a:cubicBezTo>
                      <a:pt x="2817" y="3416"/>
                      <a:pt x="2623" y="3551"/>
                      <a:pt x="2344" y="3551"/>
                    </a:cubicBezTo>
                    <a:lnTo>
                      <a:pt x="1326" y="3551"/>
                    </a:lnTo>
                    <a:lnTo>
                      <a:pt x="1326" y="3541"/>
                    </a:lnTo>
                    <a:lnTo>
                      <a:pt x="606" y="3541"/>
                    </a:lnTo>
                    <a:cubicBezTo>
                      <a:pt x="327" y="3541"/>
                      <a:pt x="133" y="3406"/>
                      <a:pt x="133" y="3285"/>
                    </a:cubicBezTo>
                    <a:lnTo>
                      <a:pt x="133" y="1395"/>
                    </a:lnTo>
                    <a:cubicBezTo>
                      <a:pt x="133" y="1333"/>
                      <a:pt x="183" y="1268"/>
                      <a:pt x="270" y="1220"/>
                    </a:cubicBezTo>
                    <a:lnTo>
                      <a:pt x="663" y="997"/>
                    </a:lnTo>
                    <a:cubicBezTo>
                      <a:pt x="942" y="838"/>
                      <a:pt x="1072" y="592"/>
                      <a:pt x="1000" y="352"/>
                    </a:cubicBezTo>
                    <a:lnTo>
                      <a:pt x="966" y="239"/>
                    </a:lnTo>
                    <a:cubicBezTo>
                      <a:pt x="965" y="235"/>
                      <a:pt x="963" y="228"/>
                      <a:pt x="972" y="215"/>
                    </a:cubicBezTo>
                    <a:cubicBezTo>
                      <a:pt x="995" y="179"/>
                      <a:pt x="1068" y="145"/>
                      <a:pt x="1162" y="145"/>
                    </a:cubicBezTo>
                    <a:close/>
                    <a:moveTo>
                      <a:pt x="1804" y="0"/>
                    </a:moveTo>
                    <a:cubicBezTo>
                      <a:pt x="1800" y="0"/>
                      <a:pt x="1796" y="0"/>
                      <a:pt x="1792" y="1"/>
                    </a:cubicBezTo>
                    <a:lnTo>
                      <a:pt x="1162" y="1"/>
                    </a:lnTo>
                    <a:cubicBezTo>
                      <a:pt x="1158" y="0"/>
                      <a:pt x="1154" y="0"/>
                      <a:pt x="1150" y="0"/>
                    </a:cubicBezTo>
                    <a:cubicBezTo>
                      <a:pt x="1109" y="0"/>
                      <a:pt x="1067" y="7"/>
                      <a:pt x="1026" y="19"/>
                    </a:cubicBezTo>
                    <a:cubicBezTo>
                      <a:pt x="960" y="36"/>
                      <a:pt x="903" y="76"/>
                      <a:pt x="863" y="131"/>
                    </a:cubicBezTo>
                    <a:cubicBezTo>
                      <a:pt x="833" y="175"/>
                      <a:pt x="823" y="232"/>
                      <a:pt x="839" y="285"/>
                    </a:cubicBezTo>
                    <a:lnTo>
                      <a:pt x="873" y="398"/>
                    </a:lnTo>
                    <a:cubicBezTo>
                      <a:pt x="923" y="568"/>
                      <a:pt x="822" y="744"/>
                      <a:pt x="602" y="868"/>
                    </a:cubicBezTo>
                    <a:lnTo>
                      <a:pt x="209" y="1091"/>
                    </a:lnTo>
                    <a:cubicBezTo>
                      <a:pt x="76" y="1165"/>
                      <a:pt x="0" y="1277"/>
                      <a:pt x="0" y="1395"/>
                    </a:cubicBezTo>
                    <a:lnTo>
                      <a:pt x="0" y="3285"/>
                    </a:lnTo>
                    <a:cubicBezTo>
                      <a:pt x="0" y="3509"/>
                      <a:pt x="266" y="3686"/>
                      <a:pt x="606" y="3686"/>
                    </a:cubicBezTo>
                    <a:lnTo>
                      <a:pt x="1192" y="3686"/>
                    </a:lnTo>
                    <a:lnTo>
                      <a:pt x="1192" y="3696"/>
                    </a:lnTo>
                    <a:lnTo>
                      <a:pt x="2344" y="3696"/>
                    </a:lnTo>
                    <a:cubicBezTo>
                      <a:pt x="2683" y="3696"/>
                      <a:pt x="2950" y="3521"/>
                      <a:pt x="2950" y="3295"/>
                    </a:cubicBezTo>
                    <a:lnTo>
                      <a:pt x="2950" y="1407"/>
                    </a:lnTo>
                    <a:cubicBezTo>
                      <a:pt x="2951" y="1287"/>
                      <a:pt x="2874" y="1175"/>
                      <a:pt x="2743" y="1101"/>
                    </a:cubicBezTo>
                    <a:lnTo>
                      <a:pt x="2350" y="878"/>
                    </a:lnTo>
                    <a:cubicBezTo>
                      <a:pt x="2128" y="754"/>
                      <a:pt x="2028" y="578"/>
                      <a:pt x="2077" y="408"/>
                    </a:cubicBezTo>
                    <a:lnTo>
                      <a:pt x="2114" y="284"/>
                    </a:lnTo>
                    <a:cubicBezTo>
                      <a:pt x="2130" y="232"/>
                      <a:pt x="2121" y="175"/>
                      <a:pt x="2089" y="131"/>
                    </a:cubicBezTo>
                    <a:cubicBezTo>
                      <a:pt x="2049" y="75"/>
                      <a:pt x="1991" y="35"/>
                      <a:pt x="1924" y="18"/>
                    </a:cubicBezTo>
                    <a:cubicBezTo>
                      <a:pt x="1884" y="7"/>
                      <a:pt x="1844" y="0"/>
                      <a:pt x="18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2"/>
              <p:cNvSpPr/>
              <p:nvPr/>
            </p:nvSpPr>
            <p:spPr>
              <a:xfrm>
                <a:off x="678450" y="2882900"/>
                <a:ext cx="204275" cy="702200"/>
              </a:xfrm>
              <a:custGeom>
                <a:avLst/>
                <a:gdLst/>
                <a:ahLst/>
                <a:cxnLst/>
                <a:rect l="l" t="t" r="r" b="b"/>
                <a:pathLst>
                  <a:path w="8171" h="28088" extrusionOk="0">
                    <a:moveTo>
                      <a:pt x="1385" y="0"/>
                    </a:moveTo>
                    <a:cubicBezTo>
                      <a:pt x="1347" y="0"/>
                      <a:pt x="1312" y="19"/>
                      <a:pt x="1282" y="65"/>
                    </a:cubicBezTo>
                    <a:cubicBezTo>
                      <a:pt x="1225" y="153"/>
                      <a:pt x="1241" y="353"/>
                      <a:pt x="1236" y="464"/>
                    </a:cubicBezTo>
                    <a:cubicBezTo>
                      <a:pt x="1228" y="638"/>
                      <a:pt x="1228" y="813"/>
                      <a:pt x="1233" y="987"/>
                    </a:cubicBezTo>
                    <a:cubicBezTo>
                      <a:pt x="1255" y="1632"/>
                      <a:pt x="1368" y="2271"/>
                      <a:pt x="1569" y="2885"/>
                    </a:cubicBezTo>
                    <a:cubicBezTo>
                      <a:pt x="1792" y="3558"/>
                      <a:pt x="2120" y="4161"/>
                      <a:pt x="2531" y="4639"/>
                    </a:cubicBezTo>
                    <a:cubicBezTo>
                      <a:pt x="2534" y="4642"/>
                      <a:pt x="2538" y="4644"/>
                      <a:pt x="2541" y="4647"/>
                    </a:cubicBezTo>
                    <a:cubicBezTo>
                      <a:pt x="2604" y="4953"/>
                      <a:pt x="2667" y="5259"/>
                      <a:pt x="2731" y="5563"/>
                    </a:cubicBezTo>
                    <a:cubicBezTo>
                      <a:pt x="2467" y="5178"/>
                      <a:pt x="2195" y="4803"/>
                      <a:pt x="1909" y="4444"/>
                    </a:cubicBezTo>
                    <a:cubicBezTo>
                      <a:pt x="1568" y="4018"/>
                      <a:pt x="1170" y="3603"/>
                      <a:pt x="678" y="3603"/>
                    </a:cubicBezTo>
                    <a:cubicBezTo>
                      <a:pt x="659" y="3603"/>
                      <a:pt x="640" y="3604"/>
                      <a:pt x="620" y="3605"/>
                    </a:cubicBezTo>
                    <a:cubicBezTo>
                      <a:pt x="420" y="3618"/>
                      <a:pt x="162" y="3707"/>
                      <a:pt x="57" y="3971"/>
                    </a:cubicBezTo>
                    <a:cubicBezTo>
                      <a:pt x="14" y="4077"/>
                      <a:pt x="0" y="4210"/>
                      <a:pt x="34" y="4320"/>
                    </a:cubicBezTo>
                    <a:cubicBezTo>
                      <a:pt x="79" y="4466"/>
                      <a:pt x="197" y="4546"/>
                      <a:pt x="282" y="4640"/>
                    </a:cubicBezTo>
                    <a:cubicBezTo>
                      <a:pt x="675" y="5073"/>
                      <a:pt x="953" y="5671"/>
                      <a:pt x="1375" y="6062"/>
                    </a:cubicBezTo>
                    <a:cubicBezTo>
                      <a:pt x="1586" y="6258"/>
                      <a:pt x="1828" y="6391"/>
                      <a:pt x="2090" y="6414"/>
                    </a:cubicBezTo>
                    <a:cubicBezTo>
                      <a:pt x="2117" y="6416"/>
                      <a:pt x="2146" y="6417"/>
                      <a:pt x="2175" y="6417"/>
                    </a:cubicBezTo>
                    <a:cubicBezTo>
                      <a:pt x="2258" y="6417"/>
                      <a:pt x="2345" y="6410"/>
                      <a:pt x="2430" y="6410"/>
                    </a:cubicBezTo>
                    <a:cubicBezTo>
                      <a:pt x="2619" y="6410"/>
                      <a:pt x="2801" y="6445"/>
                      <a:pt x="2917" y="6667"/>
                    </a:cubicBezTo>
                    <a:cubicBezTo>
                      <a:pt x="2927" y="6685"/>
                      <a:pt x="2944" y="6697"/>
                      <a:pt x="2966" y="6698"/>
                    </a:cubicBezTo>
                    <a:cubicBezTo>
                      <a:pt x="3066" y="7183"/>
                      <a:pt x="3166" y="7667"/>
                      <a:pt x="3266" y="8152"/>
                    </a:cubicBezTo>
                    <a:cubicBezTo>
                      <a:pt x="3273" y="8190"/>
                      <a:pt x="3281" y="8227"/>
                      <a:pt x="3290" y="8266"/>
                    </a:cubicBezTo>
                    <a:cubicBezTo>
                      <a:pt x="3200" y="8103"/>
                      <a:pt x="3104" y="7946"/>
                      <a:pt x="3004" y="7794"/>
                    </a:cubicBezTo>
                    <a:cubicBezTo>
                      <a:pt x="2696" y="7336"/>
                      <a:pt x="2328" y="6880"/>
                      <a:pt x="1845" y="6825"/>
                    </a:cubicBezTo>
                    <a:cubicBezTo>
                      <a:pt x="1823" y="6823"/>
                      <a:pt x="1801" y="6822"/>
                      <a:pt x="1778" y="6822"/>
                    </a:cubicBezTo>
                    <a:cubicBezTo>
                      <a:pt x="1397" y="6822"/>
                      <a:pt x="904" y="7159"/>
                      <a:pt x="1042" y="7767"/>
                    </a:cubicBezTo>
                    <a:cubicBezTo>
                      <a:pt x="1109" y="8063"/>
                      <a:pt x="1294" y="8286"/>
                      <a:pt x="1462" y="8475"/>
                    </a:cubicBezTo>
                    <a:cubicBezTo>
                      <a:pt x="1641" y="8675"/>
                      <a:pt x="1841" y="8856"/>
                      <a:pt x="2057" y="9015"/>
                    </a:cubicBezTo>
                    <a:cubicBezTo>
                      <a:pt x="2535" y="9368"/>
                      <a:pt x="3057" y="9599"/>
                      <a:pt x="3586" y="9792"/>
                    </a:cubicBezTo>
                    <a:cubicBezTo>
                      <a:pt x="3593" y="9794"/>
                      <a:pt x="3600" y="9795"/>
                      <a:pt x="3609" y="9795"/>
                    </a:cubicBezTo>
                    <a:cubicBezTo>
                      <a:pt x="3752" y="10473"/>
                      <a:pt x="3892" y="11150"/>
                      <a:pt x="4032" y="11827"/>
                    </a:cubicBezTo>
                    <a:cubicBezTo>
                      <a:pt x="3540" y="11147"/>
                      <a:pt x="2884" y="10688"/>
                      <a:pt x="2177" y="10544"/>
                    </a:cubicBezTo>
                    <a:cubicBezTo>
                      <a:pt x="2068" y="10521"/>
                      <a:pt x="1957" y="10507"/>
                      <a:pt x="1845" y="10498"/>
                    </a:cubicBezTo>
                    <a:cubicBezTo>
                      <a:pt x="1787" y="10495"/>
                      <a:pt x="1725" y="10488"/>
                      <a:pt x="1663" y="10488"/>
                    </a:cubicBezTo>
                    <a:cubicBezTo>
                      <a:pt x="1595" y="10488"/>
                      <a:pt x="1528" y="10496"/>
                      <a:pt x="1466" y="10523"/>
                    </a:cubicBezTo>
                    <a:cubicBezTo>
                      <a:pt x="1225" y="10624"/>
                      <a:pt x="1308" y="10973"/>
                      <a:pt x="1435" y="11150"/>
                    </a:cubicBezTo>
                    <a:cubicBezTo>
                      <a:pt x="1832" y="11699"/>
                      <a:pt x="2298" y="12208"/>
                      <a:pt x="2794" y="12585"/>
                    </a:cubicBezTo>
                    <a:cubicBezTo>
                      <a:pt x="3256" y="12936"/>
                      <a:pt x="3769" y="13167"/>
                      <a:pt x="4303" y="13194"/>
                    </a:cubicBezTo>
                    <a:cubicBezTo>
                      <a:pt x="4452" y="13978"/>
                      <a:pt x="4531" y="14770"/>
                      <a:pt x="4586" y="15580"/>
                    </a:cubicBezTo>
                    <a:cubicBezTo>
                      <a:pt x="4605" y="15846"/>
                      <a:pt x="4626" y="16109"/>
                      <a:pt x="4652" y="16371"/>
                    </a:cubicBezTo>
                    <a:cubicBezTo>
                      <a:pt x="4152" y="15403"/>
                      <a:pt x="3357" y="14734"/>
                      <a:pt x="2480" y="14571"/>
                    </a:cubicBezTo>
                    <a:cubicBezTo>
                      <a:pt x="2422" y="14560"/>
                      <a:pt x="2359" y="14551"/>
                      <a:pt x="2298" y="14551"/>
                    </a:cubicBezTo>
                    <a:cubicBezTo>
                      <a:pt x="2137" y="14551"/>
                      <a:pt x="1984" y="14615"/>
                      <a:pt x="1938" y="14879"/>
                    </a:cubicBezTo>
                    <a:cubicBezTo>
                      <a:pt x="1885" y="15190"/>
                      <a:pt x="2071" y="15510"/>
                      <a:pt x="2191" y="15745"/>
                    </a:cubicBezTo>
                    <a:cubicBezTo>
                      <a:pt x="2467" y="16278"/>
                      <a:pt x="2834" y="16719"/>
                      <a:pt x="3254" y="17035"/>
                    </a:cubicBezTo>
                    <a:cubicBezTo>
                      <a:pt x="3725" y="17391"/>
                      <a:pt x="4256" y="17590"/>
                      <a:pt x="4802" y="17606"/>
                    </a:cubicBezTo>
                    <a:cubicBezTo>
                      <a:pt x="4808" y="17606"/>
                      <a:pt x="4814" y="17604"/>
                      <a:pt x="4819" y="17604"/>
                    </a:cubicBezTo>
                    <a:cubicBezTo>
                      <a:pt x="4844" y="17734"/>
                      <a:pt x="4869" y="17864"/>
                      <a:pt x="4898" y="17993"/>
                    </a:cubicBezTo>
                    <a:cubicBezTo>
                      <a:pt x="5047" y="18652"/>
                      <a:pt x="5224" y="19298"/>
                      <a:pt x="5402" y="19941"/>
                    </a:cubicBezTo>
                    <a:cubicBezTo>
                      <a:pt x="5382" y="19919"/>
                      <a:pt x="5361" y="19898"/>
                      <a:pt x="5341" y="19878"/>
                    </a:cubicBezTo>
                    <a:cubicBezTo>
                      <a:pt x="5157" y="19692"/>
                      <a:pt x="4968" y="19536"/>
                      <a:pt x="4742" y="19459"/>
                    </a:cubicBezTo>
                    <a:cubicBezTo>
                      <a:pt x="4486" y="19373"/>
                      <a:pt x="4212" y="19361"/>
                      <a:pt x="3947" y="19352"/>
                    </a:cubicBezTo>
                    <a:cubicBezTo>
                      <a:pt x="3881" y="19350"/>
                      <a:pt x="3814" y="19348"/>
                      <a:pt x="3748" y="19348"/>
                    </a:cubicBezTo>
                    <a:cubicBezTo>
                      <a:pt x="3529" y="19348"/>
                      <a:pt x="3311" y="19361"/>
                      <a:pt x="3093" y="19386"/>
                    </a:cubicBezTo>
                    <a:cubicBezTo>
                      <a:pt x="2884" y="19411"/>
                      <a:pt x="2671" y="19488"/>
                      <a:pt x="2637" y="19816"/>
                    </a:cubicBezTo>
                    <a:cubicBezTo>
                      <a:pt x="2605" y="20117"/>
                      <a:pt x="2771" y="20378"/>
                      <a:pt x="2914" y="20571"/>
                    </a:cubicBezTo>
                    <a:cubicBezTo>
                      <a:pt x="3244" y="21017"/>
                      <a:pt x="3687" y="21287"/>
                      <a:pt x="4143" y="21426"/>
                    </a:cubicBezTo>
                    <a:cubicBezTo>
                      <a:pt x="4477" y="21528"/>
                      <a:pt x="4820" y="21560"/>
                      <a:pt x="5164" y="21560"/>
                    </a:cubicBezTo>
                    <a:cubicBezTo>
                      <a:pt x="5391" y="21560"/>
                      <a:pt x="5618" y="21546"/>
                      <a:pt x="5844" y="21530"/>
                    </a:cubicBezTo>
                    <a:cubicBezTo>
                      <a:pt x="5955" y="21923"/>
                      <a:pt x="6067" y="22316"/>
                      <a:pt x="6180" y="22706"/>
                    </a:cubicBezTo>
                    <a:cubicBezTo>
                      <a:pt x="6687" y="24458"/>
                      <a:pt x="7220" y="26195"/>
                      <a:pt x="7778" y="27917"/>
                    </a:cubicBezTo>
                    <a:cubicBezTo>
                      <a:pt x="7786" y="27938"/>
                      <a:pt x="7805" y="27954"/>
                      <a:pt x="7828" y="27958"/>
                    </a:cubicBezTo>
                    <a:cubicBezTo>
                      <a:pt x="7821" y="27961"/>
                      <a:pt x="7815" y="27962"/>
                      <a:pt x="7808" y="27962"/>
                    </a:cubicBezTo>
                    <a:cubicBezTo>
                      <a:pt x="7795" y="27962"/>
                      <a:pt x="7781" y="27957"/>
                      <a:pt x="7771" y="27947"/>
                    </a:cubicBezTo>
                    <a:cubicBezTo>
                      <a:pt x="7759" y="27938"/>
                      <a:pt x="7742" y="27934"/>
                      <a:pt x="7724" y="27934"/>
                    </a:cubicBezTo>
                    <a:cubicBezTo>
                      <a:pt x="7664" y="27934"/>
                      <a:pt x="7588" y="27978"/>
                      <a:pt x="7649" y="28028"/>
                    </a:cubicBezTo>
                    <a:cubicBezTo>
                      <a:pt x="7698" y="28068"/>
                      <a:pt x="7754" y="28088"/>
                      <a:pt x="7809" y="28088"/>
                    </a:cubicBezTo>
                    <a:cubicBezTo>
                      <a:pt x="7873" y="28088"/>
                      <a:pt x="7938" y="28062"/>
                      <a:pt x="7995" y="28013"/>
                    </a:cubicBezTo>
                    <a:cubicBezTo>
                      <a:pt x="8132" y="27894"/>
                      <a:pt x="8171" y="27693"/>
                      <a:pt x="8148" y="27488"/>
                    </a:cubicBezTo>
                    <a:cubicBezTo>
                      <a:pt x="8115" y="27210"/>
                      <a:pt x="8012" y="26942"/>
                      <a:pt x="7938" y="26684"/>
                    </a:cubicBezTo>
                    <a:cubicBezTo>
                      <a:pt x="7861" y="26418"/>
                      <a:pt x="7783" y="26152"/>
                      <a:pt x="7706" y="25886"/>
                    </a:cubicBezTo>
                    <a:cubicBezTo>
                      <a:pt x="7390" y="24797"/>
                      <a:pt x="7076" y="23709"/>
                      <a:pt x="6760" y="22620"/>
                    </a:cubicBezTo>
                    <a:lnTo>
                      <a:pt x="6506" y="21742"/>
                    </a:lnTo>
                    <a:cubicBezTo>
                      <a:pt x="6413" y="21386"/>
                      <a:pt x="6314" y="21036"/>
                      <a:pt x="6207" y="20690"/>
                    </a:cubicBezTo>
                    <a:cubicBezTo>
                      <a:pt x="6776" y="19942"/>
                      <a:pt x="7499" y="19263"/>
                      <a:pt x="7679" y="18160"/>
                    </a:cubicBezTo>
                    <a:cubicBezTo>
                      <a:pt x="7718" y="17929"/>
                      <a:pt x="7736" y="17651"/>
                      <a:pt x="7685" y="17423"/>
                    </a:cubicBezTo>
                    <a:cubicBezTo>
                      <a:pt x="7656" y="17291"/>
                      <a:pt x="7581" y="17241"/>
                      <a:pt x="7496" y="17241"/>
                    </a:cubicBezTo>
                    <a:cubicBezTo>
                      <a:pt x="7434" y="17241"/>
                      <a:pt x="7366" y="17268"/>
                      <a:pt x="7309" y="17310"/>
                    </a:cubicBezTo>
                    <a:cubicBezTo>
                      <a:pt x="7130" y="17438"/>
                      <a:pt x="6957" y="17591"/>
                      <a:pt x="6786" y="17736"/>
                    </a:cubicBezTo>
                    <a:cubicBezTo>
                      <a:pt x="6616" y="17881"/>
                      <a:pt x="6446" y="18037"/>
                      <a:pt x="6293" y="18221"/>
                    </a:cubicBezTo>
                    <a:cubicBezTo>
                      <a:pt x="6041" y="18524"/>
                      <a:pt x="5831" y="18927"/>
                      <a:pt x="5765" y="19372"/>
                    </a:cubicBezTo>
                    <a:cubicBezTo>
                      <a:pt x="5515" y="18660"/>
                      <a:pt x="5294" y="17941"/>
                      <a:pt x="5195" y="17150"/>
                    </a:cubicBezTo>
                    <a:cubicBezTo>
                      <a:pt x="5178" y="17007"/>
                      <a:pt x="5164" y="16864"/>
                      <a:pt x="5149" y="16721"/>
                    </a:cubicBezTo>
                    <a:cubicBezTo>
                      <a:pt x="5248" y="16625"/>
                      <a:pt x="5357" y="16548"/>
                      <a:pt x="5462" y="16468"/>
                    </a:cubicBezTo>
                    <a:cubicBezTo>
                      <a:pt x="5648" y="16328"/>
                      <a:pt x="5815" y="16166"/>
                      <a:pt x="5960" y="15985"/>
                    </a:cubicBezTo>
                    <a:cubicBezTo>
                      <a:pt x="6267" y="15602"/>
                      <a:pt x="6507" y="15117"/>
                      <a:pt x="6651" y="14590"/>
                    </a:cubicBezTo>
                    <a:cubicBezTo>
                      <a:pt x="6723" y="14330"/>
                      <a:pt x="6772" y="14065"/>
                      <a:pt x="6796" y="13797"/>
                    </a:cubicBezTo>
                    <a:cubicBezTo>
                      <a:pt x="6809" y="13668"/>
                      <a:pt x="6814" y="13540"/>
                      <a:pt x="6814" y="13411"/>
                    </a:cubicBezTo>
                    <a:cubicBezTo>
                      <a:pt x="6814" y="13294"/>
                      <a:pt x="6827" y="13117"/>
                      <a:pt x="6784" y="13012"/>
                    </a:cubicBezTo>
                    <a:cubicBezTo>
                      <a:pt x="6750" y="12929"/>
                      <a:pt x="6696" y="12899"/>
                      <a:pt x="6636" y="12899"/>
                    </a:cubicBezTo>
                    <a:cubicBezTo>
                      <a:pt x="6525" y="12899"/>
                      <a:pt x="6392" y="13000"/>
                      <a:pt x="6314" y="13061"/>
                    </a:cubicBezTo>
                    <a:cubicBezTo>
                      <a:pt x="6114" y="13221"/>
                      <a:pt x="5914" y="13388"/>
                      <a:pt x="5731" y="13584"/>
                    </a:cubicBezTo>
                    <a:cubicBezTo>
                      <a:pt x="5411" y="13923"/>
                      <a:pt x="5131" y="14377"/>
                      <a:pt x="5021" y="14902"/>
                    </a:cubicBezTo>
                    <a:cubicBezTo>
                      <a:pt x="5012" y="14800"/>
                      <a:pt x="5002" y="14699"/>
                      <a:pt x="4991" y="14597"/>
                    </a:cubicBezTo>
                    <a:cubicBezTo>
                      <a:pt x="4919" y="13924"/>
                      <a:pt x="4799" y="13267"/>
                      <a:pt x="4655" y="12619"/>
                    </a:cubicBezTo>
                    <a:cubicBezTo>
                      <a:pt x="4709" y="12542"/>
                      <a:pt x="4804" y="12431"/>
                      <a:pt x="4812" y="12419"/>
                    </a:cubicBezTo>
                    <a:cubicBezTo>
                      <a:pt x="4898" y="12328"/>
                      <a:pt x="4984" y="12238"/>
                      <a:pt x="5072" y="12149"/>
                    </a:cubicBezTo>
                    <a:cubicBezTo>
                      <a:pt x="5237" y="11983"/>
                      <a:pt x="5402" y="11817"/>
                      <a:pt x="5557" y="11632"/>
                    </a:cubicBezTo>
                    <a:cubicBezTo>
                      <a:pt x="5877" y="11247"/>
                      <a:pt x="6098" y="10783"/>
                      <a:pt x="6186" y="10215"/>
                    </a:cubicBezTo>
                    <a:cubicBezTo>
                      <a:pt x="6226" y="9954"/>
                      <a:pt x="6268" y="9629"/>
                      <a:pt x="6230" y="9366"/>
                    </a:cubicBezTo>
                    <a:cubicBezTo>
                      <a:pt x="6200" y="9166"/>
                      <a:pt x="6069" y="9090"/>
                      <a:pt x="5934" y="9090"/>
                    </a:cubicBezTo>
                    <a:cubicBezTo>
                      <a:pt x="5907" y="9090"/>
                      <a:pt x="5879" y="9093"/>
                      <a:pt x="5853" y="9099"/>
                    </a:cubicBezTo>
                    <a:cubicBezTo>
                      <a:pt x="5670" y="9138"/>
                      <a:pt x="5504" y="9293"/>
                      <a:pt x="5368" y="9458"/>
                    </a:cubicBezTo>
                    <a:cubicBezTo>
                      <a:pt x="5199" y="9662"/>
                      <a:pt x="5045" y="9897"/>
                      <a:pt x="4895" y="10125"/>
                    </a:cubicBezTo>
                    <a:cubicBezTo>
                      <a:pt x="4662" y="10483"/>
                      <a:pt x="4446" y="10891"/>
                      <a:pt x="4351" y="11344"/>
                    </a:cubicBezTo>
                    <a:cubicBezTo>
                      <a:pt x="4183" y="10677"/>
                      <a:pt x="4012" y="10012"/>
                      <a:pt x="3860" y="9339"/>
                    </a:cubicBezTo>
                    <a:cubicBezTo>
                      <a:pt x="3869" y="9331"/>
                      <a:pt x="3873" y="9319"/>
                      <a:pt x="3875" y="9308"/>
                    </a:cubicBezTo>
                    <a:cubicBezTo>
                      <a:pt x="3902" y="9012"/>
                      <a:pt x="4169" y="8850"/>
                      <a:pt x="4312" y="8658"/>
                    </a:cubicBezTo>
                    <a:cubicBezTo>
                      <a:pt x="4476" y="8436"/>
                      <a:pt x="4606" y="8173"/>
                      <a:pt x="4725" y="7903"/>
                    </a:cubicBezTo>
                    <a:cubicBezTo>
                      <a:pt x="4979" y="7328"/>
                      <a:pt x="5225" y="6698"/>
                      <a:pt x="5271" y="6028"/>
                    </a:cubicBezTo>
                    <a:cubicBezTo>
                      <a:pt x="5285" y="5825"/>
                      <a:pt x="5327" y="5405"/>
                      <a:pt x="5147" y="5322"/>
                    </a:cubicBezTo>
                    <a:cubicBezTo>
                      <a:pt x="5120" y="5310"/>
                      <a:pt x="5094" y="5304"/>
                      <a:pt x="5067" y="5304"/>
                    </a:cubicBezTo>
                    <a:cubicBezTo>
                      <a:pt x="4912" y="5304"/>
                      <a:pt x="4754" y="5489"/>
                      <a:pt x="4639" y="5608"/>
                    </a:cubicBezTo>
                    <a:cubicBezTo>
                      <a:pt x="4306" y="5954"/>
                      <a:pt x="4032" y="6405"/>
                      <a:pt x="3837" y="6907"/>
                    </a:cubicBezTo>
                    <a:cubicBezTo>
                      <a:pt x="3716" y="7220"/>
                      <a:pt x="3629" y="7544"/>
                      <a:pt x="3574" y="7874"/>
                    </a:cubicBezTo>
                    <a:cubicBezTo>
                      <a:pt x="3559" y="7776"/>
                      <a:pt x="3542" y="7677"/>
                      <a:pt x="3526" y="7577"/>
                    </a:cubicBezTo>
                    <a:cubicBezTo>
                      <a:pt x="3463" y="7144"/>
                      <a:pt x="3406" y="6701"/>
                      <a:pt x="3339" y="6261"/>
                    </a:cubicBezTo>
                    <a:cubicBezTo>
                      <a:pt x="3467" y="5718"/>
                      <a:pt x="3569" y="5169"/>
                      <a:pt x="3643" y="4617"/>
                    </a:cubicBezTo>
                    <a:cubicBezTo>
                      <a:pt x="3682" y="4323"/>
                      <a:pt x="3712" y="4027"/>
                      <a:pt x="3735" y="3730"/>
                    </a:cubicBezTo>
                    <a:cubicBezTo>
                      <a:pt x="3753" y="3475"/>
                      <a:pt x="3790" y="3194"/>
                      <a:pt x="3765" y="2941"/>
                    </a:cubicBezTo>
                    <a:cubicBezTo>
                      <a:pt x="3749" y="2788"/>
                      <a:pt x="3705" y="2625"/>
                      <a:pt x="3592" y="2564"/>
                    </a:cubicBezTo>
                    <a:cubicBezTo>
                      <a:pt x="3560" y="2546"/>
                      <a:pt x="3526" y="2538"/>
                      <a:pt x="3492" y="2538"/>
                    </a:cubicBezTo>
                    <a:cubicBezTo>
                      <a:pt x="3409" y="2538"/>
                      <a:pt x="3325" y="2590"/>
                      <a:pt x="3270" y="2685"/>
                    </a:cubicBezTo>
                    <a:cubicBezTo>
                      <a:pt x="3170" y="2859"/>
                      <a:pt x="3137" y="3125"/>
                      <a:pt x="3100" y="3331"/>
                    </a:cubicBezTo>
                    <a:cubicBezTo>
                      <a:pt x="3047" y="3618"/>
                      <a:pt x="3010" y="3908"/>
                      <a:pt x="2989" y="4200"/>
                    </a:cubicBezTo>
                    <a:cubicBezTo>
                      <a:pt x="2981" y="4299"/>
                      <a:pt x="2977" y="4397"/>
                      <a:pt x="2973" y="4494"/>
                    </a:cubicBezTo>
                    <a:cubicBezTo>
                      <a:pt x="2903" y="4249"/>
                      <a:pt x="2817" y="4007"/>
                      <a:pt x="2718" y="3770"/>
                    </a:cubicBezTo>
                    <a:cubicBezTo>
                      <a:pt x="2694" y="3222"/>
                      <a:pt x="2666" y="2674"/>
                      <a:pt x="2583" y="2145"/>
                    </a:cubicBezTo>
                    <a:cubicBezTo>
                      <a:pt x="2528" y="1789"/>
                      <a:pt x="2437" y="1449"/>
                      <a:pt x="2290" y="1147"/>
                    </a:cubicBezTo>
                    <a:cubicBezTo>
                      <a:pt x="2151" y="859"/>
                      <a:pt x="1974" y="611"/>
                      <a:pt x="1788" y="380"/>
                    </a:cubicBezTo>
                    <a:cubicBezTo>
                      <a:pt x="1719" y="292"/>
                      <a:pt x="1533" y="0"/>
                      <a:pt x="13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2"/>
              <p:cNvSpPr/>
              <p:nvPr/>
            </p:nvSpPr>
            <p:spPr>
              <a:xfrm>
                <a:off x="818500" y="2989550"/>
                <a:ext cx="149325" cy="538425"/>
              </a:xfrm>
              <a:custGeom>
                <a:avLst/>
                <a:gdLst/>
                <a:ahLst/>
                <a:cxnLst/>
                <a:rect l="l" t="t" r="r" b="b"/>
                <a:pathLst>
                  <a:path w="5973" h="21537" extrusionOk="0">
                    <a:moveTo>
                      <a:pt x="4688" y="0"/>
                    </a:moveTo>
                    <a:cubicBezTo>
                      <a:pt x="4663" y="0"/>
                      <a:pt x="4638" y="8"/>
                      <a:pt x="4621" y="18"/>
                    </a:cubicBezTo>
                    <a:cubicBezTo>
                      <a:pt x="4395" y="150"/>
                      <a:pt x="4247" y="470"/>
                      <a:pt x="4121" y="744"/>
                    </a:cubicBezTo>
                    <a:cubicBezTo>
                      <a:pt x="3974" y="1070"/>
                      <a:pt x="3859" y="1410"/>
                      <a:pt x="3781" y="1759"/>
                    </a:cubicBezTo>
                    <a:cubicBezTo>
                      <a:pt x="3619" y="2468"/>
                      <a:pt x="3588" y="3201"/>
                      <a:pt x="3686" y="3921"/>
                    </a:cubicBezTo>
                    <a:cubicBezTo>
                      <a:pt x="3688" y="3931"/>
                      <a:pt x="3691" y="3940"/>
                      <a:pt x="3696" y="3948"/>
                    </a:cubicBezTo>
                    <a:cubicBezTo>
                      <a:pt x="3673" y="4021"/>
                      <a:pt x="3651" y="4096"/>
                      <a:pt x="3628" y="4170"/>
                    </a:cubicBezTo>
                    <a:cubicBezTo>
                      <a:pt x="3501" y="3520"/>
                      <a:pt x="3356" y="2877"/>
                      <a:pt x="3196" y="2239"/>
                    </a:cubicBezTo>
                    <a:cubicBezTo>
                      <a:pt x="3139" y="2011"/>
                      <a:pt x="3079" y="1782"/>
                      <a:pt x="3016" y="1555"/>
                    </a:cubicBezTo>
                    <a:cubicBezTo>
                      <a:pt x="2976" y="1409"/>
                      <a:pt x="2920" y="1279"/>
                      <a:pt x="2796" y="1265"/>
                    </a:cubicBezTo>
                    <a:cubicBezTo>
                      <a:pt x="2790" y="1264"/>
                      <a:pt x="2784" y="1264"/>
                      <a:pt x="2777" y="1264"/>
                    </a:cubicBezTo>
                    <a:cubicBezTo>
                      <a:pt x="2681" y="1264"/>
                      <a:pt x="2591" y="1337"/>
                      <a:pt x="2556" y="1463"/>
                    </a:cubicBezTo>
                    <a:cubicBezTo>
                      <a:pt x="2502" y="1656"/>
                      <a:pt x="2573" y="1925"/>
                      <a:pt x="2597" y="2121"/>
                    </a:cubicBezTo>
                    <a:cubicBezTo>
                      <a:pt x="2654" y="2571"/>
                      <a:pt x="2706" y="3024"/>
                      <a:pt x="2770" y="3473"/>
                    </a:cubicBezTo>
                    <a:cubicBezTo>
                      <a:pt x="2823" y="3851"/>
                      <a:pt x="2892" y="4234"/>
                      <a:pt x="3029" y="4573"/>
                    </a:cubicBezTo>
                    <a:cubicBezTo>
                      <a:pt x="3105" y="4757"/>
                      <a:pt x="3216" y="4982"/>
                      <a:pt x="3360" y="5102"/>
                    </a:cubicBezTo>
                    <a:cubicBezTo>
                      <a:pt x="3315" y="5280"/>
                      <a:pt x="3272" y="5462"/>
                      <a:pt x="3235" y="5645"/>
                    </a:cubicBezTo>
                    <a:cubicBezTo>
                      <a:pt x="3146" y="6097"/>
                      <a:pt x="3072" y="6554"/>
                      <a:pt x="3007" y="7014"/>
                    </a:cubicBezTo>
                    <a:cubicBezTo>
                      <a:pt x="2650" y="6249"/>
                      <a:pt x="2111" y="5656"/>
                      <a:pt x="1483" y="5342"/>
                    </a:cubicBezTo>
                    <a:cubicBezTo>
                      <a:pt x="1472" y="5337"/>
                      <a:pt x="1456" y="5333"/>
                      <a:pt x="1438" y="5333"/>
                    </a:cubicBezTo>
                    <a:cubicBezTo>
                      <a:pt x="1401" y="5333"/>
                      <a:pt x="1359" y="5348"/>
                      <a:pt x="1358" y="5395"/>
                    </a:cubicBezTo>
                    <a:cubicBezTo>
                      <a:pt x="1342" y="6667"/>
                      <a:pt x="1973" y="7860"/>
                      <a:pt x="2847" y="8287"/>
                    </a:cubicBezTo>
                    <a:cubicBezTo>
                      <a:pt x="2806" y="8639"/>
                      <a:pt x="2767" y="8991"/>
                      <a:pt x="2727" y="9341"/>
                    </a:cubicBezTo>
                    <a:cubicBezTo>
                      <a:pt x="2646" y="10062"/>
                      <a:pt x="2570" y="10786"/>
                      <a:pt x="2500" y="11510"/>
                    </a:cubicBezTo>
                    <a:cubicBezTo>
                      <a:pt x="2161" y="10614"/>
                      <a:pt x="1548" y="9924"/>
                      <a:pt x="831" y="9645"/>
                    </a:cubicBezTo>
                    <a:cubicBezTo>
                      <a:pt x="821" y="9641"/>
                      <a:pt x="804" y="9638"/>
                      <a:pt x="785" y="9638"/>
                    </a:cubicBezTo>
                    <a:cubicBezTo>
                      <a:pt x="748" y="9638"/>
                      <a:pt x="704" y="9651"/>
                      <a:pt x="705" y="9699"/>
                    </a:cubicBezTo>
                    <a:cubicBezTo>
                      <a:pt x="745" y="11064"/>
                      <a:pt x="1440" y="12308"/>
                      <a:pt x="2386" y="12754"/>
                    </a:cubicBezTo>
                    <a:cubicBezTo>
                      <a:pt x="2263" y="14177"/>
                      <a:pt x="2164" y="15603"/>
                      <a:pt x="2088" y="17032"/>
                    </a:cubicBezTo>
                    <a:cubicBezTo>
                      <a:pt x="2087" y="17068"/>
                      <a:pt x="2086" y="17104"/>
                      <a:pt x="2083" y="17140"/>
                    </a:cubicBezTo>
                    <a:cubicBezTo>
                      <a:pt x="1911" y="16671"/>
                      <a:pt x="1684" y="16239"/>
                      <a:pt x="1412" y="15869"/>
                    </a:cubicBezTo>
                    <a:cubicBezTo>
                      <a:pt x="1264" y="15668"/>
                      <a:pt x="1098" y="15479"/>
                      <a:pt x="918" y="15307"/>
                    </a:cubicBezTo>
                    <a:cubicBezTo>
                      <a:pt x="805" y="15201"/>
                      <a:pt x="674" y="15072"/>
                      <a:pt x="536" y="15072"/>
                    </a:cubicBezTo>
                    <a:cubicBezTo>
                      <a:pt x="494" y="15072"/>
                      <a:pt x="451" y="15084"/>
                      <a:pt x="408" y="15113"/>
                    </a:cubicBezTo>
                    <a:cubicBezTo>
                      <a:pt x="0" y="15385"/>
                      <a:pt x="451" y="16195"/>
                      <a:pt x="616" y="16489"/>
                    </a:cubicBezTo>
                    <a:cubicBezTo>
                      <a:pt x="869" y="16935"/>
                      <a:pt x="1188" y="17308"/>
                      <a:pt x="1550" y="17580"/>
                    </a:cubicBezTo>
                    <a:cubicBezTo>
                      <a:pt x="1661" y="17663"/>
                      <a:pt x="1831" y="17818"/>
                      <a:pt x="1976" y="17818"/>
                    </a:cubicBezTo>
                    <a:cubicBezTo>
                      <a:pt x="2002" y="17818"/>
                      <a:pt x="2027" y="17813"/>
                      <a:pt x="2051" y="17801"/>
                    </a:cubicBezTo>
                    <a:lnTo>
                      <a:pt x="2051" y="17801"/>
                    </a:lnTo>
                    <a:cubicBezTo>
                      <a:pt x="1996" y="18993"/>
                      <a:pt x="1957" y="20185"/>
                      <a:pt x="1934" y="21380"/>
                    </a:cubicBezTo>
                    <a:cubicBezTo>
                      <a:pt x="1936" y="21383"/>
                      <a:pt x="1936" y="21386"/>
                      <a:pt x="1937" y="21389"/>
                    </a:cubicBezTo>
                    <a:cubicBezTo>
                      <a:pt x="1935" y="21388"/>
                      <a:pt x="1934" y="21388"/>
                      <a:pt x="1932" y="21388"/>
                    </a:cubicBezTo>
                    <a:cubicBezTo>
                      <a:pt x="1869" y="21388"/>
                      <a:pt x="1787" y="21438"/>
                      <a:pt x="1854" y="21486"/>
                    </a:cubicBezTo>
                    <a:cubicBezTo>
                      <a:pt x="1904" y="21520"/>
                      <a:pt x="1957" y="21536"/>
                      <a:pt x="2010" y="21536"/>
                    </a:cubicBezTo>
                    <a:cubicBezTo>
                      <a:pt x="2102" y="21536"/>
                      <a:pt x="2194" y="21487"/>
                      <a:pt x="2263" y="21396"/>
                    </a:cubicBezTo>
                    <a:cubicBezTo>
                      <a:pt x="2407" y="21204"/>
                      <a:pt x="2380" y="20914"/>
                      <a:pt x="2357" y="20667"/>
                    </a:cubicBezTo>
                    <a:cubicBezTo>
                      <a:pt x="2296" y="19985"/>
                      <a:pt x="2350" y="19305"/>
                      <a:pt x="2411" y="18627"/>
                    </a:cubicBezTo>
                    <a:cubicBezTo>
                      <a:pt x="2439" y="18322"/>
                      <a:pt x="2466" y="18016"/>
                      <a:pt x="2493" y="17710"/>
                    </a:cubicBezTo>
                    <a:cubicBezTo>
                      <a:pt x="2784" y="17468"/>
                      <a:pt x="3122" y="17325"/>
                      <a:pt x="3405" y="17065"/>
                    </a:cubicBezTo>
                    <a:cubicBezTo>
                      <a:pt x="3722" y="16774"/>
                      <a:pt x="3995" y="16401"/>
                      <a:pt x="4209" y="15969"/>
                    </a:cubicBezTo>
                    <a:cubicBezTo>
                      <a:pt x="4321" y="15743"/>
                      <a:pt x="4414" y="15508"/>
                      <a:pt x="4487" y="15265"/>
                    </a:cubicBezTo>
                    <a:cubicBezTo>
                      <a:pt x="4554" y="15046"/>
                      <a:pt x="4625" y="14800"/>
                      <a:pt x="4634" y="14560"/>
                    </a:cubicBezTo>
                    <a:cubicBezTo>
                      <a:pt x="4641" y="14377"/>
                      <a:pt x="4608" y="14161"/>
                      <a:pt x="4472" y="14081"/>
                    </a:cubicBezTo>
                    <a:cubicBezTo>
                      <a:pt x="4433" y="14058"/>
                      <a:pt x="4394" y="14048"/>
                      <a:pt x="4357" y="14048"/>
                    </a:cubicBezTo>
                    <a:cubicBezTo>
                      <a:pt x="4232" y="14048"/>
                      <a:pt x="4118" y="14160"/>
                      <a:pt x="4019" y="14267"/>
                    </a:cubicBezTo>
                    <a:cubicBezTo>
                      <a:pt x="3488" y="14836"/>
                      <a:pt x="3019" y="15508"/>
                      <a:pt x="2623" y="16254"/>
                    </a:cubicBezTo>
                    <a:cubicBezTo>
                      <a:pt x="2674" y="15673"/>
                      <a:pt x="2727" y="15093"/>
                      <a:pt x="2779" y="14513"/>
                    </a:cubicBezTo>
                    <a:lnTo>
                      <a:pt x="2870" y="13480"/>
                    </a:lnTo>
                    <a:cubicBezTo>
                      <a:pt x="3046" y="13428"/>
                      <a:pt x="3223" y="13388"/>
                      <a:pt x="3396" y="13331"/>
                    </a:cubicBezTo>
                    <a:cubicBezTo>
                      <a:pt x="3621" y="13257"/>
                      <a:pt x="3831" y="13145"/>
                      <a:pt x="4019" y="13004"/>
                    </a:cubicBezTo>
                    <a:cubicBezTo>
                      <a:pt x="4399" y="12718"/>
                      <a:pt x="4724" y="12298"/>
                      <a:pt x="4957" y="11800"/>
                    </a:cubicBezTo>
                    <a:cubicBezTo>
                      <a:pt x="5080" y="11534"/>
                      <a:pt x="5174" y="11256"/>
                      <a:pt x="5236" y="10970"/>
                    </a:cubicBezTo>
                    <a:cubicBezTo>
                      <a:pt x="5284" y="10748"/>
                      <a:pt x="5373" y="10381"/>
                      <a:pt x="5145" y="10291"/>
                    </a:cubicBezTo>
                    <a:cubicBezTo>
                      <a:pt x="5114" y="10279"/>
                      <a:pt x="5083" y="10273"/>
                      <a:pt x="5051" y="10273"/>
                    </a:cubicBezTo>
                    <a:cubicBezTo>
                      <a:pt x="4869" y="10273"/>
                      <a:pt x="4682" y="10453"/>
                      <a:pt x="4535" y="10564"/>
                    </a:cubicBezTo>
                    <a:cubicBezTo>
                      <a:pt x="4289" y="10748"/>
                      <a:pt x="4048" y="10946"/>
                      <a:pt x="3813" y="11157"/>
                    </a:cubicBezTo>
                    <a:cubicBezTo>
                      <a:pt x="3535" y="11409"/>
                      <a:pt x="3266" y="11680"/>
                      <a:pt x="3006" y="11966"/>
                    </a:cubicBezTo>
                    <a:cubicBezTo>
                      <a:pt x="3053" y="11443"/>
                      <a:pt x="3099" y="10920"/>
                      <a:pt x="3146" y="10398"/>
                    </a:cubicBezTo>
                    <a:cubicBezTo>
                      <a:pt x="3203" y="9755"/>
                      <a:pt x="3258" y="9109"/>
                      <a:pt x="3323" y="8469"/>
                    </a:cubicBezTo>
                    <a:cubicBezTo>
                      <a:pt x="3336" y="8468"/>
                      <a:pt x="3349" y="8468"/>
                      <a:pt x="3361" y="8468"/>
                    </a:cubicBezTo>
                    <a:cubicBezTo>
                      <a:pt x="3406" y="8468"/>
                      <a:pt x="3450" y="8471"/>
                      <a:pt x="3486" y="8471"/>
                    </a:cubicBezTo>
                    <a:cubicBezTo>
                      <a:pt x="3496" y="8471"/>
                      <a:pt x="3506" y="8471"/>
                      <a:pt x="3515" y="8470"/>
                    </a:cubicBezTo>
                    <a:cubicBezTo>
                      <a:pt x="3646" y="8457"/>
                      <a:pt x="3776" y="8427"/>
                      <a:pt x="3902" y="8383"/>
                    </a:cubicBezTo>
                    <a:cubicBezTo>
                      <a:pt x="4154" y="8293"/>
                      <a:pt x="4394" y="8140"/>
                      <a:pt x="4607" y="7939"/>
                    </a:cubicBezTo>
                    <a:cubicBezTo>
                      <a:pt x="5040" y="7529"/>
                      <a:pt x="5360" y="6928"/>
                      <a:pt x="5484" y="6228"/>
                    </a:cubicBezTo>
                    <a:cubicBezTo>
                      <a:pt x="5493" y="6178"/>
                      <a:pt x="5424" y="6169"/>
                      <a:pt x="5392" y="6169"/>
                    </a:cubicBezTo>
                    <a:cubicBezTo>
                      <a:pt x="5387" y="6169"/>
                      <a:pt x="5382" y="6169"/>
                      <a:pt x="5380" y="6169"/>
                    </a:cubicBezTo>
                    <a:cubicBezTo>
                      <a:pt x="4658" y="6269"/>
                      <a:pt x="3978" y="6700"/>
                      <a:pt x="3450" y="7363"/>
                    </a:cubicBezTo>
                    <a:cubicBezTo>
                      <a:pt x="3489" y="7063"/>
                      <a:pt x="3533" y="6763"/>
                      <a:pt x="3583" y="6464"/>
                    </a:cubicBezTo>
                    <a:cubicBezTo>
                      <a:pt x="3652" y="6069"/>
                      <a:pt x="3736" y="5683"/>
                      <a:pt x="3826" y="5299"/>
                    </a:cubicBezTo>
                    <a:cubicBezTo>
                      <a:pt x="4337" y="5216"/>
                      <a:pt x="4860" y="5055"/>
                      <a:pt x="5284" y="4646"/>
                    </a:cubicBezTo>
                    <a:cubicBezTo>
                      <a:pt x="5661" y="4283"/>
                      <a:pt x="5946" y="3726"/>
                      <a:pt x="5970" y="3087"/>
                    </a:cubicBezTo>
                    <a:cubicBezTo>
                      <a:pt x="5972" y="3039"/>
                      <a:pt x="5928" y="3027"/>
                      <a:pt x="5890" y="3027"/>
                    </a:cubicBezTo>
                    <a:cubicBezTo>
                      <a:pt x="5872" y="3027"/>
                      <a:pt x="5855" y="3030"/>
                      <a:pt x="5846" y="3032"/>
                    </a:cubicBezTo>
                    <a:cubicBezTo>
                      <a:pt x="5366" y="3192"/>
                      <a:pt x="4910" y="3477"/>
                      <a:pt x="4508" y="3870"/>
                    </a:cubicBezTo>
                    <a:cubicBezTo>
                      <a:pt x="4338" y="4036"/>
                      <a:pt x="4182" y="4216"/>
                      <a:pt x="4041" y="4407"/>
                    </a:cubicBezTo>
                    <a:cubicBezTo>
                      <a:pt x="4045" y="4393"/>
                      <a:pt x="4048" y="4379"/>
                      <a:pt x="4052" y="4363"/>
                    </a:cubicBezTo>
                    <a:cubicBezTo>
                      <a:pt x="4081" y="4246"/>
                      <a:pt x="4106" y="4129"/>
                      <a:pt x="4132" y="4010"/>
                    </a:cubicBezTo>
                    <a:cubicBezTo>
                      <a:pt x="4249" y="3740"/>
                      <a:pt x="4365" y="3470"/>
                      <a:pt x="4482" y="3201"/>
                    </a:cubicBezTo>
                    <a:cubicBezTo>
                      <a:pt x="4612" y="2894"/>
                      <a:pt x="4742" y="2582"/>
                      <a:pt x="4820" y="2241"/>
                    </a:cubicBezTo>
                    <a:cubicBezTo>
                      <a:pt x="4983" y="1526"/>
                      <a:pt x="4873" y="776"/>
                      <a:pt x="4762" y="61"/>
                    </a:cubicBezTo>
                    <a:cubicBezTo>
                      <a:pt x="4756" y="15"/>
                      <a:pt x="4723" y="0"/>
                      <a:pt x="46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2"/>
              <p:cNvSpPr/>
              <p:nvPr/>
            </p:nvSpPr>
            <p:spPr>
              <a:xfrm>
                <a:off x="866575" y="2966475"/>
                <a:ext cx="233925" cy="586475"/>
              </a:xfrm>
              <a:custGeom>
                <a:avLst/>
                <a:gdLst/>
                <a:ahLst/>
                <a:cxnLst/>
                <a:rect l="l" t="t" r="r" b="b"/>
                <a:pathLst>
                  <a:path w="9357" h="23459" extrusionOk="0">
                    <a:moveTo>
                      <a:pt x="8711" y="0"/>
                    </a:moveTo>
                    <a:cubicBezTo>
                      <a:pt x="8550" y="0"/>
                      <a:pt x="8371" y="163"/>
                      <a:pt x="8249" y="260"/>
                    </a:cubicBezTo>
                    <a:cubicBezTo>
                      <a:pt x="7807" y="608"/>
                      <a:pt x="7426" y="1090"/>
                      <a:pt x="7130" y="1656"/>
                    </a:cubicBezTo>
                    <a:cubicBezTo>
                      <a:pt x="6795" y="2292"/>
                      <a:pt x="6581" y="3034"/>
                      <a:pt x="6504" y="3807"/>
                    </a:cubicBezTo>
                    <a:cubicBezTo>
                      <a:pt x="6452" y="3928"/>
                      <a:pt x="6400" y="4048"/>
                      <a:pt x="6350" y="4168"/>
                    </a:cubicBezTo>
                    <a:cubicBezTo>
                      <a:pt x="6362" y="3545"/>
                      <a:pt x="6340" y="2921"/>
                      <a:pt x="6281" y="2300"/>
                    </a:cubicBezTo>
                    <a:cubicBezTo>
                      <a:pt x="6249" y="1953"/>
                      <a:pt x="6176" y="1305"/>
                      <a:pt x="5866" y="1305"/>
                    </a:cubicBezTo>
                    <a:cubicBezTo>
                      <a:pt x="5818" y="1305"/>
                      <a:pt x="5764" y="1321"/>
                      <a:pt x="5704" y="1356"/>
                    </a:cubicBezTo>
                    <a:cubicBezTo>
                      <a:pt x="5545" y="1447"/>
                      <a:pt x="5505" y="1694"/>
                      <a:pt x="5498" y="1909"/>
                    </a:cubicBezTo>
                    <a:cubicBezTo>
                      <a:pt x="5486" y="2289"/>
                      <a:pt x="5503" y="2678"/>
                      <a:pt x="5516" y="3058"/>
                    </a:cubicBezTo>
                    <a:cubicBezTo>
                      <a:pt x="5531" y="3554"/>
                      <a:pt x="5556" y="4048"/>
                      <a:pt x="5591" y="4541"/>
                    </a:cubicBezTo>
                    <a:cubicBezTo>
                      <a:pt x="5609" y="4786"/>
                      <a:pt x="5619" y="5037"/>
                      <a:pt x="5651" y="5280"/>
                    </a:cubicBezTo>
                    <a:cubicBezTo>
                      <a:pt x="5698" y="5653"/>
                      <a:pt x="5744" y="5706"/>
                      <a:pt x="5616" y="6061"/>
                    </a:cubicBezTo>
                    <a:cubicBezTo>
                      <a:pt x="5559" y="6220"/>
                      <a:pt x="5295" y="6766"/>
                      <a:pt x="5324" y="6934"/>
                    </a:cubicBezTo>
                    <a:lnTo>
                      <a:pt x="5324" y="6934"/>
                    </a:lnTo>
                    <a:cubicBezTo>
                      <a:pt x="5234" y="6440"/>
                      <a:pt x="5090" y="5956"/>
                      <a:pt x="4896" y="5492"/>
                    </a:cubicBezTo>
                    <a:cubicBezTo>
                      <a:pt x="4670" y="4960"/>
                      <a:pt x="4321" y="4391"/>
                      <a:pt x="3846" y="4391"/>
                    </a:cubicBezTo>
                    <a:cubicBezTo>
                      <a:pt x="3794" y="4391"/>
                      <a:pt x="3741" y="4397"/>
                      <a:pt x="3687" y="4411"/>
                    </a:cubicBezTo>
                    <a:cubicBezTo>
                      <a:pt x="3651" y="4421"/>
                      <a:pt x="3606" y="4440"/>
                      <a:pt x="3600" y="4497"/>
                    </a:cubicBezTo>
                    <a:cubicBezTo>
                      <a:pt x="3498" y="5565"/>
                      <a:pt x="3667" y="6667"/>
                      <a:pt x="4064" y="7595"/>
                    </a:cubicBezTo>
                    <a:cubicBezTo>
                      <a:pt x="4159" y="7814"/>
                      <a:pt x="4266" y="8026"/>
                      <a:pt x="4387" y="8229"/>
                    </a:cubicBezTo>
                    <a:cubicBezTo>
                      <a:pt x="4497" y="8412"/>
                      <a:pt x="4629" y="8657"/>
                      <a:pt x="4787" y="8765"/>
                    </a:cubicBezTo>
                    <a:cubicBezTo>
                      <a:pt x="4796" y="8770"/>
                      <a:pt x="4803" y="8773"/>
                      <a:pt x="4812" y="8777"/>
                    </a:cubicBezTo>
                    <a:cubicBezTo>
                      <a:pt x="4702" y="9235"/>
                      <a:pt x="4602" y="9698"/>
                      <a:pt x="4517" y="10167"/>
                    </a:cubicBezTo>
                    <a:cubicBezTo>
                      <a:pt x="4460" y="10480"/>
                      <a:pt x="4413" y="10794"/>
                      <a:pt x="4366" y="11110"/>
                    </a:cubicBezTo>
                    <a:cubicBezTo>
                      <a:pt x="4160" y="10435"/>
                      <a:pt x="3800" y="9866"/>
                      <a:pt x="3401" y="9370"/>
                    </a:cubicBezTo>
                    <a:cubicBezTo>
                      <a:pt x="3265" y="9202"/>
                      <a:pt x="3125" y="9040"/>
                      <a:pt x="2982" y="8882"/>
                    </a:cubicBezTo>
                    <a:cubicBezTo>
                      <a:pt x="2862" y="8747"/>
                      <a:pt x="2722" y="8539"/>
                      <a:pt x="2565" y="8490"/>
                    </a:cubicBezTo>
                    <a:cubicBezTo>
                      <a:pt x="2531" y="8480"/>
                      <a:pt x="2501" y="8475"/>
                      <a:pt x="2474" y="8475"/>
                    </a:cubicBezTo>
                    <a:cubicBezTo>
                      <a:pt x="2169" y="8475"/>
                      <a:pt x="2266" y="9091"/>
                      <a:pt x="2345" y="9362"/>
                    </a:cubicBezTo>
                    <a:cubicBezTo>
                      <a:pt x="2506" y="9909"/>
                      <a:pt x="2711" y="10441"/>
                      <a:pt x="2897" y="10974"/>
                    </a:cubicBezTo>
                    <a:cubicBezTo>
                      <a:pt x="3047" y="11407"/>
                      <a:pt x="3212" y="11846"/>
                      <a:pt x="3463" y="12190"/>
                    </a:cubicBezTo>
                    <a:cubicBezTo>
                      <a:pt x="3567" y="12335"/>
                      <a:pt x="3797" y="12450"/>
                      <a:pt x="3871" y="12606"/>
                    </a:cubicBezTo>
                    <a:cubicBezTo>
                      <a:pt x="4127" y="13143"/>
                      <a:pt x="3638" y="14111"/>
                      <a:pt x="3453" y="14535"/>
                    </a:cubicBezTo>
                    <a:cubicBezTo>
                      <a:pt x="3290" y="14903"/>
                      <a:pt x="3117" y="15264"/>
                      <a:pt x="2947" y="15627"/>
                    </a:cubicBezTo>
                    <a:cubicBezTo>
                      <a:pt x="2985" y="15296"/>
                      <a:pt x="3004" y="14964"/>
                      <a:pt x="2935" y="14638"/>
                    </a:cubicBezTo>
                    <a:cubicBezTo>
                      <a:pt x="2809" y="14047"/>
                      <a:pt x="2411" y="13688"/>
                      <a:pt x="2051" y="13376"/>
                    </a:cubicBezTo>
                    <a:cubicBezTo>
                      <a:pt x="2029" y="13358"/>
                      <a:pt x="1999" y="13349"/>
                      <a:pt x="1969" y="13349"/>
                    </a:cubicBezTo>
                    <a:cubicBezTo>
                      <a:pt x="1930" y="13349"/>
                      <a:pt x="1890" y="13364"/>
                      <a:pt x="1865" y="13394"/>
                    </a:cubicBezTo>
                    <a:cubicBezTo>
                      <a:pt x="1588" y="13729"/>
                      <a:pt x="1552" y="14274"/>
                      <a:pt x="1532" y="14747"/>
                    </a:cubicBezTo>
                    <a:cubicBezTo>
                      <a:pt x="1505" y="15344"/>
                      <a:pt x="1542" y="15943"/>
                      <a:pt x="1642" y="16532"/>
                    </a:cubicBezTo>
                    <a:cubicBezTo>
                      <a:pt x="1685" y="16791"/>
                      <a:pt x="1739" y="17045"/>
                      <a:pt x="1806" y="17294"/>
                    </a:cubicBezTo>
                    <a:cubicBezTo>
                      <a:pt x="1868" y="17520"/>
                      <a:pt x="1931" y="17695"/>
                      <a:pt x="2111" y="17735"/>
                    </a:cubicBezTo>
                    <a:cubicBezTo>
                      <a:pt x="2056" y="17924"/>
                      <a:pt x="2008" y="18116"/>
                      <a:pt x="1968" y="18313"/>
                    </a:cubicBezTo>
                    <a:cubicBezTo>
                      <a:pt x="1880" y="18732"/>
                      <a:pt x="1815" y="19159"/>
                      <a:pt x="1698" y="19563"/>
                    </a:cubicBezTo>
                    <a:cubicBezTo>
                      <a:pt x="1573" y="19986"/>
                      <a:pt x="1377" y="20335"/>
                      <a:pt x="1172" y="20689"/>
                    </a:cubicBezTo>
                    <a:cubicBezTo>
                      <a:pt x="787" y="21351"/>
                      <a:pt x="514" y="22070"/>
                      <a:pt x="361" y="22819"/>
                    </a:cubicBezTo>
                    <a:cubicBezTo>
                      <a:pt x="263" y="22995"/>
                      <a:pt x="160" y="23165"/>
                      <a:pt x="53" y="23331"/>
                    </a:cubicBezTo>
                    <a:cubicBezTo>
                      <a:pt x="1" y="23408"/>
                      <a:pt x="85" y="23459"/>
                      <a:pt x="163" y="23459"/>
                    </a:cubicBezTo>
                    <a:cubicBezTo>
                      <a:pt x="201" y="23459"/>
                      <a:pt x="238" y="23447"/>
                      <a:pt x="256" y="23419"/>
                    </a:cubicBezTo>
                    <a:cubicBezTo>
                      <a:pt x="324" y="23315"/>
                      <a:pt x="387" y="23206"/>
                      <a:pt x="451" y="23099"/>
                    </a:cubicBezTo>
                    <a:cubicBezTo>
                      <a:pt x="500" y="23098"/>
                      <a:pt x="546" y="23076"/>
                      <a:pt x="554" y="23032"/>
                    </a:cubicBezTo>
                    <a:cubicBezTo>
                      <a:pt x="564" y="22975"/>
                      <a:pt x="577" y="22919"/>
                      <a:pt x="589" y="22863"/>
                    </a:cubicBezTo>
                    <a:cubicBezTo>
                      <a:pt x="817" y="22452"/>
                      <a:pt x="1026" y="22021"/>
                      <a:pt x="1223" y="21581"/>
                    </a:cubicBezTo>
                    <a:cubicBezTo>
                      <a:pt x="1526" y="20905"/>
                      <a:pt x="1820" y="20219"/>
                      <a:pt x="2103" y="19526"/>
                    </a:cubicBezTo>
                    <a:cubicBezTo>
                      <a:pt x="2255" y="19157"/>
                      <a:pt x="2404" y="18786"/>
                      <a:pt x="2549" y="18411"/>
                    </a:cubicBezTo>
                    <a:cubicBezTo>
                      <a:pt x="3244" y="18077"/>
                      <a:pt x="4021" y="18208"/>
                      <a:pt x="4742" y="18031"/>
                    </a:cubicBezTo>
                    <a:cubicBezTo>
                      <a:pt x="5165" y="17927"/>
                      <a:pt x="5555" y="17723"/>
                      <a:pt x="5882" y="17437"/>
                    </a:cubicBezTo>
                    <a:cubicBezTo>
                      <a:pt x="6111" y="17235"/>
                      <a:pt x="6435" y="16836"/>
                      <a:pt x="6304" y="16416"/>
                    </a:cubicBezTo>
                    <a:cubicBezTo>
                      <a:pt x="6211" y="16115"/>
                      <a:pt x="5963" y="16041"/>
                      <a:pt x="5735" y="16041"/>
                    </a:cubicBezTo>
                    <a:cubicBezTo>
                      <a:pt x="5665" y="16041"/>
                      <a:pt x="5597" y="16048"/>
                      <a:pt x="5536" y="16058"/>
                    </a:cubicBezTo>
                    <a:cubicBezTo>
                      <a:pt x="5116" y="16122"/>
                      <a:pt x="4703" y="16223"/>
                      <a:pt x="4302" y="16361"/>
                    </a:cubicBezTo>
                    <a:cubicBezTo>
                      <a:pt x="3896" y="16496"/>
                      <a:pt x="3517" y="16702"/>
                      <a:pt x="3181" y="16968"/>
                    </a:cubicBezTo>
                    <a:cubicBezTo>
                      <a:pt x="3138" y="17002"/>
                      <a:pt x="3095" y="17038"/>
                      <a:pt x="3052" y="17075"/>
                    </a:cubicBezTo>
                    <a:cubicBezTo>
                      <a:pt x="3275" y="16459"/>
                      <a:pt x="3493" y="15837"/>
                      <a:pt x="3697" y="15209"/>
                    </a:cubicBezTo>
                    <a:cubicBezTo>
                      <a:pt x="3960" y="14400"/>
                      <a:pt x="4204" y="13581"/>
                      <a:pt x="4437" y="12758"/>
                    </a:cubicBezTo>
                    <a:cubicBezTo>
                      <a:pt x="4635" y="12716"/>
                      <a:pt x="4856" y="12742"/>
                      <a:pt x="5030" y="12712"/>
                    </a:cubicBezTo>
                    <a:cubicBezTo>
                      <a:pt x="5353" y="12653"/>
                      <a:pt x="5666" y="12546"/>
                      <a:pt x="5956" y="12392"/>
                    </a:cubicBezTo>
                    <a:cubicBezTo>
                      <a:pt x="6551" y="12079"/>
                      <a:pt x="7086" y="11579"/>
                      <a:pt x="7504" y="10925"/>
                    </a:cubicBezTo>
                    <a:cubicBezTo>
                      <a:pt x="7551" y="10853"/>
                      <a:pt x="7479" y="10808"/>
                      <a:pt x="7434" y="10795"/>
                    </a:cubicBezTo>
                    <a:cubicBezTo>
                      <a:pt x="7235" y="10739"/>
                      <a:pt x="7032" y="10711"/>
                      <a:pt x="6829" y="10711"/>
                    </a:cubicBezTo>
                    <a:cubicBezTo>
                      <a:pt x="6437" y="10711"/>
                      <a:pt x="6044" y="10815"/>
                      <a:pt x="5679" y="11017"/>
                    </a:cubicBezTo>
                    <a:cubicBezTo>
                      <a:pt x="5398" y="11174"/>
                      <a:pt x="5143" y="11376"/>
                      <a:pt x="4926" y="11614"/>
                    </a:cubicBezTo>
                    <a:cubicBezTo>
                      <a:pt x="4833" y="11716"/>
                      <a:pt x="4747" y="11823"/>
                      <a:pt x="4669" y="11936"/>
                    </a:cubicBezTo>
                    <a:cubicBezTo>
                      <a:pt x="4930" y="10988"/>
                      <a:pt x="5183" y="10038"/>
                      <a:pt x="5436" y="9088"/>
                    </a:cubicBezTo>
                    <a:cubicBezTo>
                      <a:pt x="5735" y="8957"/>
                      <a:pt x="6054" y="8925"/>
                      <a:pt x="6365" y="8883"/>
                    </a:cubicBezTo>
                    <a:cubicBezTo>
                      <a:pt x="6781" y="8827"/>
                      <a:pt x="7194" y="8742"/>
                      <a:pt x="7566" y="8466"/>
                    </a:cubicBezTo>
                    <a:cubicBezTo>
                      <a:pt x="7953" y="8180"/>
                      <a:pt x="8270" y="7751"/>
                      <a:pt x="8570" y="7321"/>
                    </a:cubicBezTo>
                    <a:cubicBezTo>
                      <a:pt x="8696" y="7141"/>
                      <a:pt x="8882" y="6915"/>
                      <a:pt x="8862" y="6641"/>
                    </a:cubicBezTo>
                    <a:cubicBezTo>
                      <a:pt x="8848" y="6432"/>
                      <a:pt x="8712" y="6308"/>
                      <a:pt x="8575" y="6252"/>
                    </a:cubicBezTo>
                    <a:cubicBezTo>
                      <a:pt x="8458" y="6204"/>
                      <a:pt x="8331" y="6185"/>
                      <a:pt x="8201" y="6185"/>
                    </a:cubicBezTo>
                    <a:cubicBezTo>
                      <a:pt x="7948" y="6185"/>
                      <a:pt x="7683" y="6256"/>
                      <a:pt x="7457" y="6324"/>
                    </a:cubicBezTo>
                    <a:cubicBezTo>
                      <a:pt x="7058" y="6445"/>
                      <a:pt x="6684" y="6634"/>
                      <a:pt x="6350" y="6881"/>
                    </a:cubicBezTo>
                    <a:cubicBezTo>
                      <a:pt x="6207" y="6987"/>
                      <a:pt x="6072" y="7102"/>
                      <a:pt x="5944" y="7225"/>
                    </a:cubicBezTo>
                    <a:cubicBezTo>
                      <a:pt x="6009" y="6992"/>
                      <a:pt x="6072" y="6761"/>
                      <a:pt x="6139" y="6531"/>
                    </a:cubicBezTo>
                    <a:cubicBezTo>
                      <a:pt x="6217" y="6258"/>
                      <a:pt x="6297" y="5986"/>
                      <a:pt x="6377" y="5715"/>
                    </a:cubicBezTo>
                    <a:cubicBezTo>
                      <a:pt x="6817" y="5552"/>
                      <a:pt x="7257" y="5389"/>
                      <a:pt x="7692" y="5203"/>
                    </a:cubicBezTo>
                    <a:cubicBezTo>
                      <a:pt x="8146" y="5009"/>
                      <a:pt x="8610" y="4759"/>
                      <a:pt x="8965" y="4311"/>
                    </a:cubicBezTo>
                    <a:cubicBezTo>
                      <a:pt x="9079" y="4165"/>
                      <a:pt x="9356" y="3821"/>
                      <a:pt x="9288" y="3578"/>
                    </a:cubicBezTo>
                    <a:cubicBezTo>
                      <a:pt x="9236" y="3395"/>
                      <a:pt x="9068" y="3358"/>
                      <a:pt x="8925" y="3358"/>
                    </a:cubicBezTo>
                    <a:cubicBezTo>
                      <a:pt x="8883" y="3358"/>
                      <a:pt x="8843" y="3362"/>
                      <a:pt x="8809" y="3365"/>
                    </a:cubicBezTo>
                    <a:cubicBezTo>
                      <a:pt x="8273" y="3427"/>
                      <a:pt x="7757" y="3672"/>
                      <a:pt x="7280" y="4007"/>
                    </a:cubicBezTo>
                    <a:cubicBezTo>
                      <a:pt x="7110" y="4125"/>
                      <a:pt x="6945" y="4256"/>
                      <a:pt x="6784" y="4391"/>
                    </a:cubicBezTo>
                    <a:cubicBezTo>
                      <a:pt x="6820" y="4283"/>
                      <a:pt x="6854" y="4173"/>
                      <a:pt x="6890" y="4064"/>
                    </a:cubicBezTo>
                    <a:cubicBezTo>
                      <a:pt x="6928" y="4025"/>
                      <a:pt x="6961" y="3997"/>
                      <a:pt x="6973" y="3984"/>
                    </a:cubicBezTo>
                    <a:cubicBezTo>
                      <a:pt x="7107" y="3854"/>
                      <a:pt x="7246" y="3734"/>
                      <a:pt x="7384" y="3612"/>
                    </a:cubicBezTo>
                    <a:cubicBezTo>
                      <a:pt x="7630" y="3398"/>
                      <a:pt x="7876" y="3178"/>
                      <a:pt x="8090" y="2906"/>
                    </a:cubicBezTo>
                    <a:cubicBezTo>
                      <a:pt x="8495" y="2390"/>
                      <a:pt x="8778" y="1710"/>
                      <a:pt x="8901" y="977"/>
                    </a:cubicBezTo>
                    <a:cubicBezTo>
                      <a:pt x="8942" y="735"/>
                      <a:pt x="9049" y="254"/>
                      <a:pt x="8869" y="69"/>
                    </a:cubicBezTo>
                    <a:cubicBezTo>
                      <a:pt x="8821" y="20"/>
                      <a:pt x="8767" y="0"/>
                      <a:pt x="87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2"/>
              <p:cNvSpPr/>
              <p:nvPr/>
            </p:nvSpPr>
            <p:spPr>
              <a:xfrm>
                <a:off x="762200" y="3484375"/>
                <a:ext cx="234550" cy="312875"/>
              </a:xfrm>
              <a:custGeom>
                <a:avLst/>
                <a:gdLst/>
                <a:ahLst/>
                <a:cxnLst/>
                <a:rect l="l" t="t" r="r" b="b"/>
                <a:pathLst>
                  <a:path w="9382" h="12515" extrusionOk="0">
                    <a:moveTo>
                      <a:pt x="2816" y="1"/>
                    </a:moveTo>
                    <a:lnTo>
                      <a:pt x="602" y="8163"/>
                    </a:lnTo>
                    <a:cubicBezTo>
                      <a:pt x="0" y="10379"/>
                      <a:pt x="1884" y="12514"/>
                      <a:pt x="4443" y="12514"/>
                    </a:cubicBezTo>
                    <a:lnTo>
                      <a:pt x="4939" y="12514"/>
                    </a:lnTo>
                    <a:cubicBezTo>
                      <a:pt x="7498" y="12514"/>
                      <a:pt x="9381" y="10379"/>
                      <a:pt x="8779" y="8163"/>
                    </a:cubicBezTo>
                    <a:lnTo>
                      <a:pt x="65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2"/>
              <p:cNvSpPr/>
              <p:nvPr/>
            </p:nvSpPr>
            <p:spPr>
              <a:xfrm>
                <a:off x="966200" y="3722125"/>
                <a:ext cx="81000" cy="74125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2965" extrusionOk="0">
                    <a:moveTo>
                      <a:pt x="1" y="0"/>
                    </a:moveTo>
                    <a:lnTo>
                      <a:pt x="1" y="2303"/>
                    </a:lnTo>
                    <a:cubicBezTo>
                      <a:pt x="1" y="2667"/>
                      <a:pt x="254" y="2964"/>
                      <a:pt x="565" y="2964"/>
                    </a:cubicBezTo>
                    <a:lnTo>
                      <a:pt x="2676" y="2964"/>
                    </a:lnTo>
                    <a:cubicBezTo>
                      <a:pt x="2986" y="2964"/>
                      <a:pt x="3239" y="2667"/>
                      <a:pt x="3239" y="2303"/>
                    </a:cubicBezTo>
                    <a:lnTo>
                      <a:pt x="32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2"/>
              <p:cNvSpPr/>
              <p:nvPr/>
            </p:nvSpPr>
            <p:spPr>
              <a:xfrm>
                <a:off x="966200" y="3639225"/>
                <a:ext cx="81025" cy="157025"/>
              </a:xfrm>
              <a:custGeom>
                <a:avLst/>
                <a:gdLst/>
                <a:ahLst/>
                <a:cxnLst/>
                <a:rect l="l" t="t" r="r" b="b"/>
                <a:pathLst>
                  <a:path w="3241" h="6281" extrusionOk="0">
                    <a:moveTo>
                      <a:pt x="2054" y="145"/>
                    </a:moveTo>
                    <a:lnTo>
                      <a:pt x="2054" y="635"/>
                    </a:lnTo>
                    <a:lnTo>
                      <a:pt x="2726" y="1410"/>
                    </a:lnTo>
                    <a:cubicBezTo>
                      <a:pt x="2968" y="1690"/>
                      <a:pt x="3106" y="2080"/>
                      <a:pt x="3106" y="2482"/>
                    </a:cubicBezTo>
                    <a:lnTo>
                      <a:pt x="3106" y="5619"/>
                    </a:lnTo>
                    <a:cubicBezTo>
                      <a:pt x="3106" y="5904"/>
                      <a:pt x="2913" y="6135"/>
                      <a:pt x="2676" y="6135"/>
                    </a:cubicBezTo>
                    <a:lnTo>
                      <a:pt x="565" y="6135"/>
                    </a:lnTo>
                    <a:cubicBezTo>
                      <a:pt x="328" y="6135"/>
                      <a:pt x="134" y="5904"/>
                      <a:pt x="134" y="5619"/>
                    </a:cubicBezTo>
                    <a:lnTo>
                      <a:pt x="134" y="2482"/>
                    </a:lnTo>
                    <a:cubicBezTo>
                      <a:pt x="134" y="2081"/>
                      <a:pt x="272" y="1690"/>
                      <a:pt x="515" y="1410"/>
                    </a:cubicBezTo>
                    <a:lnTo>
                      <a:pt x="1185" y="635"/>
                    </a:lnTo>
                    <a:lnTo>
                      <a:pt x="1185" y="145"/>
                    </a:lnTo>
                    <a:close/>
                    <a:moveTo>
                      <a:pt x="1053" y="1"/>
                    </a:moveTo>
                    <a:lnTo>
                      <a:pt x="1053" y="578"/>
                    </a:lnTo>
                    <a:lnTo>
                      <a:pt x="418" y="1310"/>
                    </a:lnTo>
                    <a:cubicBezTo>
                      <a:pt x="154" y="1617"/>
                      <a:pt x="1" y="2043"/>
                      <a:pt x="1" y="2482"/>
                    </a:cubicBezTo>
                    <a:lnTo>
                      <a:pt x="1" y="5619"/>
                    </a:lnTo>
                    <a:cubicBezTo>
                      <a:pt x="1" y="5983"/>
                      <a:pt x="254" y="6280"/>
                      <a:pt x="565" y="6280"/>
                    </a:cubicBezTo>
                    <a:lnTo>
                      <a:pt x="2676" y="6280"/>
                    </a:lnTo>
                    <a:cubicBezTo>
                      <a:pt x="2988" y="6280"/>
                      <a:pt x="3241" y="5983"/>
                      <a:pt x="3241" y="5619"/>
                    </a:cubicBezTo>
                    <a:lnTo>
                      <a:pt x="3241" y="2482"/>
                    </a:lnTo>
                    <a:cubicBezTo>
                      <a:pt x="3239" y="2043"/>
                      <a:pt x="3088" y="1617"/>
                      <a:pt x="2822" y="1310"/>
                    </a:cubicBezTo>
                    <a:lnTo>
                      <a:pt x="2187" y="578"/>
                    </a:lnTo>
                    <a:lnTo>
                      <a:pt x="21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2"/>
              <p:cNvSpPr/>
              <p:nvPr/>
            </p:nvSpPr>
            <p:spPr>
              <a:xfrm>
                <a:off x="988925" y="3631975"/>
                <a:ext cx="36650" cy="1940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776" extrusionOk="0">
                    <a:moveTo>
                      <a:pt x="139" y="1"/>
                    </a:moveTo>
                    <a:cubicBezTo>
                      <a:pt x="63" y="1"/>
                      <a:pt x="1" y="71"/>
                      <a:pt x="1" y="156"/>
                    </a:cubicBezTo>
                    <a:lnTo>
                      <a:pt x="1" y="619"/>
                    </a:lnTo>
                    <a:cubicBezTo>
                      <a:pt x="1" y="705"/>
                      <a:pt x="63" y="775"/>
                      <a:pt x="139" y="775"/>
                    </a:cubicBezTo>
                    <a:lnTo>
                      <a:pt x="1327" y="775"/>
                    </a:lnTo>
                    <a:cubicBezTo>
                      <a:pt x="1404" y="775"/>
                      <a:pt x="1466" y="705"/>
                      <a:pt x="1466" y="619"/>
                    </a:cubicBezTo>
                    <a:lnTo>
                      <a:pt x="1466" y="156"/>
                    </a:lnTo>
                    <a:cubicBezTo>
                      <a:pt x="1466" y="71"/>
                      <a:pt x="1404" y="1"/>
                      <a:pt x="13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655" name="Google Shape;655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33419" y="438030"/>
            <a:ext cx="972908" cy="914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g130e5ba7df1_0_948"/>
          <p:cNvSpPr/>
          <p:nvPr/>
        </p:nvSpPr>
        <p:spPr>
          <a:xfrm>
            <a:off x="95525" y="1524000"/>
            <a:ext cx="8891100" cy="1680600"/>
          </a:xfrm>
          <a:prstGeom prst="roundRect">
            <a:avLst>
              <a:gd name="adj" fmla="val 1812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8" name="Google Shape;1928;g130e5ba7df1_0_948"/>
          <p:cNvSpPr txBox="1">
            <a:spLocks noGrp="1"/>
          </p:cNvSpPr>
          <p:nvPr>
            <p:ph type="title"/>
          </p:nvPr>
        </p:nvSpPr>
        <p:spPr>
          <a:xfrm>
            <a:off x="720000" y="140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Local Explainability</a:t>
            </a:r>
            <a:endParaRPr/>
          </a:p>
        </p:txBody>
      </p:sp>
      <p:sp>
        <p:nvSpPr>
          <p:cNvPr id="1929" name="Google Shape;1929;g130e5ba7df1_0_948"/>
          <p:cNvSpPr/>
          <p:nvPr/>
        </p:nvSpPr>
        <p:spPr>
          <a:xfrm>
            <a:off x="0" y="4816525"/>
            <a:ext cx="2922300" cy="137400"/>
          </a:xfrm>
          <a:prstGeom prst="ellipse">
            <a:avLst/>
          </a:prstGeom>
          <a:solidFill>
            <a:srgbClr val="556BD0">
              <a:alpha val="4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30" name="Google Shape;1930;g130e5ba7df1_0_948"/>
          <p:cNvGrpSpPr/>
          <p:nvPr/>
        </p:nvGrpSpPr>
        <p:grpSpPr>
          <a:xfrm>
            <a:off x="172772" y="3506682"/>
            <a:ext cx="2576745" cy="1371038"/>
            <a:chOff x="904770" y="2394794"/>
            <a:chExt cx="4240857" cy="2256481"/>
          </a:xfrm>
        </p:grpSpPr>
        <p:sp>
          <p:nvSpPr>
            <p:cNvPr id="1931" name="Google Shape;1931;g130e5ba7df1_0_948"/>
            <p:cNvSpPr/>
            <p:nvPr/>
          </p:nvSpPr>
          <p:spPr>
            <a:xfrm>
              <a:off x="3951274" y="4557707"/>
              <a:ext cx="80295" cy="64167"/>
            </a:xfrm>
            <a:custGeom>
              <a:avLst/>
              <a:gdLst/>
              <a:ahLst/>
              <a:cxnLst/>
              <a:rect l="l" t="t" r="r" b="b"/>
              <a:pathLst>
                <a:path w="2559" h="2045" extrusionOk="0">
                  <a:moveTo>
                    <a:pt x="2440" y="1"/>
                  </a:moveTo>
                  <a:cubicBezTo>
                    <a:pt x="2409" y="1"/>
                    <a:pt x="2378" y="10"/>
                    <a:pt x="2352" y="29"/>
                  </a:cubicBezTo>
                  <a:cubicBezTo>
                    <a:pt x="2120" y="203"/>
                    <a:pt x="1881" y="366"/>
                    <a:pt x="1637" y="519"/>
                  </a:cubicBezTo>
                  <a:cubicBezTo>
                    <a:pt x="1203" y="789"/>
                    <a:pt x="748" y="1028"/>
                    <a:pt x="279" y="1232"/>
                  </a:cubicBezTo>
                  <a:cubicBezTo>
                    <a:pt x="195" y="1268"/>
                    <a:pt x="75" y="1299"/>
                    <a:pt x="39" y="1391"/>
                  </a:cubicBezTo>
                  <a:cubicBezTo>
                    <a:pt x="1" y="1484"/>
                    <a:pt x="81" y="1578"/>
                    <a:pt x="131" y="1651"/>
                  </a:cubicBezTo>
                  <a:cubicBezTo>
                    <a:pt x="165" y="1701"/>
                    <a:pt x="195" y="1754"/>
                    <a:pt x="222" y="1808"/>
                  </a:cubicBezTo>
                  <a:cubicBezTo>
                    <a:pt x="245" y="1855"/>
                    <a:pt x="363" y="2044"/>
                    <a:pt x="460" y="2044"/>
                  </a:cubicBezTo>
                  <a:cubicBezTo>
                    <a:pt x="485" y="2044"/>
                    <a:pt x="509" y="2031"/>
                    <a:pt x="529" y="1999"/>
                  </a:cubicBezTo>
                  <a:cubicBezTo>
                    <a:pt x="592" y="1901"/>
                    <a:pt x="322" y="1631"/>
                    <a:pt x="274" y="1555"/>
                  </a:cubicBezTo>
                  <a:cubicBezTo>
                    <a:pt x="244" y="1511"/>
                    <a:pt x="198" y="1439"/>
                    <a:pt x="241" y="1388"/>
                  </a:cubicBezTo>
                  <a:cubicBezTo>
                    <a:pt x="275" y="1345"/>
                    <a:pt x="357" y="1328"/>
                    <a:pt x="407" y="1306"/>
                  </a:cubicBezTo>
                  <a:cubicBezTo>
                    <a:pt x="654" y="1199"/>
                    <a:pt x="897" y="1082"/>
                    <a:pt x="1134" y="956"/>
                  </a:cubicBezTo>
                  <a:cubicBezTo>
                    <a:pt x="1618" y="700"/>
                    <a:pt x="2083" y="406"/>
                    <a:pt x="2520" y="77"/>
                  </a:cubicBezTo>
                  <a:cubicBezTo>
                    <a:pt x="2559" y="49"/>
                    <a:pt x="2510" y="16"/>
                    <a:pt x="2485" y="7"/>
                  </a:cubicBezTo>
                  <a:cubicBezTo>
                    <a:pt x="2470" y="3"/>
                    <a:pt x="2455" y="1"/>
                    <a:pt x="2440" y="1"/>
                  </a:cubicBezTo>
                  <a:close/>
                </a:path>
              </a:pathLst>
            </a:custGeom>
            <a:solidFill>
              <a:srgbClr val="BA4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g130e5ba7df1_0_948"/>
            <p:cNvSpPr/>
            <p:nvPr/>
          </p:nvSpPr>
          <p:spPr>
            <a:xfrm>
              <a:off x="4002137" y="4560531"/>
              <a:ext cx="17163" cy="12959"/>
            </a:xfrm>
            <a:custGeom>
              <a:avLst/>
              <a:gdLst/>
              <a:ahLst/>
              <a:cxnLst/>
              <a:rect l="l" t="t" r="r" b="b"/>
              <a:pathLst>
                <a:path w="547" h="413" extrusionOk="0">
                  <a:moveTo>
                    <a:pt x="116" y="0"/>
                  </a:moveTo>
                  <a:cubicBezTo>
                    <a:pt x="98" y="0"/>
                    <a:pt x="80" y="3"/>
                    <a:pt x="63" y="9"/>
                  </a:cubicBezTo>
                  <a:cubicBezTo>
                    <a:pt x="30" y="19"/>
                    <a:pt x="0" y="50"/>
                    <a:pt x="30" y="80"/>
                  </a:cubicBezTo>
                  <a:lnTo>
                    <a:pt x="349" y="389"/>
                  </a:lnTo>
                  <a:cubicBezTo>
                    <a:pt x="366" y="402"/>
                    <a:pt x="386" y="410"/>
                    <a:pt x="408" y="412"/>
                  </a:cubicBezTo>
                  <a:cubicBezTo>
                    <a:pt x="414" y="412"/>
                    <a:pt x="421" y="413"/>
                    <a:pt x="428" y="413"/>
                  </a:cubicBezTo>
                  <a:cubicBezTo>
                    <a:pt x="446" y="413"/>
                    <a:pt x="465" y="410"/>
                    <a:pt x="482" y="405"/>
                  </a:cubicBezTo>
                  <a:cubicBezTo>
                    <a:pt x="516" y="393"/>
                    <a:pt x="546" y="363"/>
                    <a:pt x="516" y="333"/>
                  </a:cubicBezTo>
                  <a:lnTo>
                    <a:pt x="198" y="23"/>
                  </a:lnTo>
                  <a:cubicBezTo>
                    <a:pt x="180" y="10"/>
                    <a:pt x="160" y="3"/>
                    <a:pt x="139" y="1"/>
                  </a:cubicBezTo>
                  <a:cubicBezTo>
                    <a:pt x="131" y="1"/>
                    <a:pt x="123" y="0"/>
                    <a:pt x="116" y="0"/>
                  </a:cubicBezTo>
                  <a:close/>
                </a:path>
              </a:pathLst>
            </a:custGeom>
            <a:solidFill>
              <a:srgbClr val="DAE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g130e5ba7df1_0_948"/>
            <p:cNvSpPr/>
            <p:nvPr/>
          </p:nvSpPr>
          <p:spPr>
            <a:xfrm>
              <a:off x="3988676" y="4568909"/>
              <a:ext cx="15783" cy="12331"/>
            </a:xfrm>
            <a:custGeom>
              <a:avLst/>
              <a:gdLst/>
              <a:ahLst/>
              <a:cxnLst/>
              <a:rect l="l" t="t" r="r" b="b"/>
              <a:pathLst>
                <a:path w="503" h="393" extrusionOk="0">
                  <a:moveTo>
                    <a:pt x="123" y="0"/>
                  </a:moveTo>
                  <a:cubicBezTo>
                    <a:pt x="103" y="0"/>
                    <a:pt x="83" y="4"/>
                    <a:pt x="66" y="9"/>
                  </a:cubicBezTo>
                  <a:cubicBezTo>
                    <a:pt x="35" y="19"/>
                    <a:pt x="1" y="52"/>
                    <a:pt x="32" y="80"/>
                  </a:cubicBezTo>
                  <a:cubicBezTo>
                    <a:pt x="133" y="170"/>
                    <a:pt x="229" y="266"/>
                    <a:pt x="318" y="369"/>
                  </a:cubicBezTo>
                  <a:cubicBezTo>
                    <a:pt x="331" y="383"/>
                    <a:pt x="358" y="388"/>
                    <a:pt x="376" y="390"/>
                  </a:cubicBezTo>
                  <a:cubicBezTo>
                    <a:pt x="384" y="392"/>
                    <a:pt x="392" y="392"/>
                    <a:pt x="400" y="392"/>
                  </a:cubicBezTo>
                  <a:cubicBezTo>
                    <a:pt x="418" y="392"/>
                    <a:pt x="435" y="389"/>
                    <a:pt x="452" y="383"/>
                  </a:cubicBezTo>
                  <a:cubicBezTo>
                    <a:pt x="469" y="379"/>
                    <a:pt x="485" y="368"/>
                    <a:pt x="495" y="352"/>
                  </a:cubicBezTo>
                  <a:cubicBezTo>
                    <a:pt x="502" y="336"/>
                    <a:pt x="495" y="325"/>
                    <a:pt x="485" y="312"/>
                  </a:cubicBezTo>
                  <a:cubicBezTo>
                    <a:pt x="396" y="210"/>
                    <a:pt x="301" y="113"/>
                    <a:pt x="201" y="25"/>
                  </a:cubicBezTo>
                  <a:cubicBezTo>
                    <a:pt x="181" y="7"/>
                    <a:pt x="152" y="0"/>
                    <a:pt x="123" y="0"/>
                  </a:cubicBezTo>
                  <a:close/>
                </a:path>
              </a:pathLst>
            </a:custGeom>
            <a:solidFill>
              <a:srgbClr val="DAE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g130e5ba7df1_0_948"/>
            <p:cNvSpPr/>
            <p:nvPr/>
          </p:nvSpPr>
          <p:spPr>
            <a:xfrm>
              <a:off x="3974494" y="4576534"/>
              <a:ext cx="13586" cy="11767"/>
            </a:xfrm>
            <a:custGeom>
              <a:avLst/>
              <a:gdLst/>
              <a:ahLst/>
              <a:cxnLst/>
              <a:rect l="l" t="t" r="r" b="b"/>
              <a:pathLst>
                <a:path w="433" h="375" extrusionOk="0">
                  <a:moveTo>
                    <a:pt x="107" y="1"/>
                  </a:moveTo>
                  <a:cubicBezTo>
                    <a:pt x="88" y="1"/>
                    <a:pt x="70" y="4"/>
                    <a:pt x="52" y="9"/>
                  </a:cubicBezTo>
                  <a:cubicBezTo>
                    <a:pt x="34" y="13"/>
                    <a:pt x="18" y="25"/>
                    <a:pt x="8" y="40"/>
                  </a:cubicBezTo>
                  <a:cubicBezTo>
                    <a:pt x="1" y="57"/>
                    <a:pt x="8" y="69"/>
                    <a:pt x="20" y="80"/>
                  </a:cubicBezTo>
                  <a:cubicBezTo>
                    <a:pt x="95" y="170"/>
                    <a:pt x="171" y="260"/>
                    <a:pt x="247" y="350"/>
                  </a:cubicBezTo>
                  <a:cubicBezTo>
                    <a:pt x="260" y="365"/>
                    <a:pt x="287" y="370"/>
                    <a:pt x="305" y="373"/>
                  </a:cubicBezTo>
                  <a:cubicBezTo>
                    <a:pt x="312" y="374"/>
                    <a:pt x="319" y="374"/>
                    <a:pt x="325" y="374"/>
                  </a:cubicBezTo>
                  <a:cubicBezTo>
                    <a:pt x="344" y="374"/>
                    <a:pt x="363" y="371"/>
                    <a:pt x="381" y="366"/>
                  </a:cubicBezTo>
                  <a:cubicBezTo>
                    <a:pt x="400" y="360"/>
                    <a:pt x="414" y="349"/>
                    <a:pt x="425" y="333"/>
                  </a:cubicBezTo>
                  <a:cubicBezTo>
                    <a:pt x="433" y="318"/>
                    <a:pt x="424" y="306"/>
                    <a:pt x="414" y="295"/>
                  </a:cubicBezTo>
                  <a:lnTo>
                    <a:pt x="185" y="25"/>
                  </a:lnTo>
                  <a:cubicBezTo>
                    <a:pt x="172" y="9"/>
                    <a:pt x="145" y="5"/>
                    <a:pt x="127" y="2"/>
                  </a:cubicBezTo>
                  <a:cubicBezTo>
                    <a:pt x="120" y="1"/>
                    <a:pt x="114" y="1"/>
                    <a:pt x="107" y="1"/>
                  </a:cubicBezTo>
                  <a:close/>
                </a:path>
              </a:pathLst>
            </a:custGeom>
            <a:solidFill>
              <a:srgbClr val="DAE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g130e5ba7df1_0_948"/>
            <p:cNvSpPr/>
            <p:nvPr/>
          </p:nvSpPr>
          <p:spPr>
            <a:xfrm>
              <a:off x="3956985" y="4583531"/>
              <a:ext cx="15626" cy="13147"/>
            </a:xfrm>
            <a:custGeom>
              <a:avLst/>
              <a:gdLst/>
              <a:ahLst/>
              <a:cxnLst/>
              <a:rect l="l" t="t" r="r" b="b"/>
              <a:pathLst>
                <a:path w="498" h="419" extrusionOk="0">
                  <a:moveTo>
                    <a:pt x="124" y="0"/>
                  </a:moveTo>
                  <a:cubicBezTo>
                    <a:pt x="104" y="0"/>
                    <a:pt x="84" y="3"/>
                    <a:pt x="67" y="9"/>
                  </a:cubicBezTo>
                  <a:cubicBezTo>
                    <a:pt x="36" y="19"/>
                    <a:pt x="0" y="52"/>
                    <a:pt x="33" y="80"/>
                  </a:cubicBezTo>
                  <a:cubicBezTo>
                    <a:pt x="87" y="125"/>
                    <a:pt x="137" y="173"/>
                    <a:pt x="185" y="226"/>
                  </a:cubicBezTo>
                  <a:lnTo>
                    <a:pt x="200" y="245"/>
                  </a:lnTo>
                  <a:lnTo>
                    <a:pt x="207" y="252"/>
                  </a:lnTo>
                  <a:cubicBezTo>
                    <a:pt x="209" y="255"/>
                    <a:pt x="213" y="259"/>
                    <a:pt x="213" y="259"/>
                  </a:cubicBezTo>
                  <a:cubicBezTo>
                    <a:pt x="223" y="272"/>
                    <a:pt x="235" y="286"/>
                    <a:pt x="245" y="299"/>
                  </a:cubicBezTo>
                  <a:cubicBezTo>
                    <a:pt x="266" y="326"/>
                    <a:pt x="285" y="355"/>
                    <a:pt x="303" y="383"/>
                  </a:cubicBezTo>
                  <a:cubicBezTo>
                    <a:pt x="321" y="410"/>
                    <a:pt x="358" y="418"/>
                    <a:pt x="393" y="418"/>
                  </a:cubicBezTo>
                  <a:cubicBezTo>
                    <a:pt x="404" y="418"/>
                    <a:pt x="415" y="418"/>
                    <a:pt x="425" y="416"/>
                  </a:cubicBezTo>
                  <a:cubicBezTo>
                    <a:pt x="446" y="413"/>
                    <a:pt x="466" y="405"/>
                    <a:pt x="482" y="390"/>
                  </a:cubicBezTo>
                  <a:cubicBezTo>
                    <a:pt x="493" y="382"/>
                    <a:pt x="498" y="365"/>
                    <a:pt x="490" y="350"/>
                  </a:cubicBezTo>
                  <a:cubicBezTo>
                    <a:pt x="410" y="229"/>
                    <a:pt x="313" y="117"/>
                    <a:pt x="200" y="23"/>
                  </a:cubicBezTo>
                  <a:cubicBezTo>
                    <a:pt x="180" y="7"/>
                    <a:pt x="152" y="0"/>
                    <a:pt x="124" y="0"/>
                  </a:cubicBezTo>
                  <a:close/>
                </a:path>
              </a:pathLst>
            </a:custGeom>
            <a:solidFill>
              <a:srgbClr val="DAE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g130e5ba7df1_0_948"/>
            <p:cNvSpPr/>
            <p:nvPr/>
          </p:nvSpPr>
          <p:spPr>
            <a:xfrm>
              <a:off x="2969253" y="3408569"/>
              <a:ext cx="35268" cy="34986"/>
            </a:xfrm>
            <a:custGeom>
              <a:avLst/>
              <a:gdLst/>
              <a:ahLst/>
              <a:cxnLst/>
              <a:rect l="l" t="t" r="r" b="b"/>
              <a:pathLst>
                <a:path w="1124" h="1115" extrusionOk="0">
                  <a:moveTo>
                    <a:pt x="537" y="0"/>
                  </a:moveTo>
                  <a:cubicBezTo>
                    <a:pt x="500" y="0"/>
                    <a:pt x="462" y="4"/>
                    <a:pt x="425" y="11"/>
                  </a:cubicBezTo>
                  <a:cubicBezTo>
                    <a:pt x="283" y="38"/>
                    <a:pt x="196" y="126"/>
                    <a:pt x="130" y="249"/>
                  </a:cubicBezTo>
                  <a:cubicBezTo>
                    <a:pt x="17" y="467"/>
                    <a:pt x="0" y="741"/>
                    <a:pt x="167" y="934"/>
                  </a:cubicBezTo>
                  <a:cubicBezTo>
                    <a:pt x="270" y="1052"/>
                    <a:pt x="425" y="1115"/>
                    <a:pt x="578" y="1115"/>
                  </a:cubicBezTo>
                  <a:cubicBezTo>
                    <a:pt x="697" y="1115"/>
                    <a:pt x="816" y="1076"/>
                    <a:pt x="909" y="995"/>
                  </a:cubicBezTo>
                  <a:cubicBezTo>
                    <a:pt x="998" y="918"/>
                    <a:pt x="1054" y="808"/>
                    <a:pt x="1088" y="697"/>
                  </a:cubicBezTo>
                  <a:cubicBezTo>
                    <a:pt x="1106" y="641"/>
                    <a:pt x="1118" y="582"/>
                    <a:pt x="1124" y="524"/>
                  </a:cubicBezTo>
                  <a:cubicBezTo>
                    <a:pt x="1124" y="498"/>
                    <a:pt x="1118" y="471"/>
                    <a:pt x="1106" y="448"/>
                  </a:cubicBezTo>
                  <a:cubicBezTo>
                    <a:pt x="1079" y="284"/>
                    <a:pt x="961" y="136"/>
                    <a:pt x="809" y="64"/>
                  </a:cubicBezTo>
                  <a:cubicBezTo>
                    <a:pt x="724" y="22"/>
                    <a:pt x="631" y="0"/>
                    <a:pt x="537" y="0"/>
                  </a:cubicBezTo>
                  <a:close/>
                </a:path>
              </a:pathLst>
            </a:custGeom>
            <a:solidFill>
              <a:srgbClr val="799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g130e5ba7df1_0_948"/>
            <p:cNvSpPr/>
            <p:nvPr/>
          </p:nvSpPr>
          <p:spPr>
            <a:xfrm>
              <a:off x="904770" y="3261534"/>
              <a:ext cx="1348354" cy="716944"/>
            </a:xfrm>
            <a:custGeom>
              <a:avLst/>
              <a:gdLst/>
              <a:ahLst/>
              <a:cxnLst/>
              <a:rect l="l" t="t" r="r" b="b"/>
              <a:pathLst>
                <a:path w="42972" h="22849" extrusionOk="0">
                  <a:moveTo>
                    <a:pt x="0" y="0"/>
                  </a:moveTo>
                  <a:lnTo>
                    <a:pt x="0" y="22849"/>
                  </a:lnTo>
                  <a:lnTo>
                    <a:pt x="42971" y="22849"/>
                  </a:lnTo>
                  <a:lnTo>
                    <a:pt x="429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g130e5ba7df1_0_948"/>
            <p:cNvSpPr/>
            <p:nvPr/>
          </p:nvSpPr>
          <p:spPr>
            <a:xfrm>
              <a:off x="904770" y="3151211"/>
              <a:ext cx="1348354" cy="44180"/>
            </a:xfrm>
            <a:custGeom>
              <a:avLst/>
              <a:gdLst/>
              <a:ahLst/>
              <a:cxnLst/>
              <a:rect l="l" t="t" r="r" b="b"/>
              <a:pathLst>
                <a:path w="42972" h="1408" extrusionOk="0">
                  <a:moveTo>
                    <a:pt x="0" y="1"/>
                  </a:moveTo>
                  <a:lnTo>
                    <a:pt x="0" y="1407"/>
                  </a:lnTo>
                  <a:lnTo>
                    <a:pt x="42971" y="1407"/>
                  </a:lnTo>
                  <a:lnTo>
                    <a:pt x="42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g130e5ba7df1_0_948"/>
            <p:cNvSpPr/>
            <p:nvPr/>
          </p:nvSpPr>
          <p:spPr>
            <a:xfrm>
              <a:off x="904770" y="3151211"/>
              <a:ext cx="44148" cy="696267"/>
            </a:xfrm>
            <a:custGeom>
              <a:avLst/>
              <a:gdLst/>
              <a:ahLst/>
              <a:cxnLst/>
              <a:rect l="l" t="t" r="r" b="b"/>
              <a:pathLst>
                <a:path w="1407" h="22190" extrusionOk="0">
                  <a:moveTo>
                    <a:pt x="0" y="1"/>
                  </a:moveTo>
                  <a:lnTo>
                    <a:pt x="0" y="22190"/>
                  </a:lnTo>
                  <a:lnTo>
                    <a:pt x="1407" y="22190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2B2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g130e5ba7df1_0_948"/>
            <p:cNvSpPr/>
            <p:nvPr/>
          </p:nvSpPr>
          <p:spPr>
            <a:xfrm>
              <a:off x="2209007" y="3151211"/>
              <a:ext cx="44117" cy="697616"/>
            </a:xfrm>
            <a:custGeom>
              <a:avLst/>
              <a:gdLst/>
              <a:ahLst/>
              <a:cxnLst/>
              <a:rect l="l" t="t" r="r" b="b"/>
              <a:pathLst>
                <a:path w="1406" h="22233" extrusionOk="0">
                  <a:moveTo>
                    <a:pt x="0" y="1"/>
                  </a:moveTo>
                  <a:lnTo>
                    <a:pt x="0" y="22233"/>
                  </a:lnTo>
                  <a:lnTo>
                    <a:pt x="1405" y="22233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9DC0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g130e5ba7df1_0_948"/>
            <p:cNvSpPr/>
            <p:nvPr/>
          </p:nvSpPr>
          <p:spPr>
            <a:xfrm>
              <a:off x="948887" y="3316633"/>
              <a:ext cx="1260152" cy="474302"/>
            </a:xfrm>
            <a:custGeom>
              <a:avLst/>
              <a:gdLst/>
              <a:ahLst/>
              <a:cxnLst/>
              <a:rect l="l" t="t" r="r" b="b"/>
              <a:pathLst>
                <a:path w="40161" h="15116" extrusionOk="0">
                  <a:moveTo>
                    <a:pt x="1" y="1"/>
                  </a:moveTo>
                  <a:lnTo>
                    <a:pt x="1" y="15116"/>
                  </a:lnTo>
                  <a:lnTo>
                    <a:pt x="40160" y="15116"/>
                  </a:lnTo>
                  <a:lnTo>
                    <a:pt x="40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g130e5ba7df1_0_948"/>
            <p:cNvSpPr/>
            <p:nvPr/>
          </p:nvSpPr>
          <p:spPr>
            <a:xfrm>
              <a:off x="1602323" y="2646535"/>
              <a:ext cx="202730" cy="212834"/>
            </a:xfrm>
            <a:custGeom>
              <a:avLst/>
              <a:gdLst/>
              <a:ahLst/>
              <a:cxnLst/>
              <a:rect l="l" t="t" r="r" b="b"/>
              <a:pathLst>
                <a:path w="6461" h="6783" extrusionOk="0">
                  <a:moveTo>
                    <a:pt x="4591" y="0"/>
                  </a:moveTo>
                  <a:cubicBezTo>
                    <a:pt x="4357" y="0"/>
                    <a:pt x="4122" y="22"/>
                    <a:pt x="3978" y="35"/>
                  </a:cubicBezTo>
                  <a:cubicBezTo>
                    <a:pt x="3672" y="67"/>
                    <a:pt x="3310" y="41"/>
                    <a:pt x="3054" y="238"/>
                  </a:cubicBezTo>
                  <a:cubicBezTo>
                    <a:pt x="2796" y="437"/>
                    <a:pt x="2701" y="615"/>
                    <a:pt x="2360" y="730"/>
                  </a:cubicBezTo>
                  <a:cubicBezTo>
                    <a:pt x="1775" y="924"/>
                    <a:pt x="1162" y="986"/>
                    <a:pt x="558" y="1081"/>
                  </a:cubicBezTo>
                  <a:cubicBezTo>
                    <a:pt x="395" y="1106"/>
                    <a:pt x="125" y="1060"/>
                    <a:pt x="53" y="1217"/>
                  </a:cubicBezTo>
                  <a:cubicBezTo>
                    <a:pt x="0" y="1334"/>
                    <a:pt x="149" y="1653"/>
                    <a:pt x="185" y="1770"/>
                  </a:cubicBezTo>
                  <a:cubicBezTo>
                    <a:pt x="506" y="2791"/>
                    <a:pt x="761" y="3832"/>
                    <a:pt x="948" y="4886"/>
                  </a:cubicBezTo>
                  <a:cubicBezTo>
                    <a:pt x="1032" y="5356"/>
                    <a:pt x="1046" y="5829"/>
                    <a:pt x="1175" y="6292"/>
                  </a:cubicBezTo>
                  <a:cubicBezTo>
                    <a:pt x="1278" y="6663"/>
                    <a:pt x="1411" y="6783"/>
                    <a:pt x="1725" y="6783"/>
                  </a:cubicBezTo>
                  <a:cubicBezTo>
                    <a:pt x="1795" y="6783"/>
                    <a:pt x="1873" y="6777"/>
                    <a:pt x="1962" y="6767"/>
                  </a:cubicBezTo>
                  <a:cubicBezTo>
                    <a:pt x="2823" y="6668"/>
                    <a:pt x="3667" y="6469"/>
                    <a:pt x="4482" y="6178"/>
                  </a:cubicBezTo>
                  <a:cubicBezTo>
                    <a:pt x="4844" y="6048"/>
                    <a:pt x="5207" y="5899"/>
                    <a:pt x="5590" y="5863"/>
                  </a:cubicBezTo>
                  <a:cubicBezTo>
                    <a:pt x="5796" y="5845"/>
                    <a:pt x="6017" y="5856"/>
                    <a:pt x="6191" y="5743"/>
                  </a:cubicBezTo>
                  <a:cubicBezTo>
                    <a:pt x="6380" y="5623"/>
                    <a:pt x="6460" y="5383"/>
                    <a:pt x="6453" y="5159"/>
                  </a:cubicBezTo>
                  <a:cubicBezTo>
                    <a:pt x="6446" y="4936"/>
                    <a:pt x="6364" y="4723"/>
                    <a:pt x="6290" y="4513"/>
                  </a:cubicBezTo>
                  <a:cubicBezTo>
                    <a:pt x="6200" y="4254"/>
                    <a:pt x="6124" y="3991"/>
                    <a:pt x="6063" y="3725"/>
                  </a:cubicBezTo>
                  <a:cubicBezTo>
                    <a:pt x="6010" y="3499"/>
                    <a:pt x="5967" y="3274"/>
                    <a:pt x="5927" y="3048"/>
                  </a:cubicBezTo>
                  <a:cubicBezTo>
                    <a:pt x="5824" y="2472"/>
                    <a:pt x="5750" y="1893"/>
                    <a:pt x="5625" y="1310"/>
                  </a:cubicBezTo>
                  <a:cubicBezTo>
                    <a:pt x="5614" y="1254"/>
                    <a:pt x="5604" y="1184"/>
                    <a:pt x="5593" y="1106"/>
                  </a:cubicBezTo>
                  <a:cubicBezTo>
                    <a:pt x="5580" y="1026"/>
                    <a:pt x="5568" y="940"/>
                    <a:pt x="5553" y="848"/>
                  </a:cubicBezTo>
                  <a:cubicBezTo>
                    <a:pt x="5550" y="834"/>
                    <a:pt x="5547" y="820"/>
                    <a:pt x="5544" y="806"/>
                  </a:cubicBezTo>
                  <a:cubicBezTo>
                    <a:pt x="5491" y="517"/>
                    <a:pt x="5408" y="217"/>
                    <a:pt x="5244" y="114"/>
                  </a:cubicBezTo>
                  <a:cubicBezTo>
                    <a:pt x="5104" y="26"/>
                    <a:pt x="4848" y="0"/>
                    <a:pt x="4591" y="0"/>
                  </a:cubicBezTo>
                  <a:close/>
                </a:path>
              </a:pathLst>
            </a:custGeom>
            <a:solidFill>
              <a:srgbClr val="DF9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g130e5ba7df1_0_948"/>
            <p:cNvSpPr/>
            <p:nvPr/>
          </p:nvSpPr>
          <p:spPr>
            <a:xfrm>
              <a:off x="1735992" y="2671606"/>
              <a:ext cx="52306" cy="70568"/>
            </a:xfrm>
            <a:custGeom>
              <a:avLst/>
              <a:gdLst/>
              <a:ahLst/>
              <a:cxnLst/>
              <a:rect l="l" t="t" r="r" b="b"/>
              <a:pathLst>
                <a:path w="1667" h="2249" extrusionOk="0">
                  <a:moveTo>
                    <a:pt x="1187" y="0"/>
                  </a:moveTo>
                  <a:cubicBezTo>
                    <a:pt x="874" y="0"/>
                    <a:pt x="520" y="187"/>
                    <a:pt x="349" y="392"/>
                  </a:cubicBezTo>
                  <a:cubicBezTo>
                    <a:pt x="1" y="808"/>
                    <a:pt x="86" y="1274"/>
                    <a:pt x="478" y="1623"/>
                  </a:cubicBezTo>
                  <a:cubicBezTo>
                    <a:pt x="674" y="1793"/>
                    <a:pt x="892" y="1936"/>
                    <a:pt x="1128" y="2047"/>
                  </a:cubicBezTo>
                  <a:cubicBezTo>
                    <a:pt x="1253" y="2106"/>
                    <a:pt x="1475" y="2219"/>
                    <a:pt x="1667" y="2249"/>
                  </a:cubicBezTo>
                  <a:cubicBezTo>
                    <a:pt x="1566" y="1671"/>
                    <a:pt x="1490" y="1094"/>
                    <a:pt x="1365" y="511"/>
                  </a:cubicBezTo>
                  <a:cubicBezTo>
                    <a:pt x="1354" y="455"/>
                    <a:pt x="1344" y="385"/>
                    <a:pt x="1333" y="307"/>
                  </a:cubicBezTo>
                  <a:cubicBezTo>
                    <a:pt x="1320" y="227"/>
                    <a:pt x="1307" y="141"/>
                    <a:pt x="1291" y="49"/>
                  </a:cubicBezTo>
                  <a:cubicBezTo>
                    <a:pt x="1290" y="35"/>
                    <a:pt x="1287" y="21"/>
                    <a:pt x="1284" y="7"/>
                  </a:cubicBezTo>
                  <a:cubicBezTo>
                    <a:pt x="1252" y="2"/>
                    <a:pt x="1220" y="0"/>
                    <a:pt x="1187" y="0"/>
                  </a:cubicBezTo>
                  <a:close/>
                </a:path>
              </a:pathLst>
            </a:custGeom>
            <a:solidFill>
              <a:srgbClr val="C06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g130e5ba7df1_0_948"/>
            <p:cNvSpPr/>
            <p:nvPr/>
          </p:nvSpPr>
          <p:spPr>
            <a:xfrm>
              <a:off x="1204959" y="2505242"/>
              <a:ext cx="664607" cy="1070789"/>
            </a:xfrm>
            <a:custGeom>
              <a:avLst/>
              <a:gdLst/>
              <a:ahLst/>
              <a:cxnLst/>
              <a:rect l="l" t="t" r="r" b="b"/>
              <a:pathLst>
                <a:path w="21181" h="34126" extrusionOk="0">
                  <a:moveTo>
                    <a:pt x="8252" y="1"/>
                  </a:moveTo>
                  <a:cubicBezTo>
                    <a:pt x="7909" y="1"/>
                    <a:pt x="7567" y="34"/>
                    <a:pt x="7229" y="102"/>
                  </a:cubicBezTo>
                  <a:cubicBezTo>
                    <a:pt x="7138" y="121"/>
                    <a:pt x="7046" y="142"/>
                    <a:pt x="6956" y="165"/>
                  </a:cubicBezTo>
                  <a:cubicBezTo>
                    <a:pt x="5999" y="409"/>
                    <a:pt x="5108" y="888"/>
                    <a:pt x="4156" y="1170"/>
                  </a:cubicBezTo>
                  <a:cubicBezTo>
                    <a:pt x="3486" y="1370"/>
                    <a:pt x="2776" y="1474"/>
                    <a:pt x="2166" y="1817"/>
                  </a:cubicBezTo>
                  <a:cubicBezTo>
                    <a:pt x="0" y="3035"/>
                    <a:pt x="2088" y="6296"/>
                    <a:pt x="2761" y="7892"/>
                  </a:cubicBezTo>
                  <a:cubicBezTo>
                    <a:pt x="3373" y="9343"/>
                    <a:pt x="3986" y="10792"/>
                    <a:pt x="4684" y="12201"/>
                  </a:cubicBezTo>
                  <a:cubicBezTo>
                    <a:pt x="5581" y="14012"/>
                    <a:pt x="6722" y="15683"/>
                    <a:pt x="7568" y="17498"/>
                  </a:cubicBezTo>
                  <a:cubicBezTo>
                    <a:pt x="8494" y="19486"/>
                    <a:pt x="9554" y="21430"/>
                    <a:pt x="10683" y="23310"/>
                  </a:cubicBezTo>
                  <a:cubicBezTo>
                    <a:pt x="12530" y="26384"/>
                    <a:pt x="14655" y="29281"/>
                    <a:pt x="16776" y="32173"/>
                  </a:cubicBezTo>
                  <a:cubicBezTo>
                    <a:pt x="17225" y="32784"/>
                    <a:pt x="17691" y="33413"/>
                    <a:pt x="18344" y="33800"/>
                  </a:cubicBezTo>
                  <a:cubicBezTo>
                    <a:pt x="18687" y="34005"/>
                    <a:pt x="19098" y="34126"/>
                    <a:pt x="19496" y="34126"/>
                  </a:cubicBezTo>
                  <a:cubicBezTo>
                    <a:pt x="19854" y="34126"/>
                    <a:pt x="20201" y="34028"/>
                    <a:pt x="20483" y="33806"/>
                  </a:cubicBezTo>
                  <a:cubicBezTo>
                    <a:pt x="21021" y="33382"/>
                    <a:pt x="21181" y="32608"/>
                    <a:pt x="21059" y="31934"/>
                  </a:cubicBezTo>
                  <a:cubicBezTo>
                    <a:pt x="20938" y="31259"/>
                    <a:pt x="20585" y="30652"/>
                    <a:pt x="20246" y="30055"/>
                  </a:cubicBezTo>
                  <a:cubicBezTo>
                    <a:pt x="18015" y="26103"/>
                    <a:pt x="16243" y="21811"/>
                    <a:pt x="15771" y="17296"/>
                  </a:cubicBezTo>
                  <a:cubicBezTo>
                    <a:pt x="15540" y="15077"/>
                    <a:pt x="15625" y="12833"/>
                    <a:pt x="15398" y="10614"/>
                  </a:cubicBezTo>
                  <a:cubicBezTo>
                    <a:pt x="15202" y="8688"/>
                    <a:pt x="14564" y="6868"/>
                    <a:pt x="14181" y="4993"/>
                  </a:cubicBezTo>
                  <a:cubicBezTo>
                    <a:pt x="13865" y="3452"/>
                    <a:pt x="12957" y="2063"/>
                    <a:pt x="11665" y="1127"/>
                  </a:cubicBezTo>
                  <a:cubicBezTo>
                    <a:pt x="10679" y="413"/>
                    <a:pt x="9465" y="1"/>
                    <a:pt x="8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g130e5ba7df1_0_948"/>
            <p:cNvSpPr/>
            <p:nvPr/>
          </p:nvSpPr>
          <p:spPr>
            <a:xfrm>
              <a:off x="1593067" y="2774336"/>
              <a:ext cx="674616" cy="811203"/>
            </a:xfrm>
            <a:custGeom>
              <a:avLst/>
              <a:gdLst/>
              <a:ahLst/>
              <a:cxnLst/>
              <a:rect l="l" t="t" r="r" b="b"/>
              <a:pathLst>
                <a:path w="21500" h="25853" extrusionOk="0">
                  <a:moveTo>
                    <a:pt x="3152" y="0"/>
                  </a:moveTo>
                  <a:cubicBezTo>
                    <a:pt x="2776" y="0"/>
                    <a:pt x="2401" y="30"/>
                    <a:pt x="2027" y="98"/>
                  </a:cubicBezTo>
                  <a:cubicBezTo>
                    <a:pt x="1737" y="153"/>
                    <a:pt x="1444" y="230"/>
                    <a:pt x="1204" y="400"/>
                  </a:cubicBezTo>
                  <a:cubicBezTo>
                    <a:pt x="580" y="841"/>
                    <a:pt x="614" y="1557"/>
                    <a:pt x="450" y="2218"/>
                  </a:cubicBezTo>
                  <a:cubicBezTo>
                    <a:pt x="249" y="3025"/>
                    <a:pt x="105" y="3793"/>
                    <a:pt x="81" y="4634"/>
                  </a:cubicBezTo>
                  <a:cubicBezTo>
                    <a:pt x="1" y="7370"/>
                    <a:pt x="494" y="10190"/>
                    <a:pt x="991" y="12874"/>
                  </a:cubicBezTo>
                  <a:cubicBezTo>
                    <a:pt x="1463" y="15415"/>
                    <a:pt x="2170" y="17917"/>
                    <a:pt x="3118" y="20322"/>
                  </a:cubicBezTo>
                  <a:cubicBezTo>
                    <a:pt x="3474" y="21224"/>
                    <a:pt x="3934" y="22043"/>
                    <a:pt x="4250" y="22969"/>
                  </a:cubicBezTo>
                  <a:cubicBezTo>
                    <a:pt x="4536" y="23805"/>
                    <a:pt x="4839" y="24723"/>
                    <a:pt x="5650" y="25194"/>
                  </a:cubicBezTo>
                  <a:cubicBezTo>
                    <a:pt x="5969" y="25379"/>
                    <a:pt x="6332" y="25470"/>
                    <a:pt x="6694" y="25544"/>
                  </a:cubicBezTo>
                  <a:cubicBezTo>
                    <a:pt x="7742" y="25761"/>
                    <a:pt x="8800" y="25852"/>
                    <a:pt x="9862" y="25852"/>
                  </a:cubicBezTo>
                  <a:cubicBezTo>
                    <a:pt x="12660" y="25852"/>
                    <a:pt x="15483" y="25216"/>
                    <a:pt x="18221" y="24541"/>
                  </a:cubicBezTo>
                  <a:cubicBezTo>
                    <a:pt x="19106" y="24323"/>
                    <a:pt x="20051" y="24065"/>
                    <a:pt x="20639" y="23368"/>
                  </a:cubicBezTo>
                  <a:cubicBezTo>
                    <a:pt x="21027" y="22911"/>
                    <a:pt x="21211" y="22312"/>
                    <a:pt x="21294" y="21719"/>
                  </a:cubicBezTo>
                  <a:cubicBezTo>
                    <a:pt x="21500" y="20264"/>
                    <a:pt x="21137" y="18736"/>
                    <a:pt x="20299" y="17530"/>
                  </a:cubicBezTo>
                  <a:cubicBezTo>
                    <a:pt x="19562" y="16468"/>
                    <a:pt x="18570" y="15623"/>
                    <a:pt x="17840" y="14553"/>
                  </a:cubicBezTo>
                  <a:cubicBezTo>
                    <a:pt x="17022" y="13355"/>
                    <a:pt x="16639" y="11933"/>
                    <a:pt x="16020" y="10623"/>
                  </a:cubicBezTo>
                  <a:cubicBezTo>
                    <a:pt x="15039" y="8545"/>
                    <a:pt x="14098" y="6531"/>
                    <a:pt x="12329" y="5007"/>
                  </a:cubicBezTo>
                  <a:cubicBezTo>
                    <a:pt x="12077" y="4792"/>
                    <a:pt x="11821" y="4583"/>
                    <a:pt x="11561" y="4376"/>
                  </a:cubicBezTo>
                  <a:cubicBezTo>
                    <a:pt x="10620" y="3625"/>
                    <a:pt x="9642" y="2919"/>
                    <a:pt x="8750" y="2109"/>
                  </a:cubicBezTo>
                  <a:cubicBezTo>
                    <a:pt x="8396" y="1786"/>
                    <a:pt x="8107" y="1282"/>
                    <a:pt x="7691" y="1061"/>
                  </a:cubicBezTo>
                  <a:cubicBezTo>
                    <a:pt x="7137" y="767"/>
                    <a:pt x="6438" y="601"/>
                    <a:pt x="5836" y="428"/>
                  </a:cubicBezTo>
                  <a:cubicBezTo>
                    <a:pt x="4965" y="177"/>
                    <a:pt x="4059" y="0"/>
                    <a:pt x="3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g130e5ba7df1_0_948"/>
            <p:cNvSpPr/>
            <p:nvPr/>
          </p:nvSpPr>
          <p:spPr>
            <a:xfrm>
              <a:off x="1585756" y="2812177"/>
              <a:ext cx="290148" cy="630688"/>
            </a:xfrm>
            <a:custGeom>
              <a:avLst/>
              <a:gdLst/>
              <a:ahLst/>
              <a:cxnLst/>
              <a:rect l="l" t="t" r="r" b="b"/>
              <a:pathLst>
                <a:path w="9247" h="20100" extrusionOk="0">
                  <a:moveTo>
                    <a:pt x="2950" y="0"/>
                  </a:moveTo>
                  <a:cubicBezTo>
                    <a:pt x="2585" y="0"/>
                    <a:pt x="2213" y="120"/>
                    <a:pt x="1897" y="310"/>
                  </a:cubicBezTo>
                  <a:cubicBezTo>
                    <a:pt x="1174" y="743"/>
                    <a:pt x="304" y="1575"/>
                    <a:pt x="141" y="2428"/>
                  </a:cubicBezTo>
                  <a:cubicBezTo>
                    <a:pt x="1" y="3165"/>
                    <a:pt x="162" y="3944"/>
                    <a:pt x="291" y="4672"/>
                  </a:cubicBezTo>
                  <a:cubicBezTo>
                    <a:pt x="361" y="5060"/>
                    <a:pt x="435" y="5448"/>
                    <a:pt x="514" y="5834"/>
                  </a:cubicBezTo>
                  <a:cubicBezTo>
                    <a:pt x="1480" y="10530"/>
                    <a:pt x="3158" y="15057"/>
                    <a:pt x="4830" y="19556"/>
                  </a:cubicBezTo>
                  <a:cubicBezTo>
                    <a:pt x="4977" y="19953"/>
                    <a:pt x="5174" y="20100"/>
                    <a:pt x="5424" y="20100"/>
                  </a:cubicBezTo>
                  <a:cubicBezTo>
                    <a:pt x="5610" y="20100"/>
                    <a:pt x="5825" y="20019"/>
                    <a:pt x="6071" y="19899"/>
                  </a:cubicBezTo>
                  <a:cubicBezTo>
                    <a:pt x="6641" y="19624"/>
                    <a:pt x="7214" y="19399"/>
                    <a:pt x="7810" y="19181"/>
                  </a:cubicBezTo>
                  <a:cubicBezTo>
                    <a:pt x="8314" y="18996"/>
                    <a:pt x="8877" y="18756"/>
                    <a:pt x="9059" y="18250"/>
                  </a:cubicBezTo>
                  <a:cubicBezTo>
                    <a:pt x="9246" y="17729"/>
                    <a:pt x="8962" y="17180"/>
                    <a:pt x="8807" y="16691"/>
                  </a:cubicBezTo>
                  <a:cubicBezTo>
                    <a:pt x="8626" y="16106"/>
                    <a:pt x="8454" y="15519"/>
                    <a:pt x="8291" y="14930"/>
                  </a:cubicBezTo>
                  <a:cubicBezTo>
                    <a:pt x="7967" y="13750"/>
                    <a:pt x="7677" y="12561"/>
                    <a:pt x="7398" y="11369"/>
                  </a:cubicBezTo>
                  <a:cubicBezTo>
                    <a:pt x="6848" y="9019"/>
                    <a:pt x="6341" y="6658"/>
                    <a:pt x="5688" y="4334"/>
                  </a:cubicBezTo>
                  <a:cubicBezTo>
                    <a:pt x="5397" y="3301"/>
                    <a:pt x="5076" y="2269"/>
                    <a:pt x="4591" y="1310"/>
                  </a:cubicBezTo>
                  <a:cubicBezTo>
                    <a:pt x="4350" y="832"/>
                    <a:pt x="4040" y="347"/>
                    <a:pt x="3552" y="126"/>
                  </a:cubicBezTo>
                  <a:cubicBezTo>
                    <a:pt x="3362" y="39"/>
                    <a:pt x="3157" y="0"/>
                    <a:pt x="2950" y="0"/>
                  </a:cubicBezTo>
                  <a:close/>
                </a:path>
              </a:pathLst>
            </a:custGeom>
            <a:solidFill>
              <a:srgbClr val="DF9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g130e5ba7df1_0_948"/>
            <p:cNvSpPr/>
            <p:nvPr/>
          </p:nvSpPr>
          <p:spPr>
            <a:xfrm>
              <a:off x="1580171" y="2809133"/>
              <a:ext cx="271384" cy="453248"/>
            </a:xfrm>
            <a:custGeom>
              <a:avLst/>
              <a:gdLst/>
              <a:ahLst/>
              <a:cxnLst/>
              <a:rect l="l" t="t" r="r" b="b"/>
              <a:pathLst>
                <a:path w="8649" h="14445" extrusionOk="0">
                  <a:moveTo>
                    <a:pt x="3154" y="0"/>
                  </a:moveTo>
                  <a:cubicBezTo>
                    <a:pt x="2243" y="0"/>
                    <a:pt x="1237" y="444"/>
                    <a:pt x="743" y="1132"/>
                  </a:cubicBezTo>
                  <a:cubicBezTo>
                    <a:pt x="42" y="2109"/>
                    <a:pt x="0" y="3530"/>
                    <a:pt x="14" y="4679"/>
                  </a:cubicBezTo>
                  <a:cubicBezTo>
                    <a:pt x="20" y="5110"/>
                    <a:pt x="32" y="5542"/>
                    <a:pt x="53" y="5974"/>
                  </a:cubicBezTo>
                  <a:cubicBezTo>
                    <a:pt x="117" y="7351"/>
                    <a:pt x="256" y="8723"/>
                    <a:pt x="468" y="10087"/>
                  </a:cubicBezTo>
                  <a:cubicBezTo>
                    <a:pt x="606" y="10981"/>
                    <a:pt x="778" y="11869"/>
                    <a:pt x="979" y="12752"/>
                  </a:cubicBezTo>
                  <a:cubicBezTo>
                    <a:pt x="1075" y="13171"/>
                    <a:pt x="1151" y="13612"/>
                    <a:pt x="1291" y="14018"/>
                  </a:cubicBezTo>
                  <a:cubicBezTo>
                    <a:pt x="1439" y="14444"/>
                    <a:pt x="1395" y="14386"/>
                    <a:pt x="1800" y="14411"/>
                  </a:cubicBezTo>
                  <a:cubicBezTo>
                    <a:pt x="2107" y="14431"/>
                    <a:pt x="2418" y="14440"/>
                    <a:pt x="2731" y="14440"/>
                  </a:cubicBezTo>
                  <a:cubicBezTo>
                    <a:pt x="4447" y="14440"/>
                    <a:pt x="6231" y="14181"/>
                    <a:pt x="7919" y="14093"/>
                  </a:cubicBezTo>
                  <a:cubicBezTo>
                    <a:pt x="7953" y="14091"/>
                    <a:pt x="8494" y="14053"/>
                    <a:pt x="8621" y="14053"/>
                  </a:cubicBezTo>
                  <a:cubicBezTo>
                    <a:pt x="8638" y="14053"/>
                    <a:pt x="8648" y="14054"/>
                    <a:pt x="8648" y="14055"/>
                  </a:cubicBezTo>
                  <a:cubicBezTo>
                    <a:pt x="8022" y="10444"/>
                    <a:pt x="7182" y="6874"/>
                    <a:pt x="6128" y="3364"/>
                  </a:cubicBezTo>
                  <a:cubicBezTo>
                    <a:pt x="5907" y="2626"/>
                    <a:pt x="5671" y="1880"/>
                    <a:pt x="5247" y="1239"/>
                  </a:cubicBezTo>
                  <a:cubicBezTo>
                    <a:pt x="4941" y="776"/>
                    <a:pt x="4526" y="368"/>
                    <a:pt x="4013" y="157"/>
                  </a:cubicBezTo>
                  <a:cubicBezTo>
                    <a:pt x="3753" y="50"/>
                    <a:pt x="3458" y="0"/>
                    <a:pt x="3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g130e5ba7df1_0_948"/>
            <p:cNvSpPr/>
            <p:nvPr/>
          </p:nvSpPr>
          <p:spPr>
            <a:xfrm>
              <a:off x="1753908" y="2871041"/>
              <a:ext cx="114873" cy="376812"/>
            </a:xfrm>
            <a:custGeom>
              <a:avLst/>
              <a:gdLst/>
              <a:ahLst/>
              <a:cxnLst/>
              <a:rect l="l" t="t" r="r" b="b"/>
              <a:pathLst>
                <a:path w="3661" h="12009" extrusionOk="0">
                  <a:moveTo>
                    <a:pt x="110" y="0"/>
                  </a:moveTo>
                  <a:cubicBezTo>
                    <a:pt x="55" y="0"/>
                    <a:pt x="1" y="21"/>
                    <a:pt x="24" y="55"/>
                  </a:cubicBezTo>
                  <a:cubicBezTo>
                    <a:pt x="894" y="1299"/>
                    <a:pt x="1393" y="2750"/>
                    <a:pt x="1766" y="4211"/>
                  </a:cubicBezTo>
                  <a:cubicBezTo>
                    <a:pt x="1959" y="4971"/>
                    <a:pt x="2122" y="5738"/>
                    <a:pt x="2289" y="6506"/>
                  </a:cubicBezTo>
                  <a:lnTo>
                    <a:pt x="2848" y="9073"/>
                  </a:lnTo>
                  <a:cubicBezTo>
                    <a:pt x="3058" y="10036"/>
                    <a:pt x="3268" y="10998"/>
                    <a:pt x="3478" y="11961"/>
                  </a:cubicBezTo>
                  <a:cubicBezTo>
                    <a:pt x="3485" y="11993"/>
                    <a:pt x="3530" y="12008"/>
                    <a:pt x="3572" y="12008"/>
                  </a:cubicBezTo>
                  <a:cubicBezTo>
                    <a:pt x="3617" y="12008"/>
                    <a:pt x="3661" y="11991"/>
                    <a:pt x="3654" y="11961"/>
                  </a:cubicBezTo>
                  <a:lnTo>
                    <a:pt x="2531" y="6806"/>
                  </a:lnTo>
                  <a:cubicBezTo>
                    <a:pt x="2199" y="5291"/>
                    <a:pt x="1902" y="3755"/>
                    <a:pt x="1359" y="2298"/>
                  </a:cubicBezTo>
                  <a:cubicBezTo>
                    <a:pt x="1060" y="1499"/>
                    <a:pt x="683" y="729"/>
                    <a:pt x="194" y="29"/>
                  </a:cubicBezTo>
                  <a:cubicBezTo>
                    <a:pt x="180" y="9"/>
                    <a:pt x="145" y="0"/>
                    <a:pt x="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g130e5ba7df1_0_948"/>
            <p:cNvSpPr/>
            <p:nvPr/>
          </p:nvSpPr>
          <p:spPr>
            <a:xfrm>
              <a:off x="1554598" y="2420994"/>
              <a:ext cx="336775" cy="301538"/>
            </a:xfrm>
            <a:custGeom>
              <a:avLst/>
              <a:gdLst/>
              <a:ahLst/>
              <a:cxnLst/>
              <a:rect l="l" t="t" r="r" b="b"/>
              <a:pathLst>
                <a:path w="10733" h="9610" extrusionOk="0">
                  <a:moveTo>
                    <a:pt x="4894" y="1"/>
                  </a:moveTo>
                  <a:cubicBezTo>
                    <a:pt x="4445" y="1"/>
                    <a:pt x="3998" y="75"/>
                    <a:pt x="3575" y="230"/>
                  </a:cubicBezTo>
                  <a:cubicBezTo>
                    <a:pt x="2457" y="640"/>
                    <a:pt x="1571" y="1539"/>
                    <a:pt x="957" y="2560"/>
                  </a:cubicBezTo>
                  <a:cubicBezTo>
                    <a:pt x="662" y="3050"/>
                    <a:pt x="492" y="3660"/>
                    <a:pt x="308" y="4201"/>
                  </a:cubicBezTo>
                  <a:cubicBezTo>
                    <a:pt x="96" y="4822"/>
                    <a:pt x="1" y="5487"/>
                    <a:pt x="76" y="6141"/>
                  </a:cubicBezTo>
                  <a:cubicBezTo>
                    <a:pt x="178" y="7020"/>
                    <a:pt x="602" y="7875"/>
                    <a:pt x="1303" y="8415"/>
                  </a:cubicBezTo>
                  <a:cubicBezTo>
                    <a:pt x="1770" y="8776"/>
                    <a:pt x="2363" y="8980"/>
                    <a:pt x="2951" y="8980"/>
                  </a:cubicBezTo>
                  <a:cubicBezTo>
                    <a:pt x="3243" y="8980"/>
                    <a:pt x="3534" y="8930"/>
                    <a:pt x="3808" y="8822"/>
                  </a:cubicBezTo>
                  <a:cubicBezTo>
                    <a:pt x="4061" y="8724"/>
                    <a:pt x="4312" y="8577"/>
                    <a:pt x="4580" y="8577"/>
                  </a:cubicBezTo>
                  <a:cubicBezTo>
                    <a:pt x="4603" y="8577"/>
                    <a:pt x="4627" y="8578"/>
                    <a:pt x="4651" y="8581"/>
                  </a:cubicBezTo>
                  <a:cubicBezTo>
                    <a:pt x="4878" y="8605"/>
                    <a:pt x="5073" y="8741"/>
                    <a:pt x="5271" y="8854"/>
                  </a:cubicBezTo>
                  <a:cubicBezTo>
                    <a:pt x="5689" y="9093"/>
                    <a:pt x="6145" y="9165"/>
                    <a:pt x="6583" y="9337"/>
                  </a:cubicBezTo>
                  <a:cubicBezTo>
                    <a:pt x="6963" y="9486"/>
                    <a:pt x="7365" y="9576"/>
                    <a:pt x="7774" y="9603"/>
                  </a:cubicBezTo>
                  <a:cubicBezTo>
                    <a:pt x="7851" y="9608"/>
                    <a:pt x="7927" y="9610"/>
                    <a:pt x="8004" y="9610"/>
                  </a:cubicBezTo>
                  <a:cubicBezTo>
                    <a:pt x="8747" y="9610"/>
                    <a:pt x="9478" y="9386"/>
                    <a:pt x="10109" y="8990"/>
                  </a:cubicBezTo>
                  <a:cubicBezTo>
                    <a:pt x="10318" y="8858"/>
                    <a:pt x="10661" y="8585"/>
                    <a:pt x="10717" y="8327"/>
                  </a:cubicBezTo>
                  <a:cubicBezTo>
                    <a:pt x="10732" y="8256"/>
                    <a:pt x="10722" y="8182"/>
                    <a:pt x="10711" y="8111"/>
                  </a:cubicBezTo>
                  <a:cubicBezTo>
                    <a:pt x="10642" y="7682"/>
                    <a:pt x="10538" y="7259"/>
                    <a:pt x="10398" y="6849"/>
                  </a:cubicBezTo>
                  <a:cubicBezTo>
                    <a:pt x="10326" y="6637"/>
                    <a:pt x="10252" y="6430"/>
                    <a:pt x="10211" y="6211"/>
                  </a:cubicBezTo>
                  <a:cubicBezTo>
                    <a:pt x="10173" y="6020"/>
                    <a:pt x="10258" y="5894"/>
                    <a:pt x="10372" y="5740"/>
                  </a:cubicBezTo>
                  <a:cubicBezTo>
                    <a:pt x="10492" y="5577"/>
                    <a:pt x="10622" y="5390"/>
                    <a:pt x="10586" y="5190"/>
                  </a:cubicBezTo>
                  <a:cubicBezTo>
                    <a:pt x="10554" y="5011"/>
                    <a:pt x="10396" y="4884"/>
                    <a:pt x="10242" y="4785"/>
                  </a:cubicBezTo>
                  <a:cubicBezTo>
                    <a:pt x="10045" y="4658"/>
                    <a:pt x="9836" y="4549"/>
                    <a:pt x="9619" y="4458"/>
                  </a:cubicBezTo>
                  <a:cubicBezTo>
                    <a:pt x="9333" y="4338"/>
                    <a:pt x="9079" y="4242"/>
                    <a:pt x="8931" y="3958"/>
                  </a:cubicBezTo>
                  <a:cubicBezTo>
                    <a:pt x="8769" y="3647"/>
                    <a:pt x="8717" y="3333"/>
                    <a:pt x="8648" y="2993"/>
                  </a:cubicBezTo>
                  <a:cubicBezTo>
                    <a:pt x="8513" y="2318"/>
                    <a:pt x="8238" y="1732"/>
                    <a:pt x="7824" y="1258"/>
                  </a:cubicBezTo>
                  <a:cubicBezTo>
                    <a:pt x="7512" y="901"/>
                    <a:pt x="7121" y="608"/>
                    <a:pt x="6652" y="389"/>
                  </a:cubicBezTo>
                  <a:cubicBezTo>
                    <a:pt x="6104" y="136"/>
                    <a:pt x="5498" y="1"/>
                    <a:pt x="4894" y="1"/>
                  </a:cubicBezTo>
                  <a:close/>
                </a:path>
              </a:pathLst>
            </a:custGeom>
            <a:solidFill>
              <a:srgbClr val="DF9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g130e5ba7df1_0_948"/>
            <p:cNvSpPr/>
            <p:nvPr/>
          </p:nvSpPr>
          <p:spPr>
            <a:xfrm>
              <a:off x="1769942" y="2510074"/>
              <a:ext cx="43301" cy="36900"/>
            </a:xfrm>
            <a:custGeom>
              <a:avLst/>
              <a:gdLst/>
              <a:ahLst/>
              <a:cxnLst/>
              <a:rect l="l" t="t" r="r" b="b"/>
              <a:pathLst>
                <a:path w="1380" h="1176" extrusionOk="0">
                  <a:moveTo>
                    <a:pt x="1114" y="1"/>
                  </a:moveTo>
                  <a:cubicBezTo>
                    <a:pt x="984" y="1"/>
                    <a:pt x="838" y="63"/>
                    <a:pt x="738" y="114"/>
                  </a:cubicBezTo>
                  <a:cubicBezTo>
                    <a:pt x="415" y="275"/>
                    <a:pt x="109" y="644"/>
                    <a:pt x="23" y="996"/>
                  </a:cubicBezTo>
                  <a:cubicBezTo>
                    <a:pt x="9" y="1056"/>
                    <a:pt x="0" y="1123"/>
                    <a:pt x="33" y="1176"/>
                  </a:cubicBezTo>
                  <a:cubicBezTo>
                    <a:pt x="218" y="890"/>
                    <a:pt x="459" y="621"/>
                    <a:pt x="778" y="501"/>
                  </a:cubicBezTo>
                  <a:cubicBezTo>
                    <a:pt x="934" y="443"/>
                    <a:pt x="1105" y="420"/>
                    <a:pt x="1240" y="323"/>
                  </a:cubicBezTo>
                  <a:cubicBezTo>
                    <a:pt x="1285" y="294"/>
                    <a:pt x="1321" y="250"/>
                    <a:pt x="1341" y="198"/>
                  </a:cubicBezTo>
                  <a:cubicBezTo>
                    <a:pt x="1380" y="84"/>
                    <a:pt x="1282" y="30"/>
                    <a:pt x="1187" y="8"/>
                  </a:cubicBezTo>
                  <a:cubicBezTo>
                    <a:pt x="1163" y="3"/>
                    <a:pt x="1139" y="1"/>
                    <a:pt x="1114" y="1"/>
                  </a:cubicBezTo>
                  <a:close/>
                </a:path>
              </a:pathLst>
            </a:custGeom>
            <a:solidFill>
              <a:srgbClr val="2B2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g130e5ba7df1_0_948"/>
            <p:cNvSpPr/>
            <p:nvPr/>
          </p:nvSpPr>
          <p:spPr>
            <a:xfrm>
              <a:off x="1800943" y="2543052"/>
              <a:ext cx="21180" cy="28177"/>
            </a:xfrm>
            <a:custGeom>
              <a:avLst/>
              <a:gdLst/>
              <a:ahLst/>
              <a:cxnLst/>
              <a:rect l="l" t="t" r="r" b="b"/>
              <a:pathLst>
                <a:path w="675" h="898" extrusionOk="0">
                  <a:moveTo>
                    <a:pt x="283" y="0"/>
                  </a:moveTo>
                  <a:cubicBezTo>
                    <a:pt x="221" y="0"/>
                    <a:pt x="158" y="22"/>
                    <a:pt x="110" y="56"/>
                  </a:cubicBezTo>
                  <a:cubicBezTo>
                    <a:pt x="44" y="102"/>
                    <a:pt x="0" y="170"/>
                    <a:pt x="10" y="259"/>
                  </a:cubicBezTo>
                  <a:cubicBezTo>
                    <a:pt x="20" y="338"/>
                    <a:pt x="37" y="413"/>
                    <a:pt x="59" y="489"/>
                  </a:cubicBezTo>
                  <a:cubicBezTo>
                    <a:pt x="80" y="559"/>
                    <a:pt x="104" y="626"/>
                    <a:pt x="133" y="694"/>
                  </a:cubicBezTo>
                  <a:cubicBezTo>
                    <a:pt x="142" y="711"/>
                    <a:pt x="156" y="722"/>
                    <a:pt x="173" y="728"/>
                  </a:cubicBezTo>
                  <a:cubicBezTo>
                    <a:pt x="213" y="811"/>
                    <a:pt x="269" y="885"/>
                    <a:pt x="357" y="896"/>
                  </a:cubicBezTo>
                  <a:cubicBezTo>
                    <a:pt x="367" y="897"/>
                    <a:pt x="376" y="898"/>
                    <a:pt x="385" y="898"/>
                  </a:cubicBezTo>
                  <a:cubicBezTo>
                    <a:pt x="478" y="898"/>
                    <a:pt x="566" y="853"/>
                    <a:pt x="622" y="778"/>
                  </a:cubicBezTo>
                  <a:cubicBezTo>
                    <a:pt x="625" y="774"/>
                    <a:pt x="626" y="769"/>
                    <a:pt x="629" y="765"/>
                  </a:cubicBezTo>
                  <a:cubicBezTo>
                    <a:pt x="639" y="754"/>
                    <a:pt x="649" y="739"/>
                    <a:pt x="656" y="725"/>
                  </a:cubicBezTo>
                  <a:cubicBezTo>
                    <a:pt x="669" y="691"/>
                    <a:pt x="675" y="655"/>
                    <a:pt x="670" y="618"/>
                  </a:cubicBezTo>
                  <a:cubicBezTo>
                    <a:pt x="670" y="605"/>
                    <a:pt x="667" y="592"/>
                    <a:pt x="666" y="579"/>
                  </a:cubicBezTo>
                  <a:cubicBezTo>
                    <a:pt x="669" y="566"/>
                    <a:pt x="670" y="555"/>
                    <a:pt x="672" y="543"/>
                  </a:cubicBezTo>
                  <a:cubicBezTo>
                    <a:pt x="673" y="478"/>
                    <a:pt x="652" y="411"/>
                    <a:pt x="632" y="349"/>
                  </a:cubicBezTo>
                  <a:cubicBezTo>
                    <a:pt x="609" y="276"/>
                    <a:pt x="579" y="208"/>
                    <a:pt x="527" y="152"/>
                  </a:cubicBezTo>
                  <a:cubicBezTo>
                    <a:pt x="526" y="149"/>
                    <a:pt x="522" y="146"/>
                    <a:pt x="519" y="143"/>
                  </a:cubicBezTo>
                  <a:cubicBezTo>
                    <a:pt x="507" y="128"/>
                    <a:pt x="495" y="113"/>
                    <a:pt x="482" y="99"/>
                  </a:cubicBezTo>
                  <a:cubicBezTo>
                    <a:pt x="479" y="98"/>
                    <a:pt x="476" y="96"/>
                    <a:pt x="474" y="93"/>
                  </a:cubicBezTo>
                  <a:cubicBezTo>
                    <a:pt x="447" y="60"/>
                    <a:pt x="413" y="33"/>
                    <a:pt x="374" y="18"/>
                  </a:cubicBezTo>
                  <a:cubicBezTo>
                    <a:pt x="345" y="6"/>
                    <a:pt x="314" y="0"/>
                    <a:pt x="283" y="0"/>
                  </a:cubicBezTo>
                  <a:close/>
                </a:path>
              </a:pathLst>
            </a:custGeom>
            <a:solidFill>
              <a:srgbClr val="2B2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g130e5ba7df1_0_948"/>
            <p:cNvSpPr/>
            <p:nvPr/>
          </p:nvSpPr>
          <p:spPr>
            <a:xfrm>
              <a:off x="1521087" y="2394794"/>
              <a:ext cx="293819" cy="622875"/>
            </a:xfrm>
            <a:custGeom>
              <a:avLst/>
              <a:gdLst/>
              <a:ahLst/>
              <a:cxnLst/>
              <a:rect l="l" t="t" r="r" b="b"/>
              <a:pathLst>
                <a:path w="9364" h="19851" extrusionOk="0">
                  <a:moveTo>
                    <a:pt x="5501" y="0"/>
                  </a:moveTo>
                  <a:cubicBezTo>
                    <a:pt x="5186" y="0"/>
                    <a:pt x="4901" y="25"/>
                    <a:pt x="4699" y="56"/>
                  </a:cubicBezTo>
                  <a:cubicBezTo>
                    <a:pt x="3458" y="251"/>
                    <a:pt x="2282" y="882"/>
                    <a:pt x="1457" y="1833"/>
                  </a:cubicBezTo>
                  <a:cubicBezTo>
                    <a:pt x="385" y="3070"/>
                    <a:pt x="1" y="4705"/>
                    <a:pt x="168" y="6312"/>
                  </a:cubicBezTo>
                  <a:cubicBezTo>
                    <a:pt x="250" y="7092"/>
                    <a:pt x="434" y="7907"/>
                    <a:pt x="750" y="8627"/>
                  </a:cubicBezTo>
                  <a:cubicBezTo>
                    <a:pt x="1193" y="9637"/>
                    <a:pt x="1394" y="10701"/>
                    <a:pt x="2149" y="11554"/>
                  </a:cubicBezTo>
                  <a:cubicBezTo>
                    <a:pt x="2619" y="12084"/>
                    <a:pt x="3261" y="12484"/>
                    <a:pt x="3964" y="12562"/>
                  </a:cubicBezTo>
                  <a:cubicBezTo>
                    <a:pt x="4017" y="13278"/>
                    <a:pt x="4670" y="13899"/>
                    <a:pt x="5389" y="13916"/>
                  </a:cubicBezTo>
                  <a:cubicBezTo>
                    <a:pt x="5356" y="14691"/>
                    <a:pt x="5891" y="15453"/>
                    <a:pt x="6628" y="15690"/>
                  </a:cubicBezTo>
                  <a:cubicBezTo>
                    <a:pt x="6557" y="15953"/>
                    <a:pt x="6604" y="16234"/>
                    <a:pt x="6730" y="16475"/>
                  </a:cubicBezTo>
                  <a:cubicBezTo>
                    <a:pt x="6887" y="16773"/>
                    <a:pt x="7168" y="17008"/>
                    <a:pt x="7501" y="17068"/>
                  </a:cubicBezTo>
                  <a:cubicBezTo>
                    <a:pt x="7710" y="18152"/>
                    <a:pt x="8283" y="19134"/>
                    <a:pt x="9125" y="19850"/>
                  </a:cubicBezTo>
                  <a:cubicBezTo>
                    <a:pt x="9363" y="19417"/>
                    <a:pt x="9323" y="18910"/>
                    <a:pt x="9209" y="18447"/>
                  </a:cubicBezTo>
                  <a:cubicBezTo>
                    <a:pt x="9108" y="18041"/>
                    <a:pt x="9019" y="17501"/>
                    <a:pt x="8749" y="17178"/>
                  </a:cubicBezTo>
                  <a:cubicBezTo>
                    <a:pt x="8699" y="17116"/>
                    <a:pt x="8639" y="17046"/>
                    <a:pt x="8655" y="16968"/>
                  </a:cubicBezTo>
                  <a:cubicBezTo>
                    <a:pt x="8672" y="16882"/>
                    <a:pt x="8769" y="16840"/>
                    <a:pt x="8832" y="16779"/>
                  </a:cubicBezTo>
                  <a:cubicBezTo>
                    <a:pt x="8989" y="16629"/>
                    <a:pt x="8938" y="16370"/>
                    <a:pt x="8870" y="16164"/>
                  </a:cubicBezTo>
                  <a:cubicBezTo>
                    <a:pt x="8726" y="15724"/>
                    <a:pt x="8463" y="15217"/>
                    <a:pt x="8001" y="15194"/>
                  </a:cubicBezTo>
                  <a:cubicBezTo>
                    <a:pt x="8333" y="14447"/>
                    <a:pt x="7889" y="13459"/>
                    <a:pt x="7110" y="13212"/>
                  </a:cubicBezTo>
                  <a:cubicBezTo>
                    <a:pt x="7104" y="12859"/>
                    <a:pt x="7095" y="12499"/>
                    <a:pt x="6984" y="12164"/>
                  </a:cubicBezTo>
                  <a:cubicBezTo>
                    <a:pt x="6874" y="11828"/>
                    <a:pt x="6645" y="11514"/>
                    <a:pt x="6316" y="11385"/>
                  </a:cubicBezTo>
                  <a:cubicBezTo>
                    <a:pt x="6206" y="11341"/>
                    <a:pt x="6082" y="11317"/>
                    <a:pt x="5994" y="11237"/>
                  </a:cubicBezTo>
                  <a:cubicBezTo>
                    <a:pt x="5921" y="11169"/>
                    <a:pt x="5882" y="11072"/>
                    <a:pt x="5848" y="10978"/>
                  </a:cubicBezTo>
                  <a:cubicBezTo>
                    <a:pt x="5495" y="10016"/>
                    <a:pt x="5232" y="8864"/>
                    <a:pt x="5396" y="7837"/>
                  </a:cubicBezTo>
                  <a:cubicBezTo>
                    <a:pt x="5452" y="7498"/>
                    <a:pt x="5548" y="7166"/>
                    <a:pt x="5679" y="6849"/>
                  </a:cubicBezTo>
                  <a:cubicBezTo>
                    <a:pt x="5801" y="6559"/>
                    <a:pt x="5943" y="6280"/>
                    <a:pt x="6108" y="6013"/>
                  </a:cubicBezTo>
                  <a:cubicBezTo>
                    <a:pt x="6438" y="5474"/>
                    <a:pt x="6788" y="5091"/>
                    <a:pt x="6835" y="4415"/>
                  </a:cubicBezTo>
                  <a:cubicBezTo>
                    <a:pt x="6885" y="3708"/>
                    <a:pt x="6644" y="2928"/>
                    <a:pt x="7025" y="2330"/>
                  </a:cubicBezTo>
                  <a:cubicBezTo>
                    <a:pt x="7274" y="1940"/>
                    <a:pt x="7773" y="1657"/>
                    <a:pt x="7763" y="1194"/>
                  </a:cubicBezTo>
                  <a:cubicBezTo>
                    <a:pt x="7742" y="233"/>
                    <a:pt x="6476" y="0"/>
                    <a:pt x="5501" y="0"/>
                  </a:cubicBezTo>
                  <a:close/>
                </a:path>
              </a:pathLst>
            </a:custGeom>
            <a:solidFill>
              <a:srgbClr val="2B2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g130e5ba7df1_0_948"/>
            <p:cNvSpPr/>
            <p:nvPr/>
          </p:nvSpPr>
          <p:spPr>
            <a:xfrm>
              <a:off x="1650331" y="2591311"/>
              <a:ext cx="88955" cy="79730"/>
            </a:xfrm>
            <a:custGeom>
              <a:avLst/>
              <a:gdLst/>
              <a:ahLst/>
              <a:cxnLst/>
              <a:rect l="l" t="t" r="r" b="b"/>
              <a:pathLst>
                <a:path w="2835" h="2541" extrusionOk="0">
                  <a:moveTo>
                    <a:pt x="1145" y="1"/>
                  </a:moveTo>
                  <a:cubicBezTo>
                    <a:pt x="1014" y="1"/>
                    <a:pt x="885" y="28"/>
                    <a:pt x="771" y="93"/>
                  </a:cubicBezTo>
                  <a:cubicBezTo>
                    <a:pt x="1" y="536"/>
                    <a:pt x="465" y="1691"/>
                    <a:pt x="996" y="2111"/>
                  </a:cubicBezTo>
                  <a:cubicBezTo>
                    <a:pt x="1137" y="2223"/>
                    <a:pt x="1294" y="2310"/>
                    <a:pt x="1453" y="2391"/>
                  </a:cubicBezTo>
                  <a:cubicBezTo>
                    <a:pt x="1632" y="2482"/>
                    <a:pt x="1832" y="2540"/>
                    <a:pt x="2027" y="2540"/>
                  </a:cubicBezTo>
                  <a:cubicBezTo>
                    <a:pt x="2250" y="2540"/>
                    <a:pt x="2465" y="2463"/>
                    <a:pt x="2632" y="2270"/>
                  </a:cubicBezTo>
                  <a:cubicBezTo>
                    <a:pt x="2823" y="2047"/>
                    <a:pt x="2835" y="1717"/>
                    <a:pt x="2755" y="1434"/>
                  </a:cubicBezTo>
                  <a:cubicBezTo>
                    <a:pt x="2608" y="911"/>
                    <a:pt x="2037" y="233"/>
                    <a:pt x="1514" y="63"/>
                  </a:cubicBezTo>
                  <a:cubicBezTo>
                    <a:pt x="1396" y="25"/>
                    <a:pt x="1270" y="1"/>
                    <a:pt x="1145" y="1"/>
                  </a:cubicBezTo>
                  <a:close/>
                </a:path>
              </a:pathLst>
            </a:custGeom>
            <a:solidFill>
              <a:srgbClr val="DF9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g130e5ba7df1_0_948"/>
            <p:cNvSpPr/>
            <p:nvPr/>
          </p:nvSpPr>
          <p:spPr>
            <a:xfrm>
              <a:off x="1811454" y="2636557"/>
              <a:ext cx="43144" cy="8095"/>
            </a:xfrm>
            <a:custGeom>
              <a:avLst/>
              <a:gdLst/>
              <a:ahLst/>
              <a:cxnLst/>
              <a:rect l="l" t="t" r="r" b="b"/>
              <a:pathLst>
                <a:path w="1375" h="258" extrusionOk="0">
                  <a:moveTo>
                    <a:pt x="136" y="0"/>
                  </a:moveTo>
                  <a:cubicBezTo>
                    <a:pt x="81" y="0"/>
                    <a:pt x="0" y="47"/>
                    <a:pt x="51" y="80"/>
                  </a:cubicBezTo>
                  <a:cubicBezTo>
                    <a:pt x="142" y="140"/>
                    <a:pt x="235" y="196"/>
                    <a:pt x="341" y="229"/>
                  </a:cubicBezTo>
                  <a:cubicBezTo>
                    <a:pt x="416" y="253"/>
                    <a:pt x="493" y="258"/>
                    <a:pt x="571" y="258"/>
                  </a:cubicBezTo>
                  <a:cubicBezTo>
                    <a:pt x="605" y="258"/>
                    <a:pt x="640" y="257"/>
                    <a:pt x="674" y="256"/>
                  </a:cubicBezTo>
                  <a:cubicBezTo>
                    <a:pt x="903" y="249"/>
                    <a:pt x="1141" y="227"/>
                    <a:pt x="1333" y="93"/>
                  </a:cubicBezTo>
                  <a:cubicBezTo>
                    <a:pt x="1356" y="77"/>
                    <a:pt x="1374" y="49"/>
                    <a:pt x="1346" y="30"/>
                  </a:cubicBezTo>
                  <a:cubicBezTo>
                    <a:pt x="1336" y="24"/>
                    <a:pt x="1323" y="22"/>
                    <a:pt x="1310" y="22"/>
                  </a:cubicBezTo>
                  <a:cubicBezTo>
                    <a:pt x="1285" y="22"/>
                    <a:pt x="1258" y="30"/>
                    <a:pt x="1241" y="42"/>
                  </a:cubicBezTo>
                  <a:cubicBezTo>
                    <a:pt x="1081" y="155"/>
                    <a:pt x="883" y="163"/>
                    <a:pt x="693" y="169"/>
                  </a:cubicBezTo>
                  <a:cubicBezTo>
                    <a:pt x="668" y="170"/>
                    <a:pt x="644" y="170"/>
                    <a:pt x="620" y="170"/>
                  </a:cubicBezTo>
                  <a:cubicBezTo>
                    <a:pt x="546" y="170"/>
                    <a:pt x="474" y="164"/>
                    <a:pt x="402" y="137"/>
                  </a:cubicBezTo>
                  <a:cubicBezTo>
                    <a:pt x="320" y="103"/>
                    <a:pt x="240" y="60"/>
                    <a:pt x="167" y="7"/>
                  </a:cubicBezTo>
                  <a:cubicBezTo>
                    <a:pt x="159" y="2"/>
                    <a:pt x="148" y="0"/>
                    <a:pt x="136" y="0"/>
                  </a:cubicBezTo>
                  <a:close/>
                </a:path>
              </a:pathLst>
            </a:custGeom>
            <a:solidFill>
              <a:srgbClr val="C06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g130e5ba7df1_0_948"/>
            <p:cNvSpPr/>
            <p:nvPr/>
          </p:nvSpPr>
          <p:spPr>
            <a:xfrm>
              <a:off x="1671291" y="2439820"/>
              <a:ext cx="56636" cy="143489"/>
            </a:xfrm>
            <a:custGeom>
              <a:avLst/>
              <a:gdLst/>
              <a:ahLst/>
              <a:cxnLst/>
              <a:rect l="l" t="t" r="r" b="b"/>
              <a:pathLst>
                <a:path w="1805" h="4573" extrusionOk="0">
                  <a:moveTo>
                    <a:pt x="1702" y="0"/>
                  </a:moveTo>
                  <a:cubicBezTo>
                    <a:pt x="1665" y="0"/>
                    <a:pt x="1629" y="12"/>
                    <a:pt x="1620" y="36"/>
                  </a:cubicBezTo>
                  <a:cubicBezTo>
                    <a:pt x="1169" y="1230"/>
                    <a:pt x="1498" y="2616"/>
                    <a:pt x="791" y="3728"/>
                  </a:cubicBezTo>
                  <a:cubicBezTo>
                    <a:pt x="599" y="4026"/>
                    <a:pt x="352" y="4285"/>
                    <a:pt x="63" y="4491"/>
                  </a:cubicBezTo>
                  <a:cubicBezTo>
                    <a:pt x="1" y="4536"/>
                    <a:pt x="73" y="4573"/>
                    <a:pt x="135" y="4573"/>
                  </a:cubicBezTo>
                  <a:cubicBezTo>
                    <a:pt x="155" y="4573"/>
                    <a:pt x="175" y="4569"/>
                    <a:pt x="188" y="4559"/>
                  </a:cubicBezTo>
                  <a:cubicBezTo>
                    <a:pt x="685" y="4211"/>
                    <a:pt x="1058" y="3712"/>
                    <a:pt x="1254" y="3137"/>
                  </a:cubicBezTo>
                  <a:cubicBezTo>
                    <a:pt x="1467" y="2507"/>
                    <a:pt x="1475" y="1836"/>
                    <a:pt x="1547" y="1181"/>
                  </a:cubicBezTo>
                  <a:cubicBezTo>
                    <a:pt x="1588" y="801"/>
                    <a:pt x="1654" y="422"/>
                    <a:pt x="1790" y="62"/>
                  </a:cubicBezTo>
                  <a:cubicBezTo>
                    <a:pt x="1805" y="22"/>
                    <a:pt x="1753" y="0"/>
                    <a:pt x="1702" y="0"/>
                  </a:cubicBezTo>
                  <a:close/>
                </a:path>
              </a:pathLst>
            </a:custGeom>
            <a:solidFill>
              <a:srgbClr val="434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g130e5ba7df1_0_948"/>
            <p:cNvSpPr/>
            <p:nvPr/>
          </p:nvSpPr>
          <p:spPr>
            <a:xfrm>
              <a:off x="1633293" y="2489146"/>
              <a:ext cx="52840" cy="63539"/>
            </a:xfrm>
            <a:custGeom>
              <a:avLst/>
              <a:gdLst/>
              <a:ahLst/>
              <a:cxnLst/>
              <a:rect l="l" t="t" r="r" b="b"/>
              <a:pathLst>
                <a:path w="1684" h="2025" extrusionOk="0">
                  <a:moveTo>
                    <a:pt x="1594" y="1"/>
                  </a:moveTo>
                  <a:cubicBezTo>
                    <a:pt x="1552" y="1"/>
                    <a:pt x="1508" y="16"/>
                    <a:pt x="1501" y="49"/>
                  </a:cubicBezTo>
                  <a:cubicBezTo>
                    <a:pt x="1351" y="871"/>
                    <a:pt x="794" y="1591"/>
                    <a:pt x="37" y="1941"/>
                  </a:cubicBezTo>
                  <a:cubicBezTo>
                    <a:pt x="1" y="1957"/>
                    <a:pt x="9" y="1991"/>
                    <a:pt x="37" y="2009"/>
                  </a:cubicBezTo>
                  <a:cubicBezTo>
                    <a:pt x="52" y="2020"/>
                    <a:pt x="72" y="2024"/>
                    <a:pt x="93" y="2024"/>
                  </a:cubicBezTo>
                  <a:cubicBezTo>
                    <a:pt x="118" y="2024"/>
                    <a:pt x="143" y="2018"/>
                    <a:pt x="162" y="2009"/>
                  </a:cubicBezTo>
                  <a:cubicBezTo>
                    <a:pt x="948" y="1646"/>
                    <a:pt x="1523" y="901"/>
                    <a:pt x="1679" y="49"/>
                  </a:cubicBezTo>
                  <a:cubicBezTo>
                    <a:pt x="1684" y="18"/>
                    <a:pt x="1640" y="1"/>
                    <a:pt x="1594" y="1"/>
                  </a:cubicBezTo>
                  <a:close/>
                </a:path>
              </a:pathLst>
            </a:custGeom>
            <a:solidFill>
              <a:srgbClr val="434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g130e5ba7df1_0_948"/>
            <p:cNvSpPr/>
            <p:nvPr/>
          </p:nvSpPr>
          <p:spPr>
            <a:xfrm>
              <a:off x="1561909" y="2483498"/>
              <a:ext cx="22560" cy="69784"/>
            </a:xfrm>
            <a:custGeom>
              <a:avLst/>
              <a:gdLst/>
              <a:ahLst/>
              <a:cxnLst/>
              <a:rect l="l" t="t" r="r" b="b"/>
              <a:pathLst>
                <a:path w="719" h="2224" extrusionOk="0">
                  <a:moveTo>
                    <a:pt x="611" y="0"/>
                  </a:moveTo>
                  <a:cubicBezTo>
                    <a:pt x="576" y="0"/>
                    <a:pt x="541" y="10"/>
                    <a:pt x="528" y="32"/>
                  </a:cubicBezTo>
                  <a:cubicBezTo>
                    <a:pt x="146" y="676"/>
                    <a:pt x="1" y="1434"/>
                    <a:pt x="115" y="2174"/>
                  </a:cubicBezTo>
                  <a:cubicBezTo>
                    <a:pt x="120" y="2208"/>
                    <a:pt x="164" y="2223"/>
                    <a:pt x="207" y="2223"/>
                  </a:cubicBezTo>
                  <a:cubicBezTo>
                    <a:pt x="252" y="2223"/>
                    <a:pt x="296" y="2206"/>
                    <a:pt x="291" y="2174"/>
                  </a:cubicBezTo>
                  <a:cubicBezTo>
                    <a:pt x="178" y="1442"/>
                    <a:pt x="321" y="695"/>
                    <a:pt x="697" y="58"/>
                  </a:cubicBezTo>
                  <a:cubicBezTo>
                    <a:pt x="718" y="22"/>
                    <a:pt x="664" y="0"/>
                    <a:pt x="611" y="0"/>
                  </a:cubicBezTo>
                  <a:close/>
                </a:path>
              </a:pathLst>
            </a:custGeom>
            <a:solidFill>
              <a:srgbClr val="434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g130e5ba7df1_0_948"/>
            <p:cNvSpPr/>
            <p:nvPr/>
          </p:nvSpPr>
          <p:spPr>
            <a:xfrm>
              <a:off x="1686980" y="2766554"/>
              <a:ext cx="22498" cy="38908"/>
            </a:xfrm>
            <a:custGeom>
              <a:avLst/>
              <a:gdLst/>
              <a:ahLst/>
              <a:cxnLst/>
              <a:rect l="l" t="t" r="r" b="b"/>
              <a:pathLst>
                <a:path w="717" h="1240" extrusionOk="0">
                  <a:moveTo>
                    <a:pt x="297" y="1"/>
                  </a:moveTo>
                  <a:cubicBezTo>
                    <a:pt x="288" y="1"/>
                    <a:pt x="279" y="2"/>
                    <a:pt x="271" y="3"/>
                  </a:cubicBezTo>
                  <a:cubicBezTo>
                    <a:pt x="251" y="6"/>
                    <a:pt x="186" y="29"/>
                    <a:pt x="209" y="62"/>
                  </a:cubicBezTo>
                  <a:cubicBezTo>
                    <a:pt x="409" y="355"/>
                    <a:pt x="516" y="701"/>
                    <a:pt x="514" y="1056"/>
                  </a:cubicBezTo>
                  <a:cubicBezTo>
                    <a:pt x="396" y="969"/>
                    <a:pt x="286" y="876"/>
                    <a:pt x="182" y="776"/>
                  </a:cubicBezTo>
                  <a:cubicBezTo>
                    <a:pt x="163" y="759"/>
                    <a:pt x="136" y="751"/>
                    <a:pt x="109" y="751"/>
                  </a:cubicBezTo>
                  <a:cubicBezTo>
                    <a:pt x="92" y="751"/>
                    <a:pt x="75" y="754"/>
                    <a:pt x="61" y="759"/>
                  </a:cubicBezTo>
                  <a:cubicBezTo>
                    <a:pt x="33" y="768"/>
                    <a:pt x="0" y="796"/>
                    <a:pt x="29" y="825"/>
                  </a:cubicBezTo>
                  <a:cubicBezTo>
                    <a:pt x="185" y="974"/>
                    <a:pt x="353" y="1107"/>
                    <a:pt x="534" y="1225"/>
                  </a:cubicBezTo>
                  <a:cubicBezTo>
                    <a:pt x="548" y="1234"/>
                    <a:pt x="573" y="1240"/>
                    <a:pt x="599" y="1240"/>
                  </a:cubicBezTo>
                  <a:cubicBezTo>
                    <a:pt x="639" y="1240"/>
                    <a:pt x="680" y="1226"/>
                    <a:pt x="684" y="1191"/>
                  </a:cubicBezTo>
                  <a:cubicBezTo>
                    <a:pt x="717" y="782"/>
                    <a:pt x="609" y="375"/>
                    <a:pt x="379" y="36"/>
                  </a:cubicBezTo>
                  <a:cubicBezTo>
                    <a:pt x="362" y="11"/>
                    <a:pt x="329" y="1"/>
                    <a:pt x="297" y="1"/>
                  </a:cubicBezTo>
                  <a:close/>
                </a:path>
              </a:pathLst>
            </a:custGeom>
            <a:solidFill>
              <a:srgbClr val="434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g130e5ba7df1_0_948"/>
            <p:cNvSpPr/>
            <p:nvPr/>
          </p:nvSpPr>
          <p:spPr>
            <a:xfrm>
              <a:off x="1728994" y="2829843"/>
              <a:ext cx="18544" cy="39316"/>
            </a:xfrm>
            <a:custGeom>
              <a:avLst/>
              <a:gdLst/>
              <a:ahLst/>
              <a:cxnLst/>
              <a:rect l="l" t="t" r="r" b="b"/>
              <a:pathLst>
                <a:path w="591" h="1253" extrusionOk="0">
                  <a:moveTo>
                    <a:pt x="224" y="0"/>
                  </a:moveTo>
                  <a:cubicBezTo>
                    <a:pt x="174" y="0"/>
                    <a:pt x="123" y="22"/>
                    <a:pt x="139" y="61"/>
                  </a:cubicBezTo>
                  <a:cubicBezTo>
                    <a:pt x="276" y="396"/>
                    <a:pt x="365" y="747"/>
                    <a:pt x="402" y="1108"/>
                  </a:cubicBezTo>
                  <a:cubicBezTo>
                    <a:pt x="321" y="1065"/>
                    <a:pt x="249" y="1005"/>
                    <a:pt x="194" y="930"/>
                  </a:cubicBezTo>
                  <a:cubicBezTo>
                    <a:pt x="175" y="904"/>
                    <a:pt x="142" y="894"/>
                    <a:pt x="110" y="894"/>
                  </a:cubicBezTo>
                  <a:cubicBezTo>
                    <a:pt x="102" y="894"/>
                    <a:pt x="94" y="895"/>
                    <a:pt x="86" y="896"/>
                  </a:cubicBezTo>
                  <a:cubicBezTo>
                    <a:pt x="66" y="899"/>
                    <a:pt x="1" y="923"/>
                    <a:pt x="25" y="956"/>
                  </a:cubicBezTo>
                  <a:cubicBezTo>
                    <a:pt x="129" y="1100"/>
                    <a:pt x="282" y="1203"/>
                    <a:pt x="455" y="1248"/>
                  </a:cubicBezTo>
                  <a:cubicBezTo>
                    <a:pt x="465" y="1250"/>
                    <a:pt x="484" y="1252"/>
                    <a:pt x="504" y="1252"/>
                  </a:cubicBezTo>
                  <a:cubicBezTo>
                    <a:pt x="544" y="1252"/>
                    <a:pt x="591" y="1243"/>
                    <a:pt x="588" y="1205"/>
                  </a:cubicBezTo>
                  <a:cubicBezTo>
                    <a:pt x="557" y="803"/>
                    <a:pt x="462" y="409"/>
                    <a:pt x="308" y="36"/>
                  </a:cubicBezTo>
                  <a:cubicBezTo>
                    <a:pt x="298" y="12"/>
                    <a:pt x="261" y="0"/>
                    <a:pt x="224" y="0"/>
                  </a:cubicBezTo>
                  <a:close/>
                </a:path>
              </a:pathLst>
            </a:custGeom>
            <a:solidFill>
              <a:srgbClr val="434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g130e5ba7df1_0_948"/>
            <p:cNvSpPr/>
            <p:nvPr/>
          </p:nvSpPr>
          <p:spPr>
            <a:xfrm>
              <a:off x="1755446" y="2892817"/>
              <a:ext cx="27361" cy="24161"/>
            </a:xfrm>
            <a:custGeom>
              <a:avLst/>
              <a:gdLst/>
              <a:ahLst/>
              <a:cxnLst/>
              <a:rect l="l" t="t" r="r" b="b"/>
              <a:pathLst>
                <a:path w="872" h="770" extrusionOk="0">
                  <a:moveTo>
                    <a:pt x="765" y="0"/>
                  </a:moveTo>
                  <a:cubicBezTo>
                    <a:pt x="733" y="0"/>
                    <a:pt x="698" y="10"/>
                    <a:pt x="681" y="37"/>
                  </a:cubicBezTo>
                  <a:cubicBezTo>
                    <a:pt x="594" y="187"/>
                    <a:pt x="540" y="355"/>
                    <a:pt x="521" y="530"/>
                  </a:cubicBezTo>
                  <a:lnTo>
                    <a:pt x="179" y="167"/>
                  </a:lnTo>
                  <a:cubicBezTo>
                    <a:pt x="162" y="149"/>
                    <a:pt x="134" y="142"/>
                    <a:pt x="106" y="142"/>
                  </a:cubicBezTo>
                  <a:cubicBezTo>
                    <a:pt x="89" y="142"/>
                    <a:pt x="73" y="144"/>
                    <a:pt x="59" y="148"/>
                  </a:cubicBezTo>
                  <a:cubicBezTo>
                    <a:pt x="29" y="158"/>
                    <a:pt x="1" y="185"/>
                    <a:pt x="28" y="215"/>
                  </a:cubicBezTo>
                  <a:lnTo>
                    <a:pt x="528" y="745"/>
                  </a:lnTo>
                  <a:cubicBezTo>
                    <a:pt x="544" y="764"/>
                    <a:pt x="576" y="770"/>
                    <a:pt x="603" y="770"/>
                  </a:cubicBezTo>
                  <a:cubicBezTo>
                    <a:pt x="611" y="770"/>
                    <a:pt x="620" y="769"/>
                    <a:pt x="627" y="768"/>
                  </a:cubicBezTo>
                  <a:cubicBezTo>
                    <a:pt x="650" y="764"/>
                    <a:pt x="693" y="751"/>
                    <a:pt x="691" y="721"/>
                  </a:cubicBezTo>
                  <a:cubicBezTo>
                    <a:pt x="678" y="491"/>
                    <a:pt x="734" y="261"/>
                    <a:pt x="851" y="61"/>
                  </a:cubicBezTo>
                  <a:cubicBezTo>
                    <a:pt x="871" y="28"/>
                    <a:pt x="813" y="7"/>
                    <a:pt x="790" y="2"/>
                  </a:cubicBezTo>
                  <a:cubicBezTo>
                    <a:pt x="782" y="1"/>
                    <a:pt x="774" y="0"/>
                    <a:pt x="765" y="0"/>
                  </a:cubicBezTo>
                  <a:close/>
                </a:path>
              </a:pathLst>
            </a:custGeom>
            <a:solidFill>
              <a:srgbClr val="434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g130e5ba7df1_0_948"/>
            <p:cNvSpPr/>
            <p:nvPr/>
          </p:nvSpPr>
          <p:spPr>
            <a:xfrm>
              <a:off x="1052339" y="2539099"/>
              <a:ext cx="3700380" cy="1151209"/>
            </a:xfrm>
            <a:custGeom>
              <a:avLst/>
              <a:gdLst/>
              <a:ahLst/>
              <a:cxnLst/>
              <a:rect l="l" t="t" r="r" b="b"/>
              <a:pathLst>
                <a:path w="117931" h="36689" extrusionOk="0">
                  <a:moveTo>
                    <a:pt x="2216" y="1"/>
                  </a:moveTo>
                  <a:cubicBezTo>
                    <a:pt x="860" y="1"/>
                    <a:pt x="1" y="1453"/>
                    <a:pt x="653" y="2640"/>
                  </a:cubicBezTo>
                  <a:lnTo>
                    <a:pt x="18842" y="35764"/>
                  </a:lnTo>
                  <a:cubicBezTo>
                    <a:pt x="19155" y="36334"/>
                    <a:pt x="19753" y="36689"/>
                    <a:pt x="20404" y="36689"/>
                  </a:cubicBezTo>
                  <a:lnTo>
                    <a:pt x="116147" y="36689"/>
                  </a:lnTo>
                  <a:cubicBezTo>
                    <a:pt x="117131" y="36689"/>
                    <a:pt x="117930" y="35891"/>
                    <a:pt x="117930" y="34907"/>
                  </a:cubicBezTo>
                  <a:lnTo>
                    <a:pt x="117930" y="33199"/>
                  </a:lnTo>
                  <a:cubicBezTo>
                    <a:pt x="117930" y="32214"/>
                    <a:pt x="117131" y="31417"/>
                    <a:pt x="116147" y="31417"/>
                  </a:cubicBezTo>
                  <a:lnTo>
                    <a:pt x="23532" y="31417"/>
                  </a:lnTo>
                  <a:cubicBezTo>
                    <a:pt x="22882" y="31417"/>
                    <a:pt x="22546" y="31062"/>
                    <a:pt x="22233" y="30492"/>
                  </a:cubicBezTo>
                  <a:lnTo>
                    <a:pt x="5719" y="924"/>
                  </a:lnTo>
                  <a:cubicBezTo>
                    <a:pt x="5406" y="354"/>
                    <a:pt x="4807" y="1"/>
                    <a:pt x="4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g130e5ba7df1_0_948"/>
            <p:cNvSpPr/>
            <p:nvPr/>
          </p:nvSpPr>
          <p:spPr>
            <a:xfrm>
              <a:off x="915564" y="2486667"/>
              <a:ext cx="3797148" cy="1304269"/>
            </a:xfrm>
            <a:custGeom>
              <a:avLst/>
              <a:gdLst/>
              <a:ahLst/>
              <a:cxnLst/>
              <a:rect l="l" t="t" r="r" b="b"/>
              <a:pathLst>
                <a:path w="121015" h="41567" extrusionOk="0">
                  <a:moveTo>
                    <a:pt x="877" y="1"/>
                  </a:moveTo>
                  <a:cubicBezTo>
                    <a:pt x="342" y="1"/>
                    <a:pt x="1" y="574"/>
                    <a:pt x="260" y="1044"/>
                  </a:cubicBezTo>
                  <a:lnTo>
                    <a:pt x="22235" y="41201"/>
                  </a:lnTo>
                  <a:cubicBezTo>
                    <a:pt x="22357" y="41427"/>
                    <a:pt x="22595" y="41567"/>
                    <a:pt x="22852" y="41567"/>
                  </a:cubicBezTo>
                  <a:lnTo>
                    <a:pt x="120310" y="41567"/>
                  </a:lnTo>
                  <a:cubicBezTo>
                    <a:pt x="120699" y="41567"/>
                    <a:pt x="121015" y="41252"/>
                    <a:pt x="121015" y="40864"/>
                  </a:cubicBezTo>
                  <a:lnTo>
                    <a:pt x="121015" y="36999"/>
                  </a:lnTo>
                  <a:cubicBezTo>
                    <a:pt x="121015" y="36610"/>
                    <a:pt x="120699" y="36295"/>
                    <a:pt x="120310" y="36295"/>
                  </a:cubicBezTo>
                  <a:lnTo>
                    <a:pt x="25979" y="36295"/>
                  </a:lnTo>
                  <a:cubicBezTo>
                    <a:pt x="25722" y="36295"/>
                    <a:pt x="25486" y="36155"/>
                    <a:pt x="25362" y="35929"/>
                  </a:cubicBezTo>
                  <a:lnTo>
                    <a:pt x="5896" y="368"/>
                  </a:lnTo>
                  <a:cubicBezTo>
                    <a:pt x="5773" y="142"/>
                    <a:pt x="5536" y="1"/>
                    <a:pt x="5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g130e5ba7df1_0_948"/>
            <p:cNvSpPr/>
            <p:nvPr/>
          </p:nvSpPr>
          <p:spPr>
            <a:xfrm>
              <a:off x="1826359" y="3117260"/>
              <a:ext cx="2923850" cy="701946"/>
            </a:xfrm>
            <a:custGeom>
              <a:avLst/>
              <a:gdLst/>
              <a:ahLst/>
              <a:cxnLst/>
              <a:rect l="l" t="t" r="r" b="b"/>
              <a:pathLst>
                <a:path w="93183" h="22371" extrusionOk="0">
                  <a:moveTo>
                    <a:pt x="10190" y="1"/>
                  </a:moveTo>
                  <a:cubicBezTo>
                    <a:pt x="9493" y="1"/>
                    <a:pt x="8840" y="157"/>
                    <a:pt x="8261" y="537"/>
                  </a:cubicBezTo>
                  <a:cubicBezTo>
                    <a:pt x="5165" y="2569"/>
                    <a:pt x="3096" y="5460"/>
                    <a:pt x="1841" y="8869"/>
                  </a:cubicBezTo>
                  <a:cubicBezTo>
                    <a:pt x="1678" y="9313"/>
                    <a:pt x="1528" y="9766"/>
                    <a:pt x="1391" y="10227"/>
                  </a:cubicBezTo>
                  <a:cubicBezTo>
                    <a:pt x="413" y="13531"/>
                    <a:pt x="138" y="16998"/>
                    <a:pt x="15" y="20441"/>
                  </a:cubicBezTo>
                  <a:cubicBezTo>
                    <a:pt x="0" y="20842"/>
                    <a:pt x="0" y="21561"/>
                    <a:pt x="342" y="21854"/>
                  </a:cubicBezTo>
                  <a:cubicBezTo>
                    <a:pt x="532" y="22017"/>
                    <a:pt x="647" y="22075"/>
                    <a:pt x="726" y="22075"/>
                  </a:cubicBezTo>
                  <a:cubicBezTo>
                    <a:pt x="914" y="22075"/>
                    <a:pt x="907" y="21750"/>
                    <a:pt x="1249" y="21703"/>
                  </a:cubicBezTo>
                  <a:cubicBezTo>
                    <a:pt x="1565" y="21659"/>
                    <a:pt x="1895" y="21640"/>
                    <a:pt x="2234" y="21640"/>
                  </a:cubicBezTo>
                  <a:cubicBezTo>
                    <a:pt x="3706" y="21640"/>
                    <a:pt x="5351" y="21985"/>
                    <a:pt x="6740" y="22056"/>
                  </a:cubicBezTo>
                  <a:cubicBezTo>
                    <a:pt x="7415" y="22090"/>
                    <a:pt x="8088" y="22120"/>
                    <a:pt x="8763" y="22149"/>
                  </a:cubicBezTo>
                  <a:cubicBezTo>
                    <a:pt x="8908" y="22156"/>
                    <a:pt x="9056" y="22161"/>
                    <a:pt x="9201" y="22167"/>
                  </a:cubicBezTo>
                  <a:cubicBezTo>
                    <a:pt x="12057" y="22277"/>
                    <a:pt x="14912" y="22343"/>
                    <a:pt x="17771" y="22363"/>
                  </a:cubicBezTo>
                  <a:cubicBezTo>
                    <a:pt x="18518" y="22368"/>
                    <a:pt x="19266" y="22371"/>
                    <a:pt x="20013" y="22371"/>
                  </a:cubicBezTo>
                  <a:cubicBezTo>
                    <a:pt x="26632" y="22371"/>
                    <a:pt x="33249" y="22169"/>
                    <a:pt x="39864" y="21923"/>
                  </a:cubicBezTo>
                  <a:cubicBezTo>
                    <a:pt x="40544" y="21897"/>
                    <a:pt x="41225" y="21886"/>
                    <a:pt x="41908" y="21886"/>
                  </a:cubicBezTo>
                  <a:cubicBezTo>
                    <a:pt x="45510" y="21886"/>
                    <a:pt x="49142" y="22186"/>
                    <a:pt x="52749" y="22186"/>
                  </a:cubicBezTo>
                  <a:cubicBezTo>
                    <a:pt x="54105" y="22186"/>
                    <a:pt x="55459" y="22144"/>
                    <a:pt x="56806" y="22027"/>
                  </a:cubicBezTo>
                  <a:lnTo>
                    <a:pt x="56897" y="22019"/>
                  </a:lnTo>
                  <a:cubicBezTo>
                    <a:pt x="57439" y="21970"/>
                    <a:pt x="57979" y="21906"/>
                    <a:pt x="58519" y="21834"/>
                  </a:cubicBezTo>
                  <a:cubicBezTo>
                    <a:pt x="59241" y="21740"/>
                    <a:pt x="59961" y="21631"/>
                    <a:pt x="60683" y="21534"/>
                  </a:cubicBezTo>
                  <a:cubicBezTo>
                    <a:pt x="64385" y="21039"/>
                    <a:pt x="68157" y="20873"/>
                    <a:pt x="71936" y="20873"/>
                  </a:cubicBezTo>
                  <a:cubicBezTo>
                    <a:pt x="75994" y="20873"/>
                    <a:pt x="80061" y="21065"/>
                    <a:pt x="84060" y="21245"/>
                  </a:cubicBezTo>
                  <a:cubicBezTo>
                    <a:pt x="85385" y="21305"/>
                    <a:pt x="86708" y="21377"/>
                    <a:pt x="88032" y="21461"/>
                  </a:cubicBezTo>
                  <a:cubicBezTo>
                    <a:pt x="88407" y="21485"/>
                    <a:pt x="88796" y="21506"/>
                    <a:pt x="89184" y="21506"/>
                  </a:cubicBezTo>
                  <a:cubicBezTo>
                    <a:pt x="90324" y="21506"/>
                    <a:pt x="91458" y="21328"/>
                    <a:pt x="92235" y="20542"/>
                  </a:cubicBezTo>
                  <a:cubicBezTo>
                    <a:pt x="92961" y="19812"/>
                    <a:pt x="93182" y="18707"/>
                    <a:pt x="93137" y="17678"/>
                  </a:cubicBezTo>
                  <a:cubicBezTo>
                    <a:pt x="93131" y="17558"/>
                    <a:pt x="93122" y="17437"/>
                    <a:pt x="93109" y="17317"/>
                  </a:cubicBezTo>
                  <a:cubicBezTo>
                    <a:pt x="93102" y="17235"/>
                    <a:pt x="93092" y="17155"/>
                    <a:pt x="93081" y="17075"/>
                  </a:cubicBezTo>
                  <a:cubicBezTo>
                    <a:pt x="93018" y="16615"/>
                    <a:pt x="92911" y="16162"/>
                    <a:pt x="92759" y="15723"/>
                  </a:cubicBezTo>
                  <a:cubicBezTo>
                    <a:pt x="92731" y="15639"/>
                    <a:pt x="92701" y="15556"/>
                    <a:pt x="92669" y="15473"/>
                  </a:cubicBezTo>
                  <a:cubicBezTo>
                    <a:pt x="91926" y="13531"/>
                    <a:pt x="90390" y="11870"/>
                    <a:pt x="88596" y="10692"/>
                  </a:cubicBezTo>
                  <a:cubicBezTo>
                    <a:pt x="88458" y="10601"/>
                    <a:pt x="88316" y="10512"/>
                    <a:pt x="88173" y="10427"/>
                  </a:cubicBezTo>
                  <a:cubicBezTo>
                    <a:pt x="88016" y="10331"/>
                    <a:pt x="87857" y="10241"/>
                    <a:pt x="87697" y="10154"/>
                  </a:cubicBezTo>
                  <a:cubicBezTo>
                    <a:pt x="84855" y="8606"/>
                    <a:pt x="81616" y="7996"/>
                    <a:pt x="78490" y="7157"/>
                  </a:cubicBezTo>
                  <a:cubicBezTo>
                    <a:pt x="78283" y="7101"/>
                    <a:pt x="78086" y="7042"/>
                    <a:pt x="77894" y="6984"/>
                  </a:cubicBezTo>
                  <a:cubicBezTo>
                    <a:pt x="77606" y="6897"/>
                    <a:pt x="77331" y="6807"/>
                    <a:pt x="77058" y="6725"/>
                  </a:cubicBezTo>
                  <a:cubicBezTo>
                    <a:pt x="76444" y="6544"/>
                    <a:pt x="75838" y="6399"/>
                    <a:pt x="75109" y="6391"/>
                  </a:cubicBezTo>
                  <a:cubicBezTo>
                    <a:pt x="73707" y="6373"/>
                    <a:pt x="72306" y="6365"/>
                    <a:pt x="70906" y="6352"/>
                  </a:cubicBezTo>
                  <a:cubicBezTo>
                    <a:pt x="68106" y="6326"/>
                    <a:pt x="65303" y="6273"/>
                    <a:pt x="62502" y="6273"/>
                  </a:cubicBezTo>
                  <a:cubicBezTo>
                    <a:pt x="59218" y="6242"/>
                    <a:pt x="55930" y="6212"/>
                    <a:pt x="52660" y="5913"/>
                  </a:cubicBezTo>
                  <a:cubicBezTo>
                    <a:pt x="50040" y="5673"/>
                    <a:pt x="47439" y="5263"/>
                    <a:pt x="44829" y="4926"/>
                  </a:cubicBezTo>
                  <a:cubicBezTo>
                    <a:pt x="39055" y="4183"/>
                    <a:pt x="33240" y="3805"/>
                    <a:pt x="27419" y="3797"/>
                  </a:cubicBezTo>
                  <a:cubicBezTo>
                    <a:pt x="27332" y="3797"/>
                    <a:pt x="27246" y="3797"/>
                    <a:pt x="27159" y="3797"/>
                  </a:cubicBezTo>
                  <a:cubicBezTo>
                    <a:pt x="26809" y="3797"/>
                    <a:pt x="26458" y="3797"/>
                    <a:pt x="26107" y="3797"/>
                  </a:cubicBezTo>
                  <a:cubicBezTo>
                    <a:pt x="23593" y="3797"/>
                    <a:pt x="21064" y="3755"/>
                    <a:pt x="18654" y="3065"/>
                  </a:cubicBezTo>
                  <a:cubicBezTo>
                    <a:pt x="18570" y="3041"/>
                    <a:pt x="18482" y="3014"/>
                    <a:pt x="18395" y="2985"/>
                  </a:cubicBezTo>
                  <a:cubicBezTo>
                    <a:pt x="18275" y="2946"/>
                    <a:pt x="18152" y="2902"/>
                    <a:pt x="18026" y="2855"/>
                  </a:cubicBezTo>
                  <a:cubicBezTo>
                    <a:pt x="15751" y="2002"/>
                    <a:pt x="12688" y="1"/>
                    <a:pt x="10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g130e5ba7df1_0_948"/>
            <p:cNvSpPr/>
            <p:nvPr/>
          </p:nvSpPr>
          <p:spPr>
            <a:xfrm>
              <a:off x="2101257" y="3206749"/>
              <a:ext cx="2646661" cy="605994"/>
            </a:xfrm>
            <a:custGeom>
              <a:avLst/>
              <a:gdLst/>
              <a:ahLst/>
              <a:cxnLst/>
              <a:rect l="l" t="t" r="r" b="b"/>
              <a:pathLst>
                <a:path w="84349" h="19313" extrusionOk="0">
                  <a:moveTo>
                    <a:pt x="1461" y="13809"/>
                  </a:moveTo>
                  <a:cubicBezTo>
                    <a:pt x="1261" y="13809"/>
                    <a:pt x="1091" y="14014"/>
                    <a:pt x="1372" y="14044"/>
                  </a:cubicBezTo>
                  <a:cubicBezTo>
                    <a:pt x="6638" y="14591"/>
                    <a:pt x="11914" y="15124"/>
                    <a:pt x="17210" y="15124"/>
                  </a:cubicBezTo>
                  <a:cubicBezTo>
                    <a:pt x="17881" y="15124"/>
                    <a:pt x="18551" y="15116"/>
                    <a:pt x="19223" y="15098"/>
                  </a:cubicBezTo>
                  <a:cubicBezTo>
                    <a:pt x="22202" y="15018"/>
                    <a:pt x="25175" y="14796"/>
                    <a:pt x="28152" y="14675"/>
                  </a:cubicBezTo>
                  <a:cubicBezTo>
                    <a:pt x="29350" y="14626"/>
                    <a:pt x="30548" y="14603"/>
                    <a:pt x="31745" y="14603"/>
                  </a:cubicBezTo>
                  <a:cubicBezTo>
                    <a:pt x="33584" y="14603"/>
                    <a:pt x="35422" y="14658"/>
                    <a:pt x="37263" y="14759"/>
                  </a:cubicBezTo>
                  <a:cubicBezTo>
                    <a:pt x="40237" y="14923"/>
                    <a:pt x="43205" y="15171"/>
                    <a:pt x="46180" y="15335"/>
                  </a:cubicBezTo>
                  <a:cubicBezTo>
                    <a:pt x="49106" y="15497"/>
                    <a:pt x="52036" y="15565"/>
                    <a:pt x="54968" y="15565"/>
                  </a:cubicBezTo>
                  <a:cubicBezTo>
                    <a:pt x="55029" y="15565"/>
                    <a:pt x="55090" y="15565"/>
                    <a:pt x="55150" y="15565"/>
                  </a:cubicBezTo>
                  <a:cubicBezTo>
                    <a:pt x="61203" y="15559"/>
                    <a:pt x="67250" y="15272"/>
                    <a:pt x="73292" y="14971"/>
                  </a:cubicBezTo>
                  <a:cubicBezTo>
                    <a:pt x="76642" y="14803"/>
                    <a:pt x="79992" y="14626"/>
                    <a:pt x="83344" y="14499"/>
                  </a:cubicBezTo>
                  <a:cubicBezTo>
                    <a:pt x="83680" y="14486"/>
                    <a:pt x="84014" y="14475"/>
                    <a:pt x="84348" y="14465"/>
                  </a:cubicBezTo>
                  <a:cubicBezTo>
                    <a:pt x="84340" y="14383"/>
                    <a:pt x="84330" y="14303"/>
                    <a:pt x="84318" y="14223"/>
                  </a:cubicBezTo>
                  <a:cubicBezTo>
                    <a:pt x="81497" y="14307"/>
                    <a:pt x="78678" y="14460"/>
                    <a:pt x="75858" y="14600"/>
                  </a:cubicBezTo>
                  <a:cubicBezTo>
                    <a:pt x="69812" y="14902"/>
                    <a:pt x="63768" y="15226"/>
                    <a:pt x="57714" y="15305"/>
                  </a:cubicBezTo>
                  <a:cubicBezTo>
                    <a:pt x="56807" y="15317"/>
                    <a:pt x="55899" y="15323"/>
                    <a:pt x="54991" y="15323"/>
                  </a:cubicBezTo>
                  <a:cubicBezTo>
                    <a:pt x="52906" y="15323"/>
                    <a:pt x="50821" y="15290"/>
                    <a:pt x="48738" y="15212"/>
                  </a:cubicBezTo>
                  <a:cubicBezTo>
                    <a:pt x="45758" y="15101"/>
                    <a:pt x="42784" y="14873"/>
                    <a:pt x="39810" y="14675"/>
                  </a:cubicBezTo>
                  <a:cubicBezTo>
                    <a:pt x="37141" y="14496"/>
                    <a:pt x="34468" y="14351"/>
                    <a:pt x="31793" y="14351"/>
                  </a:cubicBezTo>
                  <a:cubicBezTo>
                    <a:pt x="31430" y="14351"/>
                    <a:pt x="31067" y="14353"/>
                    <a:pt x="30704" y="14359"/>
                  </a:cubicBezTo>
                  <a:cubicBezTo>
                    <a:pt x="27725" y="14405"/>
                    <a:pt x="24751" y="14618"/>
                    <a:pt x="21774" y="14759"/>
                  </a:cubicBezTo>
                  <a:cubicBezTo>
                    <a:pt x="20186" y="14834"/>
                    <a:pt x="18600" y="14873"/>
                    <a:pt x="17013" y="14873"/>
                  </a:cubicBezTo>
                  <a:cubicBezTo>
                    <a:pt x="15264" y="14873"/>
                    <a:pt x="13515" y="14825"/>
                    <a:pt x="11764" y="14723"/>
                  </a:cubicBezTo>
                  <a:cubicBezTo>
                    <a:pt x="8331" y="14523"/>
                    <a:pt x="4909" y="14166"/>
                    <a:pt x="1489" y="13810"/>
                  </a:cubicBezTo>
                  <a:cubicBezTo>
                    <a:pt x="1480" y="13809"/>
                    <a:pt x="1470" y="13809"/>
                    <a:pt x="1461" y="13809"/>
                  </a:cubicBezTo>
                  <a:close/>
                  <a:moveTo>
                    <a:pt x="9264" y="0"/>
                  </a:moveTo>
                  <a:cubicBezTo>
                    <a:pt x="8891" y="342"/>
                    <a:pt x="8518" y="685"/>
                    <a:pt x="8145" y="1028"/>
                  </a:cubicBezTo>
                  <a:cubicBezTo>
                    <a:pt x="8094" y="1052"/>
                    <a:pt x="8055" y="1083"/>
                    <a:pt x="8051" y="1116"/>
                  </a:cubicBezTo>
                  <a:cubicBezTo>
                    <a:pt x="7395" y="1716"/>
                    <a:pt x="6740" y="2318"/>
                    <a:pt x="6086" y="2918"/>
                  </a:cubicBezTo>
                  <a:cubicBezTo>
                    <a:pt x="5478" y="3479"/>
                    <a:pt x="4871" y="4046"/>
                    <a:pt x="4343" y="4683"/>
                  </a:cubicBezTo>
                  <a:cubicBezTo>
                    <a:pt x="4322" y="4709"/>
                    <a:pt x="4303" y="4735"/>
                    <a:pt x="4282" y="4761"/>
                  </a:cubicBezTo>
                  <a:cubicBezTo>
                    <a:pt x="4152" y="4773"/>
                    <a:pt x="4060" y="4876"/>
                    <a:pt x="4136" y="4945"/>
                  </a:cubicBezTo>
                  <a:cubicBezTo>
                    <a:pt x="3719" y="5494"/>
                    <a:pt x="3356" y="6083"/>
                    <a:pt x="3053" y="6701"/>
                  </a:cubicBezTo>
                  <a:cubicBezTo>
                    <a:pt x="2696" y="7419"/>
                    <a:pt x="2404" y="8166"/>
                    <a:pt x="2135" y="8921"/>
                  </a:cubicBezTo>
                  <a:cubicBezTo>
                    <a:pt x="1850" y="9727"/>
                    <a:pt x="1592" y="10543"/>
                    <a:pt x="1361" y="11366"/>
                  </a:cubicBezTo>
                  <a:cubicBezTo>
                    <a:pt x="899" y="13013"/>
                    <a:pt x="546" y="14686"/>
                    <a:pt x="303" y="16378"/>
                  </a:cubicBezTo>
                  <a:cubicBezTo>
                    <a:pt x="166" y="17346"/>
                    <a:pt x="64" y="18318"/>
                    <a:pt x="0" y="19295"/>
                  </a:cubicBezTo>
                  <a:cubicBezTo>
                    <a:pt x="146" y="19301"/>
                    <a:pt x="293" y="19307"/>
                    <a:pt x="439" y="19312"/>
                  </a:cubicBezTo>
                  <a:cubicBezTo>
                    <a:pt x="488" y="18569"/>
                    <a:pt x="556" y="17827"/>
                    <a:pt x="649" y="17087"/>
                  </a:cubicBezTo>
                  <a:cubicBezTo>
                    <a:pt x="675" y="17096"/>
                    <a:pt x="702" y="17101"/>
                    <a:pt x="730" y="17104"/>
                  </a:cubicBezTo>
                  <a:cubicBezTo>
                    <a:pt x="11286" y="18089"/>
                    <a:pt x="21885" y="18491"/>
                    <a:pt x="32480" y="18776"/>
                  </a:cubicBezTo>
                  <a:cubicBezTo>
                    <a:pt x="37667" y="18916"/>
                    <a:pt x="42855" y="19029"/>
                    <a:pt x="48042" y="19172"/>
                  </a:cubicBezTo>
                  <a:lnTo>
                    <a:pt x="48133" y="19165"/>
                  </a:lnTo>
                  <a:cubicBezTo>
                    <a:pt x="48676" y="19117"/>
                    <a:pt x="49217" y="19052"/>
                    <a:pt x="49757" y="18981"/>
                  </a:cubicBezTo>
                  <a:cubicBezTo>
                    <a:pt x="39434" y="18681"/>
                    <a:pt x="29108" y="18523"/>
                    <a:pt x="18789" y="18065"/>
                  </a:cubicBezTo>
                  <a:cubicBezTo>
                    <a:pt x="12803" y="17800"/>
                    <a:pt x="6817" y="17429"/>
                    <a:pt x="849" y="16873"/>
                  </a:cubicBezTo>
                  <a:cubicBezTo>
                    <a:pt x="841" y="16872"/>
                    <a:pt x="834" y="16872"/>
                    <a:pt x="826" y="16872"/>
                  </a:cubicBezTo>
                  <a:cubicBezTo>
                    <a:pt x="772" y="16872"/>
                    <a:pt x="720" y="16885"/>
                    <a:pt x="673" y="16910"/>
                  </a:cubicBezTo>
                  <a:cubicBezTo>
                    <a:pt x="883" y="15268"/>
                    <a:pt x="1201" y="13640"/>
                    <a:pt x="1622" y="12038"/>
                  </a:cubicBezTo>
                  <a:cubicBezTo>
                    <a:pt x="1895" y="10999"/>
                    <a:pt x="2203" y="9958"/>
                    <a:pt x="2568" y="8942"/>
                  </a:cubicBezTo>
                  <a:cubicBezTo>
                    <a:pt x="13560" y="9780"/>
                    <a:pt x="24555" y="10614"/>
                    <a:pt x="35564" y="11202"/>
                  </a:cubicBezTo>
                  <a:cubicBezTo>
                    <a:pt x="41089" y="11496"/>
                    <a:pt x="46617" y="11729"/>
                    <a:pt x="52148" y="11868"/>
                  </a:cubicBezTo>
                  <a:cubicBezTo>
                    <a:pt x="57673" y="12005"/>
                    <a:pt x="63198" y="12058"/>
                    <a:pt x="68723" y="12185"/>
                  </a:cubicBezTo>
                  <a:cubicBezTo>
                    <a:pt x="73818" y="12304"/>
                    <a:pt x="78915" y="12491"/>
                    <a:pt x="83997" y="12871"/>
                  </a:cubicBezTo>
                  <a:cubicBezTo>
                    <a:pt x="83968" y="12788"/>
                    <a:pt x="83938" y="12704"/>
                    <a:pt x="83907" y="12621"/>
                  </a:cubicBezTo>
                  <a:cubicBezTo>
                    <a:pt x="74130" y="11899"/>
                    <a:pt x="64314" y="11888"/>
                    <a:pt x="54516" y="11681"/>
                  </a:cubicBezTo>
                  <a:cubicBezTo>
                    <a:pt x="43451" y="11445"/>
                    <a:pt x="32399" y="10840"/>
                    <a:pt x="21361" y="10083"/>
                  </a:cubicBezTo>
                  <a:cubicBezTo>
                    <a:pt x="15122" y="9654"/>
                    <a:pt x="8888" y="9181"/>
                    <a:pt x="2654" y="8708"/>
                  </a:cubicBezTo>
                  <a:cubicBezTo>
                    <a:pt x="2830" y="8236"/>
                    <a:pt x="3016" y="7770"/>
                    <a:pt x="3220" y="7314"/>
                  </a:cubicBezTo>
                  <a:cubicBezTo>
                    <a:pt x="3542" y="6591"/>
                    <a:pt x="3919" y="5891"/>
                    <a:pt x="4382" y="5248"/>
                  </a:cubicBezTo>
                  <a:cubicBezTo>
                    <a:pt x="4429" y="5184"/>
                    <a:pt x="4478" y="5121"/>
                    <a:pt x="4526" y="5056"/>
                  </a:cubicBezTo>
                  <a:cubicBezTo>
                    <a:pt x="9488" y="6094"/>
                    <a:pt x="14442" y="7032"/>
                    <a:pt x="19530" y="7060"/>
                  </a:cubicBezTo>
                  <a:cubicBezTo>
                    <a:pt x="19647" y="7061"/>
                    <a:pt x="19765" y="7061"/>
                    <a:pt x="19882" y="7061"/>
                  </a:cubicBezTo>
                  <a:cubicBezTo>
                    <a:pt x="24827" y="7061"/>
                    <a:pt x="29752" y="6504"/>
                    <a:pt x="34697" y="6504"/>
                  </a:cubicBezTo>
                  <a:cubicBezTo>
                    <a:pt x="34849" y="6504"/>
                    <a:pt x="35000" y="6505"/>
                    <a:pt x="35152" y="6506"/>
                  </a:cubicBezTo>
                  <a:cubicBezTo>
                    <a:pt x="40340" y="6544"/>
                    <a:pt x="45402" y="7570"/>
                    <a:pt x="50520" y="8282"/>
                  </a:cubicBezTo>
                  <a:cubicBezTo>
                    <a:pt x="53004" y="8626"/>
                    <a:pt x="55501" y="8869"/>
                    <a:pt x="58010" y="8878"/>
                  </a:cubicBezTo>
                  <a:cubicBezTo>
                    <a:pt x="58066" y="8878"/>
                    <a:pt x="58122" y="8878"/>
                    <a:pt x="58177" y="8878"/>
                  </a:cubicBezTo>
                  <a:cubicBezTo>
                    <a:pt x="60644" y="8878"/>
                    <a:pt x="63106" y="8694"/>
                    <a:pt x="65562" y="8476"/>
                  </a:cubicBezTo>
                  <a:cubicBezTo>
                    <a:pt x="69250" y="8148"/>
                    <a:pt x="72961" y="7724"/>
                    <a:pt x="76669" y="7724"/>
                  </a:cubicBezTo>
                  <a:cubicBezTo>
                    <a:pt x="77725" y="7724"/>
                    <a:pt x="78780" y="7758"/>
                    <a:pt x="79834" y="7839"/>
                  </a:cubicBezTo>
                  <a:cubicBezTo>
                    <a:pt x="79695" y="7748"/>
                    <a:pt x="79554" y="7659"/>
                    <a:pt x="79412" y="7573"/>
                  </a:cubicBezTo>
                  <a:cubicBezTo>
                    <a:pt x="78504" y="7517"/>
                    <a:pt x="77595" y="7492"/>
                    <a:pt x="76684" y="7492"/>
                  </a:cubicBezTo>
                  <a:cubicBezTo>
                    <a:pt x="73759" y="7492"/>
                    <a:pt x="70828" y="7747"/>
                    <a:pt x="67917" y="8016"/>
                  </a:cubicBezTo>
                  <a:cubicBezTo>
                    <a:pt x="65368" y="8252"/>
                    <a:pt x="62817" y="8501"/>
                    <a:pt x="60257" y="8596"/>
                  </a:cubicBezTo>
                  <a:cubicBezTo>
                    <a:pt x="59638" y="8619"/>
                    <a:pt x="59019" y="8630"/>
                    <a:pt x="58399" y="8630"/>
                  </a:cubicBezTo>
                  <a:cubicBezTo>
                    <a:pt x="56432" y="8630"/>
                    <a:pt x="54465" y="8516"/>
                    <a:pt x="52509" y="8289"/>
                  </a:cubicBezTo>
                  <a:cubicBezTo>
                    <a:pt x="47457" y="7703"/>
                    <a:pt x="42472" y="6574"/>
                    <a:pt x="37382" y="6324"/>
                  </a:cubicBezTo>
                  <a:cubicBezTo>
                    <a:pt x="36481" y="6280"/>
                    <a:pt x="35580" y="6262"/>
                    <a:pt x="34680" y="6262"/>
                  </a:cubicBezTo>
                  <a:cubicBezTo>
                    <a:pt x="30371" y="6262"/>
                    <a:pt x="26067" y="6685"/>
                    <a:pt x="21761" y="6793"/>
                  </a:cubicBezTo>
                  <a:cubicBezTo>
                    <a:pt x="21180" y="6807"/>
                    <a:pt x="20600" y="6815"/>
                    <a:pt x="20020" y="6815"/>
                  </a:cubicBezTo>
                  <a:cubicBezTo>
                    <a:pt x="17984" y="6815"/>
                    <a:pt x="15952" y="6719"/>
                    <a:pt x="13926" y="6478"/>
                  </a:cubicBezTo>
                  <a:cubicBezTo>
                    <a:pt x="11345" y="6171"/>
                    <a:pt x="8788" y="5681"/>
                    <a:pt x="6243" y="5156"/>
                  </a:cubicBezTo>
                  <a:cubicBezTo>
                    <a:pt x="5730" y="5051"/>
                    <a:pt x="5215" y="4944"/>
                    <a:pt x="4702" y="4835"/>
                  </a:cubicBezTo>
                  <a:cubicBezTo>
                    <a:pt x="5111" y="4336"/>
                    <a:pt x="5568" y="3880"/>
                    <a:pt x="6037" y="3440"/>
                  </a:cubicBezTo>
                  <a:cubicBezTo>
                    <a:pt x="6812" y="2713"/>
                    <a:pt x="7595" y="1995"/>
                    <a:pt x="8379" y="1278"/>
                  </a:cubicBezTo>
                  <a:cubicBezTo>
                    <a:pt x="10592" y="1952"/>
                    <a:pt x="12866" y="2405"/>
                    <a:pt x="15168" y="2633"/>
                  </a:cubicBezTo>
                  <a:cubicBezTo>
                    <a:pt x="16515" y="2763"/>
                    <a:pt x="17863" y="2804"/>
                    <a:pt x="19213" y="2804"/>
                  </a:cubicBezTo>
                  <a:cubicBezTo>
                    <a:pt x="20316" y="2804"/>
                    <a:pt x="21420" y="2777"/>
                    <a:pt x="22524" y="2748"/>
                  </a:cubicBezTo>
                  <a:cubicBezTo>
                    <a:pt x="23457" y="2724"/>
                    <a:pt x="24389" y="2706"/>
                    <a:pt x="25320" y="2706"/>
                  </a:cubicBezTo>
                  <a:cubicBezTo>
                    <a:pt x="26906" y="2706"/>
                    <a:pt x="28489" y="2758"/>
                    <a:pt x="30071" y="2921"/>
                  </a:cubicBezTo>
                  <a:cubicBezTo>
                    <a:pt x="32524" y="3174"/>
                    <a:pt x="34953" y="3596"/>
                    <a:pt x="37397" y="3919"/>
                  </a:cubicBezTo>
                  <a:cubicBezTo>
                    <a:pt x="40902" y="4381"/>
                    <a:pt x="44413" y="4527"/>
                    <a:pt x="47927" y="4527"/>
                  </a:cubicBezTo>
                  <a:cubicBezTo>
                    <a:pt x="53992" y="4527"/>
                    <a:pt x="60066" y="4092"/>
                    <a:pt x="66135" y="4092"/>
                  </a:cubicBezTo>
                  <a:cubicBezTo>
                    <a:pt x="66532" y="4092"/>
                    <a:pt x="66930" y="4093"/>
                    <a:pt x="67327" y="4097"/>
                  </a:cubicBezTo>
                  <a:cubicBezTo>
                    <a:pt x="67930" y="4103"/>
                    <a:pt x="68530" y="4115"/>
                    <a:pt x="69132" y="4130"/>
                  </a:cubicBezTo>
                  <a:cubicBezTo>
                    <a:pt x="68843" y="4042"/>
                    <a:pt x="68569" y="3952"/>
                    <a:pt x="68296" y="3872"/>
                  </a:cubicBezTo>
                  <a:cubicBezTo>
                    <a:pt x="67624" y="3860"/>
                    <a:pt x="66953" y="3855"/>
                    <a:pt x="66282" y="3855"/>
                  </a:cubicBezTo>
                  <a:cubicBezTo>
                    <a:pt x="62365" y="3855"/>
                    <a:pt x="58450" y="4032"/>
                    <a:pt x="54535" y="4166"/>
                  </a:cubicBezTo>
                  <a:cubicBezTo>
                    <a:pt x="52326" y="4243"/>
                    <a:pt x="50113" y="4303"/>
                    <a:pt x="47901" y="4303"/>
                  </a:cubicBezTo>
                  <a:cubicBezTo>
                    <a:pt x="45073" y="4303"/>
                    <a:pt x="42247" y="4204"/>
                    <a:pt x="39432" y="3913"/>
                  </a:cubicBezTo>
                  <a:cubicBezTo>
                    <a:pt x="37026" y="3663"/>
                    <a:pt x="34640" y="3254"/>
                    <a:pt x="32242" y="2934"/>
                  </a:cubicBezTo>
                  <a:cubicBezTo>
                    <a:pt x="29952" y="2627"/>
                    <a:pt x="27663" y="2455"/>
                    <a:pt x="25353" y="2455"/>
                  </a:cubicBezTo>
                  <a:cubicBezTo>
                    <a:pt x="25210" y="2455"/>
                    <a:pt x="25067" y="2455"/>
                    <a:pt x="24924" y="2457"/>
                  </a:cubicBezTo>
                  <a:cubicBezTo>
                    <a:pt x="22992" y="2476"/>
                    <a:pt x="21060" y="2566"/>
                    <a:pt x="19128" y="2566"/>
                  </a:cubicBezTo>
                  <a:cubicBezTo>
                    <a:pt x="18262" y="2566"/>
                    <a:pt x="17396" y="2548"/>
                    <a:pt x="16530" y="2497"/>
                  </a:cubicBezTo>
                  <a:cubicBezTo>
                    <a:pt x="13843" y="2338"/>
                    <a:pt x="11181" y="1851"/>
                    <a:pt x="8605" y="1070"/>
                  </a:cubicBezTo>
                  <a:cubicBezTo>
                    <a:pt x="8948" y="757"/>
                    <a:pt x="9291" y="444"/>
                    <a:pt x="9633" y="130"/>
                  </a:cubicBezTo>
                  <a:cubicBezTo>
                    <a:pt x="9513" y="91"/>
                    <a:pt x="9390" y="47"/>
                    <a:pt x="9264" y="0"/>
                  </a:cubicBezTo>
                  <a:close/>
                </a:path>
              </a:pathLst>
            </a:custGeom>
            <a:solidFill>
              <a:srgbClr val="00224E">
                <a:alpha val="145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g130e5ba7df1_0_948"/>
            <p:cNvSpPr/>
            <p:nvPr/>
          </p:nvSpPr>
          <p:spPr>
            <a:xfrm>
              <a:off x="1702857" y="3315755"/>
              <a:ext cx="669376" cy="163477"/>
            </a:xfrm>
            <a:custGeom>
              <a:avLst/>
              <a:gdLst/>
              <a:ahLst/>
              <a:cxnLst/>
              <a:rect l="l" t="t" r="r" b="b"/>
              <a:pathLst>
                <a:path w="21333" h="5210" extrusionOk="0">
                  <a:moveTo>
                    <a:pt x="5032" y="1"/>
                  </a:moveTo>
                  <a:cubicBezTo>
                    <a:pt x="3672" y="1"/>
                    <a:pt x="2394" y="185"/>
                    <a:pt x="1137" y="1072"/>
                  </a:cubicBezTo>
                  <a:cubicBezTo>
                    <a:pt x="0" y="1875"/>
                    <a:pt x="458" y="2739"/>
                    <a:pt x="1260" y="3673"/>
                  </a:cubicBezTo>
                  <a:cubicBezTo>
                    <a:pt x="2144" y="4707"/>
                    <a:pt x="3626" y="5054"/>
                    <a:pt x="4927" y="5172"/>
                  </a:cubicBezTo>
                  <a:cubicBezTo>
                    <a:pt x="5202" y="5198"/>
                    <a:pt x="5478" y="5209"/>
                    <a:pt x="5753" y="5209"/>
                  </a:cubicBezTo>
                  <a:cubicBezTo>
                    <a:pt x="7067" y="5209"/>
                    <a:pt x="8378" y="4955"/>
                    <a:pt x="9679" y="4795"/>
                  </a:cubicBezTo>
                  <a:cubicBezTo>
                    <a:pt x="12143" y="4492"/>
                    <a:pt x="14601" y="4158"/>
                    <a:pt x="17055" y="3790"/>
                  </a:cubicBezTo>
                  <a:cubicBezTo>
                    <a:pt x="18101" y="3633"/>
                    <a:pt x="19158" y="3469"/>
                    <a:pt x="20127" y="3047"/>
                  </a:cubicBezTo>
                  <a:cubicBezTo>
                    <a:pt x="20705" y="2797"/>
                    <a:pt x="21115" y="2268"/>
                    <a:pt x="21211" y="1645"/>
                  </a:cubicBezTo>
                  <a:cubicBezTo>
                    <a:pt x="21332" y="863"/>
                    <a:pt x="20775" y="681"/>
                    <a:pt x="20118" y="681"/>
                  </a:cubicBezTo>
                  <a:cubicBezTo>
                    <a:pt x="20087" y="681"/>
                    <a:pt x="20056" y="681"/>
                    <a:pt x="20025" y="682"/>
                  </a:cubicBezTo>
                  <a:cubicBezTo>
                    <a:pt x="19618" y="692"/>
                    <a:pt x="19211" y="697"/>
                    <a:pt x="18804" y="697"/>
                  </a:cubicBezTo>
                  <a:cubicBezTo>
                    <a:pt x="16243" y="697"/>
                    <a:pt x="13684" y="507"/>
                    <a:pt x="11127" y="325"/>
                  </a:cubicBezTo>
                  <a:cubicBezTo>
                    <a:pt x="9699" y="223"/>
                    <a:pt x="8271" y="125"/>
                    <a:pt x="6843" y="62"/>
                  </a:cubicBezTo>
                  <a:cubicBezTo>
                    <a:pt x="6221" y="35"/>
                    <a:pt x="5619" y="1"/>
                    <a:pt x="5032" y="1"/>
                  </a:cubicBezTo>
                  <a:close/>
                </a:path>
              </a:pathLst>
            </a:custGeom>
            <a:solidFill>
              <a:srgbClr val="DF9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g130e5ba7df1_0_948"/>
            <p:cNvSpPr/>
            <p:nvPr/>
          </p:nvSpPr>
          <p:spPr>
            <a:xfrm>
              <a:off x="2305901" y="3274274"/>
              <a:ext cx="216222" cy="143489"/>
            </a:xfrm>
            <a:custGeom>
              <a:avLst/>
              <a:gdLst/>
              <a:ahLst/>
              <a:cxnLst/>
              <a:rect l="l" t="t" r="r" b="b"/>
              <a:pathLst>
                <a:path w="6891" h="4573" extrusionOk="0">
                  <a:moveTo>
                    <a:pt x="3913" y="0"/>
                  </a:moveTo>
                  <a:cubicBezTo>
                    <a:pt x="3645" y="0"/>
                    <a:pt x="3062" y="261"/>
                    <a:pt x="2951" y="310"/>
                  </a:cubicBezTo>
                  <a:cubicBezTo>
                    <a:pt x="2611" y="461"/>
                    <a:pt x="2279" y="632"/>
                    <a:pt x="1943" y="792"/>
                  </a:cubicBezTo>
                  <a:cubicBezTo>
                    <a:pt x="1426" y="1041"/>
                    <a:pt x="896" y="1315"/>
                    <a:pt x="485" y="1727"/>
                  </a:cubicBezTo>
                  <a:cubicBezTo>
                    <a:pt x="431" y="1780"/>
                    <a:pt x="380" y="1835"/>
                    <a:pt x="331" y="1894"/>
                  </a:cubicBezTo>
                  <a:cubicBezTo>
                    <a:pt x="50" y="2243"/>
                    <a:pt x="1" y="2571"/>
                    <a:pt x="72" y="3067"/>
                  </a:cubicBezTo>
                  <a:cubicBezTo>
                    <a:pt x="104" y="3277"/>
                    <a:pt x="142" y="3486"/>
                    <a:pt x="190" y="3690"/>
                  </a:cubicBezTo>
                  <a:cubicBezTo>
                    <a:pt x="281" y="4093"/>
                    <a:pt x="351" y="4322"/>
                    <a:pt x="798" y="4435"/>
                  </a:cubicBezTo>
                  <a:cubicBezTo>
                    <a:pt x="1248" y="4547"/>
                    <a:pt x="1750" y="4572"/>
                    <a:pt x="2252" y="4572"/>
                  </a:cubicBezTo>
                  <a:cubicBezTo>
                    <a:pt x="2625" y="4572"/>
                    <a:pt x="2999" y="4558"/>
                    <a:pt x="3351" y="4557"/>
                  </a:cubicBezTo>
                  <a:cubicBezTo>
                    <a:pt x="3379" y="4556"/>
                    <a:pt x="3406" y="4556"/>
                    <a:pt x="3434" y="4556"/>
                  </a:cubicBezTo>
                  <a:cubicBezTo>
                    <a:pt x="3596" y="4556"/>
                    <a:pt x="3760" y="4559"/>
                    <a:pt x="3924" y="4559"/>
                  </a:cubicBezTo>
                  <a:cubicBezTo>
                    <a:pt x="4522" y="4559"/>
                    <a:pt x="5131" y="4529"/>
                    <a:pt x="5695" y="4259"/>
                  </a:cubicBezTo>
                  <a:cubicBezTo>
                    <a:pt x="5813" y="4202"/>
                    <a:pt x="5932" y="4132"/>
                    <a:pt x="6018" y="4025"/>
                  </a:cubicBezTo>
                  <a:cubicBezTo>
                    <a:pt x="6048" y="3992"/>
                    <a:pt x="6066" y="3953"/>
                    <a:pt x="6075" y="3911"/>
                  </a:cubicBezTo>
                  <a:cubicBezTo>
                    <a:pt x="6086" y="3828"/>
                    <a:pt x="6021" y="3758"/>
                    <a:pt x="5949" y="3739"/>
                  </a:cubicBezTo>
                  <a:cubicBezTo>
                    <a:pt x="5928" y="3734"/>
                    <a:pt x="5906" y="3731"/>
                    <a:pt x="5884" y="3731"/>
                  </a:cubicBezTo>
                  <a:cubicBezTo>
                    <a:pt x="5830" y="3731"/>
                    <a:pt x="5775" y="3744"/>
                    <a:pt x="5722" y="3758"/>
                  </a:cubicBezTo>
                  <a:cubicBezTo>
                    <a:pt x="5613" y="3781"/>
                    <a:pt x="4621" y="3849"/>
                    <a:pt x="4278" y="3849"/>
                  </a:cubicBezTo>
                  <a:cubicBezTo>
                    <a:pt x="4205" y="3849"/>
                    <a:pt x="4162" y="3846"/>
                    <a:pt x="4163" y="3839"/>
                  </a:cubicBezTo>
                  <a:cubicBezTo>
                    <a:pt x="4167" y="3812"/>
                    <a:pt x="4170" y="3783"/>
                    <a:pt x="4171" y="3756"/>
                  </a:cubicBezTo>
                  <a:lnTo>
                    <a:pt x="4171" y="3756"/>
                  </a:lnTo>
                  <a:cubicBezTo>
                    <a:pt x="4171" y="3759"/>
                    <a:pt x="4180" y="3761"/>
                    <a:pt x="4196" y="3761"/>
                  </a:cubicBezTo>
                  <a:cubicBezTo>
                    <a:pt x="4399" y="3761"/>
                    <a:pt x="5812" y="3526"/>
                    <a:pt x="5928" y="3505"/>
                  </a:cubicBezTo>
                  <a:cubicBezTo>
                    <a:pt x="6162" y="3460"/>
                    <a:pt x="6408" y="3413"/>
                    <a:pt x="6604" y="3255"/>
                  </a:cubicBezTo>
                  <a:cubicBezTo>
                    <a:pt x="6727" y="3153"/>
                    <a:pt x="6827" y="2962"/>
                    <a:pt x="6747" y="2832"/>
                  </a:cubicBezTo>
                  <a:cubicBezTo>
                    <a:pt x="6694" y="2747"/>
                    <a:pt x="6590" y="2729"/>
                    <a:pt x="6491" y="2729"/>
                  </a:cubicBezTo>
                  <a:cubicBezTo>
                    <a:pt x="6474" y="2729"/>
                    <a:pt x="6457" y="2729"/>
                    <a:pt x="6441" y="2730"/>
                  </a:cubicBezTo>
                  <a:cubicBezTo>
                    <a:pt x="5981" y="2747"/>
                    <a:pt x="5532" y="2847"/>
                    <a:pt x="5074" y="2886"/>
                  </a:cubicBezTo>
                  <a:lnTo>
                    <a:pt x="4154" y="2966"/>
                  </a:lnTo>
                  <a:cubicBezTo>
                    <a:pt x="4151" y="2936"/>
                    <a:pt x="4150" y="2904"/>
                    <a:pt x="4147" y="2873"/>
                  </a:cubicBezTo>
                  <a:cubicBezTo>
                    <a:pt x="4147" y="2864"/>
                    <a:pt x="5153" y="2731"/>
                    <a:pt x="5250" y="2721"/>
                  </a:cubicBezTo>
                  <a:cubicBezTo>
                    <a:pt x="5695" y="2673"/>
                    <a:pt x="6129" y="2563"/>
                    <a:pt x="6544" y="2396"/>
                  </a:cubicBezTo>
                  <a:cubicBezTo>
                    <a:pt x="6625" y="2361"/>
                    <a:pt x="6709" y="2324"/>
                    <a:pt x="6777" y="2261"/>
                  </a:cubicBezTo>
                  <a:cubicBezTo>
                    <a:pt x="6844" y="2197"/>
                    <a:pt x="6891" y="2098"/>
                    <a:pt x="6875" y="2008"/>
                  </a:cubicBezTo>
                  <a:cubicBezTo>
                    <a:pt x="6861" y="1931"/>
                    <a:pt x="6807" y="1865"/>
                    <a:pt x="6732" y="1837"/>
                  </a:cubicBezTo>
                  <a:cubicBezTo>
                    <a:pt x="6664" y="1807"/>
                    <a:pt x="6585" y="1804"/>
                    <a:pt x="6509" y="1804"/>
                  </a:cubicBezTo>
                  <a:cubicBezTo>
                    <a:pt x="6162" y="1807"/>
                    <a:pt x="5815" y="1893"/>
                    <a:pt x="5469" y="1925"/>
                  </a:cubicBezTo>
                  <a:cubicBezTo>
                    <a:pt x="5004" y="1970"/>
                    <a:pt x="4540" y="2015"/>
                    <a:pt x="4075" y="2064"/>
                  </a:cubicBezTo>
                  <a:cubicBezTo>
                    <a:pt x="4071" y="2038"/>
                    <a:pt x="4070" y="2013"/>
                    <a:pt x="4067" y="1988"/>
                  </a:cubicBezTo>
                  <a:cubicBezTo>
                    <a:pt x="4423" y="1925"/>
                    <a:pt x="4780" y="1840"/>
                    <a:pt x="5127" y="1775"/>
                  </a:cubicBezTo>
                  <a:cubicBezTo>
                    <a:pt x="5426" y="1720"/>
                    <a:pt x="5759" y="1701"/>
                    <a:pt x="6051" y="1600"/>
                  </a:cubicBezTo>
                  <a:cubicBezTo>
                    <a:pt x="6208" y="1547"/>
                    <a:pt x="6295" y="1467"/>
                    <a:pt x="6346" y="1297"/>
                  </a:cubicBezTo>
                  <a:cubicBezTo>
                    <a:pt x="6369" y="1217"/>
                    <a:pt x="6348" y="1014"/>
                    <a:pt x="6245" y="1008"/>
                  </a:cubicBezTo>
                  <a:cubicBezTo>
                    <a:pt x="6033" y="997"/>
                    <a:pt x="5822" y="991"/>
                    <a:pt x="5611" y="991"/>
                  </a:cubicBezTo>
                  <a:cubicBezTo>
                    <a:pt x="5281" y="991"/>
                    <a:pt x="4951" y="1005"/>
                    <a:pt x="4621" y="1031"/>
                  </a:cubicBezTo>
                  <a:cubicBezTo>
                    <a:pt x="4473" y="1144"/>
                    <a:pt x="3990" y="1099"/>
                    <a:pt x="3800" y="1132"/>
                  </a:cubicBezTo>
                  <a:cubicBezTo>
                    <a:pt x="3482" y="1188"/>
                    <a:pt x="3168" y="1287"/>
                    <a:pt x="2855" y="1365"/>
                  </a:cubicBezTo>
                  <a:cubicBezTo>
                    <a:pt x="2830" y="1371"/>
                    <a:pt x="2803" y="1376"/>
                    <a:pt x="2777" y="1376"/>
                  </a:cubicBezTo>
                  <a:cubicBezTo>
                    <a:pt x="2739" y="1376"/>
                    <a:pt x="2705" y="1366"/>
                    <a:pt x="2686" y="1334"/>
                  </a:cubicBezTo>
                  <a:cubicBezTo>
                    <a:pt x="2649" y="1271"/>
                    <a:pt x="2718" y="1199"/>
                    <a:pt x="2779" y="1159"/>
                  </a:cubicBezTo>
                  <a:cubicBezTo>
                    <a:pt x="3185" y="891"/>
                    <a:pt x="3833" y="631"/>
                    <a:pt x="4028" y="165"/>
                  </a:cubicBezTo>
                  <a:cubicBezTo>
                    <a:pt x="4079" y="44"/>
                    <a:pt x="4023" y="0"/>
                    <a:pt x="3913" y="0"/>
                  </a:cubicBezTo>
                  <a:close/>
                </a:path>
              </a:pathLst>
            </a:custGeom>
            <a:solidFill>
              <a:srgbClr val="DF9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g130e5ba7df1_0_948"/>
            <p:cNvSpPr/>
            <p:nvPr/>
          </p:nvSpPr>
          <p:spPr>
            <a:xfrm>
              <a:off x="1315721" y="2534047"/>
              <a:ext cx="538501" cy="994949"/>
            </a:xfrm>
            <a:custGeom>
              <a:avLst/>
              <a:gdLst/>
              <a:ahLst/>
              <a:cxnLst/>
              <a:rect l="l" t="t" r="r" b="b"/>
              <a:pathLst>
                <a:path w="17162" h="31709" extrusionOk="0">
                  <a:moveTo>
                    <a:pt x="4442" y="0"/>
                  </a:moveTo>
                  <a:cubicBezTo>
                    <a:pt x="3393" y="0"/>
                    <a:pt x="2320" y="452"/>
                    <a:pt x="1577" y="1211"/>
                  </a:cubicBezTo>
                  <a:cubicBezTo>
                    <a:pt x="423" y="2388"/>
                    <a:pt x="0" y="4142"/>
                    <a:pt x="156" y="5783"/>
                  </a:cubicBezTo>
                  <a:cubicBezTo>
                    <a:pt x="163" y="5858"/>
                    <a:pt x="172" y="5934"/>
                    <a:pt x="182" y="6010"/>
                  </a:cubicBezTo>
                  <a:cubicBezTo>
                    <a:pt x="203" y="6180"/>
                    <a:pt x="230" y="6348"/>
                    <a:pt x="263" y="6514"/>
                  </a:cubicBezTo>
                  <a:lnTo>
                    <a:pt x="14421" y="31665"/>
                  </a:lnTo>
                  <a:lnTo>
                    <a:pt x="14445" y="31709"/>
                  </a:lnTo>
                  <a:lnTo>
                    <a:pt x="16980" y="31709"/>
                  </a:lnTo>
                  <a:cubicBezTo>
                    <a:pt x="17036" y="31403"/>
                    <a:pt x="17096" y="31099"/>
                    <a:pt x="17162" y="30796"/>
                  </a:cubicBezTo>
                  <a:cubicBezTo>
                    <a:pt x="15145" y="27452"/>
                    <a:pt x="13866" y="23972"/>
                    <a:pt x="13012" y="20170"/>
                  </a:cubicBezTo>
                  <a:cubicBezTo>
                    <a:pt x="12586" y="18275"/>
                    <a:pt x="11994" y="16494"/>
                    <a:pt x="11678" y="14583"/>
                  </a:cubicBezTo>
                  <a:cubicBezTo>
                    <a:pt x="11578" y="13980"/>
                    <a:pt x="11475" y="13379"/>
                    <a:pt x="11367" y="12777"/>
                  </a:cubicBezTo>
                  <a:cubicBezTo>
                    <a:pt x="11086" y="11229"/>
                    <a:pt x="10768" y="9687"/>
                    <a:pt x="10368" y="8164"/>
                  </a:cubicBezTo>
                  <a:cubicBezTo>
                    <a:pt x="9943" y="6544"/>
                    <a:pt x="9243" y="5314"/>
                    <a:pt x="8505" y="3852"/>
                  </a:cubicBezTo>
                  <a:cubicBezTo>
                    <a:pt x="7882" y="2616"/>
                    <a:pt x="7349" y="1182"/>
                    <a:pt x="6096" y="437"/>
                  </a:cubicBezTo>
                  <a:cubicBezTo>
                    <a:pt x="5592" y="138"/>
                    <a:pt x="5021" y="0"/>
                    <a:pt x="4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g130e5ba7df1_0_948"/>
            <p:cNvSpPr/>
            <p:nvPr/>
          </p:nvSpPr>
          <p:spPr>
            <a:xfrm>
              <a:off x="1566616" y="2802356"/>
              <a:ext cx="54597" cy="277189"/>
            </a:xfrm>
            <a:custGeom>
              <a:avLst/>
              <a:gdLst/>
              <a:ahLst/>
              <a:cxnLst/>
              <a:rect l="l" t="t" r="r" b="b"/>
              <a:pathLst>
                <a:path w="1740" h="8834" extrusionOk="0">
                  <a:moveTo>
                    <a:pt x="102" y="0"/>
                  </a:moveTo>
                  <a:cubicBezTo>
                    <a:pt x="51" y="0"/>
                    <a:pt x="0" y="22"/>
                    <a:pt x="15" y="63"/>
                  </a:cubicBezTo>
                  <a:cubicBezTo>
                    <a:pt x="825" y="2242"/>
                    <a:pt x="1320" y="4526"/>
                    <a:pt x="1487" y="6844"/>
                  </a:cubicBezTo>
                  <a:cubicBezTo>
                    <a:pt x="1533" y="7490"/>
                    <a:pt x="1553" y="8136"/>
                    <a:pt x="1547" y="8783"/>
                  </a:cubicBezTo>
                  <a:cubicBezTo>
                    <a:pt x="1547" y="8817"/>
                    <a:pt x="1591" y="8833"/>
                    <a:pt x="1636" y="8833"/>
                  </a:cubicBezTo>
                  <a:cubicBezTo>
                    <a:pt x="1679" y="8833"/>
                    <a:pt x="1723" y="8817"/>
                    <a:pt x="1723" y="8783"/>
                  </a:cubicBezTo>
                  <a:cubicBezTo>
                    <a:pt x="1740" y="6464"/>
                    <a:pt x="1430" y="4153"/>
                    <a:pt x="799" y="1919"/>
                  </a:cubicBezTo>
                  <a:cubicBezTo>
                    <a:pt x="619" y="1285"/>
                    <a:pt x="415" y="656"/>
                    <a:pt x="184" y="37"/>
                  </a:cubicBezTo>
                  <a:cubicBezTo>
                    <a:pt x="174" y="12"/>
                    <a:pt x="138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g130e5ba7df1_0_948"/>
            <p:cNvSpPr/>
            <p:nvPr/>
          </p:nvSpPr>
          <p:spPr>
            <a:xfrm>
              <a:off x="1985631" y="4397557"/>
              <a:ext cx="253718" cy="253718"/>
            </a:xfrm>
            <a:custGeom>
              <a:avLst/>
              <a:gdLst/>
              <a:ahLst/>
              <a:cxnLst/>
              <a:rect l="l" t="t" r="r" b="b"/>
              <a:pathLst>
                <a:path w="8086" h="8086" extrusionOk="0">
                  <a:moveTo>
                    <a:pt x="4044" y="0"/>
                  </a:moveTo>
                  <a:cubicBezTo>
                    <a:pt x="1812" y="0"/>
                    <a:pt x="1" y="1810"/>
                    <a:pt x="1" y="4042"/>
                  </a:cubicBezTo>
                  <a:cubicBezTo>
                    <a:pt x="1" y="6275"/>
                    <a:pt x="1812" y="8085"/>
                    <a:pt x="4044" y="8085"/>
                  </a:cubicBezTo>
                  <a:cubicBezTo>
                    <a:pt x="6276" y="8085"/>
                    <a:pt x="8086" y="6276"/>
                    <a:pt x="8086" y="4042"/>
                  </a:cubicBezTo>
                  <a:cubicBezTo>
                    <a:pt x="8086" y="1810"/>
                    <a:pt x="6276" y="0"/>
                    <a:pt x="40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g130e5ba7df1_0_948"/>
            <p:cNvSpPr/>
            <p:nvPr/>
          </p:nvSpPr>
          <p:spPr>
            <a:xfrm>
              <a:off x="2008380" y="4427867"/>
              <a:ext cx="200659" cy="193066"/>
            </a:xfrm>
            <a:custGeom>
              <a:avLst/>
              <a:gdLst/>
              <a:ahLst/>
              <a:cxnLst/>
              <a:rect l="l" t="t" r="r" b="b"/>
              <a:pathLst>
                <a:path w="6395" h="6153" extrusionOk="0">
                  <a:moveTo>
                    <a:pt x="3319" y="1"/>
                  </a:moveTo>
                  <a:cubicBezTo>
                    <a:pt x="2074" y="1"/>
                    <a:pt x="952" y="749"/>
                    <a:pt x="476" y="1900"/>
                  </a:cubicBezTo>
                  <a:cubicBezTo>
                    <a:pt x="0" y="3049"/>
                    <a:pt x="263" y="4371"/>
                    <a:pt x="1144" y="5251"/>
                  </a:cubicBezTo>
                  <a:cubicBezTo>
                    <a:pt x="1732" y="5840"/>
                    <a:pt x="2519" y="6153"/>
                    <a:pt x="3320" y="6153"/>
                  </a:cubicBezTo>
                  <a:cubicBezTo>
                    <a:pt x="3716" y="6153"/>
                    <a:pt x="4115" y="6076"/>
                    <a:pt x="4495" y="5919"/>
                  </a:cubicBezTo>
                  <a:cubicBezTo>
                    <a:pt x="5644" y="5441"/>
                    <a:pt x="6394" y="4321"/>
                    <a:pt x="6394" y="3076"/>
                  </a:cubicBezTo>
                  <a:cubicBezTo>
                    <a:pt x="6394" y="1378"/>
                    <a:pt x="5017" y="1"/>
                    <a:pt x="3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g130e5ba7df1_0_948"/>
            <p:cNvSpPr/>
            <p:nvPr/>
          </p:nvSpPr>
          <p:spPr>
            <a:xfrm>
              <a:off x="2079418" y="3920524"/>
              <a:ext cx="66207" cy="628711"/>
            </a:xfrm>
            <a:custGeom>
              <a:avLst/>
              <a:gdLst/>
              <a:ahLst/>
              <a:cxnLst/>
              <a:rect l="l" t="t" r="r" b="b"/>
              <a:pathLst>
                <a:path w="2110" h="20037" extrusionOk="0">
                  <a:moveTo>
                    <a:pt x="0" y="0"/>
                  </a:moveTo>
                  <a:lnTo>
                    <a:pt x="0" y="20021"/>
                  </a:lnTo>
                  <a:cubicBezTo>
                    <a:pt x="0" y="20030"/>
                    <a:pt x="6" y="20037"/>
                    <a:pt x="14" y="20037"/>
                  </a:cubicBezTo>
                  <a:lnTo>
                    <a:pt x="2094" y="20037"/>
                  </a:lnTo>
                  <a:cubicBezTo>
                    <a:pt x="2102" y="20037"/>
                    <a:pt x="2110" y="20030"/>
                    <a:pt x="2110" y="20021"/>
                  </a:cubicBezTo>
                  <a:lnTo>
                    <a:pt x="2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g130e5ba7df1_0_948"/>
            <p:cNvSpPr/>
            <p:nvPr/>
          </p:nvSpPr>
          <p:spPr>
            <a:xfrm>
              <a:off x="1070192" y="3920524"/>
              <a:ext cx="3956891" cy="275745"/>
            </a:xfrm>
            <a:custGeom>
              <a:avLst/>
              <a:gdLst/>
              <a:ahLst/>
              <a:cxnLst/>
              <a:rect l="l" t="t" r="r" b="b"/>
              <a:pathLst>
                <a:path w="126106" h="8788" extrusionOk="0">
                  <a:moveTo>
                    <a:pt x="1" y="0"/>
                  </a:moveTo>
                  <a:lnTo>
                    <a:pt x="1" y="8788"/>
                  </a:lnTo>
                  <a:lnTo>
                    <a:pt x="126105" y="8788"/>
                  </a:lnTo>
                  <a:lnTo>
                    <a:pt x="126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g130e5ba7df1_0_948"/>
            <p:cNvSpPr/>
            <p:nvPr/>
          </p:nvSpPr>
          <p:spPr>
            <a:xfrm>
              <a:off x="3797242" y="3261534"/>
              <a:ext cx="1348385" cy="716944"/>
            </a:xfrm>
            <a:custGeom>
              <a:avLst/>
              <a:gdLst/>
              <a:ahLst/>
              <a:cxnLst/>
              <a:rect l="l" t="t" r="r" b="b"/>
              <a:pathLst>
                <a:path w="42973" h="22849" extrusionOk="0">
                  <a:moveTo>
                    <a:pt x="0" y="0"/>
                  </a:moveTo>
                  <a:lnTo>
                    <a:pt x="0" y="22849"/>
                  </a:lnTo>
                  <a:lnTo>
                    <a:pt x="42973" y="22849"/>
                  </a:lnTo>
                  <a:lnTo>
                    <a:pt x="429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g130e5ba7df1_0_948"/>
            <p:cNvSpPr/>
            <p:nvPr/>
          </p:nvSpPr>
          <p:spPr>
            <a:xfrm>
              <a:off x="3797242" y="3151211"/>
              <a:ext cx="1348385" cy="44180"/>
            </a:xfrm>
            <a:custGeom>
              <a:avLst/>
              <a:gdLst/>
              <a:ahLst/>
              <a:cxnLst/>
              <a:rect l="l" t="t" r="r" b="b"/>
              <a:pathLst>
                <a:path w="42973" h="1408" extrusionOk="0">
                  <a:moveTo>
                    <a:pt x="0" y="1"/>
                  </a:moveTo>
                  <a:lnTo>
                    <a:pt x="0" y="1407"/>
                  </a:lnTo>
                  <a:lnTo>
                    <a:pt x="42973" y="1407"/>
                  </a:lnTo>
                  <a:lnTo>
                    <a:pt x="429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g130e5ba7df1_0_948"/>
            <p:cNvSpPr/>
            <p:nvPr/>
          </p:nvSpPr>
          <p:spPr>
            <a:xfrm>
              <a:off x="3797242" y="3151211"/>
              <a:ext cx="44148" cy="696267"/>
            </a:xfrm>
            <a:custGeom>
              <a:avLst/>
              <a:gdLst/>
              <a:ahLst/>
              <a:cxnLst/>
              <a:rect l="l" t="t" r="r" b="b"/>
              <a:pathLst>
                <a:path w="1407" h="22190" extrusionOk="0">
                  <a:moveTo>
                    <a:pt x="0" y="1"/>
                  </a:moveTo>
                  <a:lnTo>
                    <a:pt x="0" y="22190"/>
                  </a:lnTo>
                  <a:lnTo>
                    <a:pt x="1407" y="22190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g130e5ba7df1_0_948"/>
            <p:cNvSpPr/>
            <p:nvPr/>
          </p:nvSpPr>
          <p:spPr>
            <a:xfrm>
              <a:off x="3841359" y="3316633"/>
              <a:ext cx="1260152" cy="474302"/>
            </a:xfrm>
            <a:custGeom>
              <a:avLst/>
              <a:gdLst/>
              <a:ahLst/>
              <a:cxnLst/>
              <a:rect l="l" t="t" r="r" b="b"/>
              <a:pathLst>
                <a:path w="40161" h="15116" extrusionOk="0">
                  <a:moveTo>
                    <a:pt x="1" y="1"/>
                  </a:moveTo>
                  <a:lnTo>
                    <a:pt x="1" y="15116"/>
                  </a:lnTo>
                  <a:lnTo>
                    <a:pt x="40160" y="15116"/>
                  </a:lnTo>
                  <a:lnTo>
                    <a:pt x="40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g130e5ba7df1_0_948"/>
            <p:cNvSpPr/>
            <p:nvPr/>
          </p:nvSpPr>
          <p:spPr>
            <a:xfrm>
              <a:off x="3827553" y="4397557"/>
              <a:ext cx="253718" cy="253718"/>
            </a:xfrm>
            <a:custGeom>
              <a:avLst/>
              <a:gdLst/>
              <a:ahLst/>
              <a:cxnLst/>
              <a:rect l="l" t="t" r="r" b="b"/>
              <a:pathLst>
                <a:path w="8086" h="8086" extrusionOk="0">
                  <a:moveTo>
                    <a:pt x="4044" y="0"/>
                  </a:moveTo>
                  <a:cubicBezTo>
                    <a:pt x="1811" y="0"/>
                    <a:pt x="1" y="1810"/>
                    <a:pt x="1" y="4042"/>
                  </a:cubicBezTo>
                  <a:cubicBezTo>
                    <a:pt x="1" y="6275"/>
                    <a:pt x="1811" y="8085"/>
                    <a:pt x="4044" y="8085"/>
                  </a:cubicBezTo>
                  <a:cubicBezTo>
                    <a:pt x="6276" y="8085"/>
                    <a:pt x="8085" y="6276"/>
                    <a:pt x="8085" y="4042"/>
                  </a:cubicBezTo>
                  <a:cubicBezTo>
                    <a:pt x="8085" y="1810"/>
                    <a:pt x="6276" y="0"/>
                    <a:pt x="40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g130e5ba7df1_0_948"/>
            <p:cNvSpPr/>
            <p:nvPr/>
          </p:nvSpPr>
          <p:spPr>
            <a:xfrm>
              <a:off x="3850302" y="4427867"/>
              <a:ext cx="200659" cy="193066"/>
            </a:xfrm>
            <a:custGeom>
              <a:avLst/>
              <a:gdLst/>
              <a:ahLst/>
              <a:cxnLst/>
              <a:rect l="l" t="t" r="r" b="b"/>
              <a:pathLst>
                <a:path w="6395" h="6153" extrusionOk="0">
                  <a:moveTo>
                    <a:pt x="3319" y="1"/>
                  </a:moveTo>
                  <a:cubicBezTo>
                    <a:pt x="2074" y="1"/>
                    <a:pt x="952" y="751"/>
                    <a:pt x="476" y="1900"/>
                  </a:cubicBezTo>
                  <a:cubicBezTo>
                    <a:pt x="0" y="3049"/>
                    <a:pt x="263" y="4372"/>
                    <a:pt x="1143" y="5251"/>
                  </a:cubicBezTo>
                  <a:cubicBezTo>
                    <a:pt x="1732" y="5840"/>
                    <a:pt x="2519" y="6153"/>
                    <a:pt x="3320" y="6153"/>
                  </a:cubicBezTo>
                  <a:cubicBezTo>
                    <a:pt x="3716" y="6153"/>
                    <a:pt x="4115" y="6076"/>
                    <a:pt x="4495" y="5919"/>
                  </a:cubicBezTo>
                  <a:cubicBezTo>
                    <a:pt x="5644" y="5441"/>
                    <a:pt x="6394" y="4321"/>
                    <a:pt x="6394" y="3076"/>
                  </a:cubicBezTo>
                  <a:cubicBezTo>
                    <a:pt x="6394" y="1378"/>
                    <a:pt x="5017" y="1"/>
                    <a:pt x="3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g130e5ba7df1_0_948"/>
            <p:cNvSpPr/>
            <p:nvPr/>
          </p:nvSpPr>
          <p:spPr>
            <a:xfrm>
              <a:off x="3921309" y="3920524"/>
              <a:ext cx="66175" cy="628711"/>
            </a:xfrm>
            <a:custGeom>
              <a:avLst/>
              <a:gdLst/>
              <a:ahLst/>
              <a:cxnLst/>
              <a:rect l="l" t="t" r="r" b="b"/>
              <a:pathLst>
                <a:path w="2109" h="20037" extrusionOk="0">
                  <a:moveTo>
                    <a:pt x="1" y="0"/>
                  </a:moveTo>
                  <a:lnTo>
                    <a:pt x="1" y="20021"/>
                  </a:lnTo>
                  <a:cubicBezTo>
                    <a:pt x="1" y="20030"/>
                    <a:pt x="8" y="20037"/>
                    <a:pt x="15" y="20037"/>
                  </a:cubicBezTo>
                  <a:lnTo>
                    <a:pt x="2095" y="20037"/>
                  </a:lnTo>
                  <a:cubicBezTo>
                    <a:pt x="2102" y="20037"/>
                    <a:pt x="2109" y="20030"/>
                    <a:pt x="2109" y="20021"/>
                  </a:cubicBezTo>
                  <a:lnTo>
                    <a:pt x="21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g130e5ba7df1_0_948"/>
            <p:cNvSpPr/>
            <p:nvPr/>
          </p:nvSpPr>
          <p:spPr>
            <a:xfrm>
              <a:off x="4869851" y="4397557"/>
              <a:ext cx="253718" cy="253718"/>
            </a:xfrm>
            <a:custGeom>
              <a:avLst/>
              <a:gdLst/>
              <a:ahLst/>
              <a:cxnLst/>
              <a:rect l="l" t="t" r="r" b="b"/>
              <a:pathLst>
                <a:path w="8086" h="8086" extrusionOk="0">
                  <a:moveTo>
                    <a:pt x="4043" y="0"/>
                  </a:moveTo>
                  <a:cubicBezTo>
                    <a:pt x="1810" y="0"/>
                    <a:pt x="1" y="1810"/>
                    <a:pt x="1" y="4042"/>
                  </a:cubicBezTo>
                  <a:cubicBezTo>
                    <a:pt x="1" y="6275"/>
                    <a:pt x="1810" y="8085"/>
                    <a:pt x="4043" y="8085"/>
                  </a:cubicBezTo>
                  <a:cubicBezTo>
                    <a:pt x="6275" y="8085"/>
                    <a:pt x="8086" y="6276"/>
                    <a:pt x="8086" y="4042"/>
                  </a:cubicBezTo>
                  <a:cubicBezTo>
                    <a:pt x="8086" y="1810"/>
                    <a:pt x="6275" y="0"/>
                    <a:pt x="40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g130e5ba7df1_0_948"/>
            <p:cNvSpPr/>
            <p:nvPr/>
          </p:nvSpPr>
          <p:spPr>
            <a:xfrm>
              <a:off x="4892599" y="4427867"/>
              <a:ext cx="200628" cy="193066"/>
            </a:xfrm>
            <a:custGeom>
              <a:avLst/>
              <a:gdLst/>
              <a:ahLst/>
              <a:cxnLst/>
              <a:rect l="l" t="t" r="r" b="b"/>
              <a:pathLst>
                <a:path w="6394" h="6153" extrusionOk="0">
                  <a:moveTo>
                    <a:pt x="3318" y="1"/>
                  </a:moveTo>
                  <a:cubicBezTo>
                    <a:pt x="2074" y="1"/>
                    <a:pt x="952" y="749"/>
                    <a:pt x="476" y="1900"/>
                  </a:cubicBezTo>
                  <a:cubicBezTo>
                    <a:pt x="0" y="3049"/>
                    <a:pt x="263" y="4371"/>
                    <a:pt x="1144" y="5251"/>
                  </a:cubicBezTo>
                  <a:cubicBezTo>
                    <a:pt x="1732" y="5840"/>
                    <a:pt x="2519" y="6153"/>
                    <a:pt x="3320" y="6153"/>
                  </a:cubicBezTo>
                  <a:cubicBezTo>
                    <a:pt x="3716" y="6153"/>
                    <a:pt x="4115" y="6076"/>
                    <a:pt x="4495" y="5919"/>
                  </a:cubicBezTo>
                  <a:cubicBezTo>
                    <a:pt x="5644" y="5441"/>
                    <a:pt x="6393" y="4321"/>
                    <a:pt x="6393" y="3076"/>
                  </a:cubicBezTo>
                  <a:cubicBezTo>
                    <a:pt x="6393" y="1378"/>
                    <a:pt x="5017" y="1"/>
                    <a:pt x="33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g130e5ba7df1_0_948"/>
            <p:cNvSpPr/>
            <p:nvPr/>
          </p:nvSpPr>
          <p:spPr>
            <a:xfrm>
              <a:off x="943365" y="4397557"/>
              <a:ext cx="253718" cy="253718"/>
            </a:xfrm>
            <a:custGeom>
              <a:avLst/>
              <a:gdLst/>
              <a:ahLst/>
              <a:cxnLst/>
              <a:rect l="l" t="t" r="r" b="b"/>
              <a:pathLst>
                <a:path w="8086" h="8086" extrusionOk="0">
                  <a:moveTo>
                    <a:pt x="4044" y="0"/>
                  </a:moveTo>
                  <a:cubicBezTo>
                    <a:pt x="1810" y="0"/>
                    <a:pt x="1" y="1810"/>
                    <a:pt x="1" y="4042"/>
                  </a:cubicBezTo>
                  <a:cubicBezTo>
                    <a:pt x="1" y="6275"/>
                    <a:pt x="1812" y="8085"/>
                    <a:pt x="4044" y="8085"/>
                  </a:cubicBezTo>
                  <a:cubicBezTo>
                    <a:pt x="6276" y="8085"/>
                    <a:pt x="8086" y="6276"/>
                    <a:pt x="8086" y="4042"/>
                  </a:cubicBezTo>
                  <a:cubicBezTo>
                    <a:pt x="8086" y="1810"/>
                    <a:pt x="6276" y="0"/>
                    <a:pt x="40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g130e5ba7df1_0_948"/>
            <p:cNvSpPr/>
            <p:nvPr/>
          </p:nvSpPr>
          <p:spPr>
            <a:xfrm>
              <a:off x="966113" y="4427867"/>
              <a:ext cx="200628" cy="193066"/>
            </a:xfrm>
            <a:custGeom>
              <a:avLst/>
              <a:gdLst/>
              <a:ahLst/>
              <a:cxnLst/>
              <a:rect l="l" t="t" r="r" b="b"/>
              <a:pathLst>
                <a:path w="6394" h="6153" extrusionOk="0">
                  <a:moveTo>
                    <a:pt x="3318" y="1"/>
                  </a:moveTo>
                  <a:cubicBezTo>
                    <a:pt x="2074" y="1"/>
                    <a:pt x="952" y="749"/>
                    <a:pt x="476" y="1900"/>
                  </a:cubicBezTo>
                  <a:cubicBezTo>
                    <a:pt x="1" y="3049"/>
                    <a:pt x="264" y="4371"/>
                    <a:pt x="1142" y="5251"/>
                  </a:cubicBezTo>
                  <a:cubicBezTo>
                    <a:pt x="1732" y="5840"/>
                    <a:pt x="2519" y="6153"/>
                    <a:pt x="3320" y="6153"/>
                  </a:cubicBezTo>
                  <a:cubicBezTo>
                    <a:pt x="3716" y="6153"/>
                    <a:pt x="4115" y="6076"/>
                    <a:pt x="4495" y="5919"/>
                  </a:cubicBezTo>
                  <a:cubicBezTo>
                    <a:pt x="5644" y="5441"/>
                    <a:pt x="6393" y="4321"/>
                    <a:pt x="6393" y="3076"/>
                  </a:cubicBezTo>
                  <a:cubicBezTo>
                    <a:pt x="6393" y="1378"/>
                    <a:pt x="5017" y="1"/>
                    <a:pt x="33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g130e5ba7df1_0_948"/>
            <p:cNvSpPr/>
            <p:nvPr/>
          </p:nvSpPr>
          <p:spPr>
            <a:xfrm>
              <a:off x="1037089" y="3920524"/>
              <a:ext cx="66238" cy="628711"/>
            </a:xfrm>
            <a:custGeom>
              <a:avLst/>
              <a:gdLst/>
              <a:ahLst/>
              <a:cxnLst/>
              <a:rect l="l" t="t" r="r" b="b"/>
              <a:pathLst>
                <a:path w="2111" h="20037" extrusionOk="0">
                  <a:moveTo>
                    <a:pt x="1" y="0"/>
                  </a:moveTo>
                  <a:lnTo>
                    <a:pt x="1" y="20021"/>
                  </a:lnTo>
                  <a:cubicBezTo>
                    <a:pt x="1" y="20030"/>
                    <a:pt x="8" y="20037"/>
                    <a:pt x="17" y="20037"/>
                  </a:cubicBezTo>
                  <a:lnTo>
                    <a:pt x="2095" y="20037"/>
                  </a:lnTo>
                  <a:cubicBezTo>
                    <a:pt x="2103" y="20037"/>
                    <a:pt x="2110" y="20030"/>
                    <a:pt x="2110" y="20021"/>
                  </a:cubicBezTo>
                  <a:lnTo>
                    <a:pt x="2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g130e5ba7df1_0_948"/>
            <p:cNvSpPr/>
            <p:nvPr/>
          </p:nvSpPr>
          <p:spPr>
            <a:xfrm>
              <a:off x="904770" y="3790904"/>
              <a:ext cx="4240857" cy="187575"/>
            </a:xfrm>
            <a:custGeom>
              <a:avLst/>
              <a:gdLst/>
              <a:ahLst/>
              <a:cxnLst/>
              <a:rect l="l" t="t" r="r" b="b"/>
              <a:pathLst>
                <a:path w="135156" h="5978" extrusionOk="0">
                  <a:moveTo>
                    <a:pt x="0" y="1"/>
                  </a:moveTo>
                  <a:lnTo>
                    <a:pt x="0" y="5978"/>
                  </a:lnTo>
                  <a:lnTo>
                    <a:pt x="135156" y="5978"/>
                  </a:lnTo>
                  <a:lnTo>
                    <a:pt x="135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g130e5ba7df1_0_948"/>
            <p:cNvSpPr/>
            <p:nvPr/>
          </p:nvSpPr>
          <p:spPr>
            <a:xfrm>
              <a:off x="4963622" y="3912178"/>
              <a:ext cx="66175" cy="628711"/>
            </a:xfrm>
            <a:custGeom>
              <a:avLst/>
              <a:gdLst/>
              <a:ahLst/>
              <a:cxnLst/>
              <a:rect l="l" t="t" r="r" b="b"/>
              <a:pathLst>
                <a:path w="2109" h="20037" extrusionOk="0">
                  <a:moveTo>
                    <a:pt x="1" y="0"/>
                  </a:moveTo>
                  <a:lnTo>
                    <a:pt x="1" y="20021"/>
                  </a:lnTo>
                  <a:cubicBezTo>
                    <a:pt x="1" y="20030"/>
                    <a:pt x="8" y="20037"/>
                    <a:pt x="15" y="20037"/>
                  </a:cubicBezTo>
                  <a:lnTo>
                    <a:pt x="2095" y="20037"/>
                  </a:lnTo>
                  <a:cubicBezTo>
                    <a:pt x="2102" y="20037"/>
                    <a:pt x="2109" y="20030"/>
                    <a:pt x="2109" y="20021"/>
                  </a:cubicBezTo>
                  <a:lnTo>
                    <a:pt x="21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7" name="Google Shape;1987;g130e5ba7df1_0_948"/>
          <p:cNvSpPr txBox="1"/>
          <p:nvPr/>
        </p:nvSpPr>
        <p:spPr>
          <a:xfrm>
            <a:off x="1548350" y="1433975"/>
            <a:ext cx="56652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Age: </a:t>
            </a:r>
            <a:r>
              <a:rPr lang="en"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86,</a:t>
            </a:r>
            <a:r>
              <a:rPr lang="en" sz="1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Gender: </a:t>
            </a:r>
            <a:r>
              <a:rPr lang="en"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male, </a:t>
            </a:r>
            <a:r>
              <a:rPr lang="en" sz="1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bmi: </a:t>
            </a:r>
            <a:r>
              <a:rPr lang="en"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30.863,</a:t>
            </a:r>
            <a:r>
              <a:rPr lang="en" sz="1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ethnicity:</a:t>
            </a:r>
            <a:r>
              <a:rPr lang="en"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caucasian</a:t>
            </a:r>
            <a:endParaRPr sz="13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88" name="Google Shape;1988;g130e5ba7df1_0_948"/>
          <p:cNvSpPr txBox="1"/>
          <p:nvPr/>
        </p:nvSpPr>
        <p:spPr>
          <a:xfrm>
            <a:off x="1548350" y="2536570"/>
            <a:ext cx="599545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Model’s prediction:</a:t>
            </a:r>
            <a:r>
              <a:rPr lang="en"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hospital death </a:t>
            </a:r>
            <a:r>
              <a:rPr lang="en" sz="1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true label: </a:t>
            </a:r>
            <a:r>
              <a:rPr lang="en"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hospital death</a:t>
            </a:r>
            <a:endParaRPr sz="13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89" name="Google Shape;1989;g130e5ba7df1_0_9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466" y="1998409"/>
            <a:ext cx="8119533" cy="718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g130e5ba7df1_0_1029"/>
          <p:cNvSpPr/>
          <p:nvPr/>
        </p:nvSpPr>
        <p:spPr>
          <a:xfrm>
            <a:off x="95525" y="1524000"/>
            <a:ext cx="8891100" cy="1680600"/>
          </a:xfrm>
          <a:prstGeom prst="roundRect">
            <a:avLst>
              <a:gd name="adj" fmla="val 1812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5" name="Google Shape;1995;g130e5ba7df1_0_1029"/>
          <p:cNvSpPr txBox="1">
            <a:spLocks noGrp="1"/>
          </p:cNvSpPr>
          <p:nvPr>
            <p:ph type="title"/>
          </p:nvPr>
        </p:nvSpPr>
        <p:spPr>
          <a:xfrm>
            <a:off x="720000" y="140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Local Explainability (cont.)</a:t>
            </a:r>
            <a:endParaRPr/>
          </a:p>
        </p:txBody>
      </p:sp>
      <p:sp>
        <p:nvSpPr>
          <p:cNvPr id="1996" name="Google Shape;1996;g130e5ba7df1_0_1029"/>
          <p:cNvSpPr/>
          <p:nvPr/>
        </p:nvSpPr>
        <p:spPr>
          <a:xfrm>
            <a:off x="0" y="4816525"/>
            <a:ext cx="2922300" cy="137400"/>
          </a:xfrm>
          <a:prstGeom prst="ellipse">
            <a:avLst/>
          </a:prstGeom>
          <a:solidFill>
            <a:srgbClr val="556BD0">
              <a:alpha val="4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7" name="Google Shape;1997;g130e5ba7df1_0_1029"/>
          <p:cNvGrpSpPr/>
          <p:nvPr/>
        </p:nvGrpSpPr>
        <p:grpSpPr>
          <a:xfrm>
            <a:off x="172772" y="3506682"/>
            <a:ext cx="2576745" cy="1371038"/>
            <a:chOff x="904770" y="2394794"/>
            <a:chExt cx="4240857" cy="2256481"/>
          </a:xfrm>
        </p:grpSpPr>
        <p:sp>
          <p:nvSpPr>
            <p:cNvPr id="1998" name="Google Shape;1998;g130e5ba7df1_0_1029"/>
            <p:cNvSpPr/>
            <p:nvPr/>
          </p:nvSpPr>
          <p:spPr>
            <a:xfrm>
              <a:off x="3951274" y="4557707"/>
              <a:ext cx="80295" cy="64167"/>
            </a:xfrm>
            <a:custGeom>
              <a:avLst/>
              <a:gdLst/>
              <a:ahLst/>
              <a:cxnLst/>
              <a:rect l="l" t="t" r="r" b="b"/>
              <a:pathLst>
                <a:path w="2559" h="2045" extrusionOk="0">
                  <a:moveTo>
                    <a:pt x="2440" y="1"/>
                  </a:moveTo>
                  <a:cubicBezTo>
                    <a:pt x="2409" y="1"/>
                    <a:pt x="2378" y="10"/>
                    <a:pt x="2352" y="29"/>
                  </a:cubicBezTo>
                  <a:cubicBezTo>
                    <a:pt x="2120" y="203"/>
                    <a:pt x="1881" y="366"/>
                    <a:pt x="1637" y="519"/>
                  </a:cubicBezTo>
                  <a:cubicBezTo>
                    <a:pt x="1203" y="789"/>
                    <a:pt x="748" y="1028"/>
                    <a:pt x="279" y="1232"/>
                  </a:cubicBezTo>
                  <a:cubicBezTo>
                    <a:pt x="195" y="1268"/>
                    <a:pt x="75" y="1299"/>
                    <a:pt x="39" y="1391"/>
                  </a:cubicBezTo>
                  <a:cubicBezTo>
                    <a:pt x="1" y="1484"/>
                    <a:pt x="81" y="1578"/>
                    <a:pt x="131" y="1651"/>
                  </a:cubicBezTo>
                  <a:cubicBezTo>
                    <a:pt x="165" y="1701"/>
                    <a:pt x="195" y="1754"/>
                    <a:pt x="222" y="1808"/>
                  </a:cubicBezTo>
                  <a:cubicBezTo>
                    <a:pt x="245" y="1855"/>
                    <a:pt x="363" y="2044"/>
                    <a:pt x="460" y="2044"/>
                  </a:cubicBezTo>
                  <a:cubicBezTo>
                    <a:pt x="485" y="2044"/>
                    <a:pt x="509" y="2031"/>
                    <a:pt x="529" y="1999"/>
                  </a:cubicBezTo>
                  <a:cubicBezTo>
                    <a:pt x="592" y="1901"/>
                    <a:pt x="322" y="1631"/>
                    <a:pt x="274" y="1555"/>
                  </a:cubicBezTo>
                  <a:cubicBezTo>
                    <a:pt x="244" y="1511"/>
                    <a:pt x="198" y="1439"/>
                    <a:pt x="241" y="1388"/>
                  </a:cubicBezTo>
                  <a:cubicBezTo>
                    <a:pt x="275" y="1345"/>
                    <a:pt x="357" y="1328"/>
                    <a:pt x="407" y="1306"/>
                  </a:cubicBezTo>
                  <a:cubicBezTo>
                    <a:pt x="654" y="1199"/>
                    <a:pt x="897" y="1082"/>
                    <a:pt x="1134" y="956"/>
                  </a:cubicBezTo>
                  <a:cubicBezTo>
                    <a:pt x="1618" y="700"/>
                    <a:pt x="2083" y="406"/>
                    <a:pt x="2520" y="77"/>
                  </a:cubicBezTo>
                  <a:cubicBezTo>
                    <a:pt x="2559" y="49"/>
                    <a:pt x="2510" y="16"/>
                    <a:pt x="2485" y="7"/>
                  </a:cubicBezTo>
                  <a:cubicBezTo>
                    <a:pt x="2470" y="3"/>
                    <a:pt x="2455" y="1"/>
                    <a:pt x="2440" y="1"/>
                  </a:cubicBezTo>
                  <a:close/>
                </a:path>
              </a:pathLst>
            </a:custGeom>
            <a:solidFill>
              <a:srgbClr val="BA4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30e5ba7df1_0_1029"/>
            <p:cNvSpPr/>
            <p:nvPr/>
          </p:nvSpPr>
          <p:spPr>
            <a:xfrm>
              <a:off x="4002137" y="4560531"/>
              <a:ext cx="17163" cy="12959"/>
            </a:xfrm>
            <a:custGeom>
              <a:avLst/>
              <a:gdLst/>
              <a:ahLst/>
              <a:cxnLst/>
              <a:rect l="l" t="t" r="r" b="b"/>
              <a:pathLst>
                <a:path w="547" h="413" extrusionOk="0">
                  <a:moveTo>
                    <a:pt x="116" y="0"/>
                  </a:moveTo>
                  <a:cubicBezTo>
                    <a:pt x="98" y="0"/>
                    <a:pt x="80" y="3"/>
                    <a:pt x="63" y="9"/>
                  </a:cubicBezTo>
                  <a:cubicBezTo>
                    <a:pt x="30" y="19"/>
                    <a:pt x="0" y="50"/>
                    <a:pt x="30" y="80"/>
                  </a:cubicBezTo>
                  <a:lnTo>
                    <a:pt x="349" y="389"/>
                  </a:lnTo>
                  <a:cubicBezTo>
                    <a:pt x="366" y="402"/>
                    <a:pt x="386" y="410"/>
                    <a:pt x="408" y="412"/>
                  </a:cubicBezTo>
                  <a:cubicBezTo>
                    <a:pt x="414" y="412"/>
                    <a:pt x="421" y="413"/>
                    <a:pt x="428" y="413"/>
                  </a:cubicBezTo>
                  <a:cubicBezTo>
                    <a:pt x="446" y="413"/>
                    <a:pt x="465" y="410"/>
                    <a:pt x="482" y="405"/>
                  </a:cubicBezTo>
                  <a:cubicBezTo>
                    <a:pt x="516" y="393"/>
                    <a:pt x="546" y="363"/>
                    <a:pt x="516" y="333"/>
                  </a:cubicBezTo>
                  <a:lnTo>
                    <a:pt x="198" y="23"/>
                  </a:lnTo>
                  <a:cubicBezTo>
                    <a:pt x="180" y="10"/>
                    <a:pt x="160" y="3"/>
                    <a:pt x="139" y="1"/>
                  </a:cubicBezTo>
                  <a:cubicBezTo>
                    <a:pt x="131" y="1"/>
                    <a:pt x="123" y="0"/>
                    <a:pt x="116" y="0"/>
                  </a:cubicBezTo>
                  <a:close/>
                </a:path>
              </a:pathLst>
            </a:custGeom>
            <a:solidFill>
              <a:srgbClr val="DAE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g130e5ba7df1_0_1029"/>
            <p:cNvSpPr/>
            <p:nvPr/>
          </p:nvSpPr>
          <p:spPr>
            <a:xfrm>
              <a:off x="3988676" y="4568909"/>
              <a:ext cx="15783" cy="12331"/>
            </a:xfrm>
            <a:custGeom>
              <a:avLst/>
              <a:gdLst/>
              <a:ahLst/>
              <a:cxnLst/>
              <a:rect l="l" t="t" r="r" b="b"/>
              <a:pathLst>
                <a:path w="503" h="393" extrusionOk="0">
                  <a:moveTo>
                    <a:pt x="123" y="0"/>
                  </a:moveTo>
                  <a:cubicBezTo>
                    <a:pt x="103" y="0"/>
                    <a:pt x="83" y="4"/>
                    <a:pt x="66" y="9"/>
                  </a:cubicBezTo>
                  <a:cubicBezTo>
                    <a:pt x="35" y="19"/>
                    <a:pt x="1" y="52"/>
                    <a:pt x="32" y="80"/>
                  </a:cubicBezTo>
                  <a:cubicBezTo>
                    <a:pt x="133" y="170"/>
                    <a:pt x="229" y="266"/>
                    <a:pt x="318" y="369"/>
                  </a:cubicBezTo>
                  <a:cubicBezTo>
                    <a:pt x="331" y="383"/>
                    <a:pt x="358" y="388"/>
                    <a:pt x="376" y="390"/>
                  </a:cubicBezTo>
                  <a:cubicBezTo>
                    <a:pt x="384" y="392"/>
                    <a:pt x="392" y="392"/>
                    <a:pt x="400" y="392"/>
                  </a:cubicBezTo>
                  <a:cubicBezTo>
                    <a:pt x="418" y="392"/>
                    <a:pt x="435" y="389"/>
                    <a:pt x="452" y="383"/>
                  </a:cubicBezTo>
                  <a:cubicBezTo>
                    <a:pt x="469" y="379"/>
                    <a:pt x="485" y="368"/>
                    <a:pt x="495" y="352"/>
                  </a:cubicBezTo>
                  <a:cubicBezTo>
                    <a:pt x="502" y="336"/>
                    <a:pt x="495" y="325"/>
                    <a:pt x="485" y="312"/>
                  </a:cubicBezTo>
                  <a:cubicBezTo>
                    <a:pt x="396" y="210"/>
                    <a:pt x="301" y="113"/>
                    <a:pt x="201" y="25"/>
                  </a:cubicBezTo>
                  <a:cubicBezTo>
                    <a:pt x="181" y="7"/>
                    <a:pt x="152" y="0"/>
                    <a:pt x="123" y="0"/>
                  </a:cubicBezTo>
                  <a:close/>
                </a:path>
              </a:pathLst>
            </a:custGeom>
            <a:solidFill>
              <a:srgbClr val="DAE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g130e5ba7df1_0_1029"/>
            <p:cNvSpPr/>
            <p:nvPr/>
          </p:nvSpPr>
          <p:spPr>
            <a:xfrm>
              <a:off x="3974494" y="4576534"/>
              <a:ext cx="13586" cy="11767"/>
            </a:xfrm>
            <a:custGeom>
              <a:avLst/>
              <a:gdLst/>
              <a:ahLst/>
              <a:cxnLst/>
              <a:rect l="l" t="t" r="r" b="b"/>
              <a:pathLst>
                <a:path w="433" h="375" extrusionOk="0">
                  <a:moveTo>
                    <a:pt x="107" y="1"/>
                  </a:moveTo>
                  <a:cubicBezTo>
                    <a:pt x="88" y="1"/>
                    <a:pt x="70" y="4"/>
                    <a:pt x="52" y="9"/>
                  </a:cubicBezTo>
                  <a:cubicBezTo>
                    <a:pt x="34" y="13"/>
                    <a:pt x="18" y="25"/>
                    <a:pt x="8" y="40"/>
                  </a:cubicBezTo>
                  <a:cubicBezTo>
                    <a:pt x="1" y="57"/>
                    <a:pt x="8" y="69"/>
                    <a:pt x="20" y="80"/>
                  </a:cubicBezTo>
                  <a:cubicBezTo>
                    <a:pt x="95" y="170"/>
                    <a:pt x="171" y="260"/>
                    <a:pt x="247" y="350"/>
                  </a:cubicBezTo>
                  <a:cubicBezTo>
                    <a:pt x="260" y="365"/>
                    <a:pt x="287" y="370"/>
                    <a:pt x="305" y="373"/>
                  </a:cubicBezTo>
                  <a:cubicBezTo>
                    <a:pt x="312" y="374"/>
                    <a:pt x="319" y="374"/>
                    <a:pt x="325" y="374"/>
                  </a:cubicBezTo>
                  <a:cubicBezTo>
                    <a:pt x="344" y="374"/>
                    <a:pt x="363" y="371"/>
                    <a:pt x="381" y="366"/>
                  </a:cubicBezTo>
                  <a:cubicBezTo>
                    <a:pt x="400" y="360"/>
                    <a:pt x="414" y="349"/>
                    <a:pt x="425" y="333"/>
                  </a:cubicBezTo>
                  <a:cubicBezTo>
                    <a:pt x="433" y="318"/>
                    <a:pt x="424" y="306"/>
                    <a:pt x="414" y="295"/>
                  </a:cubicBezTo>
                  <a:lnTo>
                    <a:pt x="185" y="25"/>
                  </a:lnTo>
                  <a:cubicBezTo>
                    <a:pt x="172" y="9"/>
                    <a:pt x="145" y="5"/>
                    <a:pt x="127" y="2"/>
                  </a:cubicBezTo>
                  <a:cubicBezTo>
                    <a:pt x="120" y="1"/>
                    <a:pt x="114" y="1"/>
                    <a:pt x="107" y="1"/>
                  </a:cubicBezTo>
                  <a:close/>
                </a:path>
              </a:pathLst>
            </a:custGeom>
            <a:solidFill>
              <a:srgbClr val="DAE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g130e5ba7df1_0_1029"/>
            <p:cNvSpPr/>
            <p:nvPr/>
          </p:nvSpPr>
          <p:spPr>
            <a:xfrm>
              <a:off x="3956985" y="4583531"/>
              <a:ext cx="15626" cy="13147"/>
            </a:xfrm>
            <a:custGeom>
              <a:avLst/>
              <a:gdLst/>
              <a:ahLst/>
              <a:cxnLst/>
              <a:rect l="l" t="t" r="r" b="b"/>
              <a:pathLst>
                <a:path w="498" h="419" extrusionOk="0">
                  <a:moveTo>
                    <a:pt x="124" y="0"/>
                  </a:moveTo>
                  <a:cubicBezTo>
                    <a:pt x="104" y="0"/>
                    <a:pt x="84" y="3"/>
                    <a:pt x="67" y="9"/>
                  </a:cubicBezTo>
                  <a:cubicBezTo>
                    <a:pt x="36" y="19"/>
                    <a:pt x="0" y="52"/>
                    <a:pt x="33" y="80"/>
                  </a:cubicBezTo>
                  <a:cubicBezTo>
                    <a:pt x="87" y="125"/>
                    <a:pt x="137" y="173"/>
                    <a:pt x="185" y="226"/>
                  </a:cubicBezTo>
                  <a:lnTo>
                    <a:pt x="200" y="245"/>
                  </a:lnTo>
                  <a:lnTo>
                    <a:pt x="207" y="252"/>
                  </a:lnTo>
                  <a:cubicBezTo>
                    <a:pt x="209" y="255"/>
                    <a:pt x="213" y="259"/>
                    <a:pt x="213" y="259"/>
                  </a:cubicBezTo>
                  <a:cubicBezTo>
                    <a:pt x="223" y="272"/>
                    <a:pt x="235" y="286"/>
                    <a:pt x="245" y="299"/>
                  </a:cubicBezTo>
                  <a:cubicBezTo>
                    <a:pt x="266" y="326"/>
                    <a:pt x="285" y="355"/>
                    <a:pt x="303" y="383"/>
                  </a:cubicBezTo>
                  <a:cubicBezTo>
                    <a:pt x="321" y="410"/>
                    <a:pt x="358" y="418"/>
                    <a:pt x="393" y="418"/>
                  </a:cubicBezTo>
                  <a:cubicBezTo>
                    <a:pt x="404" y="418"/>
                    <a:pt x="415" y="418"/>
                    <a:pt x="425" y="416"/>
                  </a:cubicBezTo>
                  <a:cubicBezTo>
                    <a:pt x="446" y="413"/>
                    <a:pt x="466" y="405"/>
                    <a:pt x="482" y="390"/>
                  </a:cubicBezTo>
                  <a:cubicBezTo>
                    <a:pt x="493" y="382"/>
                    <a:pt x="498" y="365"/>
                    <a:pt x="490" y="350"/>
                  </a:cubicBezTo>
                  <a:cubicBezTo>
                    <a:pt x="410" y="229"/>
                    <a:pt x="313" y="117"/>
                    <a:pt x="200" y="23"/>
                  </a:cubicBezTo>
                  <a:cubicBezTo>
                    <a:pt x="180" y="7"/>
                    <a:pt x="152" y="0"/>
                    <a:pt x="124" y="0"/>
                  </a:cubicBezTo>
                  <a:close/>
                </a:path>
              </a:pathLst>
            </a:custGeom>
            <a:solidFill>
              <a:srgbClr val="DAE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g130e5ba7df1_0_1029"/>
            <p:cNvSpPr/>
            <p:nvPr/>
          </p:nvSpPr>
          <p:spPr>
            <a:xfrm>
              <a:off x="2969253" y="3408569"/>
              <a:ext cx="35268" cy="34986"/>
            </a:xfrm>
            <a:custGeom>
              <a:avLst/>
              <a:gdLst/>
              <a:ahLst/>
              <a:cxnLst/>
              <a:rect l="l" t="t" r="r" b="b"/>
              <a:pathLst>
                <a:path w="1124" h="1115" extrusionOk="0">
                  <a:moveTo>
                    <a:pt x="537" y="0"/>
                  </a:moveTo>
                  <a:cubicBezTo>
                    <a:pt x="500" y="0"/>
                    <a:pt x="462" y="4"/>
                    <a:pt x="425" y="11"/>
                  </a:cubicBezTo>
                  <a:cubicBezTo>
                    <a:pt x="283" y="38"/>
                    <a:pt x="196" y="126"/>
                    <a:pt x="130" y="249"/>
                  </a:cubicBezTo>
                  <a:cubicBezTo>
                    <a:pt x="17" y="467"/>
                    <a:pt x="0" y="741"/>
                    <a:pt x="167" y="934"/>
                  </a:cubicBezTo>
                  <a:cubicBezTo>
                    <a:pt x="270" y="1052"/>
                    <a:pt x="425" y="1115"/>
                    <a:pt x="578" y="1115"/>
                  </a:cubicBezTo>
                  <a:cubicBezTo>
                    <a:pt x="697" y="1115"/>
                    <a:pt x="816" y="1076"/>
                    <a:pt x="909" y="995"/>
                  </a:cubicBezTo>
                  <a:cubicBezTo>
                    <a:pt x="998" y="918"/>
                    <a:pt x="1054" y="808"/>
                    <a:pt x="1088" y="697"/>
                  </a:cubicBezTo>
                  <a:cubicBezTo>
                    <a:pt x="1106" y="641"/>
                    <a:pt x="1118" y="582"/>
                    <a:pt x="1124" y="524"/>
                  </a:cubicBezTo>
                  <a:cubicBezTo>
                    <a:pt x="1124" y="498"/>
                    <a:pt x="1118" y="471"/>
                    <a:pt x="1106" y="448"/>
                  </a:cubicBezTo>
                  <a:cubicBezTo>
                    <a:pt x="1079" y="284"/>
                    <a:pt x="961" y="136"/>
                    <a:pt x="809" y="64"/>
                  </a:cubicBezTo>
                  <a:cubicBezTo>
                    <a:pt x="724" y="22"/>
                    <a:pt x="631" y="0"/>
                    <a:pt x="537" y="0"/>
                  </a:cubicBezTo>
                  <a:close/>
                </a:path>
              </a:pathLst>
            </a:custGeom>
            <a:solidFill>
              <a:srgbClr val="799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g130e5ba7df1_0_1029"/>
            <p:cNvSpPr/>
            <p:nvPr/>
          </p:nvSpPr>
          <p:spPr>
            <a:xfrm>
              <a:off x="904770" y="3261534"/>
              <a:ext cx="1348354" cy="716944"/>
            </a:xfrm>
            <a:custGeom>
              <a:avLst/>
              <a:gdLst/>
              <a:ahLst/>
              <a:cxnLst/>
              <a:rect l="l" t="t" r="r" b="b"/>
              <a:pathLst>
                <a:path w="42972" h="22849" extrusionOk="0">
                  <a:moveTo>
                    <a:pt x="0" y="0"/>
                  </a:moveTo>
                  <a:lnTo>
                    <a:pt x="0" y="22849"/>
                  </a:lnTo>
                  <a:lnTo>
                    <a:pt x="42971" y="22849"/>
                  </a:lnTo>
                  <a:lnTo>
                    <a:pt x="429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g130e5ba7df1_0_1029"/>
            <p:cNvSpPr/>
            <p:nvPr/>
          </p:nvSpPr>
          <p:spPr>
            <a:xfrm>
              <a:off x="904770" y="3151211"/>
              <a:ext cx="1348354" cy="44180"/>
            </a:xfrm>
            <a:custGeom>
              <a:avLst/>
              <a:gdLst/>
              <a:ahLst/>
              <a:cxnLst/>
              <a:rect l="l" t="t" r="r" b="b"/>
              <a:pathLst>
                <a:path w="42972" h="1408" extrusionOk="0">
                  <a:moveTo>
                    <a:pt x="0" y="1"/>
                  </a:moveTo>
                  <a:lnTo>
                    <a:pt x="0" y="1407"/>
                  </a:lnTo>
                  <a:lnTo>
                    <a:pt x="42971" y="1407"/>
                  </a:lnTo>
                  <a:lnTo>
                    <a:pt x="42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g130e5ba7df1_0_1029"/>
            <p:cNvSpPr/>
            <p:nvPr/>
          </p:nvSpPr>
          <p:spPr>
            <a:xfrm>
              <a:off x="904770" y="3151211"/>
              <a:ext cx="44148" cy="696267"/>
            </a:xfrm>
            <a:custGeom>
              <a:avLst/>
              <a:gdLst/>
              <a:ahLst/>
              <a:cxnLst/>
              <a:rect l="l" t="t" r="r" b="b"/>
              <a:pathLst>
                <a:path w="1407" h="22190" extrusionOk="0">
                  <a:moveTo>
                    <a:pt x="0" y="1"/>
                  </a:moveTo>
                  <a:lnTo>
                    <a:pt x="0" y="22190"/>
                  </a:lnTo>
                  <a:lnTo>
                    <a:pt x="1407" y="22190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2B2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g130e5ba7df1_0_1029"/>
            <p:cNvSpPr/>
            <p:nvPr/>
          </p:nvSpPr>
          <p:spPr>
            <a:xfrm>
              <a:off x="2209007" y="3151211"/>
              <a:ext cx="44117" cy="697616"/>
            </a:xfrm>
            <a:custGeom>
              <a:avLst/>
              <a:gdLst/>
              <a:ahLst/>
              <a:cxnLst/>
              <a:rect l="l" t="t" r="r" b="b"/>
              <a:pathLst>
                <a:path w="1406" h="22233" extrusionOk="0">
                  <a:moveTo>
                    <a:pt x="0" y="1"/>
                  </a:moveTo>
                  <a:lnTo>
                    <a:pt x="0" y="22233"/>
                  </a:lnTo>
                  <a:lnTo>
                    <a:pt x="1405" y="22233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9DC0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g130e5ba7df1_0_1029"/>
            <p:cNvSpPr/>
            <p:nvPr/>
          </p:nvSpPr>
          <p:spPr>
            <a:xfrm>
              <a:off x="948887" y="3316633"/>
              <a:ext cx="1260152" cy="474302"/>
            </a:xfrm>
            <a:custGeom>
              <a:avLst/>
              <a:gdLst/>
              <a:ahLst/>
              <a:cxnLst/>
              <a:rect l="l" t="t" r="r" b="b"/>
              <a:pathLst>
                <a:path w="40161" h="15116" extrusionOk="0">
                  <a:moveTo>
                    <a:pt x="1" y="1"/>
                  </a:moveTo>
                  <a:lnTo>
                    <a:pt x="1" y="15116"/>
                  </a:lnTo>
                  <a:lnTo>
                    <a:pt x="40160" y="15116"/>
                  </a:lnTo>
                  <a:lnTo>
                    <a:pt x="40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g130e5ba7df1_0_1029"/>
            <p:cNvSpPr/>
            <p:nvPr/>
          </p:nvSpPr>
          <p:spPr>
            <a:xfrm>
              <a:off x="1602323" y="2646535"/>
              <a:ext cx="202730" cy="212834"/>
            </a:xfrm>
            <a:custGeom>
              <a:avLst/>
              <a:gdLst/>
              <a:ahLst/>
              <a:cxnLst/>
              <a:rect l="l" t="t" r="r" b="b"/>
              <a:pathLst>
                <a:path w="6461" h="6783" extrusionOk="0">
                  <a:moveTo>
                    <a:pt x="4591" y="0"/>
                  </a:moveTo>
                  <a:cubicBezTo>
                    <a:pt x="4357" y="0"/>
                    <a:pt x="4122" y="22"/>
                    <a:pt x="3978" y="35"/>
                  </a:cubicBezTo>
                  <a:cubicBezTo>
                    <a:pt x="3672" y="67"/>
                    <a:pt x="3310" y="41"/>
                    <a:pt x="3054" y="238"/>
                  </a:cubicBezTo>
                  <a:cubicBezTo>
                    <a:pt x="2796" y="437"/>
                    <a:pt x="2701" y="615"/>
                    <a:pt x="2360" y="730"/>
                  </a:cubicBezTo>
                  <a:cubicBezTo>
                    <a:pt x="1775" y="924"/>
                    <a:pt x="1162" y="986"/>
                    <a:pt x="558" y="1081"/>
                  </a:cubicBezTo>
                  <a:cubicBezTo>
                    <a:pt x="395" y="1106"/>
                    <a:pt x="125" y="1060"/>
                    <a:pt x="53" y="1217"/>
                  </a:cubicBezTo>
                  <a:cubicBezTo>
                    <a:pt x="0" y="1334"/>
                    <a:pt x="149" y="1653"/>
                    <a:pt x="185" y="1770"/>
                  </a:cubicBezTo>
                  <a:cubicBezTo>
                    <a:pt x="506" y="2791"/>
                    <a:pt x="761" y="3832"/>
                    <a:pt x="948" y="4886"/>
                  </a:cubicBezTo>
                  <a:cubicBezTo>
                    <a:pt x="1032" y="5356"/>
                    <a:pt x="1046" y="5829"/>
                    <a:pt x="1175" y="6292"/>
                  </a:cubicBezTo>
                  <a:cubicBezTo>
                    <a:pt x="1278" y="6663"/>
                    <a:pt x="1411" y="6783"/>
                    <a:pt x="1725" y="6783"/>
                  </a:cubicBezTo>
                  <a:cubicBezTo>
                    <a:pt x="1795" y="6783"/>
                    <a:pt x="1873" y="6777"/>
                    <a:pt x="1962" y="6767"/>
                  </a:cubicBezTo>
                  <a:cubicBezTo>
                    <a:pt x="2823" y="6668"/>
                    <a:pt x="3667" y="6469"/>
                    <a:pt x="4482" y="6178"/>
                  </a:cubicBezTo>
                  <a:cubicBezTo>
                    <a:pt x="4844" y="6048"/>
                    <a:pt x="5207" y="5899"/>
                    <a:pt x="5590" y="5863"/>
                  </a:cubicBezTo>
                  <a:cubicBezTo>
                    <a:pt x="5796" y="5845"/>
                    <a:pt x="6017" y="5856"/>
                    <a:pt x="6191" y="5743"/>
                  </a:cubicBezTo>
                  <a:cubicBezTo>
                    <a:pt x="6380" y="5623"/>
                    <a:pt x="6460" y="5383"/>
                    <a:pt x="6453" y="5159"/>
                  </a:cubicBezTo>
                  <a:cubicBezTo>
                    <a:pt x="6446" y="4936"/>
                    <a:pt x="6364" y="4723"/>
                    <a:pt x="6290" y="4513"/>
                  </a:cubicBezTo>
                  <a:cubicBezTo>
                    <a:pt x="6200" y="4254"/>
                    <a:pt x="6124" y="3991"/>
                    <a:pt x="6063" y="3725"/>
                  </a:cubicBezTo>
                  <a:cubicBezTo>
                    <a:pt x="6010" y="3499"/>
                    <a:pt x="5967" y="3274"/>
                    <a:pt x="5927" y="3048"/>
                  </a:cubicBezTo>
                  <a:cubicBezTo>
                    <a:pt x="5824" y="2472"/>
                    <a:pt x="5750" y="1893"/>
                    <a:pt x="5625" y="1310"/>
                  </a:cubicBezTo>
                  <a:cubicBezTo>
                    <a:pt x="5614" y="1254"/>
                    <a:pt x="5604" y="1184"/>
                    <a:pt x="5593" y="1106"/>
                  </a:cubicBezTo>
                  <a:cubicBezTo>
                    <a:pt x="5580" y="1026"/>
                    <a:pt x="5568" y="940"/>
                    <a:pt x="5553" y="848"/>
                  </a:cubicBezTo>
                  <a:cubicBezTo>
                    <a:pt x="5550" y="834"/>
                    <a:pt x="5547" y="820"/>
                    <a:pt x="5544" y="806"/>
                  </a:cubicBezTo>
                  <a:cubicBezTo>
                    <a:pt x="5491" y="517"/>
                    <a:pt x="5408" y="217"/>
                    <a:pt x="5244" y="114"/>
                  </a:cubicBezTo>
                  <a:cubicBezTo>
                    <a:pt x="5104" y="26"/>
                    <a:pt x="4848" y="0"/>
                    <a:pt x="4591" y="0"/>
                  </a:cubicBezTo>
                  <a:close/>
                </a:path>
              </a:pathLst>
            </a:custGeom>
            <a:solidFill>
              <a:srgbClr val="DF9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g130e5ba7df1_0_1029"/>
            <p:cNvSpPr/>
            <p:nvPr/>
          </p:nvSpPr>
          <p:spPr>
            <a:xfrm>
              <a:off x="1735992" y="2671606"/>
              <a:ext cx="52306" cy="70568"/>
            </a:xfrm>
            <a:custGeom>
              <a:avLst/>
              <a:gdLst/>
              <a:ahLst/>
              <a:cxnLst/>
              <a:rect l="l" t="t" r="r" b="b"/>
              <a:pathLst>
                <a:path w="1667" h="2249" extrusionOk="0">
                  <a:moveTo>
                    <a:pt x="1187" y="0"/>
                  </a:moveTo>
                  <a:cubicBezTo>
                    <a:pt x="874" y="0"/>
                    <a:pt x="520" y="187"/>
                    <a:pt x="349" y="392"/>
                  </a:cubicBezTo>
                  <a:cubicBezTo>
                    <a:pt x="1" y="808"/>
                    <a:pt x="86" y="1274"/>
                    <a:pt x="478" y="1623"/>
                  </a:cubicBezTo>
                  <a:cubicBezTo>
                    <a:pt x="674" y="1793"/>
                    <a:pt x="892" y="1936"/>
                    <a:pt x="1128" y="2047"/>
                  </a:cubicBezTo>
                  <a:cubicBezTo>
                    <a:pt x="1253" y="2106"/>
                    <a:pt x="1475" y="2219"/>
                    <a:pt x="1667" y="2249"/>
                  </a:cubicBezTo>
                  <a:cubicBezTo>
                    <a:pt x="1566" y="1671"/>
                    <a:pt x="1490" y="1094"/>
                    <a:pt x="1365" y="511"/>
                  </a:cubicBezTo>
                  <a:cubicBezTo>
                    <a:pt x="1354" y="455"/>
                    <a:pt x="1344" y="385"/>
                    <a:pt x="1333" y="307"/>
                  </a:cubicBezTo>
                  <a:cubicBezTo>
                    <a:pt x="1320" y="227"/>
                    <a:pt x="1307" y="141"/>
                    <a:pt x="1291" y="49"/>
                  </a:cubicBezTo>
                  <a:cubicBezTo>
                    <a:pt x="1290" y="35"/>
                    <a:pt x="1287" y="21"/>
                    <a:pt x="1284" y="7"/>
                  </a:cubicBezTo>
                  <a:cubicBezTo>
                    <a:pt x="1252" y="2"/>
                    <a:pt x="1220" y="0"/>
                    <a:pt x="1187" y="0"/>
                  </a:cubicBezTo>
                  <a:close/>
                </a:path>
              </a:pathLst>
            </a:custGeom>
            <a:solidFill>
              <a:srgbClr val="C06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g130e5ba7df1_0_1029"/>
            <p:cNvSpPr/>
            <p:nvPr/>
          </p:nvSpPr>
          <p:spPr>
            <a:xfrm>
              <a:off x="1204959" y="2505242"/>
              <a:ext cx="664607" cy="1070789"/>
            </a:xfrm>
            <a:custGeom>
              <a:avLst/>
              <a:gdLst/>
              <a:ahLst/>
              <a:cxnLst/>
              <a:rect l="l" t="t" r="r" b="b"/>
              <a:pathLst>
                <a:path w="21181" h="34126" extrusionOk="0">
                  <a:moveTo>
                    <a:pt x="8252" y="1"/>
                  </a:moveTo>
                  <a:cubicBezTo>
                    <a:pt x="7909" y="1"/>
                    <a:pt x="7567" y="34"/>
                    <a:pt x="7229" y="102"/>
                  </a:cubicBezTo>
                  <a:cubicBezTo>
                    <a:pt x="7138" y="121"/>
                    <a:pt x="7046" y="142"/>
                    <a:pt x="6956" y="165"/>
                  </a:cubicBezTo>
                  <a:cubicBezTo>
                    <a:pt x="5999" y="409"/>
                    <a:pt x="5108" y="888"/>
                    <a:pt x="4156" y="1170"/>
                  </a:cubicBezTo>
                  <a:cubicBezTo>
                    <a:pt x="3486" y="1370"/>
                    <a:pt x="2776" y="1474"/>
                    <a:pt x="2166" y="1817"/>
                  </a:cubicBezTo>
                  <a:cubicBezTo>
                    <a:pt x="0" y="3035"/>
                    <a:pt x="2088" y="6296"/>
                    <a:pt x="2761" y="7892"/>
                  </a:cubicBezTo>
                  <a:cubicBezTo>
                    <a:pt x="3373" y="9343"/>
                    <a:pt x="3986" y="10792"/>
                    <a:pt x="4684" y="12201"/>
                  </a:cubicBezTo>
                  <a:cubicBezTo>
                    <a:pt x="5581" y="14012"/>
                    <a:pt x="6722" y="15683"/>
                    <a:pt x="7568" y="17498"/>
                  </a:cubicBezTo>
                  <a:cubicBezTo>
                    <a:pt x="8494" y="19486"/>
                    <a:pt x="9554" y="21430"/>
                    <a:pt x="10683" y="23310"/>
                  </a:cubicBezTo>
                  <a:cubicBezTo>
                    <a:pt x="12530" y="26384"/>
                    <a:pt x="14655" y="29281"/>
                    <a:pt x="16776" y="32173"/>
                  </a:cubicBezTo>
                  <a:cubicBezTo>
                    <a:pt x="17225" y="32784"/>
                    <a:pt x="17691" y="33413"/>
                    <a:pt x="18344" y="33800"/>
                  </a:cubicBezTo>
                  <a:cubicBezTo>
                    <a:pt x="18687" y="34005"/>
                    <a:pt x="19098" y="34126"/>
                    <a:pt x="19496" y="34126"/>
                  </a:cubicBezTo>
                  <a:cubicBezTo>
                    <a:pt x="19854" y="34126"/>
                    <a:pt x="20201" y="34028"/>
                    <a:pt x="20483" y="33806"/>
                  </a:cubicBezTo>
                  <a:cubicBezTo>
                    <a:pt x="21021" y="33382"/>
                    <a:pt x="21181" y="32608"/>
                    <a:pt x="21059" y="31934"/>
                  </a:cubicBezTo>
                  <a:cubicBezTo>
                    <a:pt x="20938" y="31259"/>
                    <a:pt x="20585" y="30652"/>
                    <a:pt x="20246" y="30055"/>
                  </a:cubicBezTo>
                  <a:cubicBezTo>
                    <a:pt x="18015" y="26103"/>
                    <a:pt x="16243" y="21811"/>
                    <a:pt x="15771" y="17296"/>
                  </a:cubicBezTo>
                  <a:cubicBezTo>
                    <a:pt x="15540" y="15077"/>
                    <a:pt x="15625" y="12833"/>
                    <a:pt x="15398" y="10614"/>
                  </a:cubicBezTo>
                  <a:cubicBezTo>
                    <a:pt x="15202" y="8688"/>
                    <a:pt x="14564" y="6868"/>
                    <a:pt x="14181" y="4993"/>
                  </a:cubicBezTo>
                  <a:cubicBezTo>
                    <a:pt x="13865" y="3452"/>
                    <a:pt x="12957" y="2063"/>
                    <a:pt x="11665" y="1127"/>
                  </a:cubicBezTo>
                  <a:cubicBezTo>
                    <a:pt x="10679" y="413"/>
                    <a:pt x="9465" y="1"/>
                    <a:pt x="8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g130e5ba7df1_0_1029"/>
            <p:cNvSpPr/>
            <p:nvPr/>
          </p:nvSpPr>
          <p:spPr>
            <a:xfrm>
              <a:off x="1593067" y="2774336"/>
              <a:ext cx="674616" cy="811203"/>
            </a:xfrm>
            <a:custGeom>
              <a:avLst/>
              <a:gdLst/>
              <a:ahLst/>
              <a:cxnLst/>
              <a:rect l="l" t="t" r="r" b="b"/>
              <a:pathLst>
                <a:path w="21500" h="25853" extrusionOk="0">
                  <a:moveTo>
                    <a:pt x="3152" y="0"/>
                  </a:moveTo>
                  <a:cubicBezTo>
                    <a:pt x="2776" y="0"/>
                    <a:pt x="2401" y="30"/>
                    <a:pt x="2027" y="98"/>
                  </a:cubicBezTo>
                  <a:cubicBezTo>
                    <a:pt x="1737" y="153"/>
                    <a:pt x="1444" y="230"/>
                    <a:pt x="1204" y="400"/>
                  </a:cubicBezTo>
                  <a:cubicBezTo>
                    <a:pt x="580" y="841"/>
                    <a:pt x="614" y="1557"/>
                    <a:pt x="450" y="2218"/>
                  </a:cubicBezTo>
                  <a:cubicBezTo>
                    <a:pt x="249" y="3025"/>
                    <a:pt x="105" y="3793"/>
                    <a:pt x="81" y="4634"/>
                  </a:cubicBezTo>
                  <a:cubicBezTo>
                    <a:pt x="1" y="7370"/>
                    <a:pt x="494" y="10190"/>
                    <a:pt x="991" y="12874"/>
                  </a:cubicBezTo>
                  <a:cubicBezTo>
                    <a:pt x="1463" y="15415"/>
                    <a:pt x="2170" y="17917"/>
                    <a:pt x="3118" y="20322"/>
                  </a:cubicBezTo>
                  <a:cubicBezTo>
                    <a:pt x="3474" y="21224"/>
                    <a:pt x="3934" y="22043"/>
                    <a:pt x="4250" y="22969"/>
                  </a:cubicBezTo>
                  <a:cubicBezTo>
                    <a:pt x="4536" y="23805"/>
                    <a:pt x="4839" y="24723"/>
                    <a:pt x="5650" y="25194"/>
                  </a:cubicBezTo>
                  <a:cubicBezTo>
                    <a:pt x="5969" y="25379"/>
                    <a:pt x="6332" y="25470"/>
                    <a:pt x="6694" y="25544"/>
                  </a:cubicBezTo>
                  <a:cubicBezTo>
                    <a:pt x="7742" y="25761"/>
                    <a:pt x="8800" y="25852"/>
                    <a:pt x="9862" y="25852"/>
                  </a:cubicBezTo>
                  <a:cubicBezTo>
                    <a:pt x="12660" y="25852"/>
                    <a:pt x="15483" y="25216"/>
                    <a:pt x="18221" y="24541"/>
                  </a:cubicBezTo>
                  <a:cubicBezTo>
                    <a:pt x="19106" y="24323"/>
                    <a:pt x="20051" y="24065"/>
                    <a:pt x="20639" y="23368"/>
                  </a:cubicBezTo>
                  <a:cubicBezTo>
                    <a:pt x="21027" y="22911"/>
                    <a:pt x="21211" y="22312"/>
                    <a:pt x="21294" y="21719"/>
                  </a:cubicBezTo>
                  <a:cubicBezTo>
                    <a:pt x="21500" y="20264"/>
                    <a:pt x="21137" y="18736"/>
                    <a:pt x="20299" y="17530"/>
                  </a:cubicBezTo>
                  <a:cubicBezTo>
                    <a:pt x="19562" y="16468"/>
                    <a:pt x="18570" y="15623"/>
                    <a:pt x="17840" y="14553"/>
                  </a:cubicBezTo>
                  <a:cubicBezTo>
                    <a:pt x="17022" y="13355"/>
                    <a:pt x="16639" y="11933"/>
                    <a:pt x="16020" y="10623"/>
                  </a:cubicBezTo>
                  <a:cubicBezTo>
                    <a:pt x="15039" y="8545"/>
                    <a:pt x="14098" y="6531"/>
                    <a:pt x="12329" y="5007"/>
                  </a:cubicBezTo>
                  <a:cubicBezTo>
                    <a:pt x="12077" y="4792"/>
                    <a:pt x="11821" y="4583"/>
                    <a:pt x="11561" y="4376"/>
                  </a:cubicBezTo>
                  <a:cubicBezTo>
                    <a:pt x="10620" y="3625"/>
                    <a:pt x="9642" y="2919"/>
                    <a:pt x="8750" y="2109"/>
                  </a:cubicBezTo>
                  <a:cubicBezTo>
                    <a:pt x="8396" y="1786"/>
                    <a:pt x="8107" y="1282"/>
                    <a:pt x="7691" y="1061"/>
                  </a:cubicBezTo>
                  <a:cubicBezTo>
                    <a:pt x="7137" y="767"/>
                    <a:pt x="6438" y="601"/>
                    <a:pt x="5836" y="428"/>
                  </a:cubicBezTo>
                  <a:cubicBezTo>
                    <a:pt x="4965" y="177"/>
                    <a:pt x="4059" y="0"/>
                    <a:pt x="3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g130e5ba7df1_0_1029"/>
            <p:cNvSpPr/>
            <p:nvPr/>
          </p:nvSpPr>
          <p:spPr>
            <a:xfrm>
              <a:off x="1585756" y="2812177"/>
              <a:ext cx="290148" cy="630688"/>
            </a:xfrm>
            <a:custGeom>
              <a:avLst/>
              <a:gdLst/>
              <a:ahLst/>
              <a:cxnLst/>
              <a:rect l="l" t="t" r="r" b="b"/>
              <a:pathLst>
                <a:path w="9247" h="20100" extrusionOk="0">
                  <a:moveTo>
                    <a:pt x="2950" y="0"/>
                  </a:moveTo>
                  <a:cubicBezTo>
                    <a:pt x="2585" y="0"/>
                    <a:pt x="2213" y="120"/>
                    <a:pt x="1897" y="310"/>
                  </a:cubicBezTo>
                  <a:cubicBezTo>
                    <a:pt x="1174" y="743"/>
                    <a:pt x="304" y="1575"/>
                    <a:pt x="141" y="2428"/>
                  </a:cubicBezTo>
                  <a:cubicBezTo>
                    <a:pt x="1" y="3165"/>
                    <a:pt x="162" y="3944"/>
                    <a:pt x="291" y="4672"/>
                  </a:cubicBezTo>
                  <a:cubicBezTo>
                    <a:pt x="361" y="5060"/>
                    <a:pt x="435" y="5448"/>
                    <a:pt x="514" y="5834"/>
                  </a:cubicBezTo>
                  <a:cubicBezTo>
                    <a:pt x="1480" y="10530"/>
                    <a:pt x="3158" y="15057"/>
                    <a:pt x="4830" y="19556"/>
                  </a:cubicBezTo>
                  <a:cubicBezTo>
                    <a:pt x="4977" y="19953"/>
                    <a:pt x="5174" y="20100"/>
                    <a:pt x="5424" y="20100"/>
                  </a:cubicBezTo>
                  <a:cubicBezTo>
                    <a:pt x="5610" y="20100"/>
                    <a:pt x="5825" y="20019"/>
                    <a:pt x="6071" y="19899"/>
                  </a:cubicBezTo>
                  <a:cubicBezTo>
                    <a:pt x="6641" y="19624"/>
                    <a:pt x="7214" y="19399"/>
                    <a:pt x="7810" y="19181"/>
                  </a:cubicBezTo>
                  <a:cubicBezTo>
                    <a:pt x="8314" y="18996"/>
                    <a:pt x="8877" y="18756"/>
                    <a:pt x="9059" y="18250"/>
                  </a:cubicBezTo>
                  <a:cubicBezTo>
                    <a:pt x="9246" y="17729"/>
                    <a:pt x="8962" y="17180"/>
                    <a:pt x="8807" y="16691"/>
                  </a:cubicBezTo>
                  <a:cubicBezTo>
                    <a:pt x="8626" y="16106"/>
                    <a:pt x="8454" y="15519"/>
                    <a:pt x="8291" y="14930"/>
                  </a:cubicBezTo>
                  <a:cubicBezTo>
                    <a:pt x="7967" y="13750"/>
                    <a:pt x="7677" y="12561"/>
                    <a:pt x="7398" y="11369"/>
                  </a:cubicBezTo>
                  <a:cubicBezTo>
                    <a:pt x="6848" y="9019"/>
                    <a:pt x="6341" y="6658"/>
                    <a:pt x="5688" y="4334"/>
                  </a:cubicBezTo>
                  <a:cubicBezTo>
                    <a:pt x="5397" y="3301"/>
                    <a:pt x="5076" y="2269"/>
                    <a:pt x="4591" y="1310"/>
                  </a:cubicBezTo>
                  <a:cubicBezTo>
                    <a:pt x="4350" y="832"/>
                    <a:pt x="4040" y="347"/>
                    <a:pt x="3552" y="126"/>
                  </a:cubicBezTo>
                  <a:cubicBezTo>
                    <a:pt x="3362" y="39"/>
                    <a:pt x="3157" y="0"/>
                    <a:pt x="2950" y="0"/>
                  </a:cubicBezTo>
                  <a:close/>
                </a:path>
              </a:pathLst>
            </a:custGeom>
            <a:solidFill>
              <a:srgbClr val="DF9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g130e5ba7df1_0_1029"/>
            <p:cNvSpPr/>
            <p:nvPr/>
          </p:nvSpPr>
          <p:spPr>
            <a:xfrm>
              <a:off x="1580171" y="2809133"/>
              <a:ext cx="271384" cy="453248"/>
            </a:xfrm>
            <a:custGeom>
              <a:avLst/>
              <a:gdLst/>
              <a:ahLst/>
              <a:cxnLst/>
              <a:rect l="l" t="t" r="r" b="b"/>
              <a:pathLst>
                <a:path w="8649" h="14445" extrusionOk="0">
                  <a:moveTo>
                    <a:pt x="3154" y="0"/>
                  </a:moveTo>
                  <a:cubicBezTo>
                    <a:pt x="2243" y="0"/>
                    <a:pt x="1237" y="444"/>
                    <a:pt x="743" y="1132"/>
                  </a:cubicBezTo>
                  <a:cubicBezTo>
                    <a:pt x="42" y="2109"/>
                    <a:pt x="0" y="3530"/>
                    <a:pt x="14" y="4679"/>
                  </a:cubicBezTo>
                  <a:cubicBezTo>
                    <a:pt x="20" y="5110"/>
                    <a:pt x="32" y="5542"/>
                    <a:pt x="53" y="5974"/>
                  </a:cubicBezTo>
                  <a:cubicBezTo>
                    <a:pt x="117" y="7351"/>
                    <a:pt x="256" y="8723"/>
                    <a:pt x="468" y="10087"/>
                  </a:cubicBezTo>
                  <a:cubicBezTo>
                    <a:pt x="606" y="10981"/>
                    <a:pt x="778" y="11869"/>
                    <a:pt x="979" y="12752"/>
                  </a:cubicBezTo>
                  <a:cubicBezTo>
                    <a:pt x="1075" y="13171"/>
                    <a:pt x="1151" y="13612"/>
                    <a:pt x="1291" y="14018"/>
                  </a:cubicBezTo>
                  <a:cubicBezTo>
                    <a:pt x="1439" y="14444"/>
                    <a:pt x="1395" y="14386"/>
                    <a:pt x="1800" y="14411"/>
                  </a:cubicBezTo>
                  <a:cubicBezTo>
                    <a:pt x="2107" y="14431"/>
                    <a:pt x="2418" y="14440"/>
                    <a:pt x="2731" y="14440"/>
                  </a:cubicBezTo>
                  <a:cubicBezTo>
                    <a:pt x="4447" y="14440"/>
                    <a:pt x="6231" y="14181"/>
                    <a:pt x="7919" y="14093"/>
                  </a:cubicBezTo>
                  <a:cubicBezTo>
                    <a:pt x="7953" y="14091"/>
                    <a:pt x="8494" y="14053"/>
                    <a:pt x="8621" y="14053"/>
                  </a:cubicBezTo>
                  <a:cubicBezTo>
                    <a:pt x="8638" y="14053"/>
                    <a:pt x="8648" y="14054"/>
                    <a:pt x="8648" y="14055"/>
                  </a:cubicBezTo>
                  <a:cubicBezTo>
                    <a:pt x="8022" y="10444"/>
                    <a:pt x="7182" y="6874"/>
                    <a:pt x="6128" y="3364"/>
                  </a:cubicBezTo>
                  <a:cubicBezTo>
                    <a:pt x="5907" y="2626"/>
                    <a:pt x="5671" y="1880"/>
                    <a:pt x="5247" y="1239"/>
                  </a:cubicBezTo>
                  <a:cubicBezTo>
                    <a:pt x="4941" y="776"/>
                    <a:pt x="4526" y="368"/>
                    <a:pt x="4013" y="157"/>
                  </a:cubicBezTo>
                  <a:cubicBezTo>
                    <a:pt x="3753" y="50"/>
                    <a:pt x="3458" y="0"/>
                    <a:pt x="3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g130e5ba7df1_0_1029"/>
            <p:cNvSpPr/>
            <p:nvPr/>
          </p:nvSpPr>
          <p:spPr>
            <a:xfrm>
              <a:off x="1753908" y="2871041"/>
              <a:ext cx="114873" cy="376812"/>
            </a:xfrm>
            <a:custGeom>
              <a:avLst/>
              <a:gdLst/>
              <a:ahLst/>
              <a:cxnLst/>
              <a:rect l="l" t="t" r="r" b="b"/>
              <a:pathLst>
                <a:path w="3661" h="12009" extrusionOk="0">
                  <a:moveTo>
                    <a:pt x="110" y="0"/>
                  </a:moveTo>
                  <a:cubicBezTo>
                    <a:pt x="55" y="0"/>
                    <a:pt x="1" y="21"/>
                    <a:pt x="24" y="55"/>
                  </a:cubicBezTo>
                  <a:cubicBezTo>
                    <a:pt x="894" y="1299"/>
                    <a:pt x="1393" y="2750"/>
                    <a:pt x="1766" y="4211"/>
                  </a:cubicBezTo>
                  <a:cubicBezTo>
                    <a:pt x="1959" y="4971"/>
                    <a:pt x="2122" y="5738"/>
                    <a:pt x="2289" y="6506"/>
                  </a:cubicBezTo>
                  <a:lnTo>
                    <a:pt x="2848" y="9073"/>
                  </a:lnTo>
                  <a:cubicBezTo>
                    <a:pt x="3058" y="10036"/>
                    <a:pt x="3268" y="10998"/>
                    <a:pt x="3478" y="11961"/>
                  </a:cubicBezTo>
                  <a:cubicBezTo>
                    <a:pt x="3485" y="11993"/>
                    <a:pt x="3530" y="12008"/>
                    <a:pt x="3572" y="12008"/>
                  </a:cubicBezTo>
                  <a:cubicBezTo>
                    <a:pt x="3617" y="12008"/>
                    <a:pt x="3661" y="11991"/>
                    <a:pt x="3654" y="11961"/>
                  </a:cubicBezTo>
                  <a:lnTo>
                    <a:pt x="2531" y="6806"/>
                  </a:lnTo>
                  <a:cubicBezTo>
                    <a:pt x="2199" y="5291"/>
                    <a:pt x="1902" y="3755"/>
                    <a:pt x="1359" y="2298"/>
                  </a:cubicBezTo>
                  <a:cubicBezTo>
                    <a:pt x="1060" y="1499"/>
                    <a:pt x="683" y="729"/>
                    <a:pt x="194" y="29"/>
                  </a:cubicBezTo>
                  <a:cubicBezTo>
                    <a:pt x="180" y="9"/>
                    <a:pt x="145" y="0"/>
                    <a:pt x="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g130e5ba7df1_0_1029"/>
            <p:cNvSpPr/>
            <p:nvPr/>
          </p:nvSpPr>
          <p:spPr>
            <a:xfrm>
              <a:off x="1554598" y="2420994"/>
              <a:ext cx="336775" cy="301538"/>
            </a:xfrm>
            <a:custGeom>
              <a:avLst/>
              <a:gdLst/>
              <a:ahLst/>
              <a:cxnLst/>
              <a:rect l="l" t="t" r="r" b="b"/>
              <a:pathLst>
                <a:path w="10733" h="9610" extrusionOk="0">
                  <a:moveTo>
                    <a:pt x="4894" y="1"/>
                  </a:moveTo>
                  <a:cubicBezTo>
                    <a:pt x="4445" y="1"/>
                    <a:pt x="3998" y="75"/>
                    <a:pt x="3575" y="230"/>
                  </a:cubicBezTo>
                  <a:cubicBezTo>
                    <a:pt x="2457" y="640"/>
                    <a:pt x="1571" y="1539"/>
                    <a:pt x="957" y="2560"/>
                  </a:cubicBezTo>
                  <a:cubicBezTo>
                    <a:pt x="662" y="3050"/>
                    <a:pt x="492" y="3660"/>
                    <a:pt x="308" y="4201"/>
                  </a:cubicBezTo>
                  <a:cubicBezTo>
                    <a:pt x="96" y="4822"/>
                    <a:pt x="1" y="5487"/>
                    <a:pt x="76" y="6141"/>
                  </a:cubicBezTo>
                  <a:cubicBezTo>
                    <a:pt x="178" y="7020"/>
                    <a:pt x="602" y="7875"/>
                    <a:pt x="1303" y="8415"/>
                  </a:cubicBezTo>
                  <a:cubicBezTo>
                    <a:pt x="1770" y="8776"/>
                    <a:pt x="2363" y="8980"/>
                    <a:pt x="2951" y="8980"/>
                  </a:cubicBezTo>
                  <a:cubicBezTo>
                    <a:pt x="3243" y="8980"/>
                    <a:pt x="3534" y="8930"/>
                    <a:pt x="3808" y="8822"/>
                  </a:cubicBezTo>
                  <a:cubicBezTo>
                    <a:pt x="4061" y="8724"/>
                    <a:pt x="4312" y="8577"/>
                    <a:pt x="4580" y="8577"/>
                  </a:cubicBezTo>
                  <a:cubicBezTo>
                    <a:pt x="4603" y="8577"/>
                    <a:pt x="4627" y="8578"/>
                    <a:pt x="4651" y="8581"/>
                  </a:cubicBezTo>
                  <a:cubicBezTo>
                    <a:pt x="4878" y="8605"/>
                    <a:pt x="5073" y="8741"/>
                    <a:pt x="5271" y="8854"/>
                  </a:cubicBezTo>
                  <a:cubicBezTo>
                    <a:pt x="5689" y="9093"/>
                    <a:pt x="6145" y="9165"/>
                    <a:pt x="6583" y="9337"/>
                  </a:cubicBezTo>
                  <a:cubicBezTo>
                    <a:pt x="6963" y="9486"/>
                    <a:pt x="7365" y="9576"/>
                    <a:pt x="7774" y="9603"/>
                  </a:cubicBezTo>
                  <a:cubicBezTo>
                    <a:pt x="7851" y="9608"/>
                    <a:pt x="7927" y="9610"/>
                    <a:pt x="8004" y="9610"/>
                  </a:cubicBezTo>
                  <a:cubicBezTo>
                    <a:pt x="8747" y="9610"/>
                    <a:pt x="9478" y="9386"/>
                    <a:pt x="10109" y="8990"/>
                  </a:cubicBezTo>
                  <a:cubicBezTo>
                    <a:pt x="10318" y="8858"/>
                    <a:pt x="10661" y="8585"/>
                    <a:pt x="10717" y="8327"/>
                  </a:cubicBezTo>
                  <a:cubicBezTo>
                    <a:pt x="10732" y="8256"/>
                    <a:pt x="10722" y="8182"/>
                    <a:pt x="10711" y="8111"/>
                  </a:cubicBezTo>
                  <a:cubicBezTo>
                    <a:pt x="10642" y="7682"/>
                    <a:pt x="10538" y="7259"/>
                    <a:pt x="10398" y="6849"/>
                  </a:cubicBezTo>
                  <a:cubicBezTo>
                    <a:pt x="10326" y="6637"/>
                    <a:pt x="10252" y="6430"/>
                    <a:pt x="10211" y="6211"/>
                  </a:cubicBezTo>
                  <a:cubicBezTo>
                    <a:pt x="10173" y="6020"/>
                    <a:pt x="10258" y="5894"/>
                    <a:pt x="10372" y="5740"/>
                  </a:cubicBezTo>
                  <a:cubicBezTo>
                    <a:pt x="10492" y="5577"/>
                    <a:pt x="10622" y="5390"/>
                    <a:pt x="10586" y="5190"/>
                  </a:cubicBezTo>
                  <a:cubicBezTo>
                    <a:pt x="10554" y="5011"/>
                    <a:pt x="10396" y="4884"/>
                    <a:pt x="10242" y="4785"/>
                  </a:cubicBezTo>
                  <a:cubicBezTo>
                    <a:pt x="10045" y="4658"/>
                    <a:pt x="9836" y="4549"/>
                    <a:pt x="9619" y="4458"/>
                  </a:cubicBezTo>
                  <a:cubicBezTo>
                    <a:pt x="9333" y="4338"/>
                    <a:pt x="9079" y="4242"/>
                    <a:pt x="8931" y="3958"/>
                  </a:cubicBezTo>
                  <a:cubicBezTo>
                    <a:pt x="8769" y="3647"/>
                    <a:pt x="8717" y="3333"/>
                    <a:pt x="8648" y="2993"/>
                  </a:cubicBezTo>
                  <a:cubicBezTo>
                    <a:pt x="8513" y="2318"/>
                    <a:pt x="8238" y="1732"/>
                    <a:pt x="7824" y="1258"/>
                  </a:cubicBezTo>
                  <a:cubicBezTo>
                    <a:pt x="7512" y="901"/>
                    <a:pt x="7121" y="608"/>
                    <a:pt x="6652" y="389"/>
                  </a:cubicBezTo>
                  <a:cubicBezTo>
                    <a:pt x="6104" y="136"/>
                    <a:pt x="5498" y="1"/>
                    <a:pt x="4894" y="1"/>
                  </a:cubicBezTo>
                  <a:close/>
                </a:path>
              </a:pathLst>
            </a:custGeom>
            <a:solidFill>
              <a:srgbClr val="DF9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g130e5ba7df1_0_1029"/>
            <p:cNvSpPr/>
            <p:nvPr/>
          </p:nvSpPr>
          <p:spPr>
            <a:xfrm>
              <a:off x="1769942" y="2510074"/>
              <a:ext cx="43301" cy="36900"/>
            </a:xfrm>
            <a:custGeom>
              <a:avLst/>
              <a:gdLst/>
              <a:ahLst/>
              <a:cxnLst/>
              <a:rect l="l" t="t" r="r" b="b"/>
              <a:pathLst>
                <a:path w="1380" h="1176" extrusionOk="0">
                  <a:moveTo>
                    <a:pt x="1114" y="1"/>
                  </a:moveTo>
                  <a:cubicBezTo>
                    <a:pt x="984" y="1"/>
                    <a:pt x="838" y="63"/>
                    <a:pt x="738" y="114"/>
                  </a:cubicBezTo>
                  <a:cubicBezTo>
                    <a:pt x="415" y="275"/>
                    <a:pt x="109" y="644"/>
                    <a:pt x="23" y="996"/>
                  </a:cubicBezTo>
                  <a:cubicBezTo>
                    <a:pt x="9" y="1056"/>
                    <a:pt x="0" y="1123"/>
                    <a:pt x="33" y="1176"/>
                  </a:cubicBezTo>
                  <a:cubicBezTo>
                    <a:pt x="218" y="890"/>
                    <a:pt x="459" y="621"/>
                    <a:pt x="778" y="501"/>
                  </a:cubicBezTo>
                  <a:cubicBezTo>
                    <a:pt x="934" y="443"/>
                    <a:pt x="1105" y="420"/>
                    <a:pt x="1240" y="323"/>
                  </a:cubicBezTo>
                  <a:cubicBezTo>
                    <a:pt x="1285" y="294"/>
                    <a:pt x="1321" y="250"/>
                    <a:pt x="1341" y="198"/>
                  </a:cubicBezTo>
                  <a:cubicBezTo>
                    <a:pt x="1380" y="84"/>
                    <a:pt x="1282" y="30"/>
                    <a:pt x="1187" y="8"/>
                  </a:cubicBezTo>
                  <a:cubicBezTo>
                    <a:pt x="1163" y="3"/>
                    <a:pt x="1139" y="1"/>
                    <a:pt x="1114" y="1"/>
                  </a:cubicBezTo>
                  <a:close/>
                </a:path>
              </a:pathLst>
            </a:custGeom>
            <a:solidFill>
              <a:srgbClr val="2B2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g130e5ba7df1_0_1029"/>
            <p:cNvSpPr/>
            <p:nvPr/>
          </p:nvSpPr>
          <p:spPr>
            <a:xfrm>
              <a:off x="1800943" y="2543052"/>
              <a:ext cx="21180" cy="28177"/>
            </a:xfrm>
            <a:custGeom>
              <a:avLst/>
              <a:gdLst/>
              <a:ahLst/>
              <a:cxnLst/>
              <a:rect l="l" t="t" r="r" b="b"/>
              <a:pathLst>
                <a:path w="675" h="898" extrusionOk="0">
                  <a:moveTo>
                    <a:pt x="283" y="0"/>
                  </a:moveTo>
                  <a:cubicBezTo>
                    <a:pt x="221" y="0"/>
                    <a:pt x="158" y="22"/>
                    <a:pt x="110" y="56"/>
                  </a:cubicBezTo>
                  <a:cubicBezTo>
                    <a:pt x="44" y="102"/>
                    <a:pt x="0" y="170"/>
                    <a:pt x="10" y="259"/>
                  </a:cubicBezTo>
                  <a:cubicBezTo>
                    <a:pt x="20" y="338"/>
                    <a:pt x="37" y="413"/>
                    <a:pt x="59" y="489"/>
                  </a:cubicBezTo>
                  <a:cubicBezTo>
                    <a:pt x="80" y="559"/>
                    <a:pt x="104" y="626"/>
                    <a:pt x="133" y="694"/>
                  </a:cubicBezTo>
                  <a:cubicBezTo>
                    <a:pt x="142" y="711"/>
                    <a:pt x="156" y="722"/>
                    <a:pt x="173" y="728"/>
                  </a:cubicBezTo>
                  <a:cubicBezTo>
                    <a:pt x="213" y="811"/>
                    <a:pt x="269" y="885"/>
                    <a:pt x="357" y="896"/>
                  </a:cubicBezTo>
                  <a:cubicBezTo>
                    <a:pt x="367" y="897"/>
                    <a:pt x="376" y="898"/>
                    <a:pt x="385" y="898"/>
                  </a:cubicBezTo>
                  <a:cubicBezTo>
                    <a:pt x="478" y="898"/>
                    <a:pt x="566" y="853"/>
                    <a:pt x="622" y="778"/>
                  </a:cubicBezTo>
                  <a:cubicBezTo>
                    <a:pt x="625" y="774"/>
                    <a:pt x="626" y="769"/>
                    <a:pt x="629" y="765"/>
                  </a:cubicBezTo>
                  <a:cubicBezTo>
                    <a:pt x="639" y="754"/>
                    <a:pt x="649" y="739"/>
                    <a:pt x="656" y="725"/>
                  </a:cubicBezTo>
                  <a:cubicBezTo>
                    <a:pt x="669" y="691"/>
                    <a:pt x="675" y="655"/>
                    <a:pt x="670" y="618"/>
                  </a:cubicBezTo>
                  <a:cubicBezTo>
                    <a:pt x="670" y="605"/>
                    <a:pt x="667" y="592"/>
                    <a:pt x="666" y="579"/>
                  </a:cubicBezTo>
                  <a:cubicBezTo>
                    <a:pt x="669" y="566"/>
                    <a:pt x="670" y="555"/>
                    <a:pt x="672" y="543"/>
                  </a:cubicBezTo>
                  <a:cubicBezTo>
                    <a:pt x="673" y="478"/>
                    <a:pt x="652" y="411"/>
                    <a:pt x="632" y="349"/>
                  </a:cubicBezTo>
                  <a:cubicBezTo>
                    <a:pt x="609" y="276"/>
                    <a:pt x="579" y="208"/>
                    <a:pt x="527" y="152"/>
                  </a:cubicBezTo>
                  <a:cubicBezTo>
                    <a:pt x="526" y="149"/>
                    <a:pt x="522" y="146"/>
                    <a:pt x="519" y="143"/>
                  </a:cubicBezTo>
                  <a:cubicBezTo>
                    <a:pt x="507" y="128"/>
                    <a:pt x="495" y="113"/>
                    <a:pt x="482" y="99"/>
                  </a:cubicBezTo>
                  <a:cubicBezTo>
                    <a:pt x="479" y="98"/>
                    <a:pt x="476" y="96"/>
                    <a:pt x="474" y="93"/>
                  </a:cubicBezTo>
                  <a:cubicBezTo>
                    <a:pt x="447" y="60"/>
                    <a:pt x="413" y="33"/>
                    <a:pt x="374" y="18"/>
                  </a:cubicBezTo>
                  <a:cubicBezTo>
                    <a:pt x="345" y="6"/>
                    <a:pt x="314" y="0"/>
                    <a:pt x="283" y="0"/>
                  </a:cubicBezTo>
                  <a:close/>
                </a:path>
              </a:pathLst>
            </a:custGeom>
            <a:solidFill>
              <a:srgbClr val="2B2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g130e5ba7df1_0_1029"/>
            <p:cNvSpPr/>
            <p:nvPr/>
          </p:nvSpPr>
          <p:spPr>
            <a:xfrm>
              <a:off x="1521087" y="2394794"/>
              <a:ext cx="293819" cy="622875"/>
            </a:xfrm>
            <a:custGeom>
              <a:avLst/>
              <a:gdLst/>
              <a:ahLst/>
              <a:cxnLst/>
              <a:rect l="l" t="t" r="r" b="b"/>
              <a:pathLst>
                <a:path w="9364" h="19851" extrusionOk="0">
                  <a:moveTo>
                    <a:pt x="5501" y="0"/>
                  </a:moveTo>
                  <a:cubicBezTo>
                    <a:pt x="5186" y="0"/>
                    <a:pt x="4901" y="25"/>
                    <a:pt x="4699" y="56"/>
                  </a:cubicBezTo>
                  <a:cubicBezTo>
                    <a:pt x="3458" y="251"/>
                    <a:pt x="2282" y="882"/>
                    <a:pt x="1457" y="1833"/>
                  </a:cubicBezTo>
                  <a:cubicBezTo>
                    <a:pt x="385" y="3070"/>
                    <a:pt x="1" y="4705"/>
                    <a:pt x="168" y="6312"/>
                  </a:cubicBezTo>
                  <a:cubicBezTo>
                    <a:pt x="250" y="7092"/>
                    <a:pt x="434" y="7907"/>
                    <a:pt x="750" y="8627"/>
                  </a:cubicBezTo>
                  <a:cubicBezTo>
                    <a:pt x="1193" y="9637"/>
                    <a:pt x="1394" y="10701"/>
                    <a:pt x="2149" y="11554"/>
                  </a:cubicBezTo>
                  <a:cubicBezTo>
                    <a:pt x="2619" y="12084"/>
                    <a:pt x="3261" y="12484"/>
                    <a:pt x="3964" y="12562"/>
                  </a:cubicBezTo>
                  <a:cubicBezTo>
                    <a:pt x="4017" y="13278"/>
                    <a:pt x="4670" y="13899"/>
                    <a:pt x="5389" y="13916"/>
                  </a:cubicBezTo>
                  <a:cubicBezTo>
                    <a:pt x="5356" y="14691"/>
                    <a:pt x="5891" y="15453"/>
                    <a:pt x="6628" y="15690"/>
                  </a:cubicBezTo>
                  <a:cubicBezTo>
                    <a:pt x="6557" y="15953"/>
                    <a:pt x="6604" y="16234"/>
                    <a:pt x="6730" y="16475"/>
                  </a:cubicBezTo>
                  <a:cubicBezTo>
                    <a:pt x="6887" y="16773"/>
                    <a:pt x="7168" y="17008"/>
                    <a:pt x="7501" y="17068"/>
                  </a:cubicBezTo>
                  <a:cubicBezTo>
                    <a:pt x="7710" y="18152"/>
                    <a:pt x="8283" y="19134"/>
                    <a:pt x="9125" y="19850"/>
                  </a:cubicBezTo>
                  <a:cubicBezTo>
                    <a:pt x="9363" y="19417"/>
                    <a:pt x="9323" y="18910"/>
                    <a:pt x="9209" y="18447"/>
                  </a:cubicBezTo>
                  <a:cubicBezTo>
                    <a:pt x="9108" y="18041"/>
                    <a:pt x="9019" y="17501"/>
                    <a:pt x="8749" y="17178"/>
                  </a:cubicBezTo>
                  <a:cubicBezTo>
                    <a:pt x="8699" y="17116"/>
                    <a:pt x="8639" y="17046"/>
                    <a:pt x="8655" y="16968"/>
                  </a:cubicBezTo>
                  <a:cubicBezTo>
                    <a:pt x="8672" y="16882"/>
                    <a:pt x="8769" y="16840"/>
                    <a:pt x="8832" y="16779"/>
                  </a:cubicBezTo>
                  <a:cubicBezTo>
                    <a:pt x="8989" y="16629"/>
                    <a:pt x="8938" y="16370"/>
                    <a:pt x="8870" y="16164"/>
                  </a:cubicBezTo>
                  <a:cubicBezTo>
                    <a:pt x="8726" y="15724"/>
                    <a:pt x="8463" y="15217"/>
                    <a:pt x="8001" y="15194"/>
                  </a:cubicBezTo>
                  <a:cubicBezTo>
                    <a:pt x="8333" y="14447"/>
                    <a:pt x="7889" y="13459"/>
                    <a:pt x="7110" y="13212"/>
                  </a:cubicBezTo>
                  <a:cubicBezTo>
                    <a:pt x="7104" y="12859"/>
                    <a:pt x="7095" y="12499"/>
                    <a:pt x="6984" y="12164"/>
                  </a:cubicBezTo>
                  <a:cubicBezTo>
                    <a:pt x="6874" y="11828"/>
                    <a:pt x="6645" y="11514"/>
                    <a:pt x="6316" y="11385"/>
                  </a:cubicBezTo>
                  <a:cubicBezTo>
                    <a:pt x="6206" y="11341"/>
                    <a:pt x="6082" y="11317"/>
                    <a:pt x="5994" y="11237"/>
                  </a:cubicBezTo>
                  <a:cubicBezTo>
                    <a:pt x="5921" y="11169"/>
                    <a:pt x="5882" y="11072"/>
                    <a:pt x="5848" y="10978"/>
                  </a:cubicBezTo>
                  <a:cubicBezTo>
                    <a:pt x="5495" y="10016"/>
                    <a:pt x="5232" y="8864"/>
                    <a:pt x="5396" y="7837"/>
                  </a:cubicBezTo>
                  <a:cubicBezTo>
                    <a:pt x="5452" y="7498"/>
                    <a:pt x="5548" y="7166"/>
                    <a:pt x="5679" y="6849"/>
                  </a:cubicBezTo>
                  <a:cubicBezTo>
                    <a:pt x="5801" y="6559"/>
                    <a:pt x="5943" y="6280"/>
                    <a:pt x="6108" y="6013"/>
                  </a:cubicBezTo>
                  <a:cubicBezTo>
                    <a:pt x="6438" y="5474"/>
                    <a:pt x="6788" y="5091"/>
                    <a:pt x="6835" y="4415"/>
                  </a:cubicBezTo>
                  <a:cubicBezTo>
                    <a:pt x="6885" y="3708"/>
                    <a:pt x="6644" y="2928"/>
                    <a:pt x="7025" y="2330"/>
                  </a:cubicBezTo>
                  <a:cubicBezTo>
                    <a:pt x="7274" y="1940"/>
                    <a:pt x="7773" y="1657"/>
                    <a:pt x="7763" y="1194"/>
                  </a:cubicBezTo>
                  <a:cubicBezTo>
                    <a:pt x="7742" y="233"/>
                    <a:pt x="6476" y="0"/>
                    <a:pt x="5501" y="0"/>
                  </a:cubicBezTo>
                  <a:close/>
                </a:path>
              </a:pathLst>
            </a:custGeom>
            <a:solidFill>
              <a:srgbClr val="2B2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g130e5ba7df1_0_1029"/>
            <p:cNvSpPr/>
            <p:nvPr/>
          </p:nvSpPr>
          <p:spPr>
            <a:xfrm>
              <a:off x="1650331" y="2591311"/>
              <a:ext cx="88955" cy="79730"/>
            </a:xfrm>
            <a:custGeom>
              <a:avLst/>
              <a:gdLst/>
              <a:ahLst/>
              <a:cxnLst/>
              <a:rect l="l" t="t" r="r" b="b"/>
              <a:pathLst>
                <a:path w="2835" h="2541" extrusionOk="0">
                  <a:moveTo>
                    <a:pt x="1145" y="1"/>
                  </a:moveTo>
                  <a:cubicBezTo>
                    <a:pt x="1014" y="1"/>
                    <a:pt x="885" y="28"/>
                    <a:pt x="771" y="93"/>
                  </a:cubicBezTo>
                  <a:cubicBezTo>
                    <a:pt x="1" y="536"/>
                    <a:pt x="465" y="1691"/>
                    <a:pt x="996" y="2111"/>
                  </a:cubicBezTo>
                  <a:cubicBezTo>
                    <a:pt x="1137" y="2223"/>
                    <a:pt x="1294" y="2310"/>
                    <a:pt x="1453" y="2391"/>
                  </a:cubicBezTo>
                  <a:cubicBezTo>
                    <a:pt x="1632" y="2482"/>
                    <a:pt x="1832" y="2540"/>
                    <a:pt x="2027" y="2540"/>
                  </a:cubicBezTo>
                  <a:cubicBezTo>
                    <a:pt x="2250" y="2540"/>
                    <a:pt x="2465" y="2463"/>
                    <a:pt x="2632" y="2270"/>
                  </a:cubicBezTo>
                  <a:cubicBezTo>
                    <a:pt x="2823" y="2047"/>
                    <a:pt x="2835" y="1717"/>
                    <a:pt x="2755" y="1434"/>
                  </a:cubicBezTo>
                  <a:cubicBezTo>
                    <a:pt x="2608" y="911"/>
                    <a:pt x="2037" y="233"/>
                    <a:pt x="1514" y="63"/>
                  </a:cubicBezTo>
                  <a:cubicBezTo>
                    <a:pt x="1396" y="25"/>
                    <a:pt x="1270" y="1"/>
                    <a:pt x="1145" y="1"/>
                  </a:cubicBezTo>
                  <a:close/>
                </a:path>
              </a:pathLst>
            </a:custGeom>
            <a:solidFill>
              <a:srgbClr val="DF9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g130e5ba7df1_0_1029"/>
            <p:cNvSpPr/>
            <p:nvPr/>
          </p:nvSpPr>
          <p:spPr>
            <a:xfrm>
              <a:off x="1811454" y="2636557"/>
              <a:ext cx="43144" cy="8095"/>
            </a:xfrm>
            <a:custGeom>
              <a:avLst/>
              <a:gdLst/>
              <a:ahLst/>
              <a:cxnLst/>
              <a:rect l="l" t="t" r="r" b="b"/>
              <a:pathLst>
                <a:path w="1375" h="258" extrusionOk="0">
                  <a:moveTo>
                    <a:pt x="136" y="0"/>
                  </a:moveTo>
                  <a:cubicBezTo>
                    <a:pt x="81" y="0"/>
                    <a:pt x="0" y="47"/>
                    <a:pt x="51" y="80"/>
                  </a:cubicBezTo>
                  <a:cubicBezTo>
                    <a:pt x="142" y="140"/>
                    <a:pt x="235" y="196"/>
                    <a:pt x="341" y="229"/>
                  </a:cubicBezTo>
                  <a:cubicBezTo>
                    <a:pt x="416" y="253"/>
                    <a:pt x="493" y="258"/>
                    <a:pt x="571" y="258"/>
                  </a:cubicBezTo>
                  <a:cubicBezTo>
                    <a:pt x="605" y="258"/>
                    <a:pt x="640" y="257"/>
                    <a:pt x="674" y="256"/>
                  </a:cubicBezTo>
                  <a:cubicBezTo>
                    <a:pt x="903" y="249"/>
                    <a:pt x="1141" y="227"/>
                    <a:pt x="1333" y="93"/>
                  </a:cubicBezTo>
                  <a:cubicBezTo>
                    <a:pt x="1356" y="77"/>
                    <a:pt x="1374" y="49"/>
                    <a:pt x="1346" y="30"/>
                  </a:cubicBezTo>
                  <a:cubicBezTo>
                    <a:pt x="1336" y="24"/>
                    <a:pt x="1323" y="22"/>
                    <a:pt x="1310" y="22"/>
                  </a:cubicBezTo>
                  <a:cubicBezTo>
                    <a:pt x="1285" y="22"/>
                    <a:pt x="1258" y="30"/>
                    <a:pt x="1241" y="42"/>
                  </a:cubicBezTo>
                  <a:cubicBezTo>
                    <a:pt x="1081" y="155"/>
                    <a:pt x="883" y="163"/>
                    <a:pt x="693" y="169"/>
                  </a:cubicBezTo>
                  <a:cubicBezTo>
                    <a:pt x="668" y="170"/>
                    <a:pt x="644" y="170"/>
                    <a:pt x="620" y="170"/>
                  </a:cubicBezTo>
                  <a:cubicBezTo>
                    <a:pt x="546" y="170"/>
                    <a:pt x="474" y="164"/>
                    <a:pt x="402" y="137"/>
                  </a:cubicBezTo>
                  <a:cubicBezTo>
                    <a:pt x="320" y="103"/>
                    <a:pt x="240" y="60"/>
                    <a:pt x="167" y="7"/>
                  </a:cubicBezTo>
                  <a:cubicBezTo>
                    <a:pt x="159" y="2"/>
                    <a:pt x="148" y="0"/>
                    <a:pt x="136" y="0"/>
                  </a:cubicBezTo>
                  <a:close/>
                </a:path>
              </a:pathLst>
            </a:custGeom>
            <a:solidFill>
              <a:srgbClr val="C06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g130e5ba7df1_0_1029"/>
            <p:cNvSpPr/>
            <p:nvPr/>
          </p:nvSpPr>
          <p:spPr>
            <a:xfrm>
              <a:off x="1671291" y="2439820"/>
              <a:ext cx="56636" cy="143489"/>
            </a:xfrm>
            <a:custGeom>
              <a:avLst/>
              <a:gdLst/>
              <a:ahLst/>
              <a:cxnLst/>
              <a:rect l="l" t="t" r="r" b="b"/>
              <a:pathLst>
                <a:path w="1805" h="4573" extrusionOk="0">
                  <a:moveTo>
                    <a:pt x="1702" y="0"/>
                  </a:moveTo>
                  <a:cubicBezTo>
                    <a:pt x="1665" y="0"/>
                    <a:pt x="1629" y="12"/>
                    <a:pt x="1620" y="36"/>
                  </a:cubicBezTo>
                  <a:cubicBezTo>
                    <a:pt x="1169" y="1230"/>
                    <a:pt x="1498" y="2616"/>
                    <a:pt x="791" y="3728"/>
                  </a:cubicBezTo>
                  <a:cubicBezTo>
                    <a:pt x="599" y="4026"/>
                    <a:pt x="352" y="4285"/>
                    <a:pt x="63" y="4491"/>
                  </a:cubicBezTo>
                  <a:cubicBezTo>
                    <a:pt x="1" y="4536"/>
                    <a:pt x="73" y="4573"/>
                    <a:pt x="135" y="4573"/>
                  </a:cubicBezTo>
                  <a:cubicBezTo>
                    <a:pt x="155" y="4573"/>
                    <a:pt x="175" y="4569"/>
                    <a:pt x="188" y="4559"/>
                  </a:cubicBezTo>
                  <a:cubicBezTo>
                    <a:pt x="685" y="4211"/>
                    <a:pt x="1058" y="3712"/>
                    <a:pt x="1254" y="3137"/>
                  </a:cubicBezTo>
                  <a:cubicBezTo>
                    <a:pt x="1467" y="2507"/>
                    <a:pt x="1475" y="1836"/>
                    <a:pt x="1547" y="1181"/>
                  </a:cubicBezTo>
                  <a:cubicBezTo>
                    <a:pt x="1588" y="801"/>
                    <a:pt x="1654" y="422"/>
                    <a:pt x="1790" y="62"/>
                  </a:cubicBezTo>
                  <a:cubicBezTo>
                    <a:pt x="1805" y="22"/>
                    <a:pt x="1753" y="0"/>
                    <a:pt x="1702" y="0"/>
                  </a:cubicBezTo>
                  <a:close/>
                </a:path>
              </a:pathLst>
            </a:custGeom>
            <a:solidFill>
              <a:srgbClr val="434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g130e5ba7df1_0_1029"/>
            <p:cNvSpPr/>
            <p:nvPr/>
          </p:nvSpPr>
          <p:spPr>
            <a:xfrm>
              <a:off x="1633293" y="2489146"/>
              <a:ext cx="52840" cy="63539"/>
            </a:xfrm>
            <a:custGeom>
              <a:avLst/>
              <a:gdLst/>
              <a:ahLst/>
              <a:cxnLst/>
              <a:rect l="l" t="t" r="r" b="b"/>
              <a:pathLst>
                <a:path w="1684" h="2025" extrusionOk="0">
                  <a:moveTo>
                    <a:pt x="1594" y="1"/>
                  </a:moveTo>
                  <a:cubicBezTo>
                    <a:pt x="1552" y="1"/>
                    <a:pt x="1508" y="16"/>
                    <a:pt x="1501" y="49"/>
                  </a:cubicBezTo>
                  <a:cubicBezTo>
                    <a:pt x="1351" y="871"/>
                    <a:pt x="794" y="1591"/>
                    <a:pt x="37" y="1941"/>
                  </a:cubicBezTo>
                  <a:cubicBezTo>
                    <a:pt x="1" y="1957"/>
                    <a:pt x="9" y="1991"/>
                    <a:pt x="37" y="2009"/>
                  </a:cubicBezTo>
                  <a:cubicBezTo>
                    <a:pt x="52" y="2020"/>
                    <a:pt x="72" y="2024"/>
                    <a:pt x="93" y="2024"/>
                  </a:cubicBezTo>
                  <a:cubicBezTo>
                    <a:pt x="118" y="2024"/>
                    <a:pt x="143" y="2018"/>
                    <a:pt x="162" y="2009"/>
                  </a:cubicBezTo>
                  <a:cubicBezTo>
                    <a:pt x="948" y="1646"/>
                    <a:pt x="1523" y="901"/>
                    <a:pt x="1679" y="49"/>
                  </a:cubicBezTo>
                  <a:cubicBezTo>
                    <a:pt x="1684" y="18"/>
                    <a:pt x="1640" y="1"/>
                    <a:pt x="1594" y="1"/>
                  </a:cubicBezTo>
                  <a:close/>
                </a:path>
              </a:pathLst>
            </a:custGeom>
            <a:solidFill>
              <a:srgbClr val="434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g130e5ba7df1_0_1029"/>
            <p:cNvSpPr/>
            <p:nvPr/>
          </p:nvSpPr>
          <p:spPr>
            <a:xfrm>
              <a:off x="1561909" y="2483498"/>
              <a:ext cx="22560" cy="69784"/>
            </a:xfrm>
            <a:custGeom>
              <a:avLst/>
              <a:gdLst/>
              <a:ahLst/>
              <a:cxnLst/>
              <a:rect l="l" t="t" r="r" b="b"/>
              <a:pathLst>
                <a:path w="719" h="2224" extrusionOk="0">
                  <a:moveTo>
                    <a:pt x="611" y="0"/>
                  </a:moveTo>
                  <a:cubicBezTo>
                    <a:pt x="576" y="0"/>
                    <a:pt x="541" y="10"/>
                    <a:pt x="528" y="32"/>
                  </a:cubicBezTo>
                  <a:cubicBezTo>
                    <a:pt x="146" y="676"/>
                    <a:pt x="1" y="1434"/>
                    <a:pt x="115" y="2174"/>
                  </a:cubicBezTo>
                  <a:cubicBezTo>
                    <a:pt x="120" y="2208"/>
                    <a:pt x="164" y="2223"/>
                    <a:pt x="207" y="2223"/>
                  </a:cubicBezTo>
                  <a:cubicBezTo>
                    <a:pt x="252" y="2223"/>
                    <a:pt x="296" y="2206"/>
                    <a:pt x="291" y="2174"/>
                  </a:cubicBezTo>
                  <a:cubicBezTo>
                    <a:pt x="178" y="1442"/>
                    <a:pt x="321" y="695"/>
                    <a:pt x="697" y="58"/>
                  </a:cubicBezTo>
                  <a:cubicBezTo>
                    <a:pt x="718" y="22"/>
                    <a:pt x="664" y="0"/>
                    <a:pt x="611" y="0"/>
                  </a:cubicBezTo>
                  <a:close/>
                </a:path>
              </a:pathLst>
            </a:custGeom>
            <a:solidFill>
              <a:srgbClr val="434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g130e5ba7df1_0_1029"/>
            <p:cNvSpPr/>
            <p:nvPr/>
          </p:nvSpPr>
          <p:spPr>
            <a:xfrm>
              <a:off x="1686980" y="2766554"/>
              <a:ext cx="22498" cy="38908"/>
            </a:xfrm>
            <a:custGeom>
              <a:avLst/>
              <a:gdLst/>
              <a:ahLst/>
              <a:cxnLst/>
              <a:rect l="l" t="t" r="r" b="b"/>
              <a:pathLst>
                <a:path w="717" h="1240" extrusionOk="0">
                  <a:moveTo>
                    <a:pt x="297" y="1"/>
                  </a:moveTo>
                  <a:cubicBezTo>
                    <a:pt x="288" y="1"/>
                    <a:pt x="279" y="2"/>
                    <a:pt x="271" y="3"/>
                  </a:cubicBezTo>
                  <a:cubicBezTo>
                    <a:pt x="251" y="6"/>
                    <a:pt x="186" y="29"/>
                    <a:pt x="209" y="62"/>
                  </a:cubicBezTo>
                  <a:cubicBezTo>
                    <a:pt x="409" y="355"/>
                    <a:pt x="516" y="701"/>
                    <a:pt x="514" y="1056"/>
                  </a:cubicBezTo>
                  <a:cubicBezTo>
                    <a:pt x="396" y="969"/>
                    <a:pt x="286" y="876"/>
                    <a:pt x="182" y="776"/>
                  </a:cubicBezTo>
                  <a:cubicBezTo>
                    <a:pt x="163" y="759"/>
                    <a:pt x="136" y="751"/>
                    <a:pt x="109" y="751"/>
                  </a:cubicBezTo>
                  <a:cubicBezTo>
                    <a:pt x="92" y="751"/>
                    <a:pt x="75" y="754"/>
                    <a:pt x="61" y="759"/>
                  </a:cubicBezTo>
                  <a:cubicBezTo>
                    <a:pt x="33" y="768"/>
                    <a:pt x="0" y="796"/>
                    <a:pt x="29" y="825"/>
                  </a:cubicBezTo>
                  <a:cubicBezTo>
                    <a:pt x="185" y="974"/>
                    <a:pt x="353" y="1107"/>
                    <a:pt x="534" y="1225"/>
                  </a:cubicBezTo>
                  <a:cubicBezTo>
                    <a:pt x="548" y="1234"/>
                    <a:pt x="573" y="1240"/>
                    <a:pt x="599" y="1240"/>
                  </a:cubicBezTo>
                  <a:cubicBezTo>
                    <a:pt x="639" y="1240"/>
                    <a:pt x="680" y="1226"/>
                    <a:pt x="684" y="1191"/>
                  </a:cubicBezTo>
                  <a:cubicBezTo>
                    <a:pt x="717" y="782"/>
                    <a:pt x="609" y="375"/>
                    <a:pt x="379" y="36"/>
                  </a:cubicBezTo>
                  <a:cubicBezTo>
                    <a:pt x="362" y="11"/>
                    <a:pt x="329" y="1"/>
                    <a:pt x="297" y="1"/>
                  </a:cubicBezTo>
                  <a:close/>
                </a:path>
              </a:pathLst>
            </a:custGeom>
            <a:solidFill>
              <a:srgbClr val="434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g130e5ba7df1_0_1029"/>
            <p:cNvSpPr/>
            <p:nvPr/>
          </p:nvSpPr>
          <p:spPr>
            <a:xfrm>
              <a:off x="1728994" y="2829843"/>
              <a:ext cx="18544" cy="39316"/>
            </a:xfrm>
            <a:custGeom>
              <a:avLst/>
              <a:gdLst/>
              <a:ahLst/>
              <a:cxnLst/>
              <a:rect l="l" t="t" r="r" b="b"/>
              <a:pathLst>
                <a:path w="591" h="1253" extrusionOk="0">
                  <a:moveTo>
                    <a:pt x="224" y="0"/>
                  </a:moveTo>
                  <a:cubicBezTo>
                    <a:pt x="174" y="0"/>
                    <a:pt x="123" y="22"/>
                    <a:pt x="139" y="61"/>
                  </a:cubicBezTo>
                  <a:cubicBezTo>
                    <a:pt x="276" y="396"/>
                    <a:pt x="365" y="747"/>
                    <a:pt x="402" y="1108"/>
                  </a:cubicBezTo>
                  <a:cubicBezTo>
                    <a:pt x="321" y="1065"/>
                    <a:pt x="249" y="1005"/>
                    <a:pt x="194" y="930"/>
                  </a:cubicBezTo>
                  <a:cubicBezTo>
                    <a:pt x="175" y="904"/>
                    <a:pt x="142" y="894"/>
                    <a:pt x="110" y="894"/>
                  </a:cubicBezTo>
                  <a:cubicBezTo>
                    <a:pt x="102" y="894"/>
                    <a:pt x="94" y="895"/>
                    <a:pt x="86" y="896"/>
                  </a:cubicBezTo>
                  <a:cubicBezTo>
                    <a:pt x="66" y="899"/>
                    <a:pt x="1" y="923"/>
                    <a:pt x="25" y="956"/>
                  </a:cubicBezTo>
                  <a:cubicBezTo>
                    <a:pt x="129" y="1100"/>
                    <a:pt x="282" y="1203"/>
                    <a:pt x="455" y="1248"/>
                  </a:cubicBezTo>
                  <a:cubicBezTo>
                    <a:pt x="465" y="1250"/>
                    <a:pt x="484" y="1252"/>
                    <a:pt x="504" y="1252"/>
                  </a:cubicBezTo>
                  <a:cubicBezTo>
                    <a:pt x="544" y="1252"/>
                    <a:pt x="591" y="1243"/>
                    <a:pt x="588" y="1205"/>
                  </a:cubicBezTo>
                  <a:cubicBezTo>
                    <a:pt x="557" y="803"/>
                    <a:pt x="462" y="409"/>
                    <a:pt x="308" y="36"/>
                  </a:cubicBezTo>
                  <a:cubicBezTo>
                    <a:pt x="298" y="12"/>
                    <a:pt x="261" y="0"/>
                    <a:pt x="224" y="0"/>
                  </a:cubicBezTo>
                  <a:close/>
                </a:path>
              </a:pathLst>
            </a:custGeom>
            <a:solidFill>
              <a:srgbClr val="434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g130e5ba7df1_0_1029"/>
            <p:cNvSpPr/>
            <p:nvPr/>
          </p:nvSpPr>
          <p:spPr>
            <a:xfrm>
              <a:off x="1755446" y="2892817"/>
              <a:ext cx="27361" cy="24161"/>
            </a:xfrm>
            <a:custGeom>
              <a:avLst/>
              <a:gdLst/>
              <a:ahLst/>
              <a:cxnLst/>
              <a:rect l="l" t="t" r="r" b="b"/>
              <a:pathLst>
                <a:path w="872" h="770" extrusionOk="0">
                  <a:moveTo>
                    <a:pt x="765" y="0"/>
                  </a:moveTo>
                  <a:cubicBezTo>
                    <a:pt x="733" y="0"/>
                    <a:pt x="698" y="10"/>
                    <a:pt x="681" y="37"/>
                  </a:cubicBezTo>
                  <a:cubicBezTo>
                    <a:pt x="594" y="187"/>
                    <a:pt x="540" y="355"/>
                    <a:pt x="521" y="530"/>
                  </a:cubicBezTo>
                  <a:lnTo>
                    <a:pt x="179" y="167"/>
                  </a:lnTo>
                  <a:cubicBezTo>
                    <a:pt x="162" y="149"/>
                    <a:pt x="134" y="142"/>
                    <a:pt x="106" y="142"/>
                  </a:cubicBezTo>
                  <a:cubicBezTo>
                    <a:pt x="89" y="142"/>
                    <a:pt x="73" y="144"/>
                    <a:pt x="59" y="148"/>
                  </a:cubicBezTo>
                  <a:cubicBezTo>
                    <a:pt x="29" y="158"/>
                    <a:pt x="1" y="185"/>
                    <a:pt x="28" y="215"/>
                  </a:cubicBezTo>
                  <a:lnTo>
                    <a:pt x="528" y="745"/>
                  </a:lnTo>
                  <a:cubicBezTo>
                    <a:pt x="544" y="764"/>
                    <a:pt x="576" y="770"/>
                    <a:pt x="603" y="770"/>
                  </a:cubicBezTo>
                  <a:cubicBezTo>
                    <a:pt x="611" y="770"/>
                    <a:pt x="620" y="769"/>
                    <a:pt x="627" y="768"/>
                  </a:cubicBezTo>
                  <a:cubicBezTo>
                    <a:pt x="650" y="764"/>
                    <a:pt x="693" y="751"/>
                    <a:pt x="691" y="721"/>
                  </a:cubicBezTo>
                  <a:cubicBezTo>
                    <a:pt x="678" y="491"/>
                    <a:pt x="734" y="261"/>
                    <a:pt x="851" y="61"/>
                  </a:cubicBezTo>
                  <a:cubicBezTo>
                    <a:pt x="871" y="28"/>
                    <a:pt x="813" y="7"/>
                    <a:pt x="790" y="2"/>
                  </a:cubicBezTo>
                  <a:cubicBezTo>
                    <a:pt x="782" y="1"/>
                    <a:pt x="774" y="0"/>
                    <a:pt x="765" y="0"/>
                  </a:cubicBezTo>
                  <a:close/>
                </a:path>
              </a:pathLst>
            </a:custGeom>
            <a:solidFill>
              <a:srgbClr val="434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g130e5ba7df1_0_1029"/>
            <p:cNvSpPr/>
            <p:nvPr/>
          </p:nvSpPr>
          <p:spPr>
            <a:xfrm>
              <a:off x="1052339" y="2539099"/>
              <a:ext cx="3700380" cy="1151209"/>
            </a:xfrm>
            <a:custGeom>
              <a:avLst/>
              <a:gdLst/>
              <a:ahLst/>
              <a:cxnLst/>
              <a:rect l="l" t="t" r="r" b="b"/>
              <a:pathLst>
                <a:path w="117931" h="36689" extrusionOk="0">
                  <a:moveTo>
                    <a:pt x="2216" y="1"/>
                  </a:moveTo>
                  <a:cubicBezTo>
                    <a:pt x="860" y="1"/>
                    <a:pt x="1" y="1453"/>
                    <a:pt x="653" y="2640"/>
                  </a:cubicBezTo>
                  <a:lnTo>
                    <a:pt x="18842" y="35764"/>
                  </a:lnTo>
                  <a:cubicBezTo>
                    <a:pt x="19155" y="36334"/>
                    <a:pt x="19753" y="36689"/>
                    <a:pt x="20404" y="36689"/>
                  </a:cubicBezTo>
                  <a:lnTo>
                    <a:pt x="116147" y="36689"/>
                  </a:lnTo>
                  <a:cubicBezTo>
                    <a:pt x="117131" y="36689"/>
                    <a:pt x="117930" y="35891"/>
                    <a:pt x="117930" y="34907"/>
                  </a:cubicBezTo>
                  <a:lnTo>
                    <a:pt x="117930" y="33199"/>
                  </a:lnTo>
                  <a:cubicBezTo>
                    <a:pt x="117930" y="32214"/>
                    <a:pt x="117131" y="31417"/>
                    <a:pt x="116147" y="31417"/>
                  </a:cubicBezTo>
                  <a:lnTo>
                    <a:pt x="23532" y="31417"/>
                  </a:lnTo>
                  <a:cubicBezTo>
                    <a:pt x="22882" y="31417"/>
                    <a:pt x="22546" y="31062"/>
                    <a:pt x="22233" y="30492"/>
                  </a:cubicBezTo>
                  <a:lnTo>
                    <a:pt x="5719" y="924"/>
                  </a:lnTo>
                  <a:cubicBezTo>
                    <a:pt x="5406" y="354"/>
                    <a:pt x="4807" y="1"/>
                    <a:pt x="4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g130e5ba7df1_0_1029"/>
            <p:cNvSpPr/>
            <p:nvPr/>
          </p:nvSpPr>
          <p:spPr>
            <a:xfrm>
              <a:off x="915564" y="2486667"/>
              <a:ext cx="3797148" cy="1304269"/>
            </a:xfrm>
            <a:custGeom>
              <a:avLst/>
              <a:gdLst/>
              <a:ahLst/>
              <a:cxnLst/>
              <a:rect l="l" t="t" r="r" b="b"/>
              <a:pathLst>
                <a:path w="121015" h="41567" extrusionOk="0">
                  <a:moveTo>
                    <a:pt x="877" y="1"/>
                  </a:moveTo>
                  <a:cubicBezTo>
                    <a:pt x="342" y="1"/>
                    <a:pt x="1" y="574"/>
                    <a:pt x="260" y="1044"/>
                  </a:cubicBezTo>
                  <a:lnTo>
                    <a:pt x="22235" y="41201"/>
                  </a:lnTo>
                  <a:cubicBezTo>
                    <a:pt x="22357" y="41427"/>
                    <a:pt x="22595" y="41567"/>
                    <a:pt x="22852" y="41567"/>
                  </a:cubicBezTo>
                  <a:lnTo>
                    <a:pt x="120310" y="41567"/>
                  </a:lnTo>
                  <a:cubicBezTo>
                    <a:pt x="120699" y="41567"/>
                    <a:pt x="121015" y="41252"/>
                    <a:pt x="121015" y="40864"/>
                  </a:cubicBezTo>
                  <a:lnTo>
                    <a:pt x="121015" y="36999"/>
                  </a:lnTo>
                  <a:cubicBezTo>
                    <a:pt x="121015" y="36610"/>
                    <a:pt x="120699" y="36295"/>
                    <a:pt x="120310" y="36295"/>
                  </a:cubicBezTo>
                  <a:lnTo>
                    <a:pt x="25979" y="36295"/>
                  </a:lnTo>
                  <a:cubicBezTo>
                    <a:pt x="25722" y="36295"/>
                    <a:pt x="25486" y="36155"/>
                    <a:pt x="25362" y="35929"/>
                  </a:cubicBezTo>
                  <a:lnTo>
                    <a:pt x="5896" y="368"/>
                  </a:lnTo>
                  <a:cubicBezTo>
                    <a:pt x="5773" y="142"/>
                    <a:pt x="5536" y="1"/>
                    <a:pt x="5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g130e5ba7df1_0_1029"/>
            <p:cNvSpPr/>
            <p:nvPr/>
          </p:nvSpPr>
          <p:spPr>
            <a:xfrm>
              <a:off x="1826359" y="3117260"/>
              <a:ext cx="2923850" cy="701946"/>
            </a:xfrm>
            <a:custGeom>
              <a:avLst/>
              <a:gdLst/>
              <a:ahLst/>
              <a:cxnLst/>
              <a:rect l="l" t="t" r="r" b="b"/>
              <a:pathLst>
                <a:path w="93183" h="22371" extrusionOk="0">
                  <a:moveTo>
                    <a:pt x="10190" y="1"/>
                  </a:moveTo>
                  <a:cubicBezTo>
                    <a:pt x="9493" y="1"/>
                    <a:pt x="8840" y="157"/>
                    <a:pt x="8261" y="537"/>
                  </a:cubicBezTo>
                  <a:cubicBezTo>
                    <a:pt x="5165" y="2569"/>
                    <a:pt x="3096" y="5460"/>
                    <a:pt x="1841" y="8869"/>
                  </a:cubicBezTo>
                  <a:cubicBezTo>
                    <a:pt x="1678" y="9313"/>
                    <a:pt x="1528" y="9766"/>
                    <a:pt x="1391" y="10227"/>
                  </a:cubicBezTo>
                  <a:cubicBezTo>
                    <a:pt x="413" y="13531"/>
                    <a:pt x="138" y="16998"/>
                    <a:pt x="15" y="20441"/>
                  </a:cubicBezTo>
                  <a:cubicBezTo>
                    <a:pt x="0" y="20842"/>
                    <a:pt x="0" y="21561"/>
                    <a:pt x="342" y="21854"/>
                  </a:cubicBezTo>
                  <a:cubicBezTo>
                    <a:pt x="532" y="22017"/>
                    <a:pt x="647" y="22075"/>
                    <a:pt x="726" y="22075"/>
                  </a:cubicBezTo>
                  <a:cubicBezTo>
                    <a:pt x="914" y="22075"/>
                    <a:pt x="907" y="21750"/>
                    <a:pt x="1249" y="21703"/>
                  </a:cubicBezTo>
                  <a:cubicBezTo>
                    <a:pt x="1565" y="21659"/>
                    <a:pt x="1895" y="21640"/>
                    <a:pt x="2234" y="21640"/>
                  </a:cubicBezTo>
                  <a:cubicBezTo>
                    <a:pt x="3706" y="21640"/>
                    <a:pt x="5351" y="21985"/>
                    <a:pt x="6740" y="22056"/>
                  </a:cubicBezTo>
                  <a:cubicBezTo>
                    <a:pt x="7415" y="22090"/>
                    <a:pt x="8088" y="22120"/>
                    <a:pt x="8763" y="22149"/>
                  </a:cubicBezTo>
                  <a:cubicBezTo>
                    <a:pt x="8908" y="22156"/>
                    <a:pt x="9056" y="22161"/>
                    <a:pt x="9201" y="22167"/>
                  </a:cubicBezTo>
                  <a:cubicBezTo>
                    <a:pt x="12057" y="22277"/>
                    <a:pt x="14912" y="22343"/>
                    <a:pt x="17771" y="22363"/>
                  </a:cubicBezTo>
                  <a:cubicBezTo>
                    <a:pt x="18518" y="22368"/>
                    <a:pt x="19266" y="22371"/>
                    <a:pt x="20013" y="22371"/>
                  </a:cubicBezTo>
                  <a:cubicBezTo>
                    <a:pt x="26632" y="22371"/>
                    <a:pt x="33249" y="22169"/>
                    <a:pt x="39864" y="21923"/>
                  </a:cubicBezTo>
                  <a:cubicBezTo>
                    <a:pt x="40544" y="21897"/>
                    <a:pt x="41225" y="21886"/>
                    <a:pt x="41908" y="21886"/>
                  </a:cubicBezTo>
                  <a:cubicBezTo>
                    <a:pt x="45510" y="21886"/>
                    <a:pt x="49142" y="22186"/>
                    <a:pt x="52749" y="22186"/>
                  </a:cubicBezTo>
                  <a:cubicBezTo>
                    <a:pt x="54105" y="22186"/>
                    <a:pt x="55459" y="22144"/>
                    <a:pt x="56806" y="22027"/>
                  </a:cubicBezTo>
                  <a:lnTo>
                    <a:pt x="56897" y="22019"/>
                  </a:lnTo>
                  <a:cubicBezTo>
                    <a:pt x="57439" y="21970"/>
                    <a:pt x="57979" y="21906"/>
                    <a:pt x="58519" y="21834"/>
                  </a:cubicBezTo>
                  <a:cubicBezTo>
                    <a:pt x="59241" y="21740"/>
                    <a:pt x="59961" y="21631"/>
                    <a:pt x="60683" y="21534"/>
                  </a:cubicBezTo>
                  <a:cubicBezTo>
                    <a:pt x="64385" y="21039"/>
                    <a:pt x="68157" y="20873"/>
                    <a:pt x="71936" y="20873"/>
                  </a:cubicBezTo>
                  <a:cubicBezTo>
                    <a:pt x="75994" y="20873"/>
                    <a:pt x="80061" y="21065"/>
                    <a:pt x="84060" y="21245"/>
                  </a:cubicBezTo>
                  <a:cubicBezTo>
                    <a:pt x="85385" y="21305"/>
                    <a:pt x="86708" y="21377"/>
                    <a:pt x="88032" y="21461"/>
                  </a:cubicBezTo>
                  <a:cubicBezTo>
                    <a:pt x="88407" y="21485"/>
                    <a:pt x="88796" y="21506"/>
                    <a:pt x="89184" y="21506"/>
                  </a:cubicBezTo>
                  <a:cubicBezTo>
                    <a:pt x="90324" y="21506"/>
                    <a:pt x="91458" y="21328"/>
                    <a:pt x="92235" y="20542"/>
                  </a:cubicBezTo>
                  <a:cubicBezTo>
                    <a:pt x="92961" y="19812"/>
                    <a:pt x="93182" y="18707"/>
                    <a:pt x="93137" y="17678"/>
                  </a:cubicBezTo>
                  <a:cubicBezTo>
                    <a:pt x="93131" y="17558"/>
                    <a:pt x="93122" y="17437"/>
                    <a:pt x="93109" y="17317"/>
                  </a:cubicBezTo>
                  <a:cubicBezTo>
                    <a:pt x="93102" y="17235"/>
                    <a:pt x="93092" y="17155"/>
                    <a:pt x="93081" y="17075"/>
                  </a:cubicBezTo>
                  <a:cubicBezTo>
                    <a:pt x="93018" y="16615"/>
                    <a:pt x="92911" y="16162"/>
                    <a:pt x="92759" y="15723"/>
                  </a:cubicBezTo>
                  <a:cubicBezTo>
                    <a:pt x="92731" y="15639"/>
                    <a:pt x="92701" y="15556"/>
                    <a:pt x="92669" y="15473"/>
                  </a:cubicBezTo>
                  <a:cubicBezTo>
                    <a:pt x="91926" y="13531"/>
                    <a:pt x="90390" y="11870"/>
                    <a:pt x="88596" y="10692"/>
                  </a:cubicBezTo>
                  <a:cubicBezTo>
                    <a:pt x="88458" y="10601"/>
                    <a:pt x="88316" y="10512"/>
                    <a:pt x="88173" y="10427"/>
                  </a:cubicBezTo>
                  <a:cubicBezTo>
                    <a:pt x="88016" y="10331"/>
                    <a:pt x="87857" y="10241"/>
                    <a:pt x="87697" y="10154"/>
                  </a:cubicBezTo>
                  <a:cubicBezTo>
                    <a:pt x="84855" y="8606"/>
                    <a:pt x="81616" y="7996"/>
                    <a:pt x="78490" y="7157"/>
                  </a:cubicBezTo>
                  <a:cubicBezTo>
                    <a:pt x="78283" y="7101"/>
                    <a:pt x="78086" y="7042"/>
                    <a:pt x="77894" y="6984"/>
                  </a:cubicBezTo>
                  <a:cubicBezTo>
                    <a:pt x="77606" y="6897"/>
                    <a:pt x="77331" y="6807"/>
                    <a:pt x="77058" y="6725"/>
                  </a:cubicBezTo>
                  <a:cubicBezTo>
                    <a:pt x="76444" y="6544"/>
                    <a:pt x="75838" y="6399"/>
                    <a:pt x="75109" y="6391"/>
                  </a:cubicBezTo>
                  <a:cubicBezTo>
                    <a:pt x="73707" y="6373"/>
                    <a:pt x="72306" y="6365"/>
                    <a:pt x="70906" y="6352"/>
                  </a:cubicBezTo>
                  <a:cubicBezTo>
                    <a:pt x="68106" y="6326"/>
                    <a:pt x="65303" y="6273"/>
                    <a:pt x="62502" y="6273"/>
                  </a:cubicBezTo>
                  <a:cubicBezTo>
                    <a:pt x="59218" y="6242"/>
                    <a:pt x="55930" y="6212"/>
                    <a:pt x="52660" y="5913"/>
                  </a:cubicBezTo>
                  <a:cubicBezTo>
                    <a:pt x="50040" y="5673"/>
                    <a:pt x="47439" y="5263"/>
                    <a:pt x="44829" y="4926"/>
                  </a:cubicBezTo>
                  <a:cubicBezTo>
                    <a:pt x="39055" y="4183"/>
                    <a:pt x="33240" y="3805"/>
                    <a:pt x="27419" y="3797"/>
                  </a:cubicBezTo>
                  <a:cubicBezTo>
                    <a:pt x="27332" y="3797"/>
                    <a:pt x="27246" y="3797"/>
                    <a:pt x="27159" y="3797"/>
                  </a:cubicBezTo>
                  <a:cubicBezTo>
                    <a:pt x="26809" y="3797"/>
                    <a:pt x="26458" y="3797"/>
                    <a:pt x="26107" y="3797"/>
                  </a:cubicBezTo>
                  <a:cubicBezTo>
                    <a:pt x="23593" y="3797"/>
                    <a:pt x="21064" y="3755"/>
                    <a:pt x="18654" y="3065"/>
                  </a:cubicBezTo>
                  <a:cubicBezTo>
                    <a:pt x="18570" y="3041"/>
                    <a:pt x="18482" y="3014"/>
                    <a:pt x="18395" y="2985"/>
                  </a:cubicBezTo>
                  <a:cubicBezTo>
                    <a:pt x="18275" y="2946"/>
                    <a:pt x="18152" y="2902"/>
                    <a:pt x="18026" y="2855"/>
                  </a:cubicBezTo>
                  <a:cubicBezTo>
                    <a:pt x="15751" y="2002"/>
                    <a:pt x="12688" y="1"/>
                    <a:pt x="10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g130e5ba7df1_0_1029"/>
            <p:cNvSpPr/>
            <p:nvPr/>
          </p:nvSpPr>
          <p:spPr>
            <a:xfrm>
              <a:off x="2101257" y="3206749"/>
              <a:ext cx="2646661" cy="605994"/>
            </a:xfrm>
            <a:custGeom>
              <a:avLst/>
              <a:gdLst/>
              <a:ahLst/>
              <a:cxnLst/>
              <a:rect l="l" t="t" r="r" b="b"/>
              <a:pathLst>
                <a:path w="84349" h="19313" extrusionOk="0">
                  <a:moveTo>
                    <a:pt x="1461" y="13809"/>
                  </a:moveTo>
                  <a:cubicBezTo>
                    <a:pt x="1261" y="13809"/>
                    <a:pt x="1091" y="14014"/>
                    <a:pt x="1372" y="14044"/>
                  </a:cubicBezTo>
                  <a:cubicBezTo>
                    <a:pt x="6638" y="14591"/>
                    <a:pt x="11914" y="15124"/>
                    <a:pt x="17210" y="15124"/>
                  </a:cubicBezTo>
                  <a:cubicBezTo>
                    <a:pt x="17881" y="15124"/>
                    <a:pt x="18551" y="15116"/>
                    <a:pt x="19223" y="15098"/>
                  </a:cubicBezTo>
                  <a:cubicBezTo>
                    <a:pt x="22202" y="15018"/>
                    <a:pt x="25175" y="14796"/>
                    <a:pt x="28152" y="14675"/>
                  </a:cubicBezTo>
                  <a:cubicBezTo>
                    <a:pt x="29350" y="14626"/>
                    <a:pt x="30548" y="14603"/>
                    <a:pt x="31745" y="14603"/>
                  </a:cubicBezTo>
                  <a:cubicBezTo>
                    <a:pt x="33584" y="14603"/>
                    <a:pt x="35422" y="14658"/>
                    <a:pt x="37263" y="14759"/>
                  </a:cubicBezTo>
                  <a:cubicBezTo>
                    <a:pt x="40237" y="14923"/>
                    <a:pt x="43205" y="15171"/>
                    <a:pt x="46180" y="15335"/>
                  </a:cubicBezTo>
                  <a:cubicBezTo>
                    <a:pt x="49106" y="15497"/>
                    <a:pt x="52036" y="15565"/>
                    <a:pt x="54968" y="15565"/>
                  </a:cubicBezTo>
                  <a:cubicBezTo>
                    <a:pt x="55029" y="15565"/>
                    <a:pt x="55090" y="15565"/>
                    <a:pt x="55150" y="15565"/>
                  </a:cubicBezTo>
                  <a:cubicBezTo>
                    <a:pt x="61203" y="15559"/>
                    <a:pt x="67250" y="15272"/>
                    <a:pt x="73292" y="14971"/>
                  </a:cubicBezTo>
                  <a:cubicBezTo>
                    <a:pt x="76642" y="14803"/>
                    <a:pt x="79992" y="14626"/>
                    <a:pt x="83344" y="14499"/>
                  </a:cubicBezTo>
                  <a:cubicBezTo>
                    <a:pt x="83680" y="14486"/>
                    <a:pt x="84014" y="14475"/>
                    <a:pt x="84348" y="14465"/>
                  </a:cubicBezTo>
                  <a:cubicBezTo>
                    <a:pt x="84340" y="14383"/>
                    <a:pt x="84330" y="14303"/>
                    <a:pt x="84318" y="14223"/>
                  </a:cubicBezTo>
                  <a:cubicBezTo>
                    <a:pt x="81497" y="14307"/>
                    <a:pt x="78678" y="14460"/>
                    <a:pt x="75858" y="14600"/>
                  </a:cubicBezTo>
                  <a:cubicBezTo>
                    <a:pt x="69812" y="14902"/>
                    <a:pt x="63768" y="15226"/>
                    <a:pt x="57714" y="15305"/>
                  </a:cubicBezTo>
                  <a:cubicBezTo>
                    <a:pt x="56807" y="15317"/>
                    <a:pt x="55899" y="15323"/>
                    <a:pt x="54991" y="15323"/>
                  </a:cubicBezTo>
                  <a:cubicBezTo>
                    <a:pt x="52906" y="15323"/>
                    <a:pt x="50821" y="15290"/>
                    <a:pt x="48738" y="15212"/>
                  </a:cubicBezTo>
                  <a:cubicBezTo>
                    <a:pt x="45758" y="15101"/>
                    <a:pt x="42784" y="14873"/>
                    <a:pt x="39810" y="14675"/>
                  </a:cubicBezTo>
                  <a:cubicBezTo>
                    <a:pt x="37141" y="14496"/>
                    <a:pt x="34468" y="14351"/>
                    <a:pt x="31793" y="14351"/>
                  </a:cubicBezTo>
                  <a:cubicBezTo>
                    <a:pt x="31430" y="14351"/>
                    <a:pt x="31067" y="14353"/>
                    <a:pt x="30704" y="14359"/>
                  </a:cubicBezTo>
                  <a:cubicBezTo>
                    <a:pt x="27725" y="14405"/>
                    <a:pt x="24751" y="14618"/>
                    <a:pt x="21774" y="14759"/>
                  </a:cubicBezTo>
                  <a:cubicBezTo>
                    <a:pt x="20186" y="14834"/>
                    <a:pt x="18600" y="14873"/>
                    <a:pt x="17013" y="14873"/>
                  </a:cubicBezTo>
                  <a:cubicBezTo>
                    <a:pt x="15264" y="14873"/>
                    <a:pt x="13515" y="14825"/>
                    <a:pt x="11764" y="14723"/>
                  </a:cubicBezTo>
                  <a:cubicBezTo>
                    <a:pt x="8331" y="14523"/>
                    <a:pt x="4909" y="14166"/>
                    <a:pt x="1489" y="13810"/>
                  </a:cubicBezTo>
                  <a:cubicBezTo>
                    <a:pt x="1480" y="13809"/>
                    <a:pt x="1470" y="13809"/>
                    <a:pt x="1461" y="13809"/>
                  </a:cubicBezTo>
                  <a:close/>
                  <a:moveTo>
                    <a:pt x="9264" y="0"/>
                  </a:moveTo>
                  <a:cubicBezTo>
                    <a:pt x="8891" y="342"/>
                    <a:pt x="8518" y="685"/>
                    <a:pt x="8145" y="1028"/>
                  </a:cubicBezTo>
                  <a:cubicBezTo>
                    <a:pt x="8094" y="1052"/>
                    <a:pt x="8055" y="1083"/>
                    <a:pt x="8051" y="1116"/>
                  </a:cubicBezTo>
                  <a:cubicBezTo>
                    <a:pt x="7395" y="1716"/>
                    <a:pt x="6740" y="2318"/>
                    <a:pt x="6086" y="2918"/>
                  </a:cubicBezTo>
                  <a:cubicBezTo>
                    <a:pt x="5478" y="3479"/>
                    <a:pt x="4871" y="4046"/>
                    <a:pt x="4343" y="4683"/>
                  </a:cubicBezTo>
                  <a:cubicBezTo>
                    <a:pt x="4322" y="4709"/>
                    <a:pt x="4303" y="4735"/>
                    <a:pt x="4282" y="4761"/>
                  </a:cubicBezTo>
                  <a:cubicBezTo>
                    <a:pt x="4152" y="4773"/>
                    <a:pt x="4060" y="4876"/>
                    <a:pt x="4136" y="4945"/>
                  </a:cubicBezTo>
                  <a:cubicBezTo>
                    <a:pt x="3719" y="5494"/>
                    <a:pt x="3356" y="6083"/>
                    <a:pt x="3053" y="6701"/>
                  </a:cubicBezTo>
                  <a:cubicBezTo>
                    <a:pt x="2696" y="7419"/>
                    <a:pt x="2404" y="8166"/>
                    <a:pt x="2135" y="8921"/>
                  </a:cubicBezTo>
                  <a:cubicBezTo>
                    <a:pt x="1850" y="9727"/>
                    <a:pt x="1592" y="10543"/>
                    <a:pt x="1361" y="11366"/>
                  </a:cubicBezTo>
                  <a:cubicBezTo>
                    <a:pt x="899" y="13013"/>
                    <a:pt x="546" y="14686"/>
                    <a:pt x="303" y="16378"/>
                  </a:cubicBezTo>
                  <a:cubicBezTo>
                    <a:pt x="166" y="17346"/>
                    <a:pt x="64" y="18318"/>
                    <a:pt x="0" y="19295"/>
                  </a:cubicBezTo>
                  <a:cubicBezTo>
                    <a:pt x="146" y="19301"/>
                    <a:pt x="293" y="19307"/>
                    <a:pt x="439" y="19312"/>
                  </a:cubicBezTo>
                  <a:cubicBezTo>
                    <a:pt x="488" y="18569"/>
                    <a:pt x="556" y="17827"/>
                    <a:pt x="649" y="17087"/>
                  </a:cubicBezTo>
                  <a:cubicBezTo>
                    <a:pt x="675" y="17096"/>
                    <a:pt x="702" y="17101"/>
                    <a:pt x="730" y="17104"/>
                  </a:cubicBezTo>
                  <a:cubicBezTo>
                    <a:pt x="11286" y="18089"/>
                    <a:pt x="21885" y="18491"/>
                    <a:pt x="32480" y="18776"/>
                  </a:cubicBezTo>
                  <a:cubicBezTo>
                    <a:pt x="37667" y="18916"/>
                    <a:pt x="42855" y="19029"/>
                    <a:pt x="48042" y="19172"/>
                  </a:cubicBezTo>
                  <a:lnTo>
                    <a:pt x="48133" y="19165"/>
                  </a:lnTo>
                  <a:cubicBezTo>
                    <a:pt x="48676" y="19117"/>
                    <a:pt x="49217" y="19052"/>
                    <a:pt x="49757" y="18981"/>
                  </a:cubicBezTo>
                  <a:cubicBezTo>
                    <a:pt x="39434" y="18681"/>
                    <a:pt x="29108" y="18523"/>
                    <a:pt x="18789" y="18065"/>
                  </a:cubicBezTo>
                  <a:cubicBezTo>
                    <a:pt x="12803" y="17800"/>
                    <a:pt x="6817" y="17429"/>
                    <a:pt x="849" y="16873"/>
                  </a:cubicBezTo>
                  <a:cubicBezTo>
                    <a:pt x="841" y="16872"/>
                    <a:pt x="834" y="16872"/>
                    <a:pt x="826" y="16872"/>
                  </a:cubicBezTo>
                  <a:cubicBezTo>
                    <a:pt x="772" y="16872"/>
                    <a:pt x="720" y="16885"/>
                    <a:pt x="673" y="16910"/>
                  </a:cubicBezTo>
                  <a:cubicBezTo>
                    <a:pt x="883" y="15268"/>
                    <a:pt x="1201" y="13640"/>
                    <a:pt x="1622" y="12038"/>
                  </a:cubicBezTo>
                  <a:cubicBezTo>
                    <a:pt x="1895" y="10999"/>
                    <a:pt x="2203" y="9958"/>
                    <a:pt x="2568" y="8942"/>
                  </a:cubicBezTo>
                  <a:cubicBezTo>
                    <a:pt x="13560" y="9780"/>
                    <a:pt x="24555" y="10614"/>
                    <a:pt x="35564" y="11202"/>
                  </a:cubicBezTo>
                  <a:cubicBezTo>
                    <a:pt x="41089" y="11496"/>
                    <a:pt x="46617" y="11729"/>
                    <a:pt x="52148" y="11868"/>
                  </a:cubicBezTo>
                  <a:cubicBezTo>
                    <a:pt x="57673" y="12005"/>
                    <a:pt x="63198" y="12058"/>
                    <a:pt x="68723" y="12185"/>
                  </a:cubicBezTo>
                  <a:cubicBezTo>
                    <a:pt x="73818" y="12304"/>
                    <a:pt x="78915" y="12491"/>
                    <a:pt x="83997" y="12871"/>
                  </a:cubicBezTo>
                  <a:cubicBezTo>
                    <a:pt x="83968" y="12788"/>
                    <a:pt x="83938" y="12704"/>
                    <a:pt x="83907" y="12621"/>
                  </a:cubicBezTo>
                  <a:cubicBezTo>
                    <a:pt x="74130" y="11899"/>
                    <a:pt x="64314" y="11888"/>
                    <a:pt x="54516" y="11681"/>
                  </a:cubicBezTo>
                  <a:cubicBezTo>
                    <a:pt x="43451" y="11445"/>
                    <a:pt x="32399" y="10840"/>
                    <a:pt x="21361" y="10083"/>
                  </a:cubicBezTo>
                  <a:cubicBezTo>
                    <a:pt x="15122" y="9654"/>
                    <a:pt x="8888" y="9181"/>
                    <a:pt x="2654" y="8708"/>
                  </a:cubicBezTo>
                  <a:cubicBezTo>
                    <a:pt x="2830" y="8236"/>
                    <a:pt x="3016" y="7770"/>
                    <a:pt x="3220" y="7314"/>
                  </a:cubicBezTo>
                  <a:cubicBezTo>
                    <a:pt x="3542" y="6591"/>
                    <a:pt x="3919" y="5891"/>
                    <a:pt x="4382" y="5248"/>
                  </a:cubicBezTo>
                  <a:cubicBezTo>
                    <a:pt x="4429" y="5184"/>
                    <a:pt x="4478" y="5121"/>
                    <a:pt x="4526" y="5056"/>
                  </a:cubicBezTo>
                  <a:cubicBezTo>
                    <a:pt x="9488" y="6094"/>
                    <a:pt x="14442" y="7032"/>
                    <a:pt x="19530" y="7060"/>
                  </a:cubicBezTo>
                  <a:cubicBezTo>
                    <a:pt x="19647" y="7061"/>
                    <a:pt x="19765" y="7061"/>
                    <a:pt x="19882" y="7061"/>
                  </a:cubicBezTo>
                  <a:cubicBezTo>
                    <a:pt x="24827" y="7061"/>
                    <a:pt x="29752" y="6504"/>
                    <a:pt x="34697" y="6504"/>
                  </a:cubicBezTo>
                  <a:cubicBezTo>
                    <a:pt x="34849" y="6504"/>
                    <a:pt x="35000" y="6505"/>
                    <a:pt x="35152" y="6506"/>
                  </a:cubicBezTo>
                  <a:cubicBezTo>
                    <a:pt x="40340" y="6544"/>
                    <a:pt x="45402" y="7570"/>
                    <a:pt x="50520" y="8282"/>
                  </a:cubicBezTo>
                  <a:cubicBezTo>
                    <a:pt x="53004" y="8626"/>
                    <a:pt x="55501" y="8869"/>
                    <a:pt x="58010" y="8878"/>
                  </a:cubicBezTo>
                  <a:cubicBezTo>
                    <a:pt x="58066" y="8878"/>
                    <a:pt x="58122" y="8878"/>
                    <a:pt x="58177" y="8878"/>
                  </a:cubicBezTo>
                  <a:cubicBezTo>
                    <a:pt x="60644" y="8878"/>
                    <a:pt x="63106" y="8694"/>
                    <a:pt x="65562" y="8476"/>
                  </a:cubicBezTo>
                  <a:cubicBezTo>
                    <a:pt x="69250" y="8148"/>
                    <a:pt x="72961" y="7724"/>
                    <a:pt x="76669" y="7724"/>
                  </a:cubicBezTo>
                  <a:cubicBezTo>
                    <a:pt x="77725" y="7724"/>
                    <a:pt x="78780" y="7758"/>
                    <a:pt x="79834" y="7839"/>
                  </a:cubicBezTo>
                  <a:cubicBezTo>
                    <a:pt x="79695" y="7748"/>
                    <a:pt x="79554" y="7659"/>
                    <a:pt x="79412" y="7573"/>
                  </a:cubicBezTo>
                  <a:cubicBezTo>
                    <a:pt x="78504" y="7517"/>
                    <a:pt x="77595" y="7492"/>
                    <a:pt x="76684" y="7492"/>
                  </a:cubicBezTo>
                  <a:cubicBezTo>
                    <a:pt x="73759" y="7492"/>
                    <a:pt x="70828" y="7747"/>
                    <a:pt x="67917" y="8016"/>
                  </a:cubicBezTo>
                  <a:cubicBezTo>
                    <a:pt x="65368" y="8252"/>
                    <a:pt x="62817" y="8501"/>
                    <a:pt x="60257" y="8596"/>
                  </a:cubicBezTo>
                  <a:cubicBezTo>
                    <a:pt x="59638" y="8619"/>
                    <a:pt x="59019" y="8630"/>
                    <a:pt x="58399" y="8630"/>
                  </a:cubicBezTo>
                  <a:cubicBezTo>
                    <a:pt x="56432" y="8630"/>
                    <a:pt x="54465" y="8516"/>
                    <a:pt x="52509" y="8289"/>
                  </a:cubicBezTo>
                  <a:cubicBezTo>
                    <a:pt x="47457" y="7703"/>
                    <a:pt x="42472" y="6574"/>
                    <a:pt x="37382" y="6324"/>
                  </a:cubicBezTo>
                  <a:cubicBezTo>
                    <a:pt x="36481" y="6280"/>
                    <a:pt x="35580" y="6262"/>
                    <a:pt x="34680" y="6262"/>
                  </a:cubicBezTo>
                  <a:cubicBezTo>
                    <a:pt x="30371" y="6262"/>
                    <a:pt x="26067" y="6685"/>
                    <a:pt x="21761" y="6793"/>
                  </a:cubicBezTo>
                  <a:cubicBezTo>
                    <a:pt x="21180" y="6807"/>
                    <a:pt x="20600" y="6815"/>
                    <a:pt x="20020" y="6815"/>
                  </a:cubicBezTo>
                  <a:cubicBezTo>
                    <a:pt x="17984" y="6815"/>
                    <a:pt x="15952" y="6719"/>
                    <a:pt x="13926" y="6478"/>
                  </a:cubicBezTo>
                  <a:cubicBezTo>
                    <a:pt x="11345" y="6171"/>
                    <a:pt x="8788" y="5681"/>
                    <a:pt x="6243" y="5156"/>
                  </a:cubicBezTo>
                  <a:cubicBezTo>
                    <a:pt x="5730" y="5051"/>
                    <a:pt x="5215" y="4944"/>
                    <a:pt x="4702" y="4835"/>
                  </a:cubicBezTo>
                  <a:cubicBezTo>
                    <a:pt x="5111" y="4336"/>
                    <a:pt x="5568" y="3880"/>
                    <a:pt x="6037" y="3440"/>
                  </a:cubicBezTo>
                  <a:cubicBezTo>
                    <a:pt x="6812" y="2713"/>
                    <a:pt x="7595" y="1995"/>
                    <a:pt x="8379" y="1278"/>
                  </a:cubicBezTo>
                  <a:cubicBezTo>
                    <a:pt x="10592" y="1952"/>
                    <a:pt x="12866" y="2405"/>
                    <a:pt x="15168" y="2633"/>
                  </a:cubicBezTo>
                  <a:cubicBezTo>
                    <a:pt x="16515" y="2763"/>
                    <a:pt x="17863" y="2804"/>
                    <a:pt x="19213" y="2804"/>
                  </a:cubicBezTo>
                  <a:cubicBezTo>
                    <a:pt x="20316" y="2804"/>
                    <a:pt x="21420" y="2777"/>
                    <a:pt x="22524" y="2748"/>
                  </a:cubicBezTo>
                  <a:cubicBezTo>
                    <a:pt x="23457" y="2724"/>
                    <a:pt x="24389" y="2706"/>
                    <a:pt x="25320" y="2706"/>
                  </a:cubicBezTo>
                  <a:cubicBezTo>
                    <a:pt x="26906" y="2706"/>
                    <a:pt x="28489" y="2758"/>
                    <a:pt x="30071" y="2921"/>
                  </a:cubicBezTo>
                  <a:cubicBezTo>
                    <a:pt x="32524" y="3174"/>
                    <a:pt x="34953" y="3596"/>
                    <a:pt x="37397" y="3919"/>
                  </a:cubicBezTo>
                  <a:cubicBezTo>
                    <a:pt x="40902" y="4381"/>
                    <a:pt x="44413" y="4527"/>
                    <a:pt x="47927" y="4527"/>
                  </a:cubicBezTo>
                  <a:cubicBezTo>
                    <a:pt x="53992" y="4527"/>
                    <a:pt x="60066" y="4092"/>
                    <a:pt x="66135" y="4092"/>
                  </a:cubicBezTo>
                  <a:cubicBezTo>
                    <a:pt x="66532" y="4092"/>
                    <a:pt x="66930" y="4093"/>
                    <a:pt x="67327" y="4097"/>
                  </a:cubicBezTo>
                  <a:cubicBezTo>
                    <a:pt x="67930" y="4103"/>
                    <a:pt x="68530" y="4115"/>
                    <a:pt x="69132" y="4130"/>
                  </a:cubicBezTo>
                  <a:cubicBezTo>
                    <a:pt x="68843" y="4042"/>
                    <a:pt x="68569" y="3952"/>
                    <a:pt x="68296" y="3872"/>
                  </a:cubicBezTo>
                  <a:cubicBezTo>
                    <a:pt x="67624" y="3860"/>
                    <a:pt x="66953" y="3855"/>
                    <a:pt x="66282" y="3855"/>
                  </a:cubicBezTo>
                  <a:cubicBezTo>
                    <a:pt x="62365" y="3855"/>
                    <a:pt x="58450" y="4032"/>
                    <a:pt x="54535" y="4166"/>
                  </a:cubicBezTo>
                  <a:cubicBezTo>
                    <a:pt x="52326" y="4243"/>
                    <a:pt x="50113" y="4303"/>
                    <a:pt x="47901" y="4303"/>
                  </a:cubicBezTo>
                  <a:cubicBezTo>
                    <a:pt x="45073" y="4303"/>
                    <a:pt x="42247" y="4204"/>
                    <a:pt x="39432" y="3913"/>
                  </a:cubicBezTo>
                  <a:cubicBezTo>
                    <a:pt x="37026" y="3663"/>
                    <a:pt x="34640" y="3254"/>
                    <a:pt x="32242" y="2934"/>
                  </a:cubicBezTo>
                  <a:cubicBezTo>
                    <a:pt x="29952" y="2627"/>
                    <a:pt x="27663" y="2455"/>
                    <a:pt x="25353" y="2455"/>
                  </a:cubicBezTo>
                  <a:cubicBezTo>
                    <a:pt x="25210" y="2455"/>
                    <a:pt x="25067" y="2455"/>
                    <a:pt x="24924" y="2457"/>
                  </a:cubicBezTo>
                  <a:cubicBezTo>
                    <a:pt x="22992" y="2476"/>
                    <a:pt x="21060" y="2566"/>
                    <a:pt x="19128" y="2566"/>
                  </a:cubicBezTo>
                  <a:cubicBezTo>
                    <a:pt x="18262" y="2566"/>
                    <a:pt x="17396" y="2548"/>
                    <a:pt x="16530" y="2497"/>
                  </a:cubicBezTo>
                  <a:cubicBezTo>
                    <a:pt x="13843" y="2338"/>
                    <a:pt x="11181" y="1851"/>
                    <a:pt x="8605" y="1070"/>
                  </a:cubicBezTo>
                  <a:cubicBezTo>
                    <a:pt x="8948" y="757"/>
                    <a:pt x="9291" y="444"/>
                    <a:pt x="9633" y="130"/>
                  </a:cubicBezTo>
                  <a:cubicBezTo>
                    <a:pt x="9513" y="91"/>
                    <a:pt x="9390" y="47"/>
                    <a:pt x="9264" y="0"/>
                  </a:cubicBezTo>
                  <a:close/>
                </a:path>
              </a:pathLst>
            </a:custGeom>
            <a:solidFill>
              <a:srgbClr val="00224E">
                <a:alpha val="145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g130e5ba7df1_0_1029"/>
            <p:cNvSpPr/>
            <p:nvPr/>
          </p:nvSpPr>
          <p:spPr>
            <a:xfrm>
              <a:off x="1702857" y="3315755"/>
              <a:ext cx="669376" cy="163477"/>
            </a:xfrm>
            <a:custGeom>
              <a:avLst/>
              <a:gdLst/>
              <a:ahLst/>
              <a:cxnLst/>
              <a:rect l="l" t="t" r="r" b="b"/>
              <a:pathLst>
                <a:path w="21333" h="5210" extrusionOk="0">
                  <a:moveTo>
                    <a:pt x="5032" y="1"/>
                  </a:moveTo>
                  <a:cubicBezTo>
                    <a:pt x="3672" y="1"/>
                    <a:pt x="2394" y="185"/>
                    <a:pt x="1137" y="1072"/>
                  </a:cubicBezTo>
                  <a:cubicBezTo>
                    <a:pt x="0" y="1875"/>
                    <a:pt x="458" y="2739"/>
                    <a:pt x="1260" y="3673"/>
                  </a:cubicBezTo>
                  <a:cubicBezTo>
                    <a:pt x="2144" y="4707"/>
                    <a:pt x="3626" y="5054"/>
                    <a:pt x="4927" y="5172"/>
                  </a:cubicBezTo>
                  <a:cubicBezTo>
                    <a:pt x="5202" y="5198"/>
                    <a:pt x="5478" y="5209"/>
                    <a:pt x="5753" y="5209"/>
                  </a:cubicBezTo>
                  <a:cubicBezTo>
                    <a:pt x="7067" y="5209"/>
                    <a:pt x="8378" y="4955"/>
                    <a:pt x="9679" y="4795"/>
                  </a:cubicBezTo>
                  <a:cubicBezTo>
                    <a:pt x="12143" y="4492"/>
                    <a:pt x="14601" y="4158"/>
                    <a:pt x="17055" y="3790"/>
                  </a:cubicBezTo>
                  <a:cubicBezTo>
                    <a:pt x="18101" y="3633"/>
                    <a:pt x="19158" y="3469"/>
                    <a:pt x="20127" y="3047"/>
                  </a:cubicBezTo>
                  <a:cubicBezTo>
                    <a:pt x="20705" y="2797"/>
                    <a:pt x="21115" y="2268"/>
                    <a:pt x="21211" y="1645"/>
                  </a:cubicBezTo>
                  <a:cubicBezTo>
                    <a:pt x="21332" y="863"/>
                    <a:pt x="20775" y="681"/>
                    <a:pt x="20118" y="681"/>
                  </a:cubicBezTo>
                  <a:cubicBezTo>
                    <a:pt x="20087" y="681"/>
                    <a:pt x="20056" y="681"/>
                    <a:pt x="20025" y="682"/>
                  </a:cubicBezTo>
                  <a:cubicBezTo>
                    <a:pt x="19618" y="692"/>
                    <a:pt x="19211" y="697"/>
                    <a:pt x="18804" y="697"/>
                  </a:cubicBezTo>
                  <a:cubicBezTo>
                    <a:pt x="16243" y="697"/>
                    <a:pt x="13684" y="507"/>
                    <a:pt x="11127" y="325"/>
                  </a:cubicBezTo>
                  <a:cubicBezTo>
                    <a:pt x="9699" y="223"/>
                    <a:pt x="8271" y="125"/>
                    <a:pt x="6843" y="62"/>
                  </a:cubicBezTo>
                  <a:cubicBezTo>
                    <a:pt x="6221" y="35"/>
                    <a:pt x="5619" y="1"/>
                    <a:pt x="5032" y="1"/>
                  </a:cubicBezTo>
                  <a:close/>
                </a:path>
              </a:pathLst>
            </a:custGeom>
            <a:solidFill>
              <a:srgbClr val="DF9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g130e5ba7df1_0_1029"/>
            <p:cNvSpPr/>
            <p:nvPr/>
          </p:nvSpPr>
          <p:spPr>
            <a:xfrm>
              <a:off x="2305901" y="3274274"/>
              <a:ext cx="216222" cy="143489"/>
            </a:xfrm>
            <a:custGeom>
              <a:avLst/>
              <a:gdLst/>
              <a:ahLst/>
              <a:cxnLst/>
              <a:rect l="l" t="t" r="r" b="b"/>
              <a:pathLst>
                <a:path w="6891" h="4573" extrusionOk="0">
                  <a:moveTo>
                    <a:pt x="3913" y="0"/>
                  </a:moveTo>
                  <a:cubicBezTo>
                    <a:pt x="3645" y="0"/>
                    <a:pt x="3062" y="261"/>
                    <a:pt x="2951" y="310"/>
                  </a:cubicBezTo>
                  <a:cubicBezTo>
                    <a:pt x="2611" y="461"/>
                    <a:pt x="2279" y="632"/>
                    <a:pt x="1943" y="792"/>
                  </a:cubicBezTo>
                  <a:cubicBezTo>
                    <a:pt x="1426" y="1041"/>
                    <a:pt x="896" y="1315"/>
                    <a:pt x="485" y="1727"/>
                  </a:cubicBezTo>
                  <a:cubicBezTo>
                    <a:pt x="431" y="1780"/>
                    <a:pt x="380" y="1835"/>
                    <a:pt x="331" y="1894"/>
                  </a:cubicBezTo>
                  <a:cubicBezTo>
                    <a:pt x="50" y="2243"/>
                    <a:pt x="1" y="2571"/>
                    <a:pt x="72" y="3067"/>
                  </a:cubicBezTo>
                  <a:cubicBezTo>
                    <a:pt x="104" y="3277"/>
                    <a:pt x="142" y="3486"/>
                    <a:pt x="190" y="3690"/>
                  </a:cubicBezTo>
                  <a:cubicBezTo>
                    <a:pt x="281" y="4093"/>
                    <a:pt x="351" y="4322"/>
                    <a:pt x="798" y="4435"/>
                  </a:cubicBezTo>
                  <a:cubicBezTo>
                    <a:pt x="1248" y="4547"/>
                    <a:pt x="1750" y="4572"/>
                    <a:pt x="2252" y="4572"/>
                  </a:cubicBezTo>
                  <a:cubicBezTo>
                    <a:pt x="2625" y="4572"/>
                    <a:pt x="2999" y="4558"/>
                    <a:pt x="3351" y="4557"/>
                  </a:cubicBezTo>
                  <a:cubicBezTo>
                    <a:pt x="3379" y="4556"/>
                    <a:pt x="3406" y="4556"/>
                    <a:pt x="3434" y="4556"/>
                  </a:cubicBezTo>
                  <a:cubicBezTo>
                    <a:pt x="3596" y="4556"/>
                    <a:pt x="3760" y="4559"/>
                    <a:pt x="3924" y="4559"/>
                  </a:cubicBezTo>
                  <a:cubicBezTo>
                    <a:pt x="4522" y="4559"/>
                    <a:pt x="5131" y="4529"/>
                    <a:pt x="5695" y="4259"/>
                  </a:cubicBezTo>
                  <a:cubicBezTo>
                    <a:pt x="5813" y="4202"/>
                    <a:pt x="5932" y="4132"/>
                    <a:pt x="6018" y="4025"/>
                  </a:cubicBezTo>
                  <a:cubicBezTo>
                    <a:pt x="6048" y="3992"/>
                    <a:pt x="6066" y="3953"/>
                    <a:pt x="6075" y="3911"/>
                  </a:cubicBezTo>
                  <a:cubicBezTo>
                    <a:pt x="6086" y="3828"/>
                    <a:pt x="6021" y="3758"/>
                    <a:pt x="5949" y="3739"/>
                  </a:cubicBezTo>
                  <a:cubicBezTo>
                    <a:pt x="5928" y="3734"/>
                    <a:pt x="5906" y="3731"/>
                    <a:pt x="5884" y="3731"/>
                  </a:cubicBezTo>
                  <a:cubicBezTo>
                    <a:pt x="5830" y="3731"/>
                    <a:pt x="5775" y="3744"/>
                    <a:pt x="5722" y="3758"/>
                  </a:cubicBezTo>
                  <a:cubicBezTo>
                    <a:pt x="5613" y="3781"/>
                    <a:pt x="4621" y="3849"/>
                    <a:pt x="4278" y="3849"/>
                  </a:cubicBezTo>
                  <a:cubicBezTo>
                    <a:pt x="4205" y="3849"/>
                    <a:pt x="4162" y="3846"/>
                    <a:pt x="4163" y="3839"/>
                  </a:cubicBezTo>
                  <a:cubicBezTo>
                    <a:pt x="4167" y="3812"/>
                    <a:pt x="4170" y="3783"/>
                    <a:pt x="4171" y="3756"/>
                  </a:cubicBezTo>
                  <a:lnTo>
                    <a:pt x="4171" y="3756"/>
                  </a:lnTo>
                  <a:cubicBezTo>
                    <a:pt x="4171" y="3759"/>
                    <a:pt x="4180" y="3761"/>
                    <a:pt x="4196" y="3761"/>
                  </a:cubicBezTo>
                  <a:cubicBezTo>
                    <a:pt x="4399" y="3761"/>
                    <a:pt x="5812" y="3526"/>
                    <a:pt x="5928" y="3505"/>
                  </a:cubicBezTo>
                  <a:cubicBezTo>
                    <a:pt x="6162" y="3460"/>
                    <a:pt x="6408" y="3413"/>
                    <a:pt x="6604" y="3255"/>
                  </a:cubicBezTo>
                  <a:cubicBezTo>
                    <a:pt x="6727" y="3153"/>
                    <a:pt x="6827" y="2962"/>
                    <a:pt x="6747" y="2832"/>
                  </a:cubicBezTo>
                  <a:cubicBezTo>
                    <a:pt x="6694" y="2747"/>
                    <a:pt x="6590" y="2729"/>
                    <a:pt x="6491" y="2729"/>
                  </a:cubicBezTo>
                  <a:cubicBezTo>
                    <a:pt x="6474" y="2729"/>
                    <a:pt x="6457" y="2729"/>
                    <a:pt x="6441" y="2730"/>
                  </a:cubicBezTo>
                  <a:cubicBezTo>
                    <a:pt x="5981" y="2747"/>
                    <a:pt x="5532" y="2847"/>
                    <a:pt x="5074" y="2886"/>
                  </a:cubicBezTo>
                  <a:lnTo>
                    <a:pt x="4154" y="2966"/>
                  </a:lnTo>
                  <a:cubicBezTo>
                    <a:pt x="4151" y="2936"/>
                    <a:pt x="4150" y="2904"/>
                    <a:pt x="4147" y="2873"/>
                  </a:cubicBezTo>
                  <a:cubicBezTo>
                    <a:pt x="4147" y="2864"/>
                    <a:pt x="5153" y="2731"/>
                    <a:pt x="5250" y="2721"/>
                  </a:cubicBezTo>
                  <a:cubicBezTo>
                    <a:pt x="5695" y="2673"/>
                    <a:pt x="6129" y="2563"/>
                    <a:pt x="6544" y="2396"/>
                  </a:cubicBezTo>
                  <a:cubicBezTo>
                    <a:pt x="6625" y="2361"/>
                    <a:pt x="6709" y="2324"/>
                    <a:pt x="6777" y="2261"/>
                  </a:cubicBezTo>
                  <a:cubicBezTo>
                    <a:pt x="6844" y="2197"/>
                    <a:pt x="6891" y="2098"/>
                    <a:pt x="6875" y="2008"/>
                  </a:cubicBezTo>
                  <a:cubicBezTo>
                    <a:pt x="6861" y="1931"/>
                    <a:pt x="6807" y="1865"/>
                    <a:pt x="6732" y="1837"/>
                  </a:cubicBezTo>
                  <a:cubicBezTo>
                    <a:pt x="6664" y="1807"/>
                    <a:pt x="6585" y="1804"/>
                    <a:pt x="6509" y="1804"/>
                  </a:cubicBezTo>
                  <a:cubicBezTo>
                    <a:pt x="6162" y="1807"/>
                    <a:pt x="5815" y="1893"/>
                    <a:pt x="5469" y="1925"/>
                  </a:cubicBezTo>
                  <a:cubicBezTo>
                    <a:pt x="5004" y="1970"/>
                    <a:pt x="4540" y="2015"/>
                    <a:pt x="4075" y="2064"/>
                  </a:cubicBezTo>
                  <a:cubicBezTo>
                    <a:pt x="4071" y="2038"/>
                    <a:pt x="4070" y="2013"/>
                    <a:pt x="4067" y="1988"/>
                  </a:cubicBezTo>
                  <a:cubicBezTo>
                    <a:pt x="4423" y="1925"/>
                    <a:pt x="4780" y="1840"/>
                    <a:pt x="5127" y="1775"/>
                  </a:cubicBezTo>
                  <a:cubicBezTo>
                    <a:pt x="5426" y="1720"/>
                    <a:pt x="5759" y="1701"/>
                    <a:pt x="6051" y="1600"/>
                  </a:cubicBezTo>
                  <a:cubicBezTo>
                    <a:pt x="6208" y="1547"/>
                    <a:pt x="6295" y="1467"/>
                    <a:pt x="6346" y="1297"/>
                  </a:cubicBezTo>
                  <a:cubicBezTo>
                    <a:pt x="6369" y="1217"/>
                    <a:pt x="6348" y="1014"/>
                    <a:pt x="6245" y="1008"/>
                  </a:cubicBezTo>
                  <a:cubicBezTo>
                    <a:pt x="6033" y="997"/>
                    <a:pt x="5822" y="991"/>
                    <a:pt x="5611" y="991"/>
                  </a:cubicBezTo>
                  <a:cubicBezTo>
                    <a:pt x="5281" y="991"/>
                    <a:pt x="4951" y="1005"/>
                    <a:pt x="4621" y="1031"/>
                  </a:cubicBezTo>
                  <a:cubicBezTo>
                    <a:pt x="4473" y="1144"/>
                    <a:pt x="3990" y="1099"/>
                    <a:pt x="3800" y="1132"/>
                  </a:cubicBezTo>
                  <a:cubicBezTo>
                    <a:pt x="3482" y="1188"/>
                    <a:pt x="3168" y="1287"/>
                    <a:pt x="2855" y="1365"/>
                  </a:cubicBezTo>
                  <a:cubicBezTo>
                    <a:pt x="2830" y="1371"/>
                    <a:pt x="2803" y="1376"/>
                    <a:pt x="2777" y="1376"/>
                  </a:cubicBezTo>
                  <a:cubicBezTo>
                    <a:pt x="2739" y="1376"/>
                    <a:pt x="2705" y="1366"/>
                    <a:pt x="2686" y="1334"/>
                  </a:cubicBezTo>
                  <a:cubicBezTo>
                    <a:pt x="2649" y="1271"/>
                    <a:pt x="2718" y="1199"/>
                    <a:pt x="2779" y="1159"/>
                  </a:cubicBezTo>
                  <a:cubicBezTo>
                    <a:pt x="3185" y="891"/>
                    <a:pt x="3833" y="631"/>
                    <a:pt x="4028" y="165"/>
                  </a:cubicBezTo>
                  <a:cubicBezTo>
                    <a:pt x="4079" y="44"/>
                    <a:pt x="4023" y="0"/>
                    <a:pt x="3913" y="0"/>
                  </a:cubicBezTo>
                  <a:close/>
                </a:path>
              </a:pathLst>
            </a:custGeom>
            <a:solidFill>
              <a:srgbClr val="DF9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g130e5ba7df1_0_1029"/>
            <p:cNvSpPr/>
            <p:nvPr/>
          </p:nvSpPr>
          <p:spPr>
            <a:xfrm>
              <a:off x="1315721" y="2534047"/>
              <a:ext cx="538501" cy="994949"/>
            </a:xfrm>
            <a:custGeom>
              <a:avLst/>
              <a:gdLst/>
              <a:ahLst/>
              <a:cxnLst/>
              <a:rect l="l" t="t" r="r" b="b"/>
              <a:pathLst>
                <a:path w="17162" h="31709" extrusionOk="0">
                  <a:moveTo>
                    <a:pt x="4442" y="0"/>
                  </a:moveTo>
                  <a:cubicBezTo>
                    <a:pt x="3393" y="0"/>
                    <a:pt x="2320" y="452"/>
                    <a:pt x="1577" y="1211"/>
                  </a:cubicBezTo>
                  <a:cubicBezTo>
                    <a:pt x="423" y="2388"/>
                    <a:pt x="0" y="4142"/>
                    <a:pt x="156" y="5783"/>
                  </a:cubicBezTo>
                  <a:cubicBezTo>
                    <a:pt x="163" y="5858"/>
                    <a:pt x="172" y="5934"/>
                    <a:pt x="182" y="6010"/>
                  </a:cubicBezTo>
                  <a:cubicBezTo>
                    <a:pt x="203" y="6180"/>
                    <a:pt x="230" y="6348"/>
                    <a:pt x="263" y="6514"/>
                  </a:cubicBezTo>
                  <a:lnTo>
                    <a:pt x="14421" y="31665"/>
                  </a:lnTo>
                  <a:lnTo>
                    <a:pt x="14445" y="31709"/>
                  </a:lnTo>
                  <a:lnTo>
                    <a:pt x="16980" y="31709"/>
                  </a:lnTo>
                  <a:cubicBezTo>
                    <a:pt x="17036" y="31403"/>
                    <a:pt x="17096" y="31099"/>
                    <a:pt x="17162" y="30796"/>
                  </a:cubicBezTo>
                  <a:cubicBezTo>
                    <a:pt x="15145" y="27452"/>
                    <a:pt x="13866" y="23972"/>
                    <a:pt x="13012" y="20170"/>
                  </a:cubicBezTo>
                  <a:cubicBezTo>
                    <a:pt x="12586" y="18275"/>
                    <a:pt x="11994" y="16494"/>
                    <a:pt x="11678" y="14583"/>
                  </a:cubicBezTo>
                  <a:cubicBezTo>
                    <a:pt x="11578" y="13980"/>
                    <a:pt x="11475" y="13379"/>
                    <a:pt x="11367" y="12777"/>
                  </a:cubicBezTo>
                  <a:cubicBezTo>
                    <a:pt x="11086" y="11229"/>
                    <a:pt x="10768" y="9687"/>
                    <a:pt x="10368" y="8164"/>
                  </a:cubicBezTo>
                  <a:cubicBezTo>
                    <a:pt x="9943" y="6544"/>
                    <a:pt x="9243" y="5314"/>
                    <a:pt x="8505" y="3852"/>
                  </a:cubicBezTo>
                  <a:cubicBezTo>
                    <a:pt x="7882" y="2616"/>
                    <a:pt x="7349" y="1182"/>
                    <a:pt x="6096" y="437"/>
                  </a:cubicBezTo>
                  <a:cubicBezTo>
                    <a:pt x="5592" y="138"/>
                    <a:pt x="5021" y="0"/>
                    <a:pt x="4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g130e5ba7df1_0_1029"/>
            <p:cNvSpPr/>
            <p:nvPr/>
          </p:nvSpPr>
          <p:spPr>
            <a:xfrm>
              <a:off x="1566616" y="2802356"/>
              <a:ext cx="54597" cy="277189"/>
            </a:xfrm>
            <a:custGeom>
              <a:avLst/>
              <a:gdLst/>
              <a:ahLst/>
              <a:cxnLst/>
              <a:rect l="l" t="t" r="r" b="b"/>
              <a:pathLst>
                <a:path w="1740" h="8834" extrusionOk="0">
                  <a:moveTo>
                    <a:pt x="102" y="0"/>
                  </a:moveTo>
                  <a:cubicBezTo>
                    <a:pt x="51" y="0"/>
                    <a:pt x="0" y="22"/>
                    <a:pt x="15" y="63"/>
                  </a:cubicBezTo>
                  <a:cubicBezTo>
                    <a:pt x="825" y="2242"/>
                    <a:pt x="1320" y="4526"/>
                    <a:pt x="1487" y="6844"/>
                  </a:cubicBezTo>
                  <a:cubicBezTo>
                    <a:pt x="1533" y="7490"/>
                    <a:pt x="1553" y="8136"/>
                    <a:pt x="1547" y="8783"/>
                  </a:cubicBezTo>
                  <a:cubicBezTo>
                    <a:pt x="1547" y="8817"/>
                    <a:pt x="1591" y="8833"/>
                    <a:pt x="1636" y="8833"/>
                  </a:cubicBezTo>
                  <a:cubicBezTo>
                    <a:pt x="1679" y="8833"/>
                    <a:pt x="1723" y="8817"/>
                    <a:pt x="1723" y="8783"/>
                  </a:cubicBezTo>
                  <a:cubicBezTo>
                    <a:pt x="1740" y="6464"/>
                    <a:pt x="1430" y="4153"/>
                    <a:pt x="799" y="1919"/>
                  </a:cubicBezTo>
                  <a:cubicBezTo>
                    <a:pt x="619" y="1285"/>
                    <a:pt x="415" y="656"/>
                    <a:pt x="184" y="37"/>
                  </a:cubicBezTo>
                  <a:cubicBezTo>
                    <a:pt x="174" y="12"/>
                    <a:pt x="138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g130e5ba7df1_0_1029"/>
            <p:cNvSpPr/>
            <p:nvPr/>
          </p:nvSpPr>
          <p:spPr>
            <a:xfrm>
              <a:off x="1985631" y="4397557"/>
              <a:ext cx="253718" cy="253718"/>
            </a:xfrm>
            <a:custGeom>
              <a:avLst/>
              <a:gdLst/>
              <a:ahLst/>
              <a:cxnLst/>
              <a:rect l="l" t="t" r="r" b="b"/>
              <a:pathLst>
                <a:path w="8086" h="8086" extrusionOk="0">
                  <a:moveTo>
                    <a:pt x="4044" y="0"/>
                  </a:moveTo>
                  <a:cubicBezTo>
                    <a:pt x="1812" y="0"/>
                    <a:pt x="1" y="1810"/>
                    <a:pt x="1" y="4042"/>
                  </a:cubicBezTo>
                  <a:cubicBezTo>
                    <a:pt x="1" y="6275"/>
                    <a:pt x="1812" y="8085"/>
                    <a:pt x="4044" y="8085"/>
                  </a:cubicBezTo>
                  <a:cubicBezTo>
                    <a:pt x="6276" y="8085"/>
                    <a:pt x="8086" y="6276"/>
                    <a:pt x="8086" y="4042"/>
                  </a:cubicBezTo>
                  <a:cubicBezTo>
                    <a:pt x="8086" y="1810"/>
                    <a:pt x="6276" y="0"/>
                    <a:pt x="40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g130e5ba7df1_0_1029"/>
            <p:cNvSpPr/>
            <p:nvPr/>
          </p:nvSpPr>
          <p:spPr>
            <a:xfrm>
              <a:off x="2008380" y="4427867"/>
              <a:ext cx="200659" cy="193066"/>
            </a:xfrm>
            <a:custGeom>
              <a:avLst/>
              <a:gdLst/>
              <a:ahLst/>
              <a:cxnLst/>
              <a:rect l="l" t="t" r="r" b="b"/>
              <a:pathLst>
                <a:path w="6395" h="6153" extrusionOk="0">
                  <a:moveTo>
                    <a:pt x="3319" y="1"/>
                  </a:moveTo>
                  <a:cubicBezTo>
                    <a:pt x="2074" y="1"/>
                    <a:pt x="952" y="749"/>
                    <a:pt x="476" y="1900"/>
                  </a:cubicBezTo>
                  <a:cubicBezTo>
                    <a:pt x="0" y="3049"/>
                    <a:pt x="263" y="4371"/>
                    <a:pt x="1144" y="5251"/>
                  </a:cubicBezTo>
                  <a:cubicBezTo>
                    <a:pt x="1732" y="5840"/>
                    <a:pt x="2519" y="6153"/>
                    <a:pt x="3320" y="6153"/>
                  </a:cubicBezTo>
                  <a:cubicBezTo>
                    <a:pt x="3716" y="6153"/>
                    <a:pt x="4115" y="6076"/>
                    <a:pt x="4495" y="5919"/>
                  </a:cubicBezTo>
                  <a:cubicBezTo>
                    <a:pt x="5644" y="5441"/>
                    <a:pt x="6394" y="4321"/>
                    <a:pt x="6394" y="3076"/>
                  </a:cubicBezTo>
                  <a:cubicBezTo>
                    <a:pt x="6394" y="1378"/>
                    <a:pt x="5017" y="1"/>
                    <a:pt x="3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g130e5ba7df1_0_1029"/>
            <p:cNvSpPr/>
            <p:nvPr/>
          </p:nvSpPr>
          <p:spPr>
            <a:xfrm>
              <a:off x="2079418" y="3920524"/>
              <a:ext cx="66207" cy="628711"/>
            </a:xfrm>
            <a:custGeom>
              <a:avLst/>
              <a:gdLst/>
              <a:ahLst/>
              <a:cxnLst/>
              <a:rect l="l" t="t" r="r" b="b"/>
              <a:pathLst>
                <a:path w="2110" h="20037" extrusionOk="0">
                  <a:moveTo>
                    <a:pt x="0" y="0"/>
                  </a:moveTo>
                  <a:lnTo>
                    <a:pt x="0" y="20021"/>
                  </a:lnTo>
                  <a:cubicBezTo>
                    <a:pt x="0" y="20030"/>
                    <a:pt x="6" y="20037"/>
                    <a:pt x="14" y="20037"/>
                  </a:cubicBezTo>
                  <a:lnTo>
                    <a:pt x="2094" y="20037"/>
                  </a:lnTo>
                  <a:cubicBezTo>
                    <a:pt x="2102" y="20037"/>
                    <a:pt x="2110" y="20030"/>
                    <a:pt x="2110" y="20021"/>
                  </a:cubicBezTo>
                  <a:lnTo>
                    <a:pt x="2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g130e5ba7df1_0_1029"/>
            <p:cNvSpPr/>
            <p:nvPr/>
          </p:nvSpPr>
          <p:spPr>
            <a:xfrm>
              <a:off x="1070192" y="3920524"/>
              <a:ext cx="3956891" cy="275745"/>
            </a:xfrm>
            <a:custGeom>
              <a:avLst/>
              <a:gdLst/>
              <a:ahLst/>
              <a:cxnLst/>
              <a:rect l="l" t="t" r="r" b="b"/>
              <a:pathLst>
                <a:path w="126106" h="8788" extrusionOk="0">
                  <a:moveTo>
                    <a:pt x="1" y="0"/>
                  </a:moveTo>
                  <a:lnTo>
                    <a:pt x="1" y="8788"/>
                  </a:lnTo>
                  <a:lnTo>
                    <a:pt x="126105" y="8788"/>
                  </a:lnTo>
                  <a:lnTo>
                    <a:pt x="126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g130e5ba7df1_0_1029"/>
            <p:cNvSpPr/>
            <p:nvPr/>
          </p:nvSpPr>
          <p:spPr>
            <a:xfrm>
              <a:off x="3797242" y="3261534"/>
              <a:ext cx="1348385" cy="716944"/>
            </a:xfrm>
            <a:custGeom>
              <a:avLst/>
              <a:gdLst/>
              <a:ahLst/>
              <a:cxnLst/>
              <a:rect l="l" t="t" r="r" b="b"/>
              <a:pathLst>
                <a:path w="42973" h="22849" extrusionOk="0">
                  <a:moveTo>
                    <a:pt x="0" y="0"/>
                  </a:moveTo>
                  <a:lnTo>
                    <a:pt x="0" y="22849"/>
                  </a:lnTo>
                  <a:lnTo>
                    <a:pt x="42973" y="22849"/>
                  </a:lnTo>
                  <a:lnTo>
                    <a:pt x="429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g130e5ba7df1_0_1029"/>
            <p:cNvSpPr/>
            <p:nvPr/>
          </p:nvSpPr>
          <p:spPr>
            <a:xfrm>
              <a:off x="3797242" y="3151211"/>
              <a:ext cx="1348385" cy="44180"/>
            </a:xfrm>
            <a:custGeom>
              <a:avLst/>
              <a:gdLst/>
              <a:ahLst/>
              <a:cxnLst/>
              <a:rect l="l" t="t" r="r" b="b"/>
              <a:pathLst>
                <a:path w="42973" h="1408" extrusionOk="0">
                  <a:moveTo>
                    <a:pt x="0" y="1"/>
                  </a:moveTo>
                  <a:lnTo>
                    <a:pt x="0" y="1407"/>
                  </a:lnTo>
                  <a:lnTo>
                    <a:pt x="42973" y="1407"/>
                  </a:lnTo>
                  <a:lnTo>
                    <a:pt x="429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30e5ba7df1_0_1029"/>
            <p:cNvSpPr/>
            <p:nvPr/>
          </p:nvSpPr>
          <p:spPr>
            <a:xfrm>
              <a:off x="3797242" y="3151211"/>
              <a:ext cx="44148" cy="696267"/>
            </a:xfrm>
            <a:custGeom>
              <a:avLst/>
              <a:gdLst/>
              <a:ahLst/>
              <a:cxnLst/>
              <a:rect l="l" t="t" r="r" b="b"/>
              <a:pathLst>
                <a:path w="1407" h="22190" extrusionOk="0">
                  <a:moveTo>
                    <a:pt x="0" y="1"/>
                  </a:moveTo>
                  <a:lnTo>
                    <a:pt x="0" y="22190"/>
                  </a:lnTo>
                  <a:lnTo>
                    <a:pt x="1407" y="22190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g130e5ba7df1_0_1029"/>
            <p:cNvSpPr/>
            <p:nvPr/>
          </p:nvSpPr>
          <p:spPr>
            <a:xfrm>
              <a:off x="3841359" y="3316633"/>
              <a:ext cx="1260152" cy="474302"/>
            </a:xfrm>
            <a:custGeom>
              <a:avLst/>
              <a:gdLst/>
              <a:ahLst/>
              <a:cxnLst/>
              <a:rect l="l" t="t" r="r" b="b"/>
              <a:pathLst>
                <a:path w="40161" h="15116" extrusionOk="0">
                  <a:moveTo>
                    <a:pt x="1" y="1"/>
                  </a:moveTo>
                  <a:lnTo>
                    <a:pt x="1" y="15116"/>
                  </a:lnTo>
                  <a:lnTo>
                    <a:pt x="40160" y="15116"/>
                  </a:lnTo>
                  <a:lnTo>
                    <a:pt x="40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g130e5ba7df1_0_1029"/>
            <p:cNvSpPr/>
            <p:nvPr/>
          </p:nvSpPr>
          <p:spPr>
            <a:xfrm>
              <a:off x="3827553" y="4397557"/>
              <a:ext cx="253718" cy="253718"/>
            </a:xfrm>
            <a:custGeom>
              <a:avLst/>
              <a:gdLst/>
              <a:ahLst/>
              <a:cxnLst/>
              <a:rect l="l" t="t" r="r" b="b"/>
              <a:pathLst>
                <a:path w="8086" h="8086" extrusionOk="0">
                  <a:moveTo>
                    <a:pt x="4044" y="0"/>
                  </a:moveTo>
                  <a:cubicBezTo>
                    <a:pt x="1811" y="0"/>
                    <a:pt x="1" y="1810"/>
                    <a:pt x="1" y="4042"/>
                  </a:cubicBezTo>
                  <a:cubicBezTo>
                    <a:pt x="1" y="6275"/>
                    <a:pt x="1811" y="8085"/>
                    <a:pt x="4044" y="8085"/>
                  </a:cubicBezTo>
                  <a:cubicBezTo>
                    <a:pt x="6276" y="8085"/>
                    <a:pt x="8085" y="6276"/>
                    <a:pt x="8085" y="4042"/>
                  </a:cubicBezTo>
                  <a:cubicBezTo>
                    <a:pt x="8085" y="1810"/>
                    <a:pt x="6276" y="0"/>
                    <a:pt x="40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g130e5ba7df1_0_1029"/>
            <p:cNvSpPr/>
            <p:nvPr/>
          </p:nvSpPr>
          <p:spPr>
            <a:xfrm>
              <a:off x="3850302" y="4427867"/>
              <a:ext cx="200659" cy="193066"/>
            </a:xfrm>
            <a:custGeom>
              <a:avLst/>
              <a:gdLst/>
              <a:ahLst/>
              <a:cxnLst/>
              <a:rect l="l" t="t" r="r" b="b"/>
              <a:pathLst>
                <a:path w="6395" h="6153" extrusionOk="0">
                  <a:moveTo>
                    <a:pt x="3319" y="1"/>
                  </a:moveTo>
                  <a:cubicBezTo>
                    <a:pt x="2074" y="1"/>
                    <a:pt x="952" y="751"/>
                    <a:pt x="476" y="1900"/>
                  </a:cubicBezTo>
                  <a:cubicBezTo>
                    <a:pt x="0" y="3049"/>
                    <a:pt x="263" y="4372"/>
                    <a:pt x="1143" y="5251"/>
                  </a:cubicBezTo>
                  <a:cubicBezTo>
                    <a:pt x="1732" y="5840"/>
                    <a:pt x="2519" y="6153"/>
                    <a:pt x="3320" y="6153"/>
                  </a:cubicBezTo>
                  <a:cubicBezTo>
                    <a:pt x="3716" y="6153"/>
                    <a:pt x="4115" y="6076"/>
                    <a:pt x="4495" y="5919"/>
                  </a:cubicBezTo>
                  <a:cubicBezTo>
                    <a:pt x="5644" y="5441"/>
                    <a:pt x="6394" y="4321"/>
                    <a:pt x="6394" y="3076"/>
                  </a:cubicBezTo>
                  <a:cubicBezTo>
                    <a:pt x="6394" y="1378"/>
                    <a:pt x="5017" y="1"/>
                    <a:pt x="3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g130e5ba7df1_0_1029"/>
            <p:cNvSpPr/>
            <p:nvPr/>
          </p:nvSpPr>
          <p:spPr>
            <a:xfrm>
              <a:off x="3921309" y="3920524"/>
              <a:ext cx="66175" cy="628711"/>
            </a:xfrm>
            <a:custGeom>
              <a:avLst/>
              <a:gdLst/>
              <a:ahLst/>
              <a:cxnLst/>
              <a:rect l="l" t="t" r="r" b="b"/>
              <a:pathLst>
                <a:path w="2109" h="20037" extrusionOk="0">
                  <a:moveTo>
                    <a:pt x="1" y="0"/>
                  </a:moveTo>
                  <a:lnTo>
                    <a:pt x="1" y="20021"/>
                  </a:lnTo>
                  <a:cubicBezTo>
                    <a:pt x="1" y="20030"/>
                    <a:pt x="8" y="20037"/>
                    <a:pt x="15" y="20037"/>
                  </a:cubicBezTo>
                  <a:lnTo>
                    <a:pt x="2095" y="20037"/>
                  </a:lnTo>
                  <a:cubicBezTo>
                    <a:pt x="2102" y="20037"/>
                    <a:pt x="2109" y="20030"/>
                    <a:pt x="2109" y="20021"/>
                  </a:cubicBezTo>
                  <a:lnTo>
                    <a:pt x="21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g130e5ba7df1_0_1029"/>
            <p:cNvSpPr/>
            <p:nvPr/>
          </p:nvSpPr>
          <p:spPr>
            <a:xfrm>
              <a:off x="4869851" y="4397557"/>
              <a:ext cx="253718" cy="253718"/>
            </a:xfrm>
            <a:custGeom>
              <a:avLst/>
              <a:gdLst/>
              <a:ahLst/>
              <a:cxnLst/>
              <a:rect l="l" t="t" r="r" b="b"/>
              <a:pathLst>
                <a:path w="8086" h="8086" extrusionOk="0">
                  <a:moveTo>
                    <a:pt x="4043" y="0"/>
                  </a:moveTo>
                  <a:cubicBezTo>
                    <a:pt x="1810" y="0"/>
                    <a:pt x="1" y="1810"/>
                    <a:pt x="1" y="4042"/>
                  </a:cubicBezTo>
                  <a:cubicBezTo>
                    <a:pt x="1" y="6275"/>
                    <a:pt x="1810" y="8085"/>
                    <a:pt x="4043" y="8085"/>
                  </a:cubicBezTo>
                  <a:cubicBezTo>
                    <a:pt x="6275" y="8085"/>
                    <a:pt x="8086" y="6276"/>
                    <a:pt x="8086" y="4042"/>
                  </a:cubicBezTo>
                  <a:cubicBezTo>
                    <a:pt x="8086" y="1810"/>
                    <a:pt x="6275" y="0"/>
                    <a:pt x="40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g130e5ba7df1_0_1029"/>
            <p:cNvSpPr/>
            <p:nvPr/>
          </p:nvSpPr>
          <p:spPr>
            <a:xfrm>
              <a:off x="4892599" y="4427867"/>
              <a:ext cx="200628" cy="193066"/>
            </a:xfrm>
            <a:custGeom>
              <a:avLst/>
              <a:gdLst/>
              <a:ahLst/>
              <a:cxnLst/>
              <a:rect l="l" t="t" r="r" b="b"/>
              <a:pathLst>
                <a:path w="6394" h="6153" extrusionOk="0">
                  <a:moveTo>
                    <a:pt x="3318" y="1"/>
                  </a:moveTo>
                  <a:cubicBezTo>
                    <a:pt x="2074" y="1"/>
                    <a:pt x="952" y="749"/>
                    <a:pt x="476" y="1900"/>
                  </a:cubicBezTo>
                  <a:cubicBezTo>
                    <a:pt x="0" y="3049"/>
                    <a:pt x="263" y="4371"/>
                    <a:pt x="1144" y="5251"/>
                  </a:cubicBezTo>
                  <a:cubicBezTo>
                    <a:pt x="1732" y="5840"/>
                    <a:pt x="2519" y="6153"/>
                    <a:pt x="3320" y="6153"/>
                  </a:cubicBezTo>
                  <a:cubicBezTo>
                    <a:pt x="3716" y="6153"/>
                    <a:pt x="4115" y="6076"/>
                    <a:pt x="4495" y="5919"/>
                  </a:cubicBezTo>
                  <a:cubicBezTo>
                    <a:pt x="5644" y="5441"/>
                    <a:pt x="6393" y="4321"/>
                    <a:pt x="6393" y="3076"/>
                  </a:cubicBezTo>
                  <a:cubicBezTo>
                    <a:pt x="6393" y="1378"/>
                    <a:pt x="5017" y="1"/>
                    <a:pt x="33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g130e5ba7df1_0_1029"/>
            <p:cNvSpPr/>
            <p:nvPr/>
          </p:nvSpPr>
          <p:spPr>
            <a:xfrm>
              <a:off x="943365" y="4397557"/>
              <a:ext cx="253718" cy="253718"/>
            </a:xfrm>
            <a:custGeom>
              <a:avLst/>
              <a:gdLst/>
              <a:ahLst/>
              <a:cxnLst/>
              <a:rect l="l" t="t" r="r" b="b"/>
              <a:pathLst>
                <a:path w="8086" h="8086" extrusionOk="0">
                  <a:moveTo>
                    <a:pt x="4044" y="0"/>
                  </a:moveTo>
                  <a:cubicBezTo>
                    <a:pt x="1810" y="0"/>
                    <a:pt x="1" y="1810"/>
                    <a:pt x="1" y="4042"/>
                  </a:cubicBezTo>
                  <a:cubicBezTo>
                    <a:pt x="1" y="6275"/>
                    <a:pt x="1812" y="8085"/>
                    <a:pt x="4044" y="8085"/>
                  </a:cubicBezTo>
                  <a:cubicBezTo>
                    <a:pt x="6276" y="8085"/>
                    <a:pt x="8086" y="6276"/>
                    <a:pt x="8086" y="4042"/>
                  </a:cubicBezTo>
                  <a:cubicBezTo>
                    <a:pt x="8086" y="1810"/>
                    <a:pt x="6276" y="0"/>
                    <a:pt x="40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g130e5ba7df1_0_1029"/>
            <p:cNvSpPr/>
            <p:nvPr/>
          </p:nvSpPr>
          <p:spPr>
            <a:xfrm>
              <a:off x="966113" y="4427867"/>
              <a:ext cx="200628" cy="193066"/>
            </a:xfrm>
            <a:custGeom>
              <a:avLst/>
              <a:gdLst/>
              <a:ahLst/>
              <a:cxnLst/>
              <a:rect l="l" t="t" r="r" b="b"/>
              <a:pathLst>
                <a:path w="6394" h="6153" extrusionOk="0">
                  <a:moveTo>
                    <a:pt x="3318" y="1"/>
                  </a:moveTo>
                  <a:cubicBezTo>
                    <a:pt x="2074" y="1"/>
                    <a:pt x="952" y="749"/>
                    <a:pt x="476" y="1900"/>
                  </a:cubicBezTo>
                  <a:cubicBezTo>
                    <a:pt x="1" y="3049"/>
                    <a:pt x="264" y="4371"/>
                    <a:pt x="1142" y="5251"/>
                  </a:cubicBezTo>
                  <a:cubicBezTo>
                    <a:pt x="1732" y="5840"/>
                    <a:pt x="2519" y="6153"/>
                    <a:pt x="3320" y="6153"/>
                  </a:cubicBezTo>
                  <a:cubicBezTo>
                    <a:pt x="3716" y="6153"/>
                    <a:pt x="4115" y="6076"/>
                    <a:pt x="4495" y="5919"/>
                  </a:cubicBezTo>
                  <a:cubicBezTo>
                    <a:pt x="5644" y="5441"/>
                    <a:pt x="6393" y="4321"/>
                    <a:pt x="6393" y="3076"/>
                  </a:cubicBezTo>
                  <a:cubicBezTo>
                    <a:pt x="6393" y="1378"/>
                    <a:pt x="5017" y="1"/>
                    <a:pt x="33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g130e5ba7df1_0_1029"/>
            <p:cNvSpPr/>
            <p:nvPr/>
          </p:nvSpPr>
          <p:spPr>
            <a:xfrm>
              <a:off x="1037089" y="3920524"/>
              <a:ext cx="66238" cy="628711"/>
            </a:xfrm>
            <a:custGeom>
              <a:avLst/>
              <a:gdLst/>
              <a:ahLst/>
              <a:cxnLst/>
              <a:rect l="l" t="t" r="r" b="b"/>
              <a:pathLst>
                <a:path w="2111" h="20037" extrusionOk="0">
                  <a:moveTo>
                    <a:pt x="1" y="0"/>
                  </a:moveTo>
                  <a:lnTo>
                    <a:pt x="1" y="20021"/>
                  </a:lnTo>
                  <a:cubicBezTo>
                    <a:pt x="1" y="20030"/>
                    <a:pt x="8" y="20037"/>
                    <a:pt x="17" y="20037"/>
                  </a:cubicBezTo>
                  <a:lnTo>
                    <a:pt x="2095" y="20037"/>
                  </a:lnTo>
                  <a:cubicBezTo>
                    <a:pt x="2103" y="20037"/>
                    <a:pt x="2110" y="20030"/>
                    <a:pt x="2110" y="20021"/>
                  </a:cubicBezTo>
                  <a:lnTo>
                    <a:pt x="2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g130e5ba7df1_0_1029"/>
            <p:cNvSpPr/>
            <p:nvPr/>
          </p:nvSpPr>
          <p:spPr>
            <a:xfrm>
              <a:off x="904770" y="3790904"/>
              <a:ext cx="4240857" cy="187575"/>
            </a:xfrm>
            <a:custGeom>
              <a:avLst/>
              <a:gdLst/>
              <a:ahLst/>
              <a:cxnLst/>
              <a:rect l="l" t="t" r="r" b="b"/>
              <a:pathLst>
                <a:path w="135156" h="5978" extrusionOk="0">
                  <a:moveTo>
                    <a:pt x="0" y="1"/>
                  </a:moveTo>
                  <a:lnTo>
                    <a:pt x="0" y="5978"/>
                  </a:lnTo>
                  <a:lnTo>
                    <a:pt x="135156" y="5978"/>
                  </a:lnTo>
                  <a:lnTo>
                    <a:pt x="135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g130e5ba7df1_0_1029"/>
            <p:cNvSpPr/>
            <p:nvPr/>
          </p:nvSpPr>
          <p:spPr>
            <a:xfrm>
              <a:off x="4963622" y="3912178"/>
              <a:ext cx="66175" cy="628711"/>
            </a:xfrm>
            <a:custGeom>
              <a:avLst/>
              <a:gdLst/>
              <a:ahLst/>
              <a:cxnLst/>
              <a:rect l="l" t="t" r="r" b="b"/>
              <a:pathLst>
                <a:path w="2109" h="20037" extrusionOk="0">
                  <a:moveTo>
                    <a:pt x="1" y="0"/>
                  </a:moveTo>
                  <a:lnTo>
                    <a:pt x="1" y="20021"/>
                  </a:lnTo>
                  <a:cubicBezTo>
                    <a:pt x="1" y="20030"/>
                    <a:pt x="8" y="20037"/>
                    <a:pt x="15" y="20037"/>
                  </a:cubicBezTo>
                  <a:lnTo>
                    <a:pt x="2095" y="20037"/>
                  </a:lnTo>
                  <a:cubicBezTo>
                    <a:pt x="2102" y="20037"/>
                    <a:pt x="2109" y="20030"/>
                    <a:pt x="2109" y="20021"/>
                  </a:cubicBezTo>
                  <a:lnTo>
                    <a:pt x="21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4" name="Google Shape;2054;g130e5ba7df1_0_1029"/>
          <p:cNvSpPr txBox="1"/>
          <p:nvPr/>
        </p:nvSpPr>
        <p:spPr>
          <a:xfrm>
            <a:off x="1548350" y="1433975"/>
            <a:ext cx="56652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Age: </a:t>
            </a:r>
            <a:r>
              <a:rPr lang="en"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64,</a:t>
            </a:r>
            <a:r>
              <a:rPr lang="en" sz="1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Gender: </a:t>
            </a:r>
            <a:r>
              <a:rPr lang="en"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male</a:t>
            </a:r>
            <a:r>
              <a:rPr lang="en"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" sz="1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bmi: </a:t>
            </a:r>
            <a:r>
              <a:rPr lang="en"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25.027</a:t>
            </a:r>
            <a:r>
              <a:rPr lang="en" sz="1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ethnicity:</a:t>
            </a:r>
            <a:r>
              <a:rPr lang="en"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Asian</a:t>
            </a:r>
            <a:endParaRPr sz="13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55" name="Google Shape;2055;g130e5ba7df1_0_1029"/>
          <p:cNvSpPr txBox="1"/>
          <p:nvPr/>
        </p:nvSpPr>
        <p:spPr>
          <a:xfrm>
            <a:off x="1100141" y="2579043"/>
            <a:ext cx="6943717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Model’s prediction: </a:t>
            </a:r>
            <a:r>
              <a:rPr lang="en"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no hospital death </a:t>
            </a:r>
            <a:r>
              <a:rPr lang="en" sz="1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true label: </a:t>
            </a:r>
            <a:r>
              <a:rPr lang="en"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no hospital death</a:t>
            </a:r>
            <a:endParaRPr sz="13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56" name="Google Shape;2056;g130e5ba7df1_0_1029"/>
          <p:cNvPicPr preferRelativeResize="0"/>
          <p:nvPr/>
        </p:nvPicPr>
        <p:blipFill rotWithShape="1">
          <a:blip r:embed="rId3">
            <a:alphaModFix/>
          </a:blip>
          <a:srcRect b="10982"/>
          <a:stretch/>
        </p:blipFill>
        <p:spPr>
          <a:xfrm>
            <a:off x="293415" y="1957691"/>
            <a:ext cx="8295823" cy="8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p8"/>
          <p:cNvSpPr/>
          <p:nvPr/>
        </p:nvSpPr>
        <p:spPr>
          <a:xfrm>
            <a:off x="2756263" y="4445297"/>
            <a:ext cx="1946100" cy="163200"/>
          </a:xfrm>
          <a:prstGeom prst="ellipse">
            <a:avLst/>
          </a:prstGeom>
          <a:solidFill>
            <a:srgbClr val="556BD0">
              <a:alpha val="4117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2" name="Google Shape;2062;p8"/>
          <p:cNvSpPr/>
          <p:nvPr/>
        </p:nvSpPr>
        <p:spPr>
          <a:xfrm>
            <a:off x="294225" y="4471097"/>
            <a:ext cx="2137800" cy="137400"/>
          </a:xfrm>
          <a:prstGeom prst="ellipse">
            <a:avLst/>
          </a:prstGeom>
          <a:solidFill>
            <a:srgbClr val="556BD0">
              <a:alpha val="4117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3" name="Google Shape;2063;p8"/>
          <p:cNvSpPr txBox="1">
            <a:spLocks noGrp="1"/>
          </p:cNvSpPr>
          <p:nvPr>
            <p:ph type="title"/>
          </p:nvPr>
        </p:nvSpPr>
        <p:spPr>
          <a:xfrm>
            <a:off x="5080359" y="1818377"/>
            <a:ext cx="3476591" cy="10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Fourth meeting:</a:t>
            </a:r>
            <a:br>
              <a:rPr lang="en" sz="3000"/>
            </a:br>
            <a:r>
              <a:rPr lang="en" sz="3000"/>
              <a:t>missing data</a:t>
            </a:r>
            <a:endParaRPr sz="3000"/>
          </a:p>
        </p:txBody>
      </p:sp>
      <p:sp>
        <p:nvSpPr>
          <p:cNvPr id="2064" name="Google Shape;2064;p8"/>
          <p:cNvSpPr txBox="1">
            <a:spLocks noGrp="1"/>
          </p:cNvSpPr>
          <p:nvPr>
            <p:ph type="subTitle" idx="1"/>
          </p:nvPr>
        </p:nvSpPr>
        <p:spPr>
          <a:xfrm>
            <a:off x="5123398" y="2815919"/>
            <a:ext cx="2723700" cy="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How performance is affected by different alternatives of dealing with missing data</a:t>
            </a:r>
            <a:endParaRPr/>
          </a:p>
        </p:txBody>
      </p:sp>
      <p:grpSp>
        <p:nvGrpSpPr>
          <p:cNvPr id="2065" name="Google Shape;2065;p8"/>
          <p:cNvGrpSpPr/>
          <p:nvPr/>
        </p:nvGrpSpPr>
        <p:grpSpPr>
          <a:xfrm>
            <a:off x="1633294" y="3669713"/>
            <a:ext cx="619706" cy="867607"/>
            <a:chOff x="1633294" y="3740888"/>
            <a:chExt cx="619706" cy="867607"/>
          </a:xfrm>
        </p:grpSpPr>
        <p:sp>
          <p:nvSpPr>
            <p:cNvPr id="2066" name="Google Shape;2066;p8"/>
            <p:cNvSpPr/>
            <p:nvPr/>
          </p:nvSpPr>
          <p:spPr>
            <a:xfrm>
              <a:off x="1635120" y="4384442"/>
              <a:ext cx="617878" cy="57388"/>
            </a:xfrm>
            <a:custGeom>
              <a:avLst/>
              <a:gdLst/>
              <a:ahLst/>
              <a:cxnLst/>
              <a:rect l="l" t="t" r="r" b="b"/>
              <a:pathLst>
                <a:path w="20446" h="1899" extrusionOk="0">
                  <a:moveTo>
                    <a:pt x="0" y="1"/>
                  </a:moveTo>
                  <a:lnTo>
                    <a:pt x="0" y="1899"/>
                  </a:lnTo>
                  <a:lnTo>
                    <a:pt x="20446" y="1899"/>
                  </a:lnTo>
                  <a:lnTo>
                    <a:pt x="20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8"/>
            <p:cNvSpPr/>
            <p:nvPr/>
          </p:nvSpPr>
          <p:spPr>
            <a:xfrm>
              <a:off x="1920030" y="4252891"/>
              <a:ext cx="48080" cy="209062"/>
            </a:xfrm>
            <a:custGeom>
              <a:avLst/>
              <a:gdLst/>
              <a:ahLst/>
              <a:cxnLst/>
              <a:rect l="l" t="t" r="r" b="b"/>
              <a:pathLst>
                <a:path w="1591" h="6918" extrusionOk="0">
                  <a:moveTo>
                    <a:pt x="1" y="0"/>
                  </a:moveTo>
                  <a:lnTo>
                    <a:pt x="1" y="6917"/>
                  </a:lnTo>
                  <a:lnTo>
                    <a:pt x="1591" y="6917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8"/>
            <p:cNvSpPr/>
            <p:nvPr/>
          </p:nvSpPr>
          <p:spPr>
            <a:xfrm>
              <a:off x="1941003" y="4252891"/>
              <a:ext cx="27107" cy="209062"/>
            </a:xfrm>
            <a:custGeom>
              <a:avLst/>
              <a:gdLst/>
              <a:ahLst/>
              <a:cxnLst/>
              <a:rect l="l" t="t" r="r" b="b"/>
              <a:pathLst>
                <a:path w="897" h="6918" extrusionOk="0">
                  <a:moveTo>
                    <a:pt x="1" y="0"/>
                  </a:moveTo>
                  <a:lnTo>
                    <a:pt x="1" y="6917"/>
                  </a:lnTo>
                  <a:lnTo>
                    <a:pt x="897" y="691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8"/>
            <p:cNvSpPr/>
            <p:nvPr/>
          </p:nvSpPr>
          <p:spPr>
            <a:xfrm>
              <a:off x="1889066" y="3815927"/>
              <a:ext cx="110031" cy="478715"/>
            </a:xfrm>
            <a:custGeom>
              <a:avLst/>
              <a:gdLst/>
              <a:ahLst/>
              <a:cxnLst/>
              <a:rect l="l" t="t" r="r" b="b"/>
              <a:pathLst>
                <a:path w="3641" h="15841" extrusionOk="0">
                  <a:moveTo>
                    <a:pt x="1" y="1"/>
                  </a:moveTo>
                  <a:lnTo>
                    <a:pt x="1" y="15841"/>
                  </a:lnTo>
                  <a:lnTo>
                    <a:pt x="3641" y="15841"/>
                  </a:lnTo>
                  <a:lnTo>
                    <a:pt x="3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8"/>
            <p:cNvSpPr/>
            <p:nvPr/>
          </p:nvSpPr>
          <p:spPr>
            <a:xfrm>
              <a:off x="1958544" y="3815927"/>
              <a:ext cx="19099" cy="478715"/>
            </a:xfrm>
            <a:custGeom>
              <a:avLst/>
              <a:gdLst/>
              <a:ahLst/>
              <a:cxnLst/>
              <a:rect l="l" t="t" r="r" b="b"/>
              <a:pathLst>
                <a:path w="632" h="15841" extrusionOk="0">
                  <a:moveTo>
                    <a:pt x="1" y="1"/>
                  </a:moveTo>
                  <a:lnTo>
                    <a:pt x="1" y="15841"/>
                  </a:lnTo>
                  <a:lnTo>
                    <a:pt x="632" y="15841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8"/>
            <p:cNvSpPr/>
            <p:nvPr/>
          </p:nvSpPr>
          <p:spPr>
            <a:xfrm>
              <a:off x="1668078" y="3740888"/>
              <a:ext cx="551999" cy="150133"/>
            </a:xfrm>
            <a:custGeom>
              <a:avLst/>
              <a:gdLst/>
              <a:ahLst/>
              <a:cxnLst/>
              <a:rect l="l" t="t" r="r" b="b"/>
              <a:pathLst>
                <a:path w="18266" h="4968" extrusionOk="0">
                  <a:moveTo>
                    <a:pt x="1478" y="0"/>
                  </a:moveTo>
                  <a:cubicBezTo>
                    <a:pt x="662" y="0"/>
                    <a:pt x="0" y="661"/>
                    <a:pt x="0" y="1477"/>
                  </a:cubicBezTo>
                  <a:lnTo>
                    <a:pt x="0" y="3489"/>
                  </a:lnTo>
                  <a:cubicBezTo>
                    <a:pt x="0" y="4305"/>
                    <a:pt x="662" y="4967"/>
                    <a:pt x="1478" y="4967"/>
                  </a:cubicBezTo>
                  <a:lnTo>
                    <a:pt x="16786" y="4967"/>
                  </a:lnTo>
                  <a:cubicBezTo>
                    <a:pt x="17602" y="4967"/>
                    <a:pt x="18265" y="4305"/>
                    <a:pt x="18265" y="3489"/>
                  </a:cubicBezTo>
                  <a:lnTo>
                    <a:pt x="18265" y="1477"/>
                  </a:lnTo>
                  <a:cubicBezTo>
                    <a:pt x="18265" y="661"/>
                    <a:pt x="17604" y="0"/>
                    <a:pt x="16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8"/>
            <p:cNvSpPr/>
            <p:nvPr/>
          </p:nvSpPr>
          <p:spPr>
            <a:xfrm>
              <a:off x="1668078" y="3815715"/>
              <a:ext cx="551999" cy="75308"/>
            </a:xfrm>
            <a:custGeom>
              <a:avLst/>
              <a:gdLst/>
              <a:ahLst/>
              <a:cxnLst/>
              <a:rect l="l" t="t" r="r" b="b"/>
              <a:pathLst>
                <a:path w="18266" h="2492" extrusionOk="0">
                  <a:moveTo>
                    <a:pt x="0" y="1"/>
                  </a:moveTo>
                  <a:lnTo>
                    <a:pt x="0" y="1013"/>
                  </a:lnTo>
                  <a:cubicBezTo>
                    <a:pt x="0" y="1829"/>
                    <a:pt x="662" y="2491"/>
                    <a:pt x="1478" y="2491"/>
                  </a:cubicBezTo>
                  <a:lnTo>
                    <a:pt x="16788" y="2491"/>
                  </a:lnTo>
                  <a:cubicBezTo>
                    <a:pt x="17604" y="2491"/>
                    <a:pt x="18265" y="1829"/>
                    <a:pt x="18265" y="1013"/>
                  </a:cubicBezTo>
                  <a:lnTo>
                    <a:pt x="18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8"/>
            <p:cNvSpPr/>
            <p:nvPr/>
          </p:nvSpPr>
          <p:spPr>
            <a:xfrm>
              <a:off x="2101477" y="4466280"/>
              <a:ext cx="147806" cy="142215"/>
            </a:xfrm>
            <a:custGeom>
              <a:avLst/>
              <a:gdLst/>
              <a:ahLst/>
              <a:cxnLst/>
              <a:rect l="l" t="t" r="r" b="b"/>
              <a:pathLst>
                <a:path w="4891" h="4706" extrusionOk="0">
                  <a:moveTo>
                    <a:pt x="2537" y="1"/>
                  </a:moveTo>
                  <a:cubicBezTo>
                    <a:pt x="1925" y="1"/>
                    <a:pt x="1324" y="240"/>
                    <a:pt x="874" y="690"/>
                  </a:cubicBezTo>
                  <a:cubicBezTo>
                    <a:pt x="201" y="1362"/>
                    <a:pt x="0" y="2374"/>
                    <a:pt x="364" y="3253"/>
                  </a:cubicBezTo>
                  <a:cubicBezTo>
                    <a:pt x="728" y="4132"/>
                    <a:pt x="1587" y="4705"/>
                    <a:pt x="2537" y="4705"/>
                  </a:cubicBezTo>
                  <a:cubicBezTo>
                    <a:pt x="3837" y="4705"/>
                    <a:pt x="4891" y="3653"/>
                    <a:pt x="4891" y="2353"/>
                  </a:cubicBezTo>
                  <a:cubicBezTo>
                    <a:pt x="4891" y="1401"/>
                    <a:pt x="4316" y="544"/>
                    <a:pt x="3438" y="180"/>
                  </a:cubicBezTo>
                  <a:cubicBezTo>
                    <a:pt x="3146" y="60"/>
                    <a:pt x="2841" y="1"/>
                    <a:pt x="2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8"/>
            <p:cNvSpPr/>
            <p:nvPr/>
          </p:nvSpPr>
          <p:spPr>
            <a:xfrm>
              <a:off x="2126651" y="4489611"/>
              <a:ext cx="99303" cy="95556"/>
            </a:xfrm>
            <a:custGeom>
              <a:avLst/>
              <a:gdLst/>
              <a:ahLst/>
              <a:cxnLst/>
              <a:rect l="l" t="t" r="r" b="b"/>
              <a:pathLst>
                <a:path w="3286" h="3162" extrusionOk="0">
                  <a:moveTo>
                    <a:pt x="1706" y="1"/>
                  </a:moveTo>
                  <a:cubicBezTo>
                    <a:pt x="1294" y="1"/>
                    <a:pt x="890" y="162"/>
                    <a:pt x="587" y="464"/>
                  </a:cubicBezTo>
                  <a:cubicBezTo>
                    <a:pt x="135" y="915"/>
                    <a:pt x="1" y="1595"/>
                    <a:pt x="245" y="2187"/>
                  </a:cubicBezTo>
                  <a:cubicBezTo>
                    <a:pt x="490" y="2776"/>
                    <a:pt x="1066" y="3161"/>
                    <a:pt x="1706" y="3161"/>
                  </a:cubicBezTo>
                  <a:cubicBezTo>
                    <a:pt x="2577" y="3161"/>
                    <a:pt x="3286" y="2454"/>
                    <a:pt x="3286" y="1581"/>
                  </a:cubicBezTo>
                  <a:cubicBezTo>
                    <a:pt x="3286" y="941"/>
                    <a:pt x="2901" y="366"/>
                    <a:pt x="2310" y="121"/>
                  </a:cubicBezTo>
                  <a:cubicBezTo>
                    <a:pt x="2114" y="40"/>
                    <a:pt x="1909" y="1"/>
                    <a:pt x="17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8"/>
            <p:cNvSpPr/>
            <p:nvPr/>
          </p:nvSpPr>
          <p:spPr>
            <a:xfrm>
              <a:off x="1633294" y="4466280"/>
              <a:ext cx="147776" cy="142215"/>
            </a:xfrm>
            <a:custGeom>
              <a:avLst/>
              <a:gdLst/>
              <a:ahLst/>
              <a:cxnLst/>
              <a:rect l="l" t="t" r="r" b="b"/>
              <a:pathLst>
                <a:path w="4890" h="4706" extrusionOk="0">
                  <a:moveTo>
                    <a:pt x="2537" y="1"/>
                  </a:moveTo>
                  <a:cubicBezTo>
                    <a:pt x="1925" y="1"/>
                    <a:pt x="1324" y="240"/>
                    <a:pt x="874" y="690"/>
                  </a:cubicBezTo>
                  <a:cubicBezTo>
                    <a:pt x="201" y="1362"/>
                    <a:pt x="0" y="2374"/>
                    <a:pt x="364" y="3253"/>
                  </a:cubicBezTo>
                  <a:cubicBezTo>
                    <a:pt x="728" y="4132"/>
                    <a:pt x="1585" y="4705"/>
                    <a:pt x="2537" y="4705"/>
                  </a:cubicBezTo>
                  <a:cubicBezTo>
                    <a:pt x="3837" y="4705"/>
                    <a:pt x="4889" y="3653"/>
                    <a:pt x="4889" y="2353"/>
                  </a:cubicBezTo>
                  <a:cubicBezTo>
                    <a:pt x="4889" y="1401"/>
                    <a:pt x="4316" y="544"/>
                    <a:pt x="3437" y="180"/>
                  </a:cubicBezTo>
                  <a:cubicBezTo>
                    <a:pt x="3146" y="60"/>
                    <a:pt x="2841" y="1"/>
                    <a:pt x="2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8"/>
            <p:cNvSpPr/>
            <p:nvPr/>
          </p:nvSpPr>
          <p:spPr>
            <a:xfrm>
              <a:off x="1658438" y="4489611"/>
              <a:ext cx="99303" cy="95556"/>
            </a:xfrm>
            <a:custGeom>
              <a:avLst/>
              <a:gdLst/>
              <a:ahLst/>
              <a:cxnLst/>
              <a:rect l="l" t="t" r="r" b="b"/>
              <a:pathLst>
                <a:path w="3286" h="3162" extrusionOk="0">
                  <a:moveTo>
                    <a:pt x="1706" y="1"/>
                  </a:moveTo>
                  <a:cubicBezTo>
                    <a:pt x="1295" y="1"/>
                    <a:pt x="890" y="162"/>
                    <a:pt x="588" y="464"/>
                  </a:cubicBezTo>
                  <a:cubicBezTo>
                    <a:pt x="136" y="915"/>
                    <a:pt x="0" y="1595"/>
                    <a:pt x="245" y="2187"/>
                  </a:cubicBezTo>
                  <a:cubicBezTo>
                    <a:pt x="490" y="2776"/>
                    <a:pt x="1065" y="3161"/>
                    <a:pt x="1705" y="3161"/>
                  </a:cubicBezTo>
                  <a:cubicBezTo>
                    <a:pt x="2578" y="3161"/>
                    <a:pt x="3285" y="2454"/>
                    <a:pt x="3285" y="1581"/>
                  </a:cubicBezTo>
                  <a:cubicBezTo>
                    <a:pt x="3285" y="941"/>
                    <a:pt x="2900" y="366"/>
                    <a:pt x="2311" y="121"/>
                  </a:cubicBezTo>
                  <a:cubicBezTo>
                    <a:pt x="2115" y="40"/>
                    <a:pt x="1910" y="1"/>
                    <a:pt x="17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8"/>
            <p:cNvSpPr/>
            <p:nvPr/>
          </p:nvSpPr>
          <p:spPr>
            <a:xfrm>
              <a:off x="2103320" y="4414391"/>
              <a:ext cx="149680" cy="149649"/>
            </a:xfrm>
            <a:custGeom>
              <a:avLst/>
              <a:gdLst/>
              <a:ahLst/>
              <a:cxnLst/>
              <a:rect l="l" t="t" r="r" b="b"/>
              <a:pathLst>
                <a:path w="4953" h="4952" extrusionOk="0">
                  <a:moveTo>
                    <a:pt x="1" y="0"/>
                  </a:moveTo>
                  <a:lnTo>
                    <a:pt x="2478" y="4952"/>
                  </a:lnTo>
                  <a:lnTo>
                    <a:pt x="49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8"/>
            <p:cNvSpPr/>
            <p:nvPr/>
          </p:nvSpPr>
          <p:spPr>
            <a:xfrm>
              <a:off x="1635107" y="4414391"/>
              <a:ext cx="149710" cy="149649"/>
            </a:xfrm>
            <a:custGeom>
              <a:avLst/>
              <a:gdLst/>
              <a:ahLst/>
              <a:cxnLst/>
              <a:rect l="l" t="t" r="r" b="b"/>
              <a:pathLst>
                <a:path w="4954" h="4952" extrusionOk="0">
                  <a:moveTo>
                    <a:pt x="0" y="0"/>
                  </a:moveTo>
                  <a:lnTo>
                    <a:pt x="2477" y="4952"/>
                  </a:lnTo>
                  <a:lnTo>
                    <a:pt x="4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9" name="Google Shape;2079;p8"/>
          <p:cNvGrpSpPr/>
          <p:nvPr/>
        </p:nvGrpSpPr>
        <p:grpSpPr>
          <a:xfrm>
            <a:off x="580850" y="2604125"/>
            <a:ext cx="885983" cy="1933195"/>
            <a:chOff x="580850" y="2675300"/>
            <a:chExt cx="885983" cy="1933195"/>
          </a:xfrm>
        </p:grpSpPr>
        <p:sp>
          <p:nvSpPr>
            <p:cNvPr id="2080" name="Google Shape;2080;p8"/>
            <p:cNvSpPr/>
            <p:nvPr/>
          </p:nvSpPr>
          <p:spPr>
            <a:xfrm>
              <a:off x="587049" y="2862500"/>
              <a:ext cx="680548" cy="25225"/>
            </a:xfrm>
            <a:custGeom>
              <a:avLst/>
              <a:gdLst/>
              <a:ahLst/>
              <a:cxnLst/>
              <a:rect l="l" t="t" r="r" b="b"/>
              <a:pathLst>
                <a:path w="28116" h="835" extrusionOk="0">
                  <a:moveTo>
                    <a:pt x="0" y="0"/>
                  </a:moveTo>
                  <a:lnTo>
                    <a:pt x="0" y="835"/>
                  </a:lnTo>
                  <a:lnTo>
                    <a:pt x="28115" y="835"/>
                  </a:lnTo>
                  <a:lnTo>
                    <a:pt x="281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8"/>
            <p:cNvSpPr/>
            <p:nvPr/>
          </p:nvSpPr>
          <p:spPr>
            <a:xfrm>
              <a:off x="587049" y="2867394"/>
              <a:ext cx="680548" cy="8368"/>
            </a:xfrm>
            <a:custGeom>
              <a:avLst/>
              <a:gdLst/>
              <a:ahLst/>
              <a:cxnLst/>
              <a:rect l="l" t="t" r="r" b="b"/>
              <a:pathLst>
                <a:path w="28116" h="277" extrusionOk="0">
                  <a:moveTo>
                    <a:pt x="0" y="0"/>
                  </a:moveTo>
                  <a:lnTo>
                    <a:pt x="0" y="276"/>
                  </a:lnTo>
                  <a:lnTo>
                    <a:pt x="28115" y="276"/>
                  </a:lnTo>
                  <a:lnTo>
                    <a:pt x="281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8"/>
            <p:cNvSpPr/>
            <p:nvPr/>
          </p:nvSpPr>
          <p:spPr>
            <a:xfrm>
              <a:off x="610406" y="4300428"/>
              <a:ext cx="752931" cy="125050"/>
            </a:xfrm>
            <a:custGeom>
              <a:avLst/>
              <a:gdLst/>
              <a:ahLst/>
              <a:cxnLst/>
              <a:rect l="l" t="t" r="r" b="b"/>
              <a:pathLst>
                <a:path w="24915" h="4138" extrusionOk="0">
                  <a:moveTo>
                    <a:pt x="8551" y="1"/>
                  </a:moveTo>
                  <a:lnTo>
                    <a:pt x="0" y="2052"/>
                  </a:lnTo>
                  <a:lnTo>
                    <a:pt x="0" y="4138"/>
                  </a:lnTo>
                  <a:lnTo>
                    <a:pt x="8551" y="2085"/>
                  </a:lnTo>
                  <a:lnTo>
                    <a:pt x="16363" y="2085"/>
                  </a:lnTo>
                  <a:lnTo>
                    <a:pt x="24915" y="4138"/>
                  </a:lnTo>
                  <a:lnTo>
                    <a:pt x="24915" y="2052"/>
                  </a:lnTo>
                  <a:lnTo>
                    <a:pt x="163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8"/>
            <p:cNvSpPr/>
            <p:nvPr/>
          </p:nvSpPr>
          <p:spPr>
            <a:xfrm>
              <a:off x="1196904" y="4452318"/>
              <a:ext cx="162342" cy="156177"/>
            </a:xfrm>
            <a:custGeom>
              <a:avLst/>
              <a:gdLst/>
              <a:ahLst/>
              <a:cxnLst/>
              <a:rect l="l" t="t" r="r" b="b"/>
              <a:pathLst>
                <a:path w="5372" h="5168" extrusionOk="0">
                  <a:moveTo>
                    <a:pt x="2788" y="0"/>
                  </a:moveTo>
                  <a:cubicBezTo>
                    <a:pt x="2116" y="0"/>
                    <a:pt x="1455" y="263"/>
                    <a:pt x="961" y="758"/>
                  </a:cubicBezTo>
                  <a:cubicBezTo>
                    <a:pt x="222" y="1497"/>
                    <a:pt x="0" y="2607"/>
                    <a:pt x="401" y="3572"/>
                  </a:cubicBezTo>
                  <a:cubicBezTo>
                    <a:pt x="801" y="4539"/>
                    <a:pt x="1743" y="5167"/>
                    <a:pt x="2788" y="5167"/>
                  </a:cubicBezTo>
                  <a:cubicBezTo>
                    <a:pt x="4215" y="5167"/>
                    <a:pt x="5372" y="4010"/>
                    <a:pt x="5372" y="2585"/>
                  </a:cubicBezTo>
                  <a:cubicBezTo>
                    <a:pt x="5372" y="1540"/>
                    <a:pt x="4742" y="598"/>
                    <a:pt x="3777" y="197"/>
                  </a:cubicBezTo>
                  <a:cubicBezTo>
                    <a:pt x="3457" y="65"/>
                    <a:pt x="3121" y="0"/>
                    <a:pt x="2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8"/>
            <p:cNvSpPr/>
            <p:nvPr/>
          </p:nvSpPr>
          <p:spPr>
            <a:xfrm>
              <a:off x="1224556" y="4477946"/>
              <a:ext cx="109034" cy="104924"/>
            </a:xfrm>
            <a:custGeom>
              <a:avLst/>
              <a:gdLst/>
              <a:ahLst/>
              <a:cxnLst/>
              <a:rect l="l" t="t" r="r" b="b"/>
              <a:pathLst>
                <a:path w="3608" h="3472" extrusionOk="0">
                  <a:moveTo>
                    <a:pt x="1873" y="1"/>
                  </a:moveTo>
                  <a:cubicBezTo>
                    <a:pt x="1421" y="1"/>
                    <a:pt x="977" y="177"/>
                    <a:pt x="646" y="508"/>
                  </a:cubicBezTo>
                  <a:cubicBezTo>
                    <a:pt x="149" y="1005"/>
                    <a:pt x="0" y="1752"/>
                    <a:pt x="269" y="2401"/>
                  </a:cubicBezTo>
                  <a:cubicBezTo>
                    <a:pt x="537" y="3049"/>
                    <a:pt x="1170" y="3472"/>
                    <a:pt x="1873" y="3472"/>
                  </a:cubicBezTo>
                  <a:cubicBezTo>
                    <a:pt x="2832" y="3472"/>
                    <a:pt x="3608" y="2694"/>
                    <a:pt x="3608" y="1737"/>
                  </a:cubicBezTo>
                  <a:cubicBezTo>
                    <a:pt x="3608" y="1034"/>
                    <a:pt x="3185" y="401"/>
                    <a:pt x="2537" y="133"/>
                  </a:cubicBezTo>
                  <a:cubicBezTo>
                    <a:pt x="2322" y="44"/>
                    <a:pt x="2096" y="1"/>
                    <a:pt x="18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8"/>
            <p:cNvSpPr/>
            <p:nvPr/>
          </p:nvSpPr>
          <p:spPr>
            <a:xfrm>
              <a:off x="608321" y="4452318"/>
              <a:ext cx="162342" cy="156177"/>
            </a:xfrm>
            <a:custGeom>
              <a:avLst/>
              <a:gdLst/>
              <a:ahLst/>
              <a:cxnLst/>
              <a:rect l="l" t="t" r="r" b="b"/>
              <a:pathLst>
                <a:path w="5372" h="5168" extrusionOk="0">
                  <a:moveTo>
                    <a:pt x="2788" y="1"/>
                  </a:moveTo>
                  <a:cubicBezTo>
                    <a:pt x="2116" y="1"/>
                    <a:pt x="1455" y="264"/>
                    <a:pt x="961" y="758"/>
                  </a:cubicBezTo>
                  <a:cubicBezTo>
                    <a:pt x="222" y="1497"/>
                    <a:pt x="0" y="2607"/>
                    <a:pt x="401" y="3572"/>
                  </a:cubicBezTo>
                  <a:cubicBezTo>
                    <a:pt x="801" y="4539"/>
                    <a:pt x="1743" y="5167"/>
                    <a:pt x="2788" y="5167"/>
                  </a:cubicBezTo>
                  <a:cubicBezTo>
                    <a:pt x="4215" y="5167"/>
                    <a:pt x="5372" y="4010"/>
                    <a:pt x="5370" y="2585"/>
                  </a:cubicBezTo>
                  <a:cubicBezTo>
                    <a:pt x="5370" y="1540"/>
                    <a:pt x="4742" y="598"/>
                    <a:pt x="3775" y="198"/>
                  </a:cubicBezTo>
                  <a:cubicBezTo>
                    <a:pt x="3456" y="65"/>
                    <a:pt x="3120" y="1"/>
                    <a:pt x="2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8"/>
            <p:cNvSpPr/>
            <p:nvPr/>
          </p:nvSpPr>
          <p:spPr>
            <a:xfrm>
              <a:off x="635973" y="4477946"/>
              <a:ext cx="109034" cy="104924"/>
            </a:xfrm>
            <a:custGeom>
              <a:avLst/>
              <a:gdLst/>
              <a:ahLst/>
              <a:cxnLst/>
              <a:rect l="l" t="t" r="r" b="b"/>
              <a:pathLst>
                <a:path w="3608" h="3472" extrusionOk="0">
                  <a:moveTo>
                    <a:pt x="1873" y="1"/>
                  </a:moveTo>
                  <a:cubicBezTo>
                    <a:pt x="1421" y="1"/>
                    <a:pt x="977" y="177"/>
                    <a:pt x="646" y="508"/>
                  </a:cubicBezTo>
                  <a:cubicBezTo>
                    <a:pt x="149" y="1005"/>
                    <a:pt x="0" y="1752"/>
                    <a:pt x="269" y="2401"/>
                  </a:cubicBezTo>
                  <a:cubicBezTo>
                    <a:pt x="537" y="3049"/>
                    <a:pt x="1170" y="3472"/>
                    <a:pt x="1873" y="3472"/>
                  </a:cubicBezTo>
                  <a:cubicBezTo>
                    <a:pt x="2832" y="3472"/>
                    <a:pt x="3608" y="2694"/>
                    <a:pt x="3608" y="1737"/>
                  </a:cubicBezTo>
                  <a:cubicBezTo>
                    <a:pt x="3608" y="1034"/>
                    <a:pt x="3185" y="401"/>
                    <a:pt x="2537" y="133"/>
                  </a:cubicBezTo>
                  <a:cubicBezTo>
                    <a:pt x="2322" y="44"/>
                    <a:pt x="2096" y="1"/>
                    <a:pt x="18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8"/>
            <p:cNvSpPr/>
            <p:nvPr/>
          </p:nvSpPr>
          <p:spPr>
            <a:xfrm>
              <a:off x="1198989" y="4345669"/>
              <a:ext cx="164367" cy="214018"/>
            </a:xfrm>
            <a:custGeom>
              <a:avLst/>
              <a:gdLst/>
              <a:ahLst/>
              <a:cxnLst/>
              <a:rect l="l" t="t" r="r" b="b"/>
              <a:pathLst>
                <a:path w="5439" h="7082" extrusionOk="0">
                  <a:moveTo>
                    <a:pt x="0" y="1"/>
                  </a:moveTo>
                  <a:lnTo>
                    <a:pt x="2719" y="7081"/>
                  </a:lnTo>
                  <a:lnTo>
                    <a:pt x="5439" y="16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8"/>
            <p:cNvSpPr/>
            <p:nvPr/>
          </p:nvSpPr>
          <p:spPr>
            <a:xfrm>
              <a:off x="610406" y="4345669"/>
              <a:ext cx="164367" cy="214018"/>
            </a:xfrm>
            <a:custGeom>
              <a:avLst/>
              <a:gdLst/>
              <a:ahLst/>
              <a:cxnLst/>
              <a:rect l="l" t="t" r="r" b="b"/>
              <a:pathLst>
                <a:path w="5439" h="7082" extrusionOk="0">
                  <a:moveTo>
                    <a:pt x="5439" y="1"/>
                  </a:moveTo>
                  <a:lnTo>
                    <a:pt x="0" y="1643"/>
                  </a:lnTo>
                  <a:lnTo>
                    <a:pt x="2719" y="7081"/>
                  </a:lnTo>
                  <a:lnTo>
                    <a:pt x="54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8"/>
            <p:cNvSpPr/>
            <p:nvPr/>
          </p:nvSpPr>
          <p:spPr>
            <a:xfrm>
              <a:off x="839783" y="3997041"/>
              <a:ext cx="294161" cy="71954"/>
            </a:xfrm>
            <a:custGeom>
              <a:avLst/>
              <a:gdLst/>
              <a:ahLst/>
              <a:cxnLst/>
              <a:rect l="l" t="t" r="r" b="b"/>
              <a:pathLst>
                <a:path w="9734" h="2381" extrusionOk="0">
                  <a:moveTo>
                    <a:pt x="305" y="0"/>
                  </a:moveTo>
                  <a:cubicBezTo>
                    <a:pt x="136" y="0"/>
                    <a:pt x="0" y="136"/>
                    <a:pt x="0" y="305"/>
                  </a:cubicBezTo>
                  <a:lnTo>
                    <a:pt x="0" y="2074"/>
                  </a:lnTo>
                  <a:cubicBezTo>
                    <a:pt x="0" y="2243"/>
                    <a:pt x="136" y="2381"/>
                    <a:pt x="305" y="2381"/>
                  </a:cubicBezTo>
                  <a:lnTo>
                    <a:pt x="9428" y="2381"/>
                  </a:lnTo>
                  <a:cubicBezTo>
                    <a:pt x="9596" y="2381"/>
                    <a:pt x="9733" y="2243"/>
                    <a:pt x="9733" y="2074"/>
                  </a:cubicBezTo>
                  <a:lnTo>
                    <a:pt x="9733" y="305"/>
                  </a:lnTo>
                  <a:cubicBezTo>
                    <a:pt x="9733" y="136"/>
                    <a:pt x="9596" y="0"/>
                    <a:pt x="9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8"/>
            <p:cNvSpPr/>
            <p:nvPr/>
          </p:nvSpPr>
          <p:spPr>
            <a:xfrm>
              <a:off x="839783" y="3681655"/>
              <a:ext cx="294161" cy="71924"/>
            </a:xfrm>
            <a:custGeom>
              <a:avLst/>
              <a:gdLst/>
              <a:ahLst/>
              <a:cxnLst/>
              <a:rect l="l" t="t" r="r" b="b"/>
              <a:pathLst>
                <a:path w="9734" h="2380" extrusionOk="0">
                  <a:moveTo>
                    <a:pt x="305" y="0"/>
                  </a:moveTo>
                  <a:cubicBezTo>
                    <a:pt x="138" y="0"/>
                    <a:pt x="0" y="136"/>
                    <a:pt x="0" y="305"/>
                  </a:cubicBezTo>
                  <a:lnTo>
                    <a:pt x="0" y="2075"/>
                  </a:lnTo>
                  <a:cubicBezTo>
                    <a:pt x="0" y="2244"/>
                    <a:pt x="136" y="2380"/>
                    <a:pt x="305" y="2380"/>
                  </a:cubicBezTo>
                  <a:lnTo>
                    <a:pt x="9428" y="2380"/>
                  </a:lnTo>
                  <a:cubicBezTo>
                    <a:pt x="9429" y="2380"/>
                    <a:pt x="9430" y="2380"/>
                    <a:pt x="9431" y="2380"/>
                  </a:cubicBezTo>
                  <a:cubicBezTo>
                    <a:pt x="9597" y="2380"/>
                    <a:pt x="9733" y="2243"/>
                    <a:pt x="9733" y="2075"/>
                  </a:cubicBezTo>
                  <a:lnTo>
                    <a:pt x="9733" y="305"/>
                  </a:lnTo>
                  <a:cubicBezTo>
                    <a:pt x="9733" y="136"/>
                    <a:pt x="9596" y="0"/>
                    <a:pt x="9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8"/>
            <p:cNvSpPr/>
            <p:nvPr/>
          </p:nvSpPr>
          <p:spPr>
            <a:xfrm>
              <a:off x="869248" y="3267146"/>
              <a:ext cx="235232" cy="1123882"/>
            </a:xfrm>
            <a:custGeom>
              <a:avLst/>
              <a:gdLst/>
              <a:ahLst/>
              <a:cxnLst/>
              <a:rect l="l" t="t" r="r" b="b"/>
              <a:pathLst>
                <a:path w="7784" h="37190" extrusionOk="0">
                  <a:moveTo>
                    <a:pt x="998" y="1"/>
                  </a:moveTo>
                  <a:cubicBezTo>
                    <a:pt x="447" y="1"/>
                    <a:pt x="0" y="447"/>
                    <a:pt x="0" y="1000"/>
                  </a:cubicBezTo>
                  <a:lnTo>
                    <a:pt x="0" y="36190"/>
                  </a:lnTo>
                  <a:cubicBezTo>
                    <a:pt x="0" y="36741"/>
                    <a:pt x="447" y="37188"/>
                    <a:pt x="998" y="37189"/>
                  </a:cubicBezTo>
                  <a:lnTo>
                    <a:pt x="6785" y="37189"/>
                  </a:lnTo>
                  <a:cubicBezTo>
                    <a:pt x="7337" y="37188"/>
                    <a:pt x="7783" y="36741"/>
                    <a:pt x="7783" y="36190"/>
                  </a:cubicBezTo>
                  <a:lnTo>
                    <a:pt x="7783" y="1000"/>
                  </a:lnTo>
                  <a:cubicBezTo>
                    <a:pt x="7783" y="447"/>
                    <a:pt x="7337" y="1"/>
                    <a:pt x="67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8"/>
            <p:cNvSpPr/>
            <p:nvPr/>
          </p:nvSpPr>
          <p:spPr>
            <a:xfrm>
              <a:off x="691851" y="2871554"/>
              <a:ext cx="589985" cy="452907"/>
            </a:xfrm>
            <a:custGeom>
              <a:avLst/>
              <a:gdLst/>
              <a:ahLst/>
              <a:cxnLst/>
              <a:rect l="l" t="t" r="r" b="b"/>
              <a:pathLst>
                <a:path w="19523" h="14987" extrusionOk="0">
                  <a:moveTo>
                    <a:pt x="972" y="1"/>
                  </a:moveTo>
                  <a:cubicBezTo>
                    <a:pt x="434" y="1"/>
                    <a:pt x="1" y="437"/>
                    <a:pt x="1" y="974"/>
                  </a:cubicBezTo>
                  <a:lnTo>
                    <a:pt x="1" y="14013"/>
                  </a:lnTo>
                  <a:cubicBezTo>
                    <a:pt x="1" y="14551"/>
                    <a:pt x="437" y="14986"/>
                    <a:pt x="974" y="14986"/>
                  </a:cubicBezTo>
                  <a:lnTo>
                    <a:pt x="18549" y="14986"/>
                  </a:lnTo>
                  <a:cubicBezTo>
                    <a:pt x="19086" y="14986"/>
                    <a:pt x="19523" y="14551"/>
                    <a:pt x="19523" y="14013"/>
                  </a:cubicBezTo>
                  <a:lnTo>
                    <a:pt x="19523" y="974"/>
                  </a:lnTo>
                  <a:cubicBezTo>
                    <a:pt x="19523" y="437"/>
                    <a:pt x="19089" y="1"/>
                    <a:pt x="18552" y="1"/>
                  </a:cubicBezTo>
                  <a:cubicBezTo>
                    <a:pt x="18551" y="1"/>
                    <a:pt x="18550" y="1"/>
                    <a:pt x="18549" y="1"/>
                  </a:cubicBezTo>
                  <a:lnTo>
                    <a:pt x="974" y="1"/>
                  </a:lnTo>
                  <a:cubicBezTo>
                    <a:pt x="973" y="1"/>
                    <a:pt x="972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8"/>
            <p:cNvSpPr/>
            <p:nvPr/>
          </p:nvSpPr>
          <p:spPr>
            <a:xfrm>
              <a:off x="891763" y="3617224"/>
              <a:ext cx="190205" cy="34602"/>
            </a:xfrm>
            <a:custGeom>
              <a:avLst/>
              <a:gdLst/>
              <a:ahLst/>
              <a:cxnLst/>
              <a:rect l="l" t="t" r="r" b="b"/>
              <a:pathLst>
                <a:path w="6294" h="1145" extrusionOk="0">
                  <a:moveTo>
                    <a:pt x="1" y="1"/>
                  </a:moveTo>
                  <a:lnTo>
                    <a:pt x="1" y="1145"/>
                  </a:lnTo>
                  <a:lnTo>
                    <a:pt x="6294" y="1145"/>
                  </a:lnTo>
                  <a:lnTo>
                    <a:pt x="62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8"/>
            <p:cNvSpPr/>
            <p:nvPr/>
          </p:nvSpPr>
          <p:spPr>
            <a:xfrm>
              <a:off x="920443" y="3651797"/>
              <a:ext cx="132817" cy="283252"/>
            </a:xfrm>
            <a:custGeom>
              <a:avLst/>
              <a:gdLst/>
              <a:ahLst/>
              <a:cxnLst/>
              <a:rect l="l" t="t" r="r" b="b"/>
              <a:pathLst>
                <a:path w="4395" h="9373" extrusionOk="0">
                  <a:moveTo>
                    <a:pt x="1" y="1"/>
                  </a:moveTo>
                  <a:lnTo>
                    <a:pt x="1" y="9373"/>
                  </a:lnTo>
                  <a:lnTo>
                    <a:pt x="4394" y="9373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8"/>
            <p:cNvSpPr/>
            <p:nvPr/>
          </p:nvSpPr>
          <p:spPr>
            <a:xfrm>
              <a:off x="869248" y="3324444"/>
              <a:ext cx="235232" cy="123086"/>
            </a:xfrm>
            <a:custGeom>
              <a:avLst/>
              <a:gdLst/>
              <a:ahLst/>
              <a:cxnLst/>
              <a:rect l="l" t="t" r="r" b="b"/>
              <a:pathLst>
                <a:path w="7784" h="4073" extrusionOk="0">
                  <a:moveTo>
                    <a:pt x="0" y="0"/>
                  </a:moveTo>
                  <a:lnTo>
                    <a:pt x="0" y="4073"/>
                  </a:lnTo>
                  <a:lnTo>
                    <a:pt x="7783" y="4073"/>
                  </a:lnTo>
                  <a:lnTo>
                    <a:pt x="77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8"/>
            <p:cNvSpPr/>
            <p:nvPr/>
          </p:nvSpPr>
          <p:spPr>
            <a:xfrm>
              <a:off x="691851" y="3033236"/>
              <a:ext cx="589985" cy="162765"/>
            </a:xfrm>
            <a:custGeom>
              <a:avLst/>
              <a:gdLst/>
              <a:ahLst/>
              <a:cxnLst/>
              <a:rect l="l" t="t" r="r" b="b"/>
              <a:pathLst>
                <a:path w="19523" h="5386" extrusionOk="0">
                  <a:moveTo>
                    <a:pt x="1" y="1"/>
                  </a:moveTo>
                  <a:lnTo>
                    <a:pt x="1" y="5386"/>
                  </a:lnTo>
                  <a:lnTo>
                    <a:pt x="19523" y="5386"/>
                  </a:lnTo>
                  <a:lnTo>
                    <a:pt x="195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8"/>
            <p:cNvSpPr/>
            <p:nvPr/>
          </p:nvSpPr>
          <p:spPr>
            <a:xfrm>
              <a:off x="1189620" y="3180472"/>
              <a:ext cx="231606" cy="852778"/>
            </a:xfrm>
            <a:custGeom>
              <a:avLst/>
              <a:gdLst/>
              <a:ahLst/>
              <a:cxnLst/>
              <a:rect l="l" t="t" r="r" b="b"/>
              <a:pathLst>
                <a:path w="7664" h="28219" extrusionOk="0">
                  <a:moveTo>
                    <a:pt x="1" y="0"/>
                  </a:moveTo>
                  <a:lnTo>
                    <a:pt x="1" y="24388"/>
                  </a:lnTo>
                  <a:cubicBezTo>
                    <a:pt x="1" y="26501"/>
                    <a:pt x="1722" y="28218"/>
                    <a:pt x="3833" y="28218"/>
                  </a:cubicBezTo>
                  <a:cubicBezTo>
                    <a:pt x="5945" y="28218"/>
                    <a:pt x="7663" y="26499"/>
                    <a:pt x="7664" y="24388"/>
                  </a:cubicBezTo>
                  <a:lnTo>
                    <a:pt x="7664" y="19071"/>
                  </a:lnTo>
                  <a:lnTo>
                    <a:pt x="6433" y="19071"/>
                  </a:lnTo>
                  <a:lnTo>
                    <a:pt x="6433" y="24388"/>
                  </a:lnTo>
                  <a:cubicBezTo>
                    <a:pt x="6433" y="25821"/>
                    <a:pt x="5266" y="26987"/>
                    <a:pt x="3833" y="26987"/>
                  </a:cubicBezTo>
                  <a:cubicBezTo>
                    <a:pt x="2399" y="26987"/>
                    <a:pt x="1233" y="25821"/>
                    <a:pt x="1233" y="24388"/>
                  </a:cubicBezTo>
                  <a:lnTo>
                    <a:pt x="12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8"/>
            <p:cNvSpPr/>
            <p:nvPr/>
          </p:nvSpPr>
          <p:spPr>
            <a:xfrm>
              <a:off x="968252" y="3180472"/>
              <a:ext cx="437465" cy="1076044"/>
            </a:xfrm>
            <a:custGeom>
              <a:avLst/>
              <a:gdLst/>
              <a:ahLst/>
              <a:cxnLst/>
              <a:rect l="l" t="t" r="r" b="b"/>
              <a:pathLst>
                <a:path w="14476" h="35607" extrusionOk="0">
                  <a:moveTo>
                    <a:pt x="1" y="0"/>
                  </a:moveTo>
                  <a:lnTo>
                    <a:pt x="1" y="30065"/>
                  </a:lnTo>
                  <a:cubicBezTo>
                    <a:pt x="1" y="33120"/>
                    <a:pt x="2486" y="35607"/>
                    <a:pt x="5541" y="35607"/>
                  </a:cubicBezTo>
                  <a:lnTo>
                    <a:pt x="8934" y="35607"/>
                  </a:lnTo>
                  <a:cubicBezTo>
                    <a:pt x="11990" y="35607"/>
                    <a:pt x="14475" y="33120"/>
                    <a:pt x="14475" y="30065"/>
                  </a:cubicBezTo>
                  <a:lnTo>
                    <a:pt x="14475" y="18265"/>
                  </a:lnTo>
                  <a:lnTo>
                    <a:pt x="13244" y="18265"/>
                  </a:lnTo>
                  <a:lnTo>
                    <a:pt x="13244" y="30065"/>
                  </a:lnTo>
                  <a:cubicBezTo>
                    <a:pt x="13244" y="32441"/>
                    <a:pt x="11310" y="34375"/>
                    <a:pt x="8935" y="34375"/>
                  </a:cubicBezTo>
                  <a:lnTo>
                    <a:pt x="5541" y="34375"/>
                  </a:lnTo>
                  <a:cubicBezTo>
                    <a:pt x="3164" y="34375"/>
                    <a:pt x="1232" y="32441"/>
                    <a:pt x="1232" y="30065"/>
                  </a:cubicBezTo>
                  <a:lnTo>
                    <a:pt x="12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8"/>
            <p:cNvSpPr/>
            <p:nvPr/>
          </p:nvSpPr>
          <p:spPr>
            <a:xfrm>
              <a:off x="660180" y="2675300"/>
              <a:ext cx="653326" cy="411566"/>
            </a:xfrm>
            <a:custGeom>
              <a:avLst/>
              <a:gdLst/>
              <a:ahLst/>
              <a:cxnLst/>
              <a:rect l="l" t="t" r="r" b="b"/>
              <a:pathLst>
                <a:path w="21619" h="13619" extrusionOk="0">
                  <a:moveTo>
                    <a:pt x="10810" y="0"/>
                  </a:moveTo>
                  <a:cubicBezTo>
                    <a:pt x="5083" y="0"/>
                    <a:pt x="440" y="362"/>
                    <a:pt x="440" y="807"/>
                  </a:cubicBezTo>
                  <a:cubicBezTo>
                    <a:pt x="440" y="809"/>
                    <a:pt x="443" y="813"/>
                    <a:pt x="443" y="816"/>
                  </a:cubicBezTo>
                  <a:lnTo>
                    <a:pt x="440" y="816"/>
                  </a:lnTo>
                  <a:lnTo>
                    <a:pt x="440" y="839"/>
                  </a:lnTo>
                  <a:cubicBezTo>
                    <a:pt x="197" y="839"/>
                    <a:pt x="1" y="3526"/>
                    <a:pt x="1" y="6841"/>
                  </a:cubicBezTo>
                  <a:cubicBezTo>
                    <a:pt x="1" y="10155"/>
                    <a:pt x="197" y="12842"/>
                    <a:pt x="440" y="12842"/>
                  </a:cubicBezTo>
                  <a:cubicBezTo>
                    <a:pt x="443" y="12842"/>
                    <a:pt x="446" y="12838"/>
                    <a:pt x="449" y="12838"/>
                  </a:cubicBezTo>
                  <a:cubicBezTo>
                    <a:pt x="618" y="13270"/>
                    <a:pt x="5190" y="13618"/>
                    <a:pt x="10809" y="13618"/>
                  </a:cubicBezTo>
                  <a:cubicBezTo>
                    <a:pt x="16428" y="13618"/>
                    <a:pt x="21001" y="13270"/>
                    <a:pt x="21170" y="12838"/>
                  </a:cubicBezTo>
                  <a:cubicBezTo>
                    <a:pt x="21173" y="12838"/>
                    <a:pt x="21176" y="12842"/>
                    <a:pt x="21179" y="12842"/>
                  </a:cubicBezTo>
                  <a:cubicBezTo>
                    <a:pt x="21421" y="12842"/>
                    <a:pt x="21618" y="10155"/>
                    <a:pt x="21618" y="6841"/>
                  </a:cubicBezTo>
                  <a:cubicBezTo>
                    <a:pt x="21618" y="3526"/>
                    <a:pt x="21422" y="839"/>
                    <a:pt x="21179" y="839"/>
                  </a:cubicBezTo>
                  <a:lnTo>
                    <a:pt x="21179" y="816"/>
                  </a:lnTo>
                  <a:lnTo>
                    <a:pt x="21176" y="816"/>
                  </a:lnTo>
                  <a:cubicBezTo>
                    <a:pt x="21176" y="813"/>
                    <a:pt x="21179" y="809"/>
                    <a:pt x="21179" y="807"/>
                  </a:cubicBezTo>
                  <a:cubicBezTo>
                    <a:pt x="21179" y="362"/>
                    <a:pt x="16536" y="0"/>
                    <a:pt x="108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8"/>
            <p:cNvSpPr/>
            <p:nvPr/>
          </p:nvSpPr>
          <p:spPr>
            <a:xfrm>
              <a:off x="724097" y="2729244"/>
              <a:ext cx="438734" cy="303983"/>
            </a:xfrm>
            <a:custGeom>
              <a:avLst/>
              <a:gdLst/>
              <a:ahLst/>
              <a:cxnLst/>
              <a:rect l="l" t="t" r="r" b="b"/>
              <a:pathLst>
                <a:path w="14518" h="10059" extrusionOk="0">
                  <a:moveTo>
                    <a:pt x="0" y="0"/>
                  </a:moveTo>
                  <a:lnTo>
                    <a:pt x="0" y="10058"/>
                  </a:lnTo>
                  <a:lnTo>
                    <a:pt x="14517" y="10058"/>
                  </a:lnTo>
                  <a:lnTo>
                    <a:pt x="145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8"/>
            <p:cNvSpPr/>
            <p:nvPr/>
          </p:nvSpPr>
          <p:spPr>
            <a:xfrm>
              <a:off x="731350" y="2736467"/>
              <a:ext cx="424259" cy="289538"/>
            </a:xfrm>
            <a:custGeom>
              <a:avLst/>
              <a:gdLst/>
              <a:ahLst/>
              <a:cxnLst/>
              <a:rect l="l" t="t" r="r" b="b"/>
              <a:pathLst>
                <a:path w="14039" h="9581" extrusionOk="0">
                  <a:moveTo>
                    <a:pt x="1" y="0"/>
                  </a:moveTo>
                  <a:lnTo>
                    <a:pt x="1" y="9580"/>
                  </a:lnTo>
                  <a:lnTo>
                    <a:pt x="14038" y="9580"/>
                  </a:lnTo>
                  <a:lnTo>
                    <a:pt x="140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8"/>
            <p:cNvSpPr/>
            <p:nvPr/>
          </p:nvSpPr>
          <p:spPr>
            <a:xfrm>
              <a:off x="731350" y="2736467"/>
              <a:ext cx="424259" cy="28528"/>
            </a:xfrm>
            <a:custGeom>
              <a:avLst/>
              <a:gdLst/>
              <a:ahLst/>
              <a:cxnLst/>
              <a:rect l="l" t="t" r="r" b="b"/>
              <a:pathLst>
                <a:path w="14039" h="944" extrusionOk="0">
                  <a:moveTo>
                    <a:pt x="1" y="0"/>
                  </a:moveTo>
                  <a:lnTo>
                    <a:pt x="1" y="944"/>
                  </a:lnTo>
                  <a:lnTo>
                    <a:pt x="14038" y="944"/>
                  </a:lnTo>
                  <a:lnTo>
                    <a:pt x="140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8"/>
            <p:cNvSpPr/>
            <p:nvPr/>
          </p:nvSpPr>
          <p:spPr>
            <a:xfrm>
              <a:off x="1163691" y="3097788"/>
              <a:ext cx="85946" cy="82712"/>
            </a:xfrm>
            <a:custGeom>
              <a:avLst/>
              <a:gdLst/>
              <a:ahLst/>
              <a:cxnLst/>
              <a:rect l="l" t="t" r="r" b="b"/>
              <a:pathLst>
                <a:path w="2844" h="2737" extrusionOk="0">
                  <a:moveTo>
                    <a:pt x="1474" y="0"/>
                  </a:moveTo>
                  <a:cubicBezTo>
                    <a:pt x="1119" y="0"/>
                    <a:pt x="769" y="139"/>
                    <a:pt x="508" y="401"/>
                  </a:cubicBezTo>
                  <a:cubicBezTo>
                    <a:pt x="116" y="792"/>
                    <a:pt x="0" y="1380"/>
                    <a:pt x="212" y="1891"/>
                  </a:cubicBezTo>
                  <a:cubicBezTo>
                    <a:pt x="422" y="2404"/>
                    <a:pt x="922" y="2736"/>
                    <a:pt x="1476" y="2736"/>
                  </a:cubicBezTo>
                  <a:cubicBezTo>
                    <a:pt x="2230" y="2736"/>
                    <a:pt x="2843" y="2123"/>
                    <a:pt x="2843" y="1369"/>
                  </a:cubicBezTo>
                  <a:cubicBezTo>
                    <a:pt x="2843" y="815"/>
                    <a:pt x="2510" y="317"/>
                    <a:pt x="1998" y="105"/>
                  </a:cubicBezTo>
                  <a:cubicBezTo>
                    <a:pt x="1829" y="35"/>
                    <a:pt x="1651" y="0"/>
                    <a:pt x="14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8"/>
            <p:cNvSpPr/>
            <p:nvPr/>
          </p:nvSpPr>
          <p:spPr>
            <a:xfrm>
              <a:off x="942262" y="3097788"/>
              <a:ext cx="85946" cy="82712"/>
            </a:xfrm>
            <a:custGeom>
              <a:avLst/>
              <a:gdLst/>
              <a:ahLst/>
              <a:cxnLst/>
              <a:rect l="l" t="t" r="r" b="b"/>
              <a:pathLst>
                <a:path w="2844" h="2737" extrusionOk="0">
                  <a:moveTo>
                    <a:pt x="1475" y="0"/>
                  </a:moveTo>
                  <a:cubicBezTo>
                    <a:pt x="1119" y="0"/>
                    <a:pt x="770" y="139"/>
                    <a:pt x="509" y="401"/>
                  </a:cubicBezTo>
                  <a:cubicBezTo>
                    <a:pt x="116" y="792"/>
                    <a:pt x="0" y="1380"/>
                    <a:pt x="211" y="1891"/>
                  </a:cubicBezTo>
                  <a:cubicBezTo>
                    <a:pt x="423" y="2402"/>
                    <a:pt x="922" y="2736"/>
                    <a:pt x="1476" y="2736"/>
                  </a:cubicBezTo>
                  <a:cubicBezTo>
                    <a:pt x="2231" y="2736"/>
                    <a:pt x="2843" y="2125"/>
                    <a:pt x="2843" y="1369"/>
                  </a:cubicBezTo>
                  <a:cubicBezTo>
                    <a:pt x="2843" y="815"/>
                    <a:pt x="2510" y="317"/>
                    <a:pt x="1999" y="105"/>
                  </a:cubicBezTo>
                  <a:cubicBezTo>
                    <a:pt x="1829" y="35"/>
                    <a:pt x="1651" y="0"/>
                    <a:pt x="14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8"/>
            <p:cNvSpPr/>
            <p:nvPr/>
          </p:nvSpPr>
          <p:spPr>
            <a:xfrm>
              <a:off x="714185" y="3114621"/>
              <a:ext cx="196430" cy="54668"/>
            </a:xfrm>
            <a:custGeom>
              <a:avLst/>
              <a:gdLst/>
              <a:ahLst/>
              <a:cxnLst/>
              <a:rect l="l" t="t" r="r" b="b"/>
              <a:pathLst>
                <a:path w="6500" h="1809" extrusionOk="0">
                  <a:moveTo>
                    <a:pt x="0" y="0"/>
                  </a:moveTo>
                  <a:lnTo>
                    <a:pt x="0" y="421"/>
                  </a:lnTo>
                  <a:lnTo>
                    <a:pt x="2773" y="421"/>
                  </a:lnTo>
                  <a:lnTo>
                    <a:pt x="2773" y="0"/>
                  </a:lnTo>
                  <a:close/>
                  <a:moveTo>
                    <a:pt x="3727" y="0"/>
                  </a:moveTo>
                  <a:lnTo>
                    <a:pt x="3727" y="421"/>
                  </a:lnTo>
                  <a:lnTo>
                    <a:pt x="6500" y="421"/>
                  </a:lnTo>
                  <a:lnTo>
                    <a:pt x="6500" y="0"/>
                  </a:lnTo>
                  <a:close/>
                  <a:moveTo>
                    <a:pt x="0" y="1386"/>
                  </a:moveTo>
                  <a:lnTo>
                    <a:pt x="0" y="1808"/>
                  </a:lnTo>
                  <a:lnTo>
                    <a:pt x="2773" y="1808"/>
                  </a:lnTo>
                  <a:lnTo>
                    <a:pt x="2773" y="1386"/>
                  </a:lnTo>
                  <a:close/>
                  <a:moveTo>
                    <a:pt x="3727" y="1386"/>
                  </a:moveTo>
                  <a:lnTo>
                    <a:pt x="3727" y="1808"/>
                  </a:lnTo>
                  <a:lnTo>
                    <a:pt x="6500" y="1808"/>
                  </a:lnTo>
                  <a:lnTo>
                    <a:pt x="6500" y="138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8"/>
            <p:cNvSpPr/>
            <p:nvPr/>
          </p:nvSpPr>
          <p:spPr>
            <a:xfrm>
              <a:off x="959941" y="3114621"/>
              <a:ext cx="53822" cy="78270"/>
            </a:xfrm>
            <a:custGeom>
              <a:avLst/>
              <a:gdLst/>
              <a:ahLst/>
              <a:cxnLst/>
              <a:rect l="l" t="t" r="r" b="b"/>
              <a:pathLst>
                <a:path w="1781" h="2590" extrusionOk="0">
                  <a:moveTo>
                    <a:pt x="891" y="0"/>
                  </a:moveTo>
                  <a:cubicBezTo>
                    <a:pt x="399" y="0"/>
                    <a:pt x="1" y="398"/>
                    <a:pt x="1" y="891"/>
                  </a:cubicBezTo>
                  <a:lnTo>
                    <a:pt x="1" y="2590"/>
                  </a:lnTo>
                  <a:lnTo>
                    <a:pt x="1780" y="2590"/>
                  </a:lnTo>
                  <a:lnTo>
                    <a:pt x="1780" y="891"/>
                  </a:lnTo>
                  <a:cubicBezTo>
                    <a:pt x="1780" y="398"/>
                    <a:pt x="1382" y="0"/>
                    <a:pt x="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8"/>
            <p:cNvSpPr/>
            <p:nvPr/>
          </p:nvSpPr>
          <p:spPr>
            <a:xfrm>
              <a:off x="1181370" y="3114621"/>
              <a:ext cx="53792" cy="78270"/>
            </a:xfrm>
            <a:custGeom>
              <a:avLst/>
              <a:gdLst/>
              <a:ahLst/>
              <a:cxnLst/>
              <a:rect l="l" t="t" r="r" b="b"/>
              <a:pathLst>
                <a:path w="1780" h="2590" extrusionOk="0">
                  <a:moveTo>
                    <a:pt x="891" y="0"/>
                  </a:moveTo>
                  <a:cubicBezTo>
                    <a:pt x="398" y="0"/>
                    <a:pt x="1" y="398"/>
                    <a:pt x="1" y="891"/>
                  </a:cubicBezTo>
                  <a:lnTo>
                    <a:pt x="1" y="2590"/>
                  </a:lnTo>
                  <a:lnTo>
                    <a:pt x="1780" y="2590"/>
                  </a:lnTo>
                  <a:lnTo>
                    <a:pt x="1780" y="891"/>
                  </a:lnTo>
                  <a:cubicBezTo>
                    <a:pt x="1780" y="398"/>
                    <a:pt x="1382" y="0"/>
                    <a:pt x="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8"/>
            <p:cNvSpPr/>
            <p:nvPr/>
          </p:nvSpPr>
          <p:spPr>
            <a:xfrm>
              <a:off x="738361" y="2982888"/>
              <a:ext cx="34118" cy="32819"/>
            </a:xfrm>
            <a:custGeom>
              <a:avLst/>
              <a:gdLst/>
              <a:ahLst/>
              <a:cxnLst/>
              <a:rect l="l" t="t" r="r" b="b"/>
              <a:pathLst>
                <a:path w="1129" h="1086" extrusionOk="0">
                  <a:moveTo>
                    <a:pt x="586" y="1"/>
                  </a:moveTo>
                  <a:cubicBezTo>
                    <a:pt x="445" y="1"/>
                    <a:pt x="306" y="56"/>
                    <a:pt x="202" y="159"/>
                  </a:cubicBezTo>
                  <a:cubicBezTo>
                    <a:pt x="46" y="315"/>
                    <a:pt x="1" y="548"/>
                    <a:pt x="84" y="750"/>
                  </a:cubicBezTo>
                  <a:cubicBezTo>
                    <a:pt x="168" y="954"/>
                    <a:pt x="366" y="1085"/>
                    <a:pt x="586" y="1085"/>
                  </a:cubicBezTo>
                  <a:cubicBezTo>
                    <a:pt x="885" y="1085"/>
                    <a:pt x="1129" y="843"/>
                    <a:pt x="1129" y="543"/>
                  </a:cubicBezTo>
                  <a:cubicBezTo>
                    <a:pt x="1129" y="324"/>
                    <a:pt x="996" y="126"/>
                    <a:pt x="794" y="42"/>
                  </a:cubicBezTo>
                  <a:cubicBezTo>
                    <a:pt x="726" y="14"/>
                    <a:pt x="656" y="1"/>
                    <a:pt x="5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8"/>
            <p:cNvSpPr/>
            <p:nvPr/>
          </p:nvSpPr>
          <p:spPr>
            <a:xfrm>
              <a:off x="784358" y="2982888"/>
              <a:ext cx="34118" cy="32819"/>
            </a:xfrm>
            <a:custGeom>
              <a:avLst/>
              <a:gdLst/>
              <a:ahLst/>
              <a:cxnLst/>
              <a:rect l="l" t="t" r="r" b="b"/>
              <a:pathLst>
                <a:path w="1129" h="1086" extrusionOk="0">
                  <a:moveTo>
                    <a:pt x="586" y="1"/>
                  </a:moveTo>
                  <a:cubicBezTo>
                    <a:pt x="444" y="1"/>
                    <a:pt x="306" y="56"/>
                    <a:pt x="202" y="159"/>
                  </a:cubicBezTo>
                  <a:cubicBezTo>
                    <a:pt x="48" y="315"/>
                    <a:pt x="0" y="548"/>
                    <a:pt x="85" y="750"/>
                  </a:cubicBezTo>
                  <a:cubicBezTo>
                    <a:pt x="168" y="954"/>
                    <a:pt x="365" y="1085"/>
                    <a:pt x="586" y="1085"/>
                  </a:cubicBezTo>
                  <a:cubicBezTo>
                    <a:pt x="885" y="1085"/>
                    <a:pt x="1128" y="843"/>
                    <a:pt x="1128" y="543"/>
                  </a:cubicBezTo>
                  <a:cubicBezTo>
                    <a:pt x="1128" y="324"/>
                    <a:pt x="997" y="126"/>
                    <a:pt x="793" y="42"/>
                  </a:cubicBezTo>
                  <a:cubicBezTo>
                    <a:pt x="726" y="14"/>
                    <a:pt x="656" y="1"/>
                    <a:pt x="5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8"/>
            <p:cNvSpPr/>
            <p:nvPr/>
          </p:nvSpPr>
          <p:spPr>
            <a:xfrm>
              <a:off x="830354" y="2982888"/>
              <a:ext cx="34118" cy="32819"/>
            </a:xfrm>
            <a:custGeom>
              <a:avLst/>
              <a:gdLst/>
              <a:ahLst/>
              <a:cxnLst/>
              <a:rect l="l" t="t" r="r" b="b"/>
              <a:pathLst>
                <a:path w="1129" h="1086" extrusionOk="0">
                  <a:moveTo>
                    <a:pt x="586" y="1"/>
                  </a:moveTo>
                  <a:cubicBezTo>
                    <a:pt x="444" y="1"/>
                    <a:pt x="305" y="56"/>
                    <a:pt x="202" y="159"/>
                  </a:cubicBezTo>
                  <a:cubicBezTo>
                    <a:pt x="47" y="315"/>
                    <a:pt x="0" y="548"/>
                    <a:pt x="85" y="752"/>
                  </a:cubicBezTo>
                  <a:cubicBezTo>
                    <a:pt x="169" y="954"/>
                    <a:pt x="367" y="1085"/>
                    <a:pt x="586" y="1085"/>
                  </a:cubicBezTo>
                  <a:cubicBezTo>
                    <a:pt x="885" y="1085"/>
                    <a:pt x="1128" y="843"/>
                    <a:pt x="1128" y="543"/>
                  </a:cubicBezTo>
                  <a:cubicBezTo>
                    <a:pt x="1128" y="324"/>
                    <a:pt x="996" y="126"/>
                    <a:pt x="793" y="42"/>
                  </a:cubicBezTo>
                  <a:cubicBezTo>
                    <a:pt x="726" y="14"/>
                    <a:pt x="655" y="1"/>
                    <a:pt x="5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8"/>
            <p:cNvSpPr/>
            <p:nvPr/>
          </p:nvSpPr>
          <p:spPr>
            <a:xfrm>
              <a:off x="876320" y="2982888"/>
              <a:ext cx="34118" cy="32819"/>
            </a:xfrm>
            <a:custGeom>
              <a:avLst/>
              <a:gdLst/>
              <a:ahLst/>
              <a:cxnLst/>
              <a:rect l="l" t="t" r="r" b="b"/>
              <a:pathLst>
                <a:path w="1129" h="1086" extrusionOk="0">
                  <a:moveTo>
                    <a:pt x="587" y="1"/>
                  </a:moveTo>
                  <a:cubicBezTo>
                    <a:pt x="446" y="1"/>
                    <a:pt x="307" y="56"/>
                    <a:pt x="203" y="159"/>
                  </a:cubicBezTo>
                  <a:cubicBezTo>
                    <a:pt x="48" y="315"/>
                    <a:pt x="1" y="548"/>
                    <a:pt x="85" y="752"/>
                  </a:cubicBezTo>
                  <a:cubicBezTo>
                    <a:pt x="170" y="954"/>
                    <a:pt x="367" y="1085"/>
                    <a:pt x="586" y="1085"/>
                  </a:cubicBezTo>
                  <a:cubicBezTo>
                    <a:pt x="887" y="1085"/>
                    <a:pt x="1129" y="843"/>
                    <a:pt x="1129" y="543"/>
                  </a:cubicBezTo>
                  <a:cubicBezTo>
                    <a:pt x="1129" y="324"/>
                    <a:pt x="997" y="126"/>
                    <a:pt x="794" y="42"/>
                  </a:cubicBezTo>
                  <a:cubicBezTo>
                    <a:pt x="727" y="14"/>
                    <a:pt x="657" y="1"/>
                    <a:pt x="5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8"/>
            <p:cNvSpPr/>
            <p:nvPr/>
          </p:nvSpPr>
          <p:spPr>
            <a:xfrm>
              <a:off x="922347" y="2982888"/>
              <a:ext cx="34118" cy="32819"/>
            </a:xfrm>
            <a:custGeom>
              <a:avLst/>
              <a:gdLst/>
              <a:ahLst/>
              <a:cxnLst/>
              <a:rect l="l" t="t" r="r" b="b"/>
              <a:pathLst>
                <a:path w="1129" h="1086" extrusionOk="0">
                  <a:moveTo>
                    <a:pt x="586" y="1"/>
                  </a:moveTo>
                  <a:cubicBezTo>
                    <a:pt x="445" y="1"/>
                    <a:pt x="306" y="56"/>
                    <a:pt x="203" y="159"/>
                  </a:cubicBezTo>
                  <a:cubicBezTo>
                    <a:pt x="47" y="315"/>
                    <a:pt x="1" y="548"/>
                    <a:pt x="84" y="750"/>
                  </a:cubicBezTo>
                  <a:cubicBezTo>
                    <a:pt x="168" y="954"/>
                    <a:pt x="366" y="1085"/>
                    <a:pt x="586" y="1085"/>
                  </a:cubicBezTo>
                  <a:cubicBezTo>
                    <a:pt x="886" y="1085"/>
                    <a:pt x="1129" y="843"/>
                    <a:pt x="1129" y="543"/>
                  </a:cubicBezTo>
                  <a:cubicBezTo>
                    <a:pt x="1129" y="324"/>
                    <a:pt x="996" y="126"/>
                    <a:pt x="794" y="42"/>
                  </a:cubicBezTo>
                  <a:cubicBezTo>
                    <a:pt x="727" y="14"/>
                    <a:pt x="656" y="1"/>
                    <a:pt x="5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8"/>
            <p:cNvSpPr/>
            <p:nvPr/>
          </p:nvSpPr>
          <p:spPr>
            <a:xfrm>
              <a:off x="968343" y="2982888"/>
              <a:ext cx="34118" cy="32819"/>
            </a:xfrm>
            <a:custGeom>
              <a:avLst/>
              <a:gdLst/>
              <a:ahLst/>
              <a:cxnLst/>
              <a:rect l="l" t="t" r="r" b="b"/>
              <a:pathLst>
                <a:path w="1129" h="1086" extrusionOk="0">
                  <a:moveTo>
                    <a:pt x="586" y="1"/>
                  </a:moveTo>
                  <a:cubicBezTo>
                    <a:pt x="445" y="1"/>
                    <a:pt x="306" y="56"/>
                    <a:pt x="202" y="159"/>
                  </a:cubicBezTo>
                  <a:cubicBezTo>
                    <a:pt x="46" y="315"/>
                    <a:pt x="1" y="548"/>
                    <a:pt x="85" y="752"/>
                  </a:cubicBezTo>
                  <a:cubicBezTo>
                    <a:pt x="168" y="954"/>
                    <a:pt x="367" y="1085"/>
                    <a:pt x="586" y="1085"/>
                  </a:cubicBezTo>
                  <a:cubicBezTo>
                    <a:pt x="885" y="1085"/>
                    <a:pt x="1129" y="843"/>
                    <a:pt x="1129" y="543"/>
                  </a:cubicBezTo>
                  <a:cubicBezTo>
                    <a:pt x="1129" y="324"/>
                    <a:pt x="996" y="126"/>
                    <a:pt x="794" y="42"/>
                  </a:cubicBezTo>
                  <a:cubicBezTo>
                    <a:pt x="726" y="14"/>
                    <a:pt x="656" y="1"/>
                    <a:pt x="5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8"/>
            <p:cNvSpPr/>
            <p:nvPr/>
          </p:nvSpPr>
          <p:spPr>
            <a:xfrm>
              <a:off x="1028180" y="2783521"/>
              <a:ext cx="113204" cy="18132"/>
            </a:xfrm>
            <a:custGeom>
              <a:avLst/>
              <a:gdLst/>
              <a:ahLst/>
              <a:cxnLst/>
              <a:rect l="l" t="t" r="r" b="b"/>
              <a:pathLst>
                <a:path w="3746" h="600" extrusionOk="0">
                  <a:moveTo>
                    <a:pt x="0" y="1"/>
                  </a:moveTo>
                  <a:lnTo>
                    <a:pt x="0" y="599"/>
                  </a:lnTo>
                  <a:lnTo>
                    <a:pt x="3745" y="599"/>
                  </a:lnTo>
                  <a:lnTo>
                    <a:pt x="3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8"/>
            <p:cNvSpPr/>
            <p:nvPr/>
          </p:nvSpPr>
          <p:spPr>
            <a:xfrm>
              <a:off x="1028180" y="2818275"/>
              <a:ext cx="113204" cy="18102"/>
            </a:xfrm>
            <a:custGeom>
              <a:avLst/>
              <a:gdLst/>
              <a:ahLst/>
              <a:cxnLst/>
              <a:rect l="l" t="t" r="r" b="b"/>
              <a:pathLst>
                <a:path w="3746" h="599" extrusionOk="0">
                  <a:moveTo>
                    <a:pt x="0" y="0"/>
                  </a:moveTo>
                  <a:lnTo>
                    <a:pt x="0" y="599"/>
                  </a:lnTo>
                  <a:lnTo>
                    <a:pt x="3745" y="599"/>
                  </a:lnTo>
                  <a:lnTo>
                    <a:pt x="37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8"/>
            <p:cNvSpPr/>
            <p:nvPr/>
          </p:nvSpPr>
          <p:spPr>
            <a:xfrm>
              <a:off x="1028180" y="2852968"/>
              <a:ext cx="113204" cy="18102"/>
            </a:xfrm>
            <a:custGeom>
              <a:avLst/>
              <a:gdLst/>
              <a:ahLst/>
              <a:cxnLst/>
              <a:rect l="l" t="t" r="r" b="b"/>
              <a:pathLst>
                <a:path w="3746" h="599" extrusionOk="0">
                  <a:moveTo>
                    <a:pt x="0" y="0"/>
                  </a:moveTo>
                  <a:lnTo>
                    <a:pt x="0" y="599"/>
                  </a:lnTo>
                  <a:lnTo>
                    <a:pt x="3745" y="599"/>
                  </a:lnTo>
                  <a:lnTo>
                    <a:pt x="37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8"/>
            <p:cNvSpPr/>
            <p:nvPr/>
          </p:nvSpPr>
          <p:spPr>
            <a:xfrm>
              <a:off x="1028180" y="2887692"/>
              <a:ext cx="113204" cy="18132"/>
            </a:xfrm>
            <a:custGeom>
              <a:avLst/>
              <a:gdLst/>
              <a:ahLst/>
              <a:cxnLst/>
              <a:rect l="l" t="t" r="r" b="b"/>
              <a:pathLst>
                <a:path w="3746" h="600" extrusionOk="0">
                  <a:moveTo>
                    <a:pt x="0" y="1"/>
                  </a:moveTo>
                  <a:lnTo>
                    <a:pt x="0" y="599"/>
                  </a:lnTo>
                  <a:lnTo>
                    <a:pt x="3745" y="599"/>
                  </a:lnTo>
                  <a:lnTo>
                    <a:pt x="3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8"/>
            <p:cNvSpPr/>
            <p:nvPr/>
          </p:nvSpPr>
          <p:spPr>
            <a:xfrm>
              <a:off x="1028180" y="2922386"/>
              <a:ext cx="113204" cy="18132"/>
            </a:xfrm>
            <a:custGeom>
              <a:avLst/>
              <a:gdLst/>
              <a:ahLst/>
              <a:cxnLst/>
              <a:rect l="l" t="t" r="r" b="b"/>
              <a:pathLst>
                <a:path w="3746" h="600" extrusionOk="0">
                  <a:moveTo>
                    <a:pt x="0" y="1"/>
                  </a:moveTo>
                  <a:lnTo>
                    <a:pt x="0" y="599"/>
                  </a:lnTo>
                  <a:lnTo>
                    <a:pt x="3745" y="599"/>
                  </a:lnTo>
                  <a:lnTo>
                    <a:pt x="3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8"/>
            <p:cNvSpPr/>
            <p:nvPr/>
          </p:nvSpPr>
          <p:spPr>
            <a:xfrm>
              <a:off x="1028180" y="2957140"/>
              <a:ext cx="113204" cy="18102"/>
            </a:xfrm>
            <a:custGeom>
              <a:avLst/>
              <a:gdLst/>
              <a:ahLst/>
              <a:cxnLst/>
              <a:rect l="l" t="t" r="r" b="b"/>
              <a:pathLst>
                <a:path w="3746" h="599" extrusionOk="0">
                  <a:moveTo>
                    <a:pt x="0" y="0"/>
                  </a:moveTo>
                  <a:lnTo>
                    <a:pt x="0" y="599"/>
                  </a:lnTo>
                  <a:lnTo>
                    <a:pt x="3745" y="599"/>
                  </a:lnTo>
                  <a:lnTo>
                    <a:pt x="37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8"/>
            <p:cNvSpPr/>
            <p:nvPr/>
          </p:nvSpPr>
          <p:spPr>
            <a:xfrm>
              <a:off x="1028180" y="2991833"/>
              <a:ext cx="113204" cy="18102"/>
            </a:xfrm>
            <a:custGeom>
              <a:avLst/>
              <a:gdLst/>
              <a:ahLst/>
              <a:cxnLst/>
              <a:rect l="l" t="t" r="r" b="b"/>
              <a:pathLst>
                <a:path w="3746" h="599" extrusionOk="0">
                  <a:moveTo>
                    <a:pt x="0" y="1"/>
                  </a:moveTo>
                  <a:lnTo>
                    <a:pt x="0" y="599"/>
                  </a:lnTo>
                  <a:lnTo>
                    <a:pt x="3745" y="599"/>
                  </a:lnTo>
                  <a:lnTo>
                    <a:pt x="3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8"/>
            <p:cNvSpPr/>
            <p:nvPr/>
          </p:nvSpPr>
          <p:spPr>
            <a:xfrm>
              <a:off x="730625" y="2789565"/>
              <a:ext cx="58687" cy="31368"/>
            </a:xfrm>
            <a:custGeom>
              <a:avLst/>
              <a:gdLst/>
              <a:ahLst/>
              <a:cxnLst/>
              <a:rect l="l" t="t" r="r" b="b"/>
              <a:pathLst>
                <a:path w="1942" h="1038" extrusionOk="0">
                  <a:moveTo>
                    <a:pt x="1539" y="1"/>
                  </a:moveTo>
                  <a:cubicBezTo>
                    <a:pt x="1514" y="1"/>
                    <a:pt x="1491" y="16"/>
                    <a:pt x="1483" y="40"/>
                  </a:cubicBezTo>
                  <a:lnTo>
                    <a:pt x="1253" y="608"/>
                  </a:lnTo>
                  <a:lnTo>
                    <a:pt x="1167" y="800"/>
                  </a:lnTo>
                  <a:lnTo>
                    <a:pt x="1010" y="273"/>
                  </a:lnTo>
                  <a:cubicBezTo>
                    <a:pt x="1002" y="249"/>
                    <a:pt x="980" y="232"/>
                    <a:pt x="954" y="230"/>
                  </a:cubicBezTo>
                  <a:cubicBezTo>
                    <a:pt x="928" y="230"/>
                    <a:pt x="905" y="244"/>
                    <a:pt x="894" y="267"/>
                  </a:cubicBezTo>
                  <a:lnTo>
                    <a:pt x="726" y="673"/>
                  </a:lnTo>
                  <a:lnTo>
                    <a:pt x="82" y="673"/>
                  </a:lnTo>
                  <a:cubicBezTo>
                    <a:pt x="0" y="673"/>
                    <a:pt x="0" y="796"/>
                    <a:pt x="82" y="796"/>
                  </a:cubicBezTo>
                  <a:lnTo>
                    <a:pt x="768" y="796"/>
                  </a:lnTo>
                  <a:cubicBezTo>
                    <a:pt x="792" y="796"/>
                    <a:pt x="815" y="781"/>
                    <a:pt x="823" y="758"/>
                  </a:cubicBezTo>
                  <a:lnTo>
                    <a:pt x="941" y="475"/>
                  </a:lnTo>
                  <a:lnTo>
                    <a:pt x="1097" y="993"/>
                  </a:lnTo>
                  <a:cubicBezTo>
                    <a:pt x="1104" y="1018"/>
                    <a:pt x="1126" y="1036"/>
                    <a:pt x="1151" y="1038"/>
                  </a:cubicBezTo>
                  <a:lnTo>
                    <a:pt x="1156" y="1038"/>
                  </a:lnTo>
                  <a:cubicBezTo>
                    <a:pt x="1180" y="1038"/>
                    <a:pt x="1203" y="1023"/>
                    <a:pt x="1213" y="1000"/>
                  </a:cubicBezTo>
                  <a:lnTo>
                    <a:pt x="1367" y="657"/>
                  </a:lnTo>
                  <a:lnTo>
                    <a:pt x="1525" y="267"/>
                  </a:lnTo>
                  <a:lnTo>
                    <a:pt x="1660" y="856"/>
                  </a:lnTo>
                  <a:cubicBezTo>
                    <a:pt x="1665" y="877"/>
                    <a:pt x="1680" y="893"/>
                    <a:pt x="1700" y="900"/>
                  </a:cubicBezTo>
                  <a:cubicBezTo>
                    <a:pt x="1706" y="902"/>
                    <a:pt x="1713" y="904"/>
                    <a:pt x="1720" y="904"/>
                  </a:cubicBezTo>
                  <a:cubicBezTo>
                    <a:pt x="1734" y="904"/>
                    <a:pt x="1748" y="899"/>
                    <a:pt x="1760" y="890"/>
                  </a:cubicBezTo>
                  <a:lnTo>
                    <a:pt x="1891" y="783"/>
                  </a:lnTo>
                  <a:cubicBezTo>
                    <a:pt x="1942" y="741"/>
                    <a:pt x="1903" y="672"/>
                    <a:pt x="1852" y="672"/>
                  </a:cubicBezTo>
                  <a:cubicBezTo>
                    <a:pt x="1839" y="672"/>
                    <a:pt x="1826" y="676"/>
                    <a:pt x="1813" y="687"/>
                  </a:cubicBezTo>
                  <a:lnTo>
                    <a:pt x="1758" y="733"/>
                  </a:lnTo>
                  <a:lnTo>
                    <a:pt x="1601" y="50"/>
                  </a:lnTo>
                  <a:cubicBezTo>
                    <a:pt x="1595" y="23"/>
                    <a:pt x="1572" y="4"/>
                    <a:pt x="1545" y="1"/>
                  </a:cubicBezTo>
                  <a:cubicBezTo>
                    <a:pt x="1543" y="1"/>
                    <a:pt x="1541" y="1"/>
                    <a:pt x="1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8"/>
            <p:cNvSpPr/>
            <p:nvPr/>
          </p:nvSpPr>
          <p:spPr>
            <a:xfrm>
              <a:off x="784086" y="2789595"/>
              <a:ext cx="58748" cy="31338"/>
            </a:xfrm>
            <a:custGeom>
              <a:avLst/>
              <a:gdLst/>
              <a:ahLst/>
              <a:cxnLst/>
              <a:rect l="l" t="t" r="r" b="b"/>
              <a:pathLst>
                <a:path w="1944" h="1037" extrusionOk="0">
                  <a:moveTo>
                    <a:pt x="1541" y="1"/>
                  </a:moveTo>
                  <a:cubicBezTo>
                    <a:pt x="1518" y="1"/>
                    <a:pt x="1495" y="13"/>
                    <a:pt x="1485" y="39"/>
                  </a:cubicBezTo>
                  <a:lnTo>
                    <a:pt x="1255" y="607"/>
                  </a:lnTo>
                  <a:lnTo>
                    <a:pt x="1169" y="799"/>
                  </a:lnTo>
                  <a:lnTo>
                    <a:pt x="1011" y="272"/>
                  </a:lnTo>
                  <a:cubicBezTo>
                    <a:pt x="1003" y="248"/>
                    <a:pt x="981" y="229"/>
                    <a:pt x="956" y="229"/>
                  </a:cubicBezTo>
                  <a:cubicBezTo>
                    <a:pt x="930" y="229"/>
                    <a:pt x="905" y="243"/>
                    <a:pt x="895" y="266"/>
                  </a:cubicBezTo>
                  <a:lnTo>
                    <a:pt x="728" y="672"/>
                  </a:lnTo>
                  <a:lnTo>
                    <a:pt x="84" y="672"/>
                  </a:lnTo>
                  <a:cubicBezTo>
                    <a:pt x="1" y="672"/>
                    <a:pt x="1" y="795"/>
                    <a:pt x="84" y="795"/>
                  </a:cubicBezTo>
                  <a:lnTo>
                    <a:pt x="768" y="795"/>
                  </a:lnTo>
                  <a:cubicBezTo>
                    <a:pt x="794" y="795"/>
                    <a:pt x="815" y="780"/>
                    <a:pt x="825" y="757"/>
                  </a:cubicBezTo>
                  <a:lnTo>
                    <a:pt x="943" y="474"/>
                  </a:lnTo>
                  <a:lnTo>
                    <a:pt x="1099" y="992"/>
                  </a:lnTo>
                  <a:cubicBezTo>
                    <a:pt x="1106" y="1017"/>
                    <a:pt x="1127" y="1035"/>
                    <a:pt x="1153" y="1037"/>
                  </a:cubicBezTo>
                  <a:lnTo>
                    <a:pt x="1157" y="1037"/>
                  </a:lnTo>
                  <a:cubicBezTo>
                    <a:pt x="1182" y="1037"/>
                    <a:pt x="1203" y="1022"/>
                    <a:pt x="1213" y="999"/>
                  </a:cubicBezTo>
                  <a:lnTo>
                    <a:pt x="1368" y="654"/>
                  </a:lnTo>
                  <a:lnTo>
                    <a:pt x="1525" y="266"/>
                  </a:lnTo>
                  <a:lnTo>
                    <a:pt x="1661" y="855"/>
                  </a:lnTo>
                  <a:cubicBezTo>
                    <a:pt x="1666" y="876"/>
                    <a:pt x="1681" y="892"/>
                    <a:pt x="1701" y="899"/>
                  </a:cubicBezTo>
                  <a:cubicBezTo>
                    <a:pt x="1708" y="901"/>
                    <a:pt x="1715" y="903"/>
                    <a:pt x="1722" y="903"/>
                  </a:cubicBezTo>
                  <a:cubicBezTo>
                    <a:pt x="1736" y="903"/>
                    <a:pt x="1749" y="898"/>
                    <a:pt x="1760" y="889"/>
                  </a:cubicBezTo>
                  <a:lnTo>
                    <a:pt x="1892" y="782"/>
                  </a:lnTo>
                  <a:cubicBezTo>
                    <a:pt x="1943" y="740"/>
                    <a:pt x="1904" y="671"/>
                    <a:pt x="1854" y="671"/>
                  </a:cubicBezTo>
                  <a:cubicBezTo>
                    <a:pt x="1841" y="671"/>
                    <a:pt x="1828" y="675"/>
                    <a:pt x="1814" y="686"/>
                  </a:cubicBezTo>
                  <a:lnTo>
                    <a:pt x="1759" y="732"/>
                  </a:lnTo>
                  <a:lnTo>
                    <a:pt x="1601" y="49"/>
                  </a:lnTo>
                  <a:cubicBezTo>
                    <a:pt x="1594" y="17"/>
                    <a:pt x="1568" y="1"/>
                    <a:pt x="1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8"/>
            <p:cNvSpPr/>
            <p:nvPr/>
          </p:nvSpPr>
          <p:spPr>
            <a:xfrm>
              <a:off x="837607" y="2789565"/>
              <a:ext cx="58597" cy="31368"/>
            </a:xfrm>
            <a:custGeom>
              <a:avLst/>
              <a:gdLst/>
              <a:ahLst/>
              <a:cxnLst/>
              <a:rect l="l" t="t" r="r" b="b"/>
              <a:pathLst>
                <a:path w="1939" h="1038" extrusionOk="0">
                  <a:moveTo>
                    <a:pt x="1539" y="1"/>
                  </a:moveTo>
                  <a:cubicBezTo>
                    <a:pt x="1515" y="1"/>
                    <a:pt x="1493" y="16"/>
                    <a:pt x="1484" y="40"/>
                  </a:cubicBezTo>
                  <a:lnTo>
                    <a:pt x="1253" y="608"/>
                  </a:lnTo>
                  <a:lnTo>
                    <a:pt x="1167" y="800"/>
                  </a:lnTo>
                  <a:lnTo>
                    <a:pt x="1010" y="273"/>
                  </a:lnTo>
                  <a:cubicBezTo>
                    <a:pt x="1003" y="249"/>
                    <a:pt x="980" y="230"/>
                    <a:pt x="954" y="230"/>
                  </a:cubicBezTo>
                  <a:cubicBezTo>
                    <a:pt x="953" y="230"/>
                    <a:pt x="952" y="230"/>
                    <a:pt x="951" y="230"/>
                  </a:cubicBezTo>
                  <a:cubicBezTo>
                    <a:pt x="926" y="230"/>
                    <a:pt x="905" y="245"/>
                    <a:pt x="894" y="267"/>
                  </a:cubicBezTo>
                  <a:lnTo>
                    <a:pt x="726" y="673"/>
                  </a:lnTo>
                  <a:lnTo>
                    <a:pt x="82" y="673"/>
                  </a:lnTo>
                  <a:cubicBezTo>
                    <a:pt x="1" y="673"/>
                    <a:pt x="1" y="796"/>
                    <a:pt x="82" y="796"/>
                  </a:cubicBezTo>
                  <a:lnTo>
                    <a:pt x="768" y="796"/>
                  </a:lnTo>
                  <a:cubicBezTo>
                    <a:pt x="792" y="796"/>
                    <a:pt x="815" y="781"/>
                    <a:pt x="825" y="758"/>
                  </a:cubicBezTo>
                  <a:lnTo>
                    <a:pt x="942" y="475"/>
                  </a:lnTo>
                  <a:lnTo>
                    <a:pt x="1097" y="993"/>
                  </a:lnTo>
                  <a:cubicBezTo>
                    <a:pt x="1104" y="1018"/>
                    <a:pt x="1127" y="1036"/>
                    <a:pt x="1153" y="1038"/>
                  </a:cubicBezTo>
                  <a:lnTo>
                    <a:pt x="1157" y="1038"/>
                  </a:lnTo>
                  <a:cubicBezTo>
                    <a:pt x="1180" y="1038"/>
                    <a:pt x="1203" y="1023"/>
                    <a:pt x="1212" y="1000"/>
                  </a:cubicBezTo>
                  <a:lnTo>
                    <a:pt x="1368" y="655"/>
                  </a:lnTo>
                  <a:lnTo>
                    <a:pt x="1525" y="267"/>
                  </a:lnTo>
                  <a:lnTo>
                    <a:pt x="1661" y="856"/>
                  </a:lnTo>
                  <a:cubicBezTo>
                    <a:pt x="1665" y="876"/>
                    <a:pt x="1680" y="893"/>
                    <a:pt x="1701" y="900"/>
                  </a:cubicBezTo>
                  <a:cubicBezTo>
                    <a:pt x="1708" y="902"/>
                    <a:pt x="1714" y="904"/>
                    <a:pt x="1721" y="904"/>
                  </a:cubicBezTo>
                  <a:cubicBezTo>
                    <a:pt x="1735" y="904"/>
                    <a:pt x="1748" y="899"/>
                    <a:pt x="1760" y="890"/>
                  </a:cubicBezTo>
                  <a:lnTo>
                    <a:pt x="1892" y="783"/>
                  </a:lnTo>
                  <a:cubicBezTo>
                    <a:pt x="1939" y="740"/>
                    <a:pt x="1901" y="674"/>
                    <a:pt x="1851" y="674"/>
                  </a:cubicBezTo>
                  <a:cubicBezTo>
                    <a:pt x="1839" y="674"/>
                    <a:pt x="1827" y="678"/>
                    <a:pt x="1814" y="687"/>
                  </a:cubicBezTo>
                  <a:lnTo>
                    <a:pt x="1758" y="733"/>
                  </a:lnTo>
                  <a:lnTo>
                    <a:pt x="1601" y="50"/>
                  </a:lnTo>
                  <a:cubicBezTo>
                    <a:pt x="1595" y="23"/>
                    <a:pt x="1572" y="4"/>
                    <a:pt x="1545" y="1"/>
                  </a:cubicBezTo>
                  <a:cubicBezTo>
                    <a:pt x="1543" y="1"/>
                    <a:pt x="1541" y="1"/>
                    <a:pt x="1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8"/>
            <p:cNvSpPr/>
            <p:nvPr/>
          </p:nvSpPr>
          <p:spPr>
            <a:xfrm>
              <a:off x="891128" y="2789595"/>
              <a:ext cx="58717" cy="31338"/>
            </a:xfrm>
            <a:custGeom>
              <a:avLst/>
              <a:gdLst/>
              <a:ahLst/>
              <a:cxnLst/>
              <a:rect l="l" t="t" r="r" b="b"/>
              <a:pathLst>
                <a:path w="1943" h="1037" extrusionOk="0">
                  <a:moveTo>
                    <a:pt x="1541" y="1"/>
                  </a:moveTo>
                  <a:cubicBezTo>
                    <a:pt x="1518" y="1"/>
                    <a:pt x="1495" y="13"/>
                    <a:pt x="1485" y="39"/>
                  </a:cubicBezTo>
                  <a:lnTo>
                    <a:pt x="1254" y="607"/>
                  </a:lnTo>
                  <a:lnTo>
                    <a:pt x="1168" y="799"/>
                  </a:lnTo>
                  <a:lnTo>
                    <a:pt x="1011" y="272"/>
                  </a:lnTo>
                  <a:cubicBezTo>
                    <a:pt x="1002" y="248"/>
                    <a:pt x="981" y="229"/>
                    <a:pt x="955" y="229"/>
                  </a:cubicBezTo>
                  <a:cubicBezTo>
                    <a:pt x="929" y="229"/>
                    <a:pt x="905" y="243"/>
                    <a:pt x="895" y="266"/>
                  </a:cubicBezTo>
                  <a:lnTo>
                    <a:pt x="728" y="672"/>
                  </a:lnTo>
                  <a:lnTo>
                    <a:pt x="83" y="672"/>
                  </a:lnTo>
                  <a:cubicBezTo>
                    <a:pt x="0" y="672"/>
                    <a:pt x="0" y="795"/>
                    <a:pt x="83" y="795"/>
                  </a:cubicBezTo>
                  <a:lnTo>
                    <a:pt x="768" y="795"/>
                  </a:lnTo>
                  <a:cubicBezTo>
                    <a:pt x="793" y="795"/>
                    <a:pt x="815" y="780"/>
                    <a:pt x="825" y="757"/>
                  </a:cubicBezTo>
                  <a:lnTo>
                    <a:pt x="942" y="474"/>
                  </a:lnTo>
                  <a:lnTo>
                    <a:pt x="1098" y="992"/>
                  </a:lnTo>
                  <a:cubicBezTo>
                    <a:pt x="1106" y="1017"/>
                    <a:pt x="1127" y="1035"/>
                    <a:pt x="1153" y="1037"/>
                  </a:cubicBezTo>
                  <a:lnTo>
                    <a:pt x="1156" y="1037"/>
                  </a:lnTo>
                  <a:cubicBezTo>
                    <a:pt x="1180" y="1037"/>
                    <a:pt x="1203" y="1022"/>
                    <a:pt x="1213" y="999"/>
                  </a:cubicBezTo>
                  <a:lnTo>
                    <a:pt x="1367" y="654"/>
                  </a:lnTo>
                  <a:lnTo>
                    <a:pt x="1525" y="266"/>
                  </a:lnTo>
                  <a:lnTo>
                    <a:pt x="1661" y="855"/>
                  </a:lnTo>
                  <a:cubicBezTo>
                    <a:pt x="1665" y="876"/>
                    <a:pt x="1681" y="892"/>
                    <a:pt x="1701" y="899"/>
                  </a:cubicBezTo>
                  <a:cubicBezTo>
                    <a:pt x="1708" y="901"/>
                    <a:pt x="1714" y="903"/>
                    <a:pt x="1721" y="903"/>
                  </a:cubicBezTo>
                  <a:cubicBezTo>
                    <a:pt x="1735" y="903"/>
                    <a:pt x="1749" y="898"/>
                    <a:pt x="1760" y="889"/>
                  </a:cubicBezTo>
                  <a:lnTo>
                    <a:pt x="1891" y="782"/>
                  </a:lnTo>
                  <a:cubicBezTo>
                    <a:pt x="1943" y="740"/>
                    <a:pt x="1903" y="671"/>
                    <a:pt x="1853" y="671"/>
                  </a:cubicBezTo>
                  <a:cubicBezTo>
                    <a:pt x="1840" y="671"/>
                    <a:pt x="1827" y="675"/>
                    <a:pt x="1814" y="686"/>
                  </a:cubicBezTo>
                  <a:lnTo>
                    <a:pt x="1758" y="732"/>
                  </a:lnTo>
                  <a:lnTo>
                    <a:pt x="1601" y="49"/>
                  </a:lnTo>
                  <a:cubicBezTo>
                    <a:pt x="1594" y="17"/>
                    <a:pt x="1567" y="1"/>
                    <a:pt x="1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8"/>
            <p:cNvSpPr/>
            <p:nvPr/>
          </p:nvSpPr>
          <p:spPr>
            <a:xfrm>
              <a:off x="944589" y="2789595"/>
              <a:ext cx="58748" cy="31338"/>
            </a:xfrm>
            <a:custGeom>
              <a:avLst/>
              <a:gdLst/>
              <a:ahLst/>
              <a:cxnLst/>
              <a:rect l="l" t="t" r="r" b="b"/>
              <a:pathLst>
                <a:path w="1944" h="1037" extrusionOk="0">
                  <a:moveTo>
                    <a:pt x="1543" y="0"/>
                  </a:moveTo>
                  <a:cubicBezTo>
                    <a:pt x="1517" y="0"/>
                    <a:pt x="1493" y="15"/>
                    <a:pt x="1485" y="39"/>
                  </a:cubicBezTo>
                  <a:lnTo>
                    <a:pt x="1255" y="607"/>
                  </a:lnTo>
                  <a:lnTo>
                    <a:pt x="1169" y="799"/>
                  </a:lnTo>
                  <a:lnTo>
                    <a:pt x="1011" y="272"/>
                  </a:lnTo>
                  <a:cubicBezTo>
                    <a:pt x="1003" y="248"/>
                    <a:pt x="981" y="229"/>
                    <a:pt x="956" y="229"/>
                  </a:cubicBezTo>
                  <a:cubicBezTo>
                    <a:pt x="930" y="229"/>
                    <a:pt x="905" y="243"/>
                    <a:pt x="895" y="266"/>
                  </a:cubicBezTo>
                  <a:lnTo>
                    <a:pt x="728" y="672"/>
                  </a:lnTo>
                  <a:lnTo>
                    <a:pt x="84" y="672"/>
                  </a:lnTo>
                  <a:cubicBezTo>
                    <a:pt x="1" y="672"/>
                    <a:pt x="1" y="795"/>
                    <a:pt x="84" y="795"/>
                  </a:cubicBezTo>
                  <a:lnTo>
                    <a:pt x="769" y="795"/>
                  </a:lnTo>
                  <a:cubicBezTo>
                    <a:pt x="794" y="795"/>
                    <a:pt x="817" y="780"/>
                    <a:pt x="825" y="757"/>
                  </a:cubicBezTo>
                  <a:lnTo>
                    <a:pt x="943" y="474"/>
                  </a:lnTo>
                  <a:lnTo>
                    <a:pt x="1099" y="992"/>
                  </a:lnTo>
                  <a:cubicBezTo>
                    <a:pt x="1106" y="1017"/>
                    <a:pt x="1127" y="1035"/>
                    <a:pt x="1153" y="1037"/>
                  </a:cubicBezTo>
                  <a:lnTo>
                    <a:pt x="1157" y="1037"/>
                  </a:lnTo>
                  <a:cubicBezTo>
                    <a:pt x="1182" y="1037"/>
                    <a:pt x="1203" y="1022"/>
                    <a:pt x="1213" y="999"/>
                  </a:cubicBezTo>
                  <a:lnTo>
                    <a:pt x="1368" y="654"/>
                  </a:lnTo>
                  <a:lnTo>
                    <a:pt x="1525" y="266"/>
                  </a:lnTo>
                  <a:lnTo>
                    <a:pt x="1661" y="855"/>
                  </a:lnTo>
                  <a:cubicBezTo>
                    <a:pt x="1666" y="876"/>
                    <a:pt x="1681" y="892"/>
                    <a:pt x="1701" y="899"/>
                  </a:cubicBezTo>
                  <a:cubicBezTo>
                    <a:pt x="1708" y="901"/>
                    <a:pt x="1715" y="903"/>
                    <a:pt x="1722" y="903"/>
                  </a:cubicBezTo>
                  <a:cubicBezTo>
                    <a:pt x="1736" y="903"/>
                    <a:pt x="1749" y="898"/>
                    <a:pt x="1760" y="889"/>
                  </a:cubicBezTo>
                  <a:lnTo>
                    <a:pt x="1893" y="782"/>
                  </a:lnTo>
                  <a:cubicBezTo>
                    <a:pt x="1943" y="740"/>
                    <a:pt x="1905" y="671"/>
                    <a:pt x="1854" y="671"/>
                  </a:cubicBezTo>
                  <a:cubicBezTo>
                    <a:pt x="1841" y="671"/>
                    <a:pt x="1828" y="675"/>
                    <a:pt x="1814" y="686"/>
                  </a:cubicBezTo>
                  <a:lnTo>
                    <a:pt x="1759" y="732"/>
                  </a:lnTo>
                  <a:lnTo>
                    <a:pt x="1603" y="49"/>
                  </a:lnTo>
                  <a:cubicBezTo>
                    <a:pt x="1595" y="22"/>
                    <a:pt x="1574" y="3"/>
                    <a:pt x="1547" y="0"/>
                  </a:cubicBezTo>
                  <a:cubicBezTo>
                    <a:pt x="1546" y="0"/>
                    <a:pt x="1545" y="0"/>
                    <a:pt x="1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8"/>
            <p:cNvSpPr/>
            <p:nvPr/>
          </p:nvSpPr>
          <p:spPr>
            <a:xfrm>
              <a:off x="732468" y="2851155"/>
              <a:ext cx="58022" cy="56511"/>
            </a:xfrm>
            <a:custGeom>
              <a:avLst/>
              <a:gdLst/>
              <a:ahLst/>
              <a:cxnLst/>
              <a:rect l="l" t="t" r="r" b="b"/>
              <a:pathLst>
                <a:path w="1920" h="1870" extrusionOk="0">
                  <a:moveTo>
                    <a:pt x="963" y="0"/>
                  </a:moveTo>
                  <a:cubicBezTo>
                    <a:pt x="931" y="0"/>
                    <a:pt x="904" y="23"/>
                    <a:pt x="901" y="55"/>
                  </a:cubicBezTo>
                  <a:lnTo>
                    <a:pt x="773" y="1243"/>
                  </a:lnTo>
                  <a:lnTo>
                    <a:pt x="80" y="1243"/>
                  </a:lnTo>
                  <a:cubicBezTo>
                    <a:pt x="1" y="1247"/>
                    <a:pt x="1" y="1362"/>
                    <a:pt x="80" y="1366"/>
                  </a:cubicBezTo>
                  <a:lnTo>
                    <a:pt x="828" y="1366"/>
                  </a:lnTo>
                  <a:cubicBezTo>
                    <a:pt x="860" y="1366"/>
                    <a:pt x="886" y="1342"/>
                    <a:pt x="890" y="1310"/>
                  </a:cubicBezTo>
                  <a:lnTo>
                    <a:pt x="953" y="719"/>
                  </a:lnTo>
                  <a:lnTo>
                    <a:pt x="1042" y="1814"/>
                  </a:lnTo>
                  <a:cubicBezTo>
                    <a:pt x="1043" y="1843"/>
                    <a:pt x="1066" y="1865"/>
                    <a:pt x="1095" y="1870"/>
                  </a:cubicBezTo>
                  <a:lnTo>
                    <a:pt x="1103" y="1870"/>
                  </a:lnTo>
                  <a:cubicBezTo>
                    <a:pt x="1128" y="1870"/>
                    <a:pt x="1150" y="1853"/>
                    <a:pt x="1159" y="1828"/>
                  </a:cubicBezTo>
                  <a:lnTo>
                    <a:pt x="1328" y="1349"/>
                  </a:lnTo>
                  <a:lnTo>
                    <a:pt x="1842" y="1349"/>
                  </a:lnTo>
                  <a:cubicBezTo>
                    <a:pt x="1919" y="1344"/>
                    <a:pt x="1919" y="1230"/>
                    <a:pt x="1842" y="1226"/>
                  </a:cubicBezTo>
                  <a:lnTo>
                    <a:pt x="1285" y="1226"/>
                  </a:lnTo>
                  <a:cubicBezTo>
                    <a:pt x="1258" y="1226"/>
                    <a:pt x="1235" y="1241"/>
                    <a:pt x="1226" y="1267"/>
                  </a:cubicBezTo>
                  <a:lnTo>
                    <a:pt x="1139" y="1513"/>
                  </a:lnTo>
                  <a:lnTo>
                    <a:pt x="1023" y="56"/>
                  </a:lnTo>
                  <a:cubicBezTo>
                    <a:pt x="1020" y="25"/>
                    <a:pt x="994" y="0"/>
                    <a:pt x="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8"/>
            <p:cNvSpPr/>
            <p:nvPr/>
          </p:nvSpPr>
          <p:spPr>
            <a:xfrm>
              <a:off x="785567" y="2851155"/>
              <a:ext cx="58204" cy="56511"/>
            </a:xfrm>
            <a:custGeom>
              <a:avLst/>
              <a:gdLst/>
              <a:ahLst/>
              <a:cxnLst/>
              <a:rect l="l" t="t" r="r" b="b"/>
              <a:pathLst>
                <a:path w="1926" h="1870" extrusionOk="0">
                  <a:moveTo>
                    <a:pt x="968" y="0"/>
                  </a:moveTo>
                  <a:cubicBezTo>
                    <a:pt x="937" y="0"/>
                    <a:pt x="911" y="23"/>
                    <a:pt x="907" y="55"/>
                  </a:cubicBezTo>
                  <a:lnTo>
                    <a:pt x="779" y="1243"/>
                  </a:lnTo>
                  <a:lnTo>
                    <a:pt x="85" y="1243"/>
                  </a:lnTo>
                  <a:cubicBezTo>
                    <a:pt x="83" y="1243"/>
                    <a:pt x="81" y="1243"/>
                    <a:pt x="80" y="1243"/>
                  </a:cubicBezTo>
                  <a:cubicBezTo>
                    <a:pt x="0" y="1243"/>
                    <a:pt x="1" y="1366"/>
                    <a:pt x="81" y="1366"/>
                  </a:cubicBezTo>
                  <a:cubicBezTo>
                    <a:pt x="82" y="1366"/>
                    <a:pt x="84" y="1366"/>
                    <a:pt x="85" y="1366"/>
                  </a:cubicBezTo>
                  <a:lnTo>
                    <a:pt x="834" y="1366"/>
                  </a:lnTo>
                  <a:cubicBezTo>
                    <a:pt x="865" y="1366"/>
                    <a:pt x="892" y="1342"/>
                    <a:pt x="895" y="1310"/>
                  </a:cubicBezTo>
                  <a:lnTo>
                    <a:pt x="960" y="719"/>
                  </a:lnTo>
                  <a:lnTo>
                    <a:pt x="1047" y="1814"/>
                  </a:lnTo>
                  <a:cubicBezTo>
                    <a:pt x="1050" y="1843"/>
                    <a:pt x="1071" y="1865"/>
                    <a:pt x="1101" y="1870"/>
                  </a:cubicBezTo>
                  <a:lnTo>
                    <a:pt x="1108" y="1870"/>
                  </a:lnTo>
                  <a:cubicBezTo>
                    <a:pt x="1134" y="1870"/>
                    <a:pt x="1159" y="1854"/>
                    <a:pt x="1167" y="1828"/>
                  </a:cubicBezTo>
                  <a:lnTo>
                    <a:pt x="1336" y="1349"/>
                  </a:lnTo>
                  <a:lnTo>
                    <a:pt x="1847" y="1349"/>
                  </a:lnTo>
                  <a:cubicBezTo>
                    <a:pt x="1926" y="1344"/>
                    <a:pt x="1926" y="1230"/>
                    <a:pt x="1847" y="1226"/>
                  </a:cubicBezTo>
                  <a:lnTo>
                    <a:pt x="1290" y="1226"/>
                  </a:lnTo>
                  <a:cubicBezTo>
                    <a:pt x="1264" y="1226"/>
                    <a:pt x="1242" y="1241"/>
                    <a:pt x="1233" y="1267"/>
                  </a:cubicBezTo>
                  <a:lnTo>
                    <a:pt x="1146" y="1513"/>
                  </a:lnTo>
                  <a:lnTo>
                    <a:pt x="1028" y="56"/>
                  </a:lnTo>
                  <a:cubicBezTo>
                    <a:pt x="1027" y="25"/>
                    <a:pt x="1000" y="0"/>
                    <a:pt x="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8"/>
            <p:cNvSpPr/>
            <p:nvPr/>
          </p:nvSpPr>
          <p:spPr>
            <a:xfrm>
              <a:off x="838816" y="2851095"/>
              <a:ext cx="58476" cy="56572"/>
            </a:xfrm>
            <a:custGeom>
              <a:avLst/>
              <a:gdLst/>
              <a:ahLst/>
              <a:cxnLst/>
              <a:rect l="l" t="t" r="r" b="b"/>
              <a:pathLst>
                <a:path w="1935" h="1872" extrusionOk="0">
                  <a:moveTo>
                    <a:pt x="967" y="1"/>
                  </a:moveTo>
                  <a:cubicBezTo>
                    <a:pt x="937" y="1"/>
                    <a:pt x="910" y="25"/>
                    <a:pt x="908" y="57"/>
                  </a:cubicBezTo>
                  <a:lnTo>
                    <a:pt x="781" y="1243"/>
                  </a:lnTo>
                  <a:lnTo>
                    <a:pt x="87" y="1243"/>
                  </a:lnTo>
                  <a:cubicBezTo>
                    <a:pt x="85" y="1243"/>
                    <a:pt x="84" y="1243"/>
                    <a:pt x="82" y="1243"/>
                  </a:cubicBezTo>
                  <a:cubicBezTo>
                    <a:pt x="1" y="1243"/>
                    <a:pt x="1" y="1367"/>
                    <a:pt x="82" y="1367"/>
                  </a:cubicBezTo>
                  <a:cubicBezTo>
                    <a:pt x="84" y="1367"/>
                    <a:pt x="85" y="1367"/>
                    <a:pt x="87" y="1366"/>
                  </a:cubicBezTo>
                  <a:lnTo>
                    <a:pt x="835" y="1366"/>
                  </a:lnTo>
                  <a:cubicBezTo>
                    <a:pt x="867" y="1366"/>
                    <a:pt x="892" y="1344"/>
                    <a:pt x="897" y="1312"/>
                  </a:cubicBezTo>
                  <a:lnTo>
                    <a:pt x="960" y="721"/>
                  </a:lnTo>
                  <a:lnTo>
                    <a:pt x="1049" y="1816"/>
                  </a:lnTo>
                  <a:cubicBezTo>
                    <a:pt x="1050" y="1845"/>
                    <a:pt x="1073" y="1867"/>
                    <a:pt x="1101" y="1872"/>
                  </a:cubicBezTo>
                  <a:lnTo>
                    <a:pt x="1110" y="1872"/>
                  </a:lnTo>
                  <a:cubicBezTo>
                    <a:pt x="1136" y="1872"/>
                    <a:pt x="1159" y="1855"/>
                    <a:pt x="1167" y="1830"/>
                  </a:cubicBezTo>
                  <a:lnTo>
                    <a:pt x="1336" y="1349"/>
                  </a:lnTo>
                  <a:lnTo>
                    <a:pt x="1849" y="1349"/>
                  </a:lnTo>
                  <a:cubicBezTo>
                    <a:pt x="1851" y="1349"/>
                    <a:pt x="1852" y="1349"/>
                    <a:pt x="1854" y="1349"/>
                  </a:cubicBezTo>
                  <a:cubicBezTo>
                    <a:pt x="1935" y="1349"/>
                    <a:pt x="1934" y="1226"/>
                    <a:pt x="1853" y="1226"/>
                  </a:cubicBezTo>
                  <a:cubicBezTo>
                    <a:pt x="1851" y="1226"/>
                    <a:pt x="1850" y="1226"/>
                    <a:pt x="1849" y="1226"/>
                  </a:cubicBezTo>
                  <a:lnTo>
                    <a:pt x="1292" y="1226"/>
                  </a:lnTo>
                  <a:cubicBezTo>
                    <a:pt x="1266" y="1226"/>
                    <a:pt x="1243" y="1243"/>
                    <a:pt x="1235" y="1268"/>
                  </a:cubicBezTo>
                  <a:lnTo>
                    <a:pt x="1147" y="1515"/>
                  </a:lnTo>
                  <a:lnTo>
                    <a:pt x="1031" y="58"/>
                  </a:lnTo>
                  <a:cubicBezTo>
                    <a:pt x="1028" y="27"/>
                    <a:pt x="1001" y="1"/>
                    <a:pt x="970" y="1"/>
                  </a:cubicBezTo>
                  <a:cubicBezTo>
                    <a:pt x="969" y="1"/>
                    <a:pt x="968" y="1"/>
                    <a:pt x="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8"/>
            <p:cNvSpPr/>
            <p:nvPr/>
          </p:nvSpPr>
          <p:spPr>
            <a:xfrm>
              <a:off x="892337" y="2851095"/>
              <a:ext cx="57992" cy="56572"/>
            </a:xfrm>
            <a:custGeom>
              <a:avLst/>
              <a:gdLst/>
              <a:ahLst/>
              <a:cxnLst/>
              <a:rect l="l" t="t" r="r" b="b"/>
              <a:pathLst>
                <a:path w="1919" h="1872" extrusionOk="0">
                  <a:moveTo>
                    <a:pt x="962" y="1"/>
                  </a:moveTo>
                  <a:cubicBezTo>
                    <a:pt x="931" y="1"/>
                    <a:pt x="904" y="24"/>
                    <a:pt x="901" y="55"/>
                  </a:cubicBezTo>
                  <a:lnTo>
                    <a:pt x="773" y="1243"/>
                  </a:lnTo>
                  <a:lnTo>
                    <a:pt x="79" y="1243"/>
                  </a:lnTo>
                  <a:cubicBezTo>
                    <a:pt x="0" y="1248"/>
                    <a:pt x="0" y="1362"/>
                    <a:pt x="79" y="1366"/>
                  </a:cubicBezTo>
                  <a:lnTo>
                    <a:pt x="826" y="1366"/>
                  </a:lnTo>
                  <a:cubicBezTo>
                    <a:pt x="858" y="1366"/>
                    <a:pt x="885" y="1342"/>
                    <a:pt x="888" y="1312"/>
                  </a:cubicBezTo>
                  <a:lnTo>
                    <a:pt x="952" y="721"/>
                  </a:lnTo>
                  <a:lnTo>
                    <a:pt x="1040" y="1816"/>
                  </a:lnTo>
                  <a:cubicBezTo>
                    <a:pt x="1043" y="1845"/>
                    <a:pt x="1066" y="1867"/>
                    <a:pt x="1094" y="1872"/>
                  </a:cubicBezTo>
                  <a:lnTo>
                    <a:pt x="1101" y="1872"/>
                  </a:lnTo>
                  <a:cubicBezTo>
                    <a:pt x="1127" y="1872"/>
                    <a:pt x="1151" y="1855"/>
                    <a:pt x="1159" y="1830"/>
                  </a:cubicBezTo>
                  <a:lnTo>
                    <a:pt x="1327" y="1349"/>
                  </a:lnTo>
                  <a:lnTo>
                    <a:pt x="1841" y="1349"/>
                  </a:lnTo>
                  <a:cubicBezTo>
                    <a:pt x="1919" y="1345"/>
                    <a:pt x="1919" y="1230"/>
                    <a:pt x="1841" y="1226"/>
                  </a:cubicBezTo>
                  <a:lnTo>
                    <a:pt x="1285" y="1226"/>
                  </a:lnTo>
                  <a:cubicBezTo>
                    <a:pt x="1257" y="1226"/>
                    <a:pt x="1234" y="1242"/>
                    <a:pt x="1226" y="1268"/>
                  </a:cubicBezTo>
                  <a:lnTo>
                    <a:pt x="1140" y="1514"/>
                  </a:lnTo>
                  <a:lnTo>
                    <a:pt x="1023" y="57"/>
                  </a:lnTo>
                  <a:cubicBezTo>
                    <a:pt x="1020" y="25"/>
                    <a:pt x="994" y="1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8"/>
            <p:cNvSpPr/>
            <p:nvPr/>
          </p:nvSpPr>
          <p:spPr>
            <a:xfrm>
              <a:off x="945647" y="2851155"/>
              <a:ext cx="57992" cy="56511"/>
            </a:xfrm>
            <a:custGeom>
              <a:avLst/>
              <a:gdLst/>
              <a:ahLst/>
              <a:cxnLst/>
              <a:rect l="l" t="t" r="r" b="b"/>
              <a:pathLst>
                <a:path w="1919" h="1870" extrusionOk="0">
                  <a:moveTo>
                    <a:pt x="961" y="0"/>
                  </a:moveTo>
                  <a:cubicBezTo>
                    <a:pt x="929" y="0"/>
                    <a:pt x="902" y="23"/>
                    <a:pt x="899" y="55"/>
                  </a:cubicBezTo>
                  <a:lnTo>
                    <a:pt x="772" y="1243"/>
                  </a:lnTo>
                  <a:lnTo>
                    <a:pt x="77" y="1243"/>
                  </a:lnTo>
                  <a:cubicBezTo>
                    <a:pt x="0" y="1247"/>
                    <a:pt x="0" y="1362"/>
                    <a:pt x="77" y="1366"/>
                  </a:cubicBezTo>
                  <a:lnTo>
                    <a:pt x="826" y="1366"/>
                  </a:lnTo>
                  <a:cubicBezTo>
                    <a:pt x="858" y="1366"/>
                    <a:pt x="885" y="1342"/>
                    <a:pt x="888" y="1310"/>
                  </a:cubicBezTo>
                  <a:lnTo>
                    <a:pt x="952" y="719"/>
                  </a:lnTo>
                  <a:lnTo>
                    <a:pt x="1039" y="1814"/>
                  </a:lnTo>
                  <a:cubicBezTo>
                    <a:pt x="1041" y="1843"/>
                    <a:pt x="1064" y="1865"/>
                    <a:pt x="1092" y="1870"/>
                  </a:cubicBezTo>
                  <a:lnTo>
                    <a:pt x="1101" y="1870"/>
                  </a:lnTo>
                  <a:cubicBezTo>
                    <a:pt x="1127" y="1870"/>
                    <a:pt x="1150" y="1853"/>
                    <a:pt x="1158" y="1828"/>
                  </a:cubicBezTo>
                  <a:lnTo>
                    <a:pt x="1327" y="1349"/>
                  </a:lnTo>
                  <a:lnTo>
                    <a:pt x="1841" y="1349"/>
                  </a:lnTo>
                  <a:cubicBezTo>
                    <a:pt x="1918" y="1344"/>
                    <a:pt x="1918" y="1230"/>
                    <a:pt x="1841" y="1226"/>
                  </a:cubicBezTo>
                  <a:lnTo>
                    <a:pt x="1283" y="1226"/>
                  </a:lnTo>
                  <a:cubicBezTo>
                    <a:pt x="1257" y="1226"/>
                    <a:pt x="1234" y="1241"/>
                    <a:pt x="1225" y="1267"/>
                  </a:cubicBezTo>
                  <a:lnTo>
                    <a:pt x="1138" y="1513"/>
                  </a:lnTo>
                  <a:lnTo>
                    <a:pt x="1022" y="56"/>
                  </a:lnTo>
                  <a:cubicBezTo>
                    <a:pt x="1018" y="25"/>
                    <a:pt x="992" y="0"/>
                    <a:pt x="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8"/>
            <p:cNvSpPr/>
            <p:nvPr/>
          </p:nvSpPr>
          <p:spPr>
            <a:xfrm>
              <a:off x="734947" y="2940971"/>
              <a:ext cx="57660" cy="22514"/>
            </a:xfrm>
            <a:custGeom>
              <a:avLst/>
              <a:gdLst/>
              <a:ahLst/>
              <a:cxnLst/>
              <a:rect l="l" t="t" r="r" b="b"/>
              <a:pathLst>
                <a:path w="1908" h="745" extrusionOk="0">
                  <a:moveTo>
                    <a:pt x="1121" y="0"/>
                  </a:moveTo>
                  <a:cubicBezTo>
                    <a:pt x="932" y="0"/>
                    <a:pt x="806" y="305"/>
                    <a:pt x="703" y="591"/>
                  </a:cubicBezTo>
                  <a:lnTo>
                    <a:pt x="696" y="613"/>
                  </a:lnTo>
                  <a:lnTo>
                    <a:pt x="84" y="613"/>
                  </a:lnTo>
                  <a:cubicBezTo>
                    <a:pt x="1" y="613"/>
                    <a:pt x="1" y="736"/>
                    <a:pt x="84" y="736"/>
                  </a:cubicBezTo>
                  <a:lnTo>
                    <a:pt x="739" y="736"/>
                  </a:lnTo>
                  <a:cubicBezTo>
                    <a:pt x="765" y="736"/>
                    <a:pt x="788" y="720"/>
                    <a:pt x="796" y="696"/>
                  </a:cubicBezTo>
                  <a:lnTo>
                    <a:pt x="821" y="633"/>
                  </a:lnTo>
                  <a:cubicBezTo>
                    <a:pt x="865" y="507"/>
                    <a:pt x="1003" y="125"/>
                    <a:pt x="1121" y="125"/>
                  </a:cubicBezTo>
                  <a:lnTo>
                    <a:pt x="1124" y="125"/>
                  </a:lnTo>
                  <a:cubicBezTo>
                    <a:pt x="1156" y="125"/>
                    <a:pt x="1272" y="170"/>
                    <a:pt x="1415" y="690"/>
                  </a:cubicBezTo>
                  <a:cubicBezTo>
                    <a:pt x="1423" y="727"/>
                    <a:pt x="1428" y="744"/>
                    <a:pt x="1580" y="744"/>
                  </a:cubicBezTo>
                  <a:cubicBezTo>
                    <a:pt x="1640" y="744"/>
                    <a:pt x="1726" y="742"/>
                    <a:pt x="1847" y="736"/>
                  </a:cubicBezTo>
                  <a:cubicBezTo>
                    <a:pt x="1882" y="733"/>
                    <a:pt x="1907" y="704"/>
                    <a:pt x="1906" y="671"/>
                  </a:cubicBezTo>
                  <a:cubicBezTo>
                    <a:pt x="1904" y="637"/>
                    <a:pt x="1879" y="616"/>
                    <a:pt x="1841" y="611"/>
                  </a:cubicBezTo>
                  <a:cubicBezTo>
                    <a:pt x="1749" y="616"/>
                    <a:pt x="1645" y="619"/>
                    <a:pt x="1573" y="619"/>
                  </a:cubicBezTo>
                  <a:cubicBezTo>
                    <a:pt x="1553" y="619"/>
                    <a:pt x="1536" y="619"/>
                    <a:pt x="1522" y="618"/>
                  </a:cubicBezTo>
                  <a:cubicBezTo>
                    <a:pt x="1405" y="203"/>
                    <a:pt x="1279" y="6"/>
                    <a:pt x="1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8"/>
            <p:cNvSpPr/>
            <p:nvPr/>
          </p:nvSpPr>
          <p:spPr>
            <a:xfrm>
              <a:off x="788196" y="2941002"/>
              <a:ext cx="57660" cy="22484"/>
            </a:xfrm>
            <a:custGeom>
              <a:avLst/>
              <a:gdLst/>
              <a:ahLst/>
              <a:cxnLst/>
              <a:rect l="l" t="t" r="r" b="b"/>
              <a:pathLst>
                <a:path w="1908" h="744" extrusionOk="0">
                  <a:moveTo>
                    <a:pt x="1122" y="0"/>
                  </a:moveTo>
                  <a:cubicBezTo>
                    <a:pt x="933" y="0"/>
                    <a:pt x="807" y="304"/>
                    <a:pt x="704" y="590"/>
                  </a:cubicBezTo>
                  <a:lnTo>
                    <a:pt x="695" y="613"/>
                  </a:lnTo>
                  <a:lnTo>
                    <a:pt x="82" y="613"/>
                  </a:lnTo>
                  <a:cubicBezTo>
                    <a:pt x="1" y="613"/>
                    <a:pt x="1" y="736"/>
                    <a:pt x="82" y="736"/>
                  </a:cubicBezTo>
                  <a:lnTo>
                    <a:pt x="738" y="736"/>
                  </a:lnTo>
                  <a:cubicBezTo>
                    <a:pt x="764" y="736"/>
                    <a:pt x="787" y="721"/>
                    <a:pt x="797" y="696"/>
                  </a:cubicBezTo>
                  <a:lnTo>
                    <a:pt x="820" y="633"/>
                  </a:lnTo>
                  <a:cubicBezTo>
                    <a:pt x="865" y="506"/>
                    <a:pt x="1003" y="124"/>
                    <a:pt x="1122" y="124"/>
                  </a:cubicBezTo>
                  <a:lnTo>
                    <a:pt x="1123" y="124"/>
                  </a:lnTo>
                  <a:cubicBezTo>
                    <a:pt x="1156" y="125"/>
                    <a:pt x="1271" y="169"/>
                    <a:pt x="1414" y="690"/>
                  </a:cubicBezTo>
                  <a:cubicBezTo>
                    <a:pt x="1424" y="726"/>
                    <a:pt x="1428" y="743"/>
                    <a:pt x="1578" y="743"/>
                  </a:cubicBezTo>
                  <a:cubicBezTo>
                    <a:pt x="1638" y="743"/>
                    <a:pt x="1726" y="741"/>
                    <a:pt x="1847" y="735"/>
                  </a:cubicBezTo>
                  <a:cubicBezTo>
                    <a:pt x="1880" y="733"/>
                    <a:pt x="1908" y="705"/>
                    <a:pt x="1906" y="670"/>
                  </a:cubicBezTo>
                  <a:cubicBezTo>
                    <a:pt x="1905" y="636"/>
                    <a:pt x="1875" y="616"/>
                    <a:pt x="1842" y="612"/>
                  </a:cubicBezTo>
                  <a:cubicBezTo>
                    <a:pt x="1742" y="616"/>
                    <a:pt x="1631" y="619"/>
                    <a:pt x="1560" y="619"/>
                  </a:cubicBezTo>
                  <a:cubicBezTo>
                    <a:pt x="1546" y="619"/>
                    <a:pt x="1533" y="619"/>
                    <a:pt x="1522" y="619"/>
                  </a:cubicBezTo>
                  <a:cubicBezTo>
                    <a:pt x="1404" y="202"/>
                    <a:pt x="1279" y="6"/>
                    <a:pt x="1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8"/>
            <p:cNvSpPr/>
            <p:nvPr/>
          </p:nvSpPr>
          <p:spPr>
            <a:xfrm>
              <a:off x="841415" y="2941002"/>
              <a:ext cx="57660" cy="22484"/>
            </a:xfrm>
            <a:custGeom>
              <a:avLst/>
              <a:gdLst/>
              <a:ahLst/>
              <a:cxnLst/>
              <a:rect l="l" t="t" r="r" b="b"/>
              <a:pathLst>
                <a:path w="1908" h="744" extrusionOk="0">
                  <a:moveTo>
                    <a:pt x="1123" y="0"/>
                  </a:moveTo>
                  <a:cubicBezTo>
                    <a:pt x="932" y="0"/>
                    <a:pt x="808" y="304"/>
                    <a:pt x="705" y="590"/>
                  </a:cubicBezTo>
                  <a:lnTo>
                    <a:pt x="696" y="613"/>
                  </a:lnTo>
                  <a:lnTo>
                    <a:pt x="84" y="613"/>
                  </a:lnTo>
                  <a:cubicBezTo>
                    <a:pt x="1" y="613"/>
                    <a:pt x="1" y="736"/>
                    <a:pt x="84" y="736"/>
                  </a:cubicBezTo>
                  <a:lnTo>
                    <a:pt x="739" y="736"/>
                  </a:lnTo>
                  <a:cubicBezTo>
                    <a:pt x="765" y="736"/>
                    <a:pt x="788" y="721"/>
                    <a:pt x="796" y="696"/>
                  </a:cubicBezTo>
                  <a:lnTo>
                    <a:pt x="821" y="633"/>
                  </a:lnTo>
                  <a:cubicBezTo>
                    <a:pt x="865" y="506"/>
                    <a:pt x="1003" y="124"/>
                    <a:pt x="1123" y="124"/>
                  </a:cubicBezTo>
                  <a:lnTo>
                    <a:pt x="1124" y="124"/>
                  </a:lnTo>
                  <a:cubicBezTo>
                    <a:pt x="1157" y="125"/>
                    <a:pt x="1272" y="169"/>
                    <a:pt x="1415" y="690"/>
                  </a:cubicBezTo>
                  <a:cubicBezTo>
                    <a:pt x="1425" y="726"/>
                    <a:pt x="1429" y="743"/>
                    <a:pt x="1578" y="743"/>
                  </a:cubicBezTo>
                  <a:cubicBezTo>
                    <a:pt x="1640" y="743"/>
                    <a:pt x="1727" y="741"/>
                    <a:pt x="1847" y="735"/>
                  </a:cubicBezTo>
                  <a:cubicBezTo>
                    <a:pt x="1882" y="733"/>
                    <a:pt x="1907" y="705"/>
                    <a:pt x="1906" y="670"/>
                  </a:cubicBezTo>
                  <a:cubicBezTo>
                    <a:pt x="1904" y="636"/>
                    <a:pt x="1877" y="616"/>
                    <a:pt x="1841" y="612"/>
                  </a:cubicBezTo>
                  <a:cubicBezTo>
                    <a:pt x="1743" y="616"/>
                    <a:pt x="1632" y="619"/>
                    <a:pt x="1561" y="619"/>
                  </a:cubicBezTo>
                  <a:cubicBezTo>
                    <a:pt x="1546" y="619"/>
                    <a:pt x="1533" y="619"/>
                    <a:pt x="1522" y="619"/>
                  </a:cubicBezTo>
                  <a:cubicBezTo>
                    <a:pt x="1405" y="202"/>
                    <a:pt x="1279" y="6"/>
                    <a:pt x="1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8"/>
            <p:cNvSpPr/>
            <p:nvPr/>
          </p:nvSpPr>
          <p:spPr>
            <a:xfrm>
              <a:off x="894664" y="2940971"/>
              <a:ext cx="57660" cy="22514"/>
            </a:xfrm>
            <a:custGeom>
              <a:avLst/>
              <a:gdLst/>
              <a:ahLst/>
              <a:cxnLst/>
              <a:rect l="l" t="t" r="r" b="b"/>
              <a:pathLst>
                <a:path w="1908" h="745" extrusionOk="0">
                  <a:moveTo>
                    <a:pt x="1122" y="0"/>
                  </a:moveTo>
                  <a:cubicBezTo>
                    <a:pt x="933" y="0"/>
                    <a:pt x="807" y="305"/>
                    <a:pt x="704" y="591"/>
                  </a:cubicBezTo>
                  <a:lnTo>
                    <a:pt x="696" y="613"/>
                  </a:lnTo>
                  <a:lnTo>
                    <a:pt x="84" y="613"/>
                  </a:lnTo>
                  <a:cubicBezTo>
                    <a:pt x="1" y="613"/>
                    <a:pt x="1" y="736"/>
                    <a:pt x="84" y="736"/>
                  </a:cubicBezTo>
                  <a:lnTo>
                    <a:pt x="739" y="736"/>
                  </a:lnTo>
                  <a:cubicBezTo>
                    <a:pt x="765" y="736"/>
                    <a:pt x="788" y="720"/>
                    <a:pt x="797" y="696"/>
                  </a:cubicBezTo>
                  <a:lnTo>
                    <a:pt x="820" y="633"/>
                  </a:lnTo>
                  <a:cubicBezTo>
                    <a:pt x="865" y="507"/>
                    <a:pt x="1003" y="125"/>
                    <a:pt x="1122" y="125"/>
                  </a:cubicBezTo>
                  <a:lnTo>
                    <a:pt x="1124" y="125"/>
                  </a:lnTo>
                  <a:cubicBezTo>
                    <a:pt x="1156" y="125"/>
                    <a:pt x="1271" y="170"/>
                    <a:pt x="1414" y="690"/>
                  </a:cubicBezTo>
                  <a:cubicBezTo>
                    <a:pt x="1424" y="727"/>
                    <a:pt x="1428" y="744"/>
                    <a:pt x="1578" y="744"/>
                  </a:cubicBezTo>
                  <a:cubicBezTo>
                    <a:pt x="1640" y="744"/>
                    <a:pt x="1726" y="742"/>
                    <a:pt x="1847" y="736"/>
                  </a:cubicBezTo>
                  <a:cubicBezTo>
                    <a:pt x="1882" y="733"/>
                    <a:pt x="1908" y="704"/>
                    <a:pt x="1906" y="671"/>
                  </a:cubicBezTo>
                  <a:cubicBezTo>
                    <a:pt x="1905" y="637"/>
                    <a:pt x="1873" y="616"/>
                    <a:pt x="1842" y="611"/>
                  </a:cubicBezTo>
                  <a:cubicBezTo>
                    <a:pt x="1749" y="616"/>
                    <a:pt x="1644" y="619"/>
                    <a:pt x="1573" y="619"/>
                  </a:cubicBezTo>
                  <a:cubicBezTo>
                    <a:pt x="1553" y="619"/>
                    <a:pt x="1536" y="619"/>
                    <a:pt x="1522" y="618"/>
                  </a:cubicBezTo>
                  <a:cubicBezTo>
                    <a:pt x="1405" y="203"/>
                    <a:pt x="1279" y="6"/>
                    <a:pt x="1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8"/>
            <p:cNvSpPr/>
            <p:nvPr/>
          </p:nvSpPr>
          <p:spPr>
            <a:xfrm>
              <a:off x="947913" y="2940971"/>
              <a:ext cx="57660" cy="22514"/>
            </a:xfrm>
            <a:custGeom>
              <a:avLst/>
              <a:gdLst/>
              <a:ahLst/>
              <a:cxnLst/>
              <a:rect l="l" t="t" r="r" b="b"/>
              <a:pathLst>
                <a:path w="1908" h="745" extrusionOk="0">
                  <a:moveTo>
                    <a:pt x="1122" y="0"/>
                  </a:moveTo>
                  <a:cubicBezTo>
                    <a:pt x="933" y="0"/>
                    <a:pt x="807" y="305"/>
                    <a:pt x="704" y="591"/>
                  </a:cubicBezTo>
                  <a:lnTo>
                    <a:pt x="697" y="613"/>
                  </a:lnTo>
                  <a:lnTo>
                    <a:pt x="83" y="613"/>
                  </a:lnTo>
                  <a:cubicBezTo>
                    <a:pt x="1" y="613"/>
                    <a:pt x="1" y="736"/>
                    <a:pt x="83" y="736"/>
                  </a:cubicBezTo>
                  <a:lnTo>
                    <a:pt x="738" y="736"/>
                  </a:lnTo>
                  <a:cubicBezTo>
                    <a:pt x="764" y="736"/>
                    <a:pt x="787" y="720"/>
                    <a:pt x="797" y="696"/>
                  </a:cubicBezTo>
                  <a:lnTo>
                    <a:pt x="820" y="633"/>
                  </a:lnTo>
                  <a:cubicBezTo>
                    <a:pt x="866" y="507"/>
                    <a:pt x="1003" y="125"/>
                    <a:pt x="1122" y="125"/>
                  </a:cubicBezTo>
                  <a:lnTo>
                    <a:pt x="1123" y="125"/>
                  </a:lnTo>
                  <a:cubicBezTo>
                    <a:pt x="1156" y="125"/>
                    <a:pt x="1271" y="170"/>
                    <a:pt x="1414" y="690"/>
                  </a:cubicBezTo>
                  <a:cubicBezTo>
                    <a:pt x="1424" y="727"/>
                    <a:pt x="1428" y="744"/>
                    <a:pt x="1579" y="744"/>
                  </a:cubicBezTo>
                  <a:cubicBezTo>
                    <a:pt x="1640" y="744"/>
                    <a:pt x="1726" y="742"/>
                    <a:pt x="1848" y="736"/>
                  </a:cubicBezTo>
                  <a:cubicBezTo>
                    <a:pt x="1882" y="733"/>
                    <a:pt x="1908" y="704"/>
                    <a:pt x="1906" y="671"/>
                  </a:cubicBezTo>
                  <a:cubicBezTo>
                    <a:pt x="1905" y="637"/>
                    <a:pt x="1875" y="616"/>
                    <a:pt x="1842" y="611"/>
                  </a:cubicBezTo>
                  <a:cubicBezTo>
                    <a:pt x="1749" y="616"/>
                    <a:pt x="1644" y="619"/>
                    <a:pt x="1573" y="619"/>
                  </a:cubicBezTo>
                  <a:cubicBezTo>
                    <a:pt x="1553" y="619"/>
                    <a:pt x="1536" y="619"/>
                    <a:pt x="1523" y="618"/>
                  </a:cubicBezTo>
                  <a:cubicBezTo>
                    <a:pt x="1404" y="203"/>
                    <a:pt x="1279" y="6"/>
                    <a:pt x="1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8"/>
            <p:cNvSpPr/>
            <p:nvPr/>
          </p:nvSpPr>
          <p:spPr>
            <a:xfrm>
              <a:off x="1319722" y="3324656"/>
              <a:ext cx="147111" cy="432146"/>
            </a:xfrm>
            <a:custGeom>
              <a:avLst/>
              <a:gdLst/>
              <a:ahLst/>
              <a:cxnLst/>
              <a:rect l="l" t="t" r="r" b="b"/>
              <a:pathLst>
                <a:path w="4868" h="14300" extrusionOk="0">
                  <a:moveTo>
                    <a:pt x="2434" y="0"/>
                  </a:moveTo>
                  <a:cubicBezTo>
                    <a:pt x="1090" y="0"/>
                    <a:pt x="1" y="3201"/>
                    <a:pt x="1" y="7149"/>
                  </a:cubicBezTo>
                  <a:cubicBezTo>
                    <a:pt x="1" y="11099"/>
                    <a:pt x="1090" y="14300"/>
                    <a:pt x="2434" y="14300"/>
                  </a:cubicBezTo>
                  <a:cubicBezTo>
                    <a:pt x="3778" y="14300"/>
                    <a:pt x="4868" y="11099"/>
                    <a:pt x="4868" y="7149"/>
                  </a:cubicBezTo>
                  <a:cubicBezTo>
                    <a:pt x="4868" y="3201"/>
                    <a:pt x="3778" y="0"/>
                    <a:pt x="2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8"/>
            <p:cNvSpPr/>
            <p:nvPr/>
          </p:nvSpPr>
          <p:spPr>
            <a:xfrm>
              <a:off x="1319722" y="3324656"/>
              <a:ext cx="74402" cy="432146"/>
            </a:xfrm>
            <a:custGeom>
              <a:avLst/>
              <a:gdLst/>
              <a:ahLst/>
              <a:cxnLst/>
              <a:rect l="l" t="t" r="r" b="b"/>
              <a:pathLst>
                <a:path w="2462" h="14300" extrusionOk="0">
                  <a:moveTo>
                    <a:pt x="2434" y="0"/>
                  </a:moveTo>
                  <a:cubicBezTo>
                    <a:pt x="1091" y="0"/>
                    <a:pt x="1" y="3201"/>
                    <a:pt x="1" y="7149"/>
                  </a:cubicBezTo>
                  <a:cubicBezTo>
                    <a:pt x="1" y="11099"/>
                    <a:pt x="1090" y="14300"/>
                    <a:pt x="2434" y="14300"/>
                  </a:cubicBezTo>
                  <a:cubicBezTo>
                    <a:pt x="2444" y="14300"/>
                    <a:pt x="2453" y="14297"/>
                    <a:pt x="2461" y="14296"/>
                  </a:cubicBezTo>
                  <a:lnTo>
                    <a:pt x="2461" y="3"/>
                  </a:lnTo>
                  <a:cubicBezTo>
                    <a:pt x="2451" y="3"/>
                    <a:pt x="2443" y="0"/>
                    <a:pt x="2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8"/>
            <p:cNvSpPr/>
            <p:nvPr/>
          </p:nvSpPr>
          <p:spPr>
            <a:xfrm>
              <a:off x="662658" y="3230367"/>
              <a:ext cx="648431" cy="53036"/>
            </a:xfrm>
            <a:custGeom>
              <a:avLst/>
              <a:gdLst/>
              <a:ahLst/>
              <a:cxnLst/>
              <a:rect l="l" t="t" r="r" b="b"/>
              <a:pathLst>
                <a:path w="21457" h="1755" extrusionOk="0">
                  <a:moveTo>
                    <a:pt x="20581" y="1"/>
                  </a:moveTo>
                  <a:cubicBezTo>
                    <a:pt x="20580" y="1"/>
                    <a:pt x="20580" y="1"/>
                    <a:pt x="20579" y="1"/>
                  </a:cubicBezTo>
                  <a:lnTo>
                    <a:pt x="877" y="1"/>
                  </a:lnTo>
                  <a:cubicBezTo>
                    <a:pt x="393" y="1"/>
                    <a:pt x="0" y="393"/>
                    <a:pt x="0" y="877"/>
                  </a:cubicBezTo>
                  <a:cubicBezTo>
                    <a:pt x="0" y="1361"/>
                    <a:pt x="393" y="1755"/>
                    <a:pt x="877" y="1755"/>
                  </a:cubicBezTo>
                  <a:lnTo>
                    <a:pt x="20579" y="1755"/>
                  </a:lnTo>
                  <a:cubicBezTo>
                    <a:pt x="21063" y="1755"/>
                    <a:pt x="21456" y="1362"/>
                    <a:pt x="21456" y="877"/>
                  </a:cubicBezTo>
                  <a:cubicBezTo>
                    <a:pt x="21456" y="393"/>
                    <a:pt x="21064" y="1"/>
                    <a:pt x="20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8"/>
            <p:cNvSpPr/>
            <p:nvPr/>
          </p:nvSpPr>
          <p:spPr>
            <a:xfrm>
              <a:off x="1351091" y="3717588"/>
              <a:ext cx="85643" cy="39105"/>
            </a:xfrm>
            <a:custGeom>
              <a:avLst/>
              <a:gdLst/>
              <a:ahLst/>
              <a:cxnLst/>
              <a:rect l="l" t="t" r="r" b="b"/>
              <a:pathLst>
                <a:path w="2834" h="1294" extrusionOk="0">
                  <a:moveTo>
                    <a:pt x="0" y="1"/>
                  </a:moveTo>
                  <a:lnTo>
                    <a:pt x="0" y="1294"/>
                  </a:lnTo>
                  <a:lnTo>
                    <a:pt x="2833" y="1294"/>
                  </a:lnTo>
                  <a:lnTo>
                    <a:pt x="2833" y="1"/>
                  </a:lnTo>
                  <a:close/>
                </a:path>
              </a:pathLst>
            </a:custGeom>
            <a:solidFill>
              <a:srgbClr val="B3B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8"/>
            <p:cNvSpPr/>
            <p:nvPr/>
          </p:nvSpPr>
          <p:spPr>
            <a:xfrm>
              <a:off x="1351091" y="3321277"/>
              <a:ext cx="85643" cy="39105"/>
            </a:xfrm>
            <a:custGeom>
              <a:avLst/>
              <a:gdLst/>
              <a:ahLst/>
              <a:cxnLst/>
              <a:rect l="l" t="t" r="r" b="b"/>
              <a:pathLst>
                <a:path w="2834" h="1294" extrusionOk="0">
                  <a:moveTo>
                    <a:pt x="0" y="1"/>
                  </a:moveTo>
                  <a:lnTo>
                    <a:pt x="0" y="1294"/>
                  </a:lnTo>
                  <a:lnTo>
                    <a:pt x="2833" y="1294"/>
                  </a:lnTo>
                  <a:lnTo>
                    <a:pt x="2833" y="1"/>
                  </a:lnTo>
                  <a:close/>
                </a:path>
              </a:pathLst>
            </a:custGeom>
            <a:solidFill>
              <a:srgbClr val="B3B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8"/>
            <p:cNvSpPr/>
            <p:nvPr/>
          </p:nvSpPr>
          <p:spPr>
            <a:xfrm>
              <a:off x="580850" y="2847770"/>
              <a:ext cx="17074" cy="54668"/>
            </a:xfrm>
            <a:custGeom>
              <a:avLst/>
              <a:gdLst/>
              <a:ahLst/>
              <a:cxnLst/>
              <a:rect l="l" t="t" r="r" b="b"/>
              <a:pathLst>
                <a:path w="565" h="1809" extrusionOk="0">
                  <a:moveTo>
                    <a:pt x="282" y="1"/>
                  </a:moveTo>
                  <a:cubicBezTo>
                    <a:pt x="126" y="1"/>
                    <a:pt x="0" y="404"/>
                    <a:pt x="0" y="904"/>
                  </a:cubicBezTo>
                  <a:cubicBezTo>
                    <a:pt x="0" y="1403"/>
                    <a:pt x="126" y="1809"/>
                    <a:pt x="282" y="1809"/>
                  </a:cubicBezTo>
                  <a:cubicBezTo>
                    <a:pt x="438" y="1809"/>
                    <a:pt x="564" y="1403"/>
                    <a:pt x="564" y="904"/>
                  </a:cubicBezTo>
                  <a:cubicBezTo>
                    <a:pt x="564" y="406"/>
                    <a:pt x="438" y="1"/>
                    <a:pt x="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2" name="Google Shape;2142;p8"/>
          <p:cNvGrpSpPr/>
          <p:nvPr/>
        </p:nvGrpSpPr>
        <p:grpSpPr>
          <a:xfrm>
            <a:off x="2844245" y="1074213"/>
            <a:ext cx="705653" cy="705614"/>
            <a:chOff x="10174495" y="4989626"/>
            <a:chExt cx="705653" cy="705614"/>
          </a:xfrm>
        </p:grpSpPr>
        <p:sp>
          <p:nvSpPr>
            <p:cNvPr id="2143" name="Google Shape;2143;p8"/>
            <p:cNvSpPr/>
            <p:nvPr/>
          </p:nvSpPr>
          <p:spPr>
            <a:xfrm>
              <a:off x="10174495" y="4989626"/>
              <a:ext cx="705653" cy="705614"/>
            </a:xfrm>
            <a:custGeom>
              <a:avLst/>
              <a:gdLst/>
              <a:ahLst/>
              <a:cxnLst/>
              <a:rect l="l" t="t" r="r" b="b"/>
              <a:pathLst>
                <a:path w="18312" h="18311" extrusionOk="0">
                  <a:moveTo>
                    <a:pt x="9155" y="0"/>
                  </a:moveTo>
                  <a:cubicBezTo>
                    <a:pt x="4101" y="0"/>
                    <a:pt x="1" y="4100"/>
                    <a:pt x="1" y="9156"/>
                  </a:cubicBezTo>
                  <a:cubicBezTo>
                    <a:pt x="1" y="14212"/>
                    <a:pt x="4099" y="18311"/>
                    <a:pt x="9155" y="18311"/>
                  </a:cubicBezTo>
                  <a:cubicBezTo>
                    <a:pt x="14211" y="18311"/>
                    <a:pt x="18311" y="14212"/>
                    <a:pt x="18311" y="9156"/>
                  </a:cubicBezTo>
                  <a:cubicBezTo>
                    <a:pt x="18311" y="4100"/>
                    <a:pt x="14211" y="0"/>
                    <a:pt x="9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8"/>
            <p:cNvSpPr/>
            <p:nvPr/>
          </p:nvSpPr>
          <p:spPr>
            <a:xfrm>
              <a:off x="10203282" y="5018412"/>
              <a:ext cx="648082" cy="648082"/>
            </a:xfrm>
            <a:custGeom>
              <a:avLst/>
              <a:gdLst/>
              <a:ahLst/>
              <a:cxnLst/>
              <a:rect l="l" t="t" r="r" b="b"/>
              <a:pathLst>
                <a:path w="16818" h="16818" extrusionOk="0">
                  <a:moveTo>
                    <a:pt x="8408" y="0"/>
                  </a:moveTo>
                  <a:cubicBezTo>
                    <a:pt x="3764" y="0"/>
                    <a:pt x="1" y="3765"/>
                    <a:pt x="1" y="8409"/>
                  </a:cubicBezTo>
                  <a:cubicBezTo>
                    <a:pt x="1" y="13053"/>
                    <a:pt x="3764" y="16818"/>
                    <a:pt x="8408" y="16818"/>
                  </a:cubicBezTo>
                  <a:cubicBezTo>
                    <a:pt x="13052" y="16818"/>
                    <a:pt x="16817" y="13053"/>
                    <a:pt x="16817" y="8409"/>
                  </a:cubicBezTo>
                  <a:cubicBezTo>
                    <a:pt x="16817" y="3765"/>
                    <a:pt x="13054" y="0"/>
                    <a:pt x="8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8"/>
            <p:cNvSpPr/>
            <p:nvPr/>
          </p:nvSpPr>
          <p:spPr>
            <a:xfrm>
              <a:off x="10496619" y="5314024"/>
              <a:ext cx="59113" cy="56916"/>
            </a:xfrm>
            <a:custGeom>
              <a:avLst/>
              <a:gdLst/>
              <a:ahLst/>
              <a:cxnLst/>
              <a:rect l="l" t="t" r="r" b="b"/>
              <a:pathLst>
                <a:path w="1534" h="1477" extrusionOk="0">
                  <a:moveTo>
                    <a:pt x="795" y="0"/>
                  </a:moveTo>
                  <a:cubicBezTo>
                    <a:pt x="603" y="0"/>
                    <a:pt x="414" y="75"/>
                    <a:pt x="274" y="217"/>
                  </a:cubicBezTo>
                  <a:cubicBezTo>
                    <a:pt x="63" y="427"/>
                    <a:pt x="0" y="745"/>
                    <a:pt x="115" y="1022"/>
                  </a:cubicBezTo>
                  <a:cubicBezTo>
                    <a:pt x="229" y="1296"/>
                    <a:pt x="499" y="1477"/>
                    <a:pt x="796" y="1477"/>
                  </a:cubicBezTo>
                  <a:cubicBezTo>
                    <a:pt x="1204" y="1475"/>
                    <a:pt x="1534" y="1145"/>
                    <a:pt x="1534" y="738"/>
                  </a:cubicBezTo>
                  <a:cubicBezTo>
                    <a:pt x="1534" y="439"/>
                    <a:pt x="1353" y="171"/>
                    <a:pt x="1078" y="57"/>
                  </a:cubicBezTo>
                  <a:cubicBezTo>
                    <a:pt x="987" y="19"/>
                    <a:pt x="891" y="0"/>
                    <a:pt x="7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8"/>
            <p:cNvSpPr/>
            <p:nvPr/>
          </p:nvSpPr>
          <p:spPr>
            <a:xfrm>
              <a:off x="10231876" y="5047045"/>
              <a:ext cx="590857" cy="590819"/>
            </a:xfrm>
            <a:custGeom>
              <a:avLst/>
              <a:gdLst/>
              <a:ahLst/>
              <a:cxnLst/>
              <a:rect l="l" t="t" r="r" b="b"/>
              <a:pathLst>
                <a:path w="15333" h="15332" extrusionOk="0">
                  <a:moveTo>
                    <a:pt x="7416" y="0"/>
                  </a:moveTo>
                  <a:lnTo>
                    <a:pt x="7416" y="2034"/>
                  </a:lnTo>
                  <a:lnTo>
                    <a:pt x="7917" y="2034"/>
                  </a:lnTo>
                  <a:lnTo>
                    <a:pt x="7917" y="0"/>
                  </a:lnTo>
                  <a:close/>
                  <a:moveTo>
                    <a:pt x="0" y="7416"/>
                  </a:moveTo>
                  <a:lnTo>
                    <a:pt x="0" y="7915"/>
                  </a:lnTo>
                  <a:lnTo>
                    <a:pt x="2035" y="7915"/>
                  </a:lnTo>
                  <a:lnTo>
                    <a:pt x="2035" y="7416"/>
                  </a:lnTo>
                  <a:close/>
                  <a:moveTo>
                    <a:pt x="13298" y="7416"/>
                  </a:moveTo>
                  <a:lnTo>
                    <a:pt x="13298" y="7915"/>
                  </a:lnTo>
                  <a:lnTo>
                    <a:pt x="15332" y="7915"/>
                  </a:lnTo>
                  <a:lnTo>
                    <a:pt x="15332" y="7416"/>
                  </a:lnTo>
                  <a:close/>
                  <a:moveTo>
                    <a:pt x="7416" y="13298"/>
                  </a:moveTo>
                  <a:lnTo>
                    <a:pt x="7416" y="15332"/>
                  </a:lnTo>
                  <a:lnTo>
                    <a:pt x="7917" y="15332"/>
                  </a:lnTo>
                  <a:lnTo>
                    <a:pt x="7917" y="132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8"/>
            <p:cNvSpPr/>
            <p:nvPr/>
          </p:nvSpPr>
          <p:spPr>
            <a:xfrm>
              <a:off x="10381858" y="5217375"/>
              <a:ext cx="152252" cy="135489"/>
            </a:xfrm>
            <a:custGeom>
              <a:avLst/>
              <a:gdLst/>
              <a:ahLst/>
              <a:cxnLst/>
              <a:rect l="l" t="t" r="r" b="b"/>
              <a:pathLst>
                <a:path w="3951" h="3516" extrusionOk="0">
                  <a:moveTo>
                    <a:pt x="452" y="1"/>
                  </a:moveTo>
                  <a:lnTo>
                    <a:pt x="1" y="538"/>
                  </a:lnTo>
                  <a:lnTo>
                    <a:pt x="3501" y="3515"/>
                  </a:lnTo>
                  <a:lnTo>
                    <a:pt x="3950" y="2978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8"/>
            <p:cNvSpPr/>
            <p:nvPr/>
          </p:nvSpPr>
          <p:spPr>
            <a:xfrm>
              <a:off x="10525406" y="5184118"/>
              <a:ext cx="156915" cy="163620"/>
            </a:xfrm>
            <a:custGeom>
              <a:avLst/>
              <a:gdLst/>
              <a:ahLst/>
              <a:cxnLst/>
              <a:rect l="l" t="t" r="r" b="b"/>
              <a:pathLst>
                <a:path w="4072" h="4246" extrusionOk="0">
                  <a:moveTo>
                    <a:pt x="3773" y="1"/>
                  </a:moveTo>
                  <a:lnTo>
                    <a:pt x="1" y="3960"/>
                  </a:lnTo>
                  <a:lnTo>
                    <a:pt x="300" y="4245"/>
                  </a:lnTo>
                  <a:lnTo>
                    <a:pt x="4072" y="285"/>
                  </a:lnTo>
                  <a:lnTo>
                    <a:pt x="3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9" name="Google Shape;2149;p8"/>
          <p:cNvGrpSpPr/>
          <p:nvPr/>
        </p:nvGrpSpPr>
        <p:grpSpPr>
          <a:xfrm>
            <a:off x="2845643" y="3038058"/>
            <a:ext cx="1658322" cy="1499266"/>
            <a:chOff x="4479175" y="3124583"/>
            <a:chExt cx="1658322" cy="1499266"/>
          </a:xfrm>
        </p:grpSpPr>
        <p:sp>
          <p:nvSpPr>
            <p:cNvPr id="2150" name="Google Shape;2150;p8"/>
            <p:cNvSpPr/>
            <p:nvPr/>
          </p:nvSpPr>
          <p:spPr>
            <a:xfrm>
              <a:off x="4639216" y="4168899"/>
              <a:ext cx="1338205" cy="41733"/>
            </a:xfrm>
            <a:custGeom>
              <a:avLst/>
              <a:gdLst/>
              <a:ahLst/>
              <a:cxnLst/>
              <a:rect l="l" t="t" r="r" b="b"/>
              <a:pathLst>
                <a:path w="34727" h="1083" extrusionOk="0">
                  <a:moveTo>
                    <a:pt x="0" y="1"/>
                  </a:moveTo>
                  <a:lnTo>
                    <a:pt x="0" y="1083"/>
                  </a:lnTo>
                  <a:lnTo>
                    <a:pt x="34726" y="1083"/>
                  </a:lnTo>
                  <a:lnTo>
                    <a:pt x="347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8"/>
            <p:cNvSpPr/>
            <p:nvPr/>
          </p:nvSpPr>
          <p:spPr>
            <a:xfrm>
              <a:off x="4699178" y="3273857"/>
              <a:ext cx="1212195" cy="399646"/>
            </a:xfrm>
            <a:custGeom>
              <a:avLst/>
              <a:gdLst/>
              <a:ahLst/>
              <a:cxnLst/>
              <a:rect l="l" t="t" r="r" b="b"/>
              <a:pathLst>
                <a:path w="31457" h="10371" extrusionOk="0">
                  <a:moveTo>
                    <a:pt x="4740" y="0"/>
                  </a:moveTo>
                  <a:cubicBezTo>
                    <a:pt x="2126" y="0"/>
                    <a:pt x="0" y="2127"/>
                    <a:pt x="0" y="4740"/>
                  </a:cubicBezTo>
                  <a:lnTo>
                    <a:pt x="0" y="10370"/>
                  </a:lnTo>
                  <a:lnTo>
                    <a:pt x="1104" y="10370"/>
                  </a:lnTo>
                  <a:lnTo>
                    <a:pt x="1104" y="4740"/>
                  </a:lnTo>
                  <a:cubicBezTo>
                    <a:pt x="1104" y="2736"/>
                    <a:pt x="2736" y="1105"/>
                    <a:pt x="4740" y="1105"/>
                  </a:cubicBezTo>
                  <a:lnTo>
                    <a:pt x="26718" y="1105"/>
                  </a:lnTo>
                  <a:cubicBezTo>
                    <a:pt x="28723" y="1105"/>
                    <a:pt x="30355" y="2736"/>
                    <a:pt x="30355" y="4740"/>
                  </a:cubicBezTo>
                  <a:lnTo>
                    <a:pt x="30355" y="10370"/>
                  </a:lnTo>
                  <a:lnTo>
                    <a:pt x="31457" y="10370"/>
                  </a:lnTo>
                  <a:lnTo>
                    <a:pt x="31457" y="4740"/>
                  </a:lnTo>
                  <a:cubicBezTo>
                    <a:pt x="31457" y="2126"/>
                    <a:pt x="29330" y="0"/>
                    <a:pt x="26717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8"/>
            <p:cNvSpPr/>
            <p:nvPr/>
          </p:nvSpPr>
          <p:spPr>
            <a:xfrm>
              <a:off x="4555014" y="3476673"/>
              <a:ext cx="1506564" cy="182810"/>
            </a:xfrm>
            <a:custGeom>
              <a:avLst/>
              <a:gdLst/>
              <a:ahLst/>
              <a:cxnLst/>
              <a:rect l="l" t="t" r="r" b="b"/>
              <a:pathLst>
                <a:path w="39096" h="4744" extrusionOk="0">
                  <a:moveTo>
                    <a:pt x="4345" y="1"/>
                  </a:moveTo>
                  <a:lnTo>
                    <a:pt x="1" y="4744"/>
                  </a:lnTo>
                  <a:lnTo>
                    <a:pt x="39096" y="4744"/>
                  </a:lnTo>
                  <a:lnTo>
                    <a:pt x="347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8"/>
            <p:cNvSpPr/>
            <p:nvPr/>
          </p:nvSpPr>
          <p:spPr>
            <a:xfrm>
              <a:off x="4824998" y="3124583"/>
              <a:ext cx="949541" cy="420301"/>
            </a:xfrm>
            <a:custGeom>
              <a:avLst/>
              <a:gdLst/>
              <a:ahLst/>
              <a:cxnLst/>
              <a:rect l="l" t="t" r="r" b="b"/>
              <a:pathLst>
                <a:path w="24641" h="10907" extrusionOk="0">
                  <a:moveTo>
                    <a:pt x="10398" y="1"/>
                  </a:moveTo>
                  <a:cubicBezTo>
                    <a:pt x="5409" y="1"/>
                    <a:pt x="1365" y="321"/>
                    <a:pt x="1365" y="717"/>
                  </a:cubicBezTo>
                  <a:cubicBezTo>
                    <a:pt x="1365" y="719"/>
                    <a:pt x="1368" y="722"/>
                    <a:pt x="1368" y="724"/>
                  </a:cubicBezTo>
                  <a:lnTo>
                    <a:pt x="1365" y="724"/>
                  </a:lnTo>
                  <a:lnTo>
                    <a:pt x="1365" y="745"/>
                  </a:lnTo>
                  <a:cubicBezTo>
                    <a:pt x="1154" y="745"/>
                    <a:pt x="598" y="2346"/>
                    <a:pt x="598" y="5286"/>
                  </a:cubicBezTo>
                  <a:cubicBezTo>
                    <a:pt x="598" y="8226"/>
                    <a:pt x="1" y="10218"/>
                    <a:pt x="211" y="10218"/>
                  </a:cubicBezTo>
                  <a:cubicBezTo>
                    <a:pt x="214" y="10218"/>
                    <a:pt x="217" y="10213"/>
                    <a:pt x="218" y="10213"/>
                  </a:cubicBezTo>
                  <a:cubicBezTo>
                    <a:pt x="366" y="10597"/>
                    <a:pt x="5502" y="10906"/>
                    <a:pt x="10398" y="10906"/>
                  </a:cubicBezTo>
                  <a:cubicBezTo>
                    <a:pt x="15292" y="10906"/>
                    <a:pt x="24275" y="10597"/>
                    <a:pt x="24421" y="10213"/>
                  </a:cubicBezTo>
                  <a:cubicBezTo>
                    <a:pt x="24424" y="10213"/>
                    <a:pt x="24425" y="10218"/>
                    <a:pt x="24428" y="10218"/>
                  </a:cubicBezTo>
                  <a:cubicBezTo>
                    <a:pt x="24640" y="10218"/>
                    <a:pt x="24042" y="8226"/>
                    <a:pt x="24042" y="5286"/>
                  </a:cubicBezTo>
                  <a:cubicBezTo>
                    <a:pt x="24042" y="2346"/>
                    <a:pt x="23486" y="745"/>
                    <a:pt x="23274" y="745"/>
                  </a:cubicBezTo>
                  <a:lnTo>
                    <a:pt x="23274" y="724"/>
                  </a:lnTo>
                  <a:lnTo>
                    <a:pt x="23273" y="724"/>
                  </a:lnTo>
                  <a:cubicBezTo>
                    <a:pt x="23273" y="722"/>
                    <a:pt x="23274" y="719"/>
                    <a:pt x="23274" y="717"/>
                  </a:cubicBezTo>
                  <a:cubicBezTo>
                    <a:pt x="23274" y="323"/>
                    <a:pt x="15385" y="1"/>
                    <a:pt x="10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8"/>
            <p:cNvSpPr/>
            <p:nvPr/>
          </p:nvSpPr>
          <p:spPr>
            <a:xfrm>
              <a:off x="4531391" y="3657293"/>
              <a:ext cx="1538086" cy="424848"/>
            </a:xfrm>
            <a:custGeom>
              <a:avLst/>
              <a:gdLst/>
              <a:ahLst/>
              <a:cxnLst/>
              <a:rect l="l" t="t" r="r" b="b"/>
              <a:pathLst>
                <a:path w="39914" h="11025" extrusionOk="0">
                  <a:moveTo>
                    <a:pt x="1" y="1"/>
                  </a:moveTo>
                  <a:lnTo>
                    <a:pt x="1" y="11025"/>
                  </a:lnTo>
                  <a:lnTo>
                    <a:pt x="39914" y="11025"/>
                  </a:lnTo>
                  <a:lnTo>
                    <a:pt x="399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8"/>
            <p:cNvSpPr/>
            <p:nvPr/>
          </p:nvSpPr>
          <p:spPr>
            <a:xfrm>
              <a:off x="4745460" y="4228361"/>
              <a:ext cx="57841" cy="10520"/>
            </a:xfrm>
            <a:custGeom>
              <a:avLst/>
              <a:gdLst/>
              <a:ahLst/>
              <a:cxnLst/>
              <a:rect l="l" t="t" r="r" b="b"/>
              <a:pathLst>
                <a:path w="1501" h="273" extrusionOk="0">
                  <a:moveTo>
                    <a:pt x="752" y="1"/>
                  </a:moveTo>
                  <a:cubicBezTo>
                    <a:pt x="337" y="1"/>
                    <a:pt x="0" y="62"/>
                    <a:pt x="0" y="137"/>
                  </a:cubicBezTo>
                  <a:cubicBezTo>
                    <a:pt x="0" y="211"/>
                    <a:pt x="337" y="273"/>
                    <a:pt x="752" y="273"/>
                  </a:cubicBezTo>
                  <a:cubicBezTo>
                    <a:pt x="1166" y="273"/>
                    <a:pt x="1501" y="213"/>
                    <a:pt x="1501" y="137"/>
                  </a:cubicBezTo>
                  <a:cubicBezTo>
                    <a:pt x="1501" y="62"/>
                    <a:pt x="1166" y="1"/>
                    <a:pt x="752" y="1"/>
                  </a:cubicBezTo>
                  <a:close/>
                </a:path>
              </a:pathLst>
            </a:custGeom>
            <a:solidFill>
              <a:srgbClr val="1F4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8"/>
            <p:cNvSpPr/>
            <p:nvPr/>
          </p:nvSpPr>
          <p:spPr>
            <a:xfrm>
              <a:off x="4745460" y="4019340"/>
              <a:ext cx="57841" cy="214293"/>
            </a:xfrm>
            <a:custGeom>
              <a:avLst/>
              <a:gdLst/>
              <a:ahLst/>
              <a:cxnLst/>
              <a:rect l="l" t="t" r="r" b="b"/>
              <a:pathLst>
                <a:path w="1501" h="5561" extrusionOk="0">
                  <a:moveTo>
                    <a:pt x="0" y="1"/>
                  </a:moveTo>
                  <a:lnTo>
                    <a:pt x="0" y="5561"/>
                  </a:lnTo>
                  <a:lnTo>
                    <a:pt x="1501" y="5561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8"/>
            <p:cNvSpPr/>
            <p:nvPr/>
          </p:nvSpPr>
          <p:spPr>
            <a:xfrm>
              <a:off x="4770701" y="4019340"/>
              <a:ext cx="32601" cy="214293"/>
            </a:xfrm>
            <a:custGeom>
              <a:avLst/>
              <a:gdLst/>
              <a:ahLst/>
              <a:cxnLst/>
              <a:rect l="l" t="t" r="r" b="b"/>
              <a:pathLst>
                <a:path w="846" h="5561" extrusionOk="0">
                  <a:moveTo>
                    <a:pt x="1" y="1"/>
                  </a:moveTo>
                  <a:lnTo>
                    <a:pt x="1" y="5561"/>
                  </a:lnTo>
                  <a:lnTo>
                    <a:pt x="846" y="5561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8"/>
            <p:cNvSpPr/>
            <p:nvPr/>
          </p:nvSpPr>
          <p:spPr>
            <a:xfrm>
              <a:off x="5101457" y="4019340"/>
              <a:ext cx="57841" cy="270130"/>
            </a:xfrm>
            <a:custGeom>
              <a:avLst/>
              <a:gdLst/>
              <a:ahLst/>
              <a:cxnLst/>
              <a:rect l="l" t="t" r="r" b="b"/>
              <a:pathLst>
                <a:path w="1501" h="7010" extrusionOk="0">
                  <a:moveTo>
                    <a:pt x="0" y="1"/>
                  </a:moveTo>
                  <a:lnTo>
                    <a:pt x="0" y="7010"/>
                  </a:lnTo>
                  <a:lnTo>
                    <a:pt x="1500" y="701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8"/>
            <p:cNvSpPr/>
            <p:nvPr/>
          </p:nvSpPr>
          <p:spPr>
            <a:xfrm>
              <a:off x="5126698" y="4019340"/>
              <a:ext cx="32601" cy="270130"/>
            </a:xfrm>
            <a:custGeom>
              <a:avLst/>
              <a:gdLst/>
              <a:ahLst/>
              <a:cxnLst/>
              <a:rect l="l" t="t" r="r" b="b"/>
              <a:pathLst>
                <a:path w="846" h="7010" extrusionOk="0">
                  <a:moveTo>
                    <a:pt x="1" y="1"/>
                  </a:moveTo>
                  <a:lnTo>
                    <a:pt x="1" y="7010"/>
                  </a:lnTo>
                  <a:lnTo>
                    <a:pt x="845" y="7010"/>
                  </a:lnTo>
                  <a:lnTo>
                    <a:pt x="8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8"/>
            <p:cNvSpPr/>
            <p:nvPr/>
          </p:nvSpPr>
          <p:spPr>
            <a:xfrm>
              <a:off x="5457377" y="4019340"/>
              <a:ext cx="57841" cy="270130"/>
            </a:xfrm>
            <a:custGeom>
              <a:avLst/>
              <a:gdLst/>
              <a:ahLst/>
              <a:cxnLst/>
              <a:rect l="l" t="t" r="r" b="b"/>
              <a:pathLst>
                <a:path w="1501" h="7010" extrusionOk="0">
                  <a:moveTo>
                    <a:pt x="0" y="1"/>
                  </a:moveTo>
                  <a:lnTo>
                    <a:pt x="0" y="7010"/>
                  </a:lnTo>
                  <a:lnTo>
                    <a:pt x="1501" y="7010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8"/>
            <p:cNvSpPr/>
            <p:nvPr/>
          </p:nvSpPr>
          <p:spPr>
            <a:xfrm>
              <a:off x="5482618" y="4019340"/>
              <a:ext cx="32601" cy="270130"/>
            </a:xfrm>
            <a:custGeom>
              <a:avLst/>
              <a:gdLst/>
              <a:ahLst/>
              <a:cxnLst/>
              <a:rect l="l" t="t" r="r" b="b"/>
              <a:pathLst>
                <a:path w="846" h="7010" extrusionOk="0">
                  <a:moveTo>
                    <a:pt x="1" y="1"/>
                  </a:moveTo>
                  <a:lnTo>
                    <a:pt x="1" y="7010"/>
                  </a:lnTo>
                  <a:lnTo>
                    <a:pt x="846" y="7010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8"/>
            <p:cNvSpPr/>
            <p:nvPr/>
          </p:nvSpPr>
          <p:spPr>
            <a:xfrm>
              <a:off x="5813297" y="4228361"/>
              <a:ext cx="57918" cy="10520"/>
            </a:xfrm>
            <a:custGeom>
              <a:avLst/>
              <a:gdLst/>
              <a:ahLst/>
              <a:cxnLst/>
              <a:rect l="l" t="t" r="r" b="b"/>
              <a:pathLst>
                <a:path w="1503" h="273" extrusionOk="0">
                  <a:moveTo>
                    <a:pt x="751" y="1"/>
                  </a:moveTo>
                  <a:cubicBezTo>
                    <a:pt x="336" y="1"/>
                    <a:pt x="1" y="62"/>
                    <a:pt x="1" y="137"/>
                  </a:cubicBezTo>
                  <a:cubicBezTo>
                    <a:pt x="1" y="211"/>
                    <a:pt x="337" y="273"/>
                    <a:pt x="751" y="273"/>
                  </a:cubicBezTo>
                  <a:cubicBezTo>
                    <a:pt x="1164" y="273"/>
                    <a:pt x="1502" y="213"/>
                    <a:pt x="1502" y="137"/>
                  </a:cubicBezTo>
                  <a:cubicBezTo>
                    <a:pt x="1502" y="62"/>
                    <a:pt x="1166" y="1"/>
                    <a:pt x="751" y="1"/>
                  </a:cubicBezTo>
                  <a:close/>
                </a:path>
              </a:pathLst>
            </a:custGeom>
            <a:solidFill>
              <a:srgbClr val="1F4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8"/>
            <p:cNvSpPr/>
            <p:nvPr/>
          </p:nvSpPr>
          <p:spPr>
            <a:xfrm>
              <a:off x="5813335" y="4019340"/>
              <a:ext cx="57880" cy="214293"/>
            </a:xfrm>
            <a:custGeom>
              <a:avLst/>
              <a:gdLst/>
              <a:ahLst/>
              <a:cxnLst/>
              <a:rect l="l" t="t" r="r" b="b"/>
              <a:pathLst>
                <a:path w="1502" h="5561" extrusionOk="0">
                  <a:moveTo>
                    <a:pt x="1" y="1"/>
                  </a:moveTo>
                  <a:lnTo>
                    <a:pt x="1" y="5561"/>
                  </a:lnTo>
                  <a:lnTo>
                    <a:pt x="1501" y="5561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8"/>
            <p:cNvSpPr/>
            <p:nvPr/>
          </p:nvSpPr>
          <p:spPr>
            <a:xfrm>
              <a:off x="5838615" y="4019340"/>
              <a:ext cx="32601" cy="214293"/>
            </a:xfrm>
            <a:custGeom>
              <a:avLst/>
              <a:gdLst/>
              <a:ahLst/>
              <a:cxnLst/>
              <a:rect l="l" t="t" r="r" b="b"/>
              <a:pathLst>
                <a:path w="846" h="5561" extrusionOk="0">
                  <a:moveTo>
                    <a:pt x="1" y="1"/>
                  </a:moveTo>
                  <a:lnTo>
                    <a:pt x="1" y="5561"/>
                  </a:lnTo>
                  <a:lnTo>
                    <a:pt x="845" y="5561"/>
                  </a:lnTo>
                  <a:lnTo>
                    <a:pt x="8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8"/>
            <p:cNvSpPr/>
            <p:nvPr/>
          </p:nvSpPr>
          <p:spPr>
            <a:xfrm>
              <a:off x="4618445" y="3570509"/>
              <a:ext cx="1379784" cy="598410"/>
            </a:xfrm>
            <a:custGeom>
              <a:avLst/>
              <a:gdLst/>
              <a:ahLst/>
              <a:cxnLst/>
              <a:rect l="l" t="t" r="r" b="b"/>
              <a:pathLst>
                <a:path w="35806" h="15529" extrusionOk="0">
                  <a:moveTo>
                    <a:pt x="4105" y="1"/>
                  </a:moveTo>
                  <a:cubicBezTo>
                    <a:pt x="1839" y="1"/>
                    <a:pt x="1" y="1839"/>
                    <a:pt x="1" y="4105"/>
                  </a:cubicBezTo>
                  <a:lnTo>
                    <a:pt x="1" y="15529"/>
                  </a:lnTo>
                  <a:lnTo>
                    <a:pt x="35805" y="15529"/>
                  </a:lnTo>
                  <a:lnTo>
                    <a:pt x="35805" y="4105"/>
                  </a:lnTo>
                  <a:cubicBezTo>
                    <a:pt x="35805" y="1839"/>
                    <a:pt x="33966" y="1"/>
                    <a:pt x="31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8"/>
            <p:cNvSpPr/>
            <p:nvPr/>
          </p:nvSpPr>
          <p:spPr>
            <a:xfrm>
              <a:off x="4639216" y="4255914"/>
              <a:ext cx="1338205" cy="23738"/>
            </a:xfrm>
            <a:custGeom>
              <a:avLst/>
              <a:gdLst/>
              <a:ahLst/>
              <a:cxnLst/>
              <a:rect l="l" t="t" r="r" b="b"/>
              <a:pathLst>
                <a:path w="34727" h="616" extrusionOk="0">
                  <a:moveTo>
                    <a:pt x="0" y="0"/>
                  </a:moveTo>
                  <a:lnTo>
                    <a:pt x="0" y="616"/>
                  </a:lnTo>
                  <a:lnTo>
                    <a:pt x="34726" y="616"/>
                  </a:lnTo>
                  <a:lnTo>
                    <a:pt x="34726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8"/>
            <p:cNvSpPr/>
            <p:nvPr/>
          </p:nvSpPr>
          <p:spPr>
            <a:xfrm>
              <a:off x="5724085" y="4210596"/>
              <a:ext cx="180652" cy="331440"/>
            </a:xfrm>
            <a:custGeom>
              <a:avLst/>
              <a:gdLst/>
              <a:ahLst/>
              <a:cxnLst/>
              <a:rect l="l" t="t" r="r" b="b"/>
              <a:pathLst>
                <a:path w="4688" h="8601" extrusionOk="0">
                  <a:moveTo>
                    <a:pt x="1" y="1"/>
                  </a:moveTo>
                  <a:lnTo>
                    <a:pt x="3575" y="8600"/>
                  </a:lnTo>
                  <a:lnTo>
                    <a:pt x="468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8"/>
            <p:cNvSpPr/>
            <p:nvPr/>
          </p:nvSpPr>
          <p:spPr>
            <a:xfrm>
              <a:off x="5794221" y="4362004"/>
              <a:ext cx="261768" cy="261845"/>
            </a:xfrm>
            <a:custGeom>
              <a:avLst/>
              <a:gdLst/>
              <a:ahLst/>
              <a:cxnLst/>
              <a:rect l="l" t="t" r="r" b="b"/>
              <a:pathLst>
                <a:path w="6793" h="6795" extrusionOk="0">
                  <a:moveTo>
                    <a:pt x="3396" y="0"/>
                  </a:moveTo>
                  <a:cubicBezTo>
                    <a:pt x="1522" y="0"/>
                    <a:pt x="0" y="1522"/>
                    <a:pt x="0" y="3397"/>
                  </a:cubicBezTo>
                  <a:cubicBezTo>
                    <a:pt x="0" y="5272"/>
                    <a:pt x="1521" y="6794"/>
                    <a:pt x="3396" y="6794"/>
                  </a:cubicBezTo>
                  <a:cubicBezTo>
                    <a:pt x="5273" y="6794"/>
                    <a:pt x="6793" y="5272"/>
                    <a:pt x="6793" y="3397"/>
                  </a:cubicBezTo>
                  <a:cubicBezTo>
                    <a:pt x="6793" y="1522"/>
                    <a:pt x="5271" y="0"/>
                    <a:pt x="3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8"/>
            <p:cNvSpPr/>
            <p:nvPr/>
          </p:nvSpPr>
          <p:spPr>
            <a:xfrm>
              <a:off x="5830253" y="4404972"/>
              <a:ext cx="182849" cy="175874"/>
            </a:xfrm>
            <a:custGeom>
              <a:avLst/>
              <a:gdLst/>
              <a:ahLst/>
              <a:cxnLst/>
              <a:rect l="l" t="t" r="r" b="b"/>
              <a:pathLst>
                <a:path w="4745" h="4564" extrusionOk="0">
                  <a:moveTo>
                    <a:pt x="2462" y="0"/>
                  </a:moveTo>
                  <a:cubicBezTo>
                    <a:pt x="1868" y="0"/>
                    <a:pt x="1284" y="232"/>
                    <a:pt x="847" y="669"/>
                  </a:cubicBezTo>
                  <a:cubicBezTo>
                    <a:pt x="195" y="1322"/>
                    <a:pt x="0" y="2302"/>
                    <a:pt x="354" y="3155"/>
                  </a:cubicBezTo>
                  <a:cubicBezTo>
                    <a:pt x="706" y="4009"/>
                    <a:pt x="1539" y="4564"/>
                    <a:pt x="2461" y="4564"/>
                  </a:cubicBezTo>
                  <a:cubicBezTo>
                    <a:pt x="3722" y="4564"/>
                    <a:pt x="4744" y="3542"/>
                    <a:pt x="4744" y="2282"/>
                  </a:cubicBezTo>
                  <a:cubicBezTo>
                    <a:pt x="4744" y="1359"/>
                    <a:pt x="4187" y="527"/>
                    <a:pt x="3334" y="173"/>
                  </a:cubicBezTo>
                  <a:cubicBezTo>
                    <a:pt x="3052" y="57"/>
                    <a:pt x="2756" y="0"/>
                    <a:pt x="24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8"/>
            <p:cNvSpPr/>
            <p:nvPr/>
          </p:nvSpPr>
          <p:spPr>
            <a:xfrm>
              <a:off x="4709968" y="4210596"/>
              <a:ext cx="180652" cy="331440"/>
            </a:xfrm>
            <a:custGeom>
              <a:avLst/>
              <a:gdLst/>
              <a:ahLst/>
              <a:cxnLst/>
              <a:rect l="l" t="t" r="r" b="b"/>
              <a:pathLst>
                <a:path w="4688" h="8601" extrusionOk="0">
                  <a:moveTo>
                    <a:pt x="1" y="1"/>
                  </a:moveTo>
                  <a:lnTo>
                    <a:pt x="3575" y="8600"/>
                  </a:lnTo>
                  <a:lnTo>
                    <a:pt x="468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8"/>
            <p:cNvSpPr/>
            <p:nvPr/>
          </p:nvSpPr>
          <p:spPr>
            <a:xfrm>
              <a:off x="4780104" y="4362004"/>
              <a:ext cx="261768" cy="261845"/>
            </a:xfrm>
            <a:custGeom>
              <a:avLst/>
              <a:gdLst/>
              <a:ahLst/>
              <a:cxnLst/>
              <a:rect l="l" t="t" r="r" b="b"/>
              <a:pathLst>
                <a:path w="6793" h="6795" extrusionOk="0">
                  <a:moveTo>
                    <a:pt x="3397" y="0"/>
                  </a:moveTo>
                  <a:cubicBezTo>
                    <a:pt x="1522" y="0"/>
                    <a:pt x="0" y="1522"/>
                    <a:pt x="0" y="3397"/>
                  </a:cubicBezTo>
                  <a:cubicBezTo>
                    <a:pt x="0" y="5272"/>
                    <a:pt x="1521" y="6794"/>
                    <a:pt x="3397" y="6794"/>
                  </a:cubicBezTo>
                  <a:cubicBezTo>
                    <a:pt x="5273" y="6793"/>
                    <a:pt x="6793" y="5272"/>
                    <a:pt x="6793" y="3397"/>
                  </a:cubicBezTo>
                  <a:cubicBezTo>
                    <a:pt x="6793" y="1522"/>
                    <a:pt x="5271" y="0"/>
                    <a:pt x="3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8"/>
            <p:cNvSpPr/>
            <p:nvPr/>
          </p:nvSpPr>
          <p:spPr>
            <a:xfrm>
              <a:off x="4816135" y="4404972"/>
              <a:ext cx="182849" cy="175874"/>
            </a:xfrm>
            <a:custGeom>
              <a:avLst/>
              <a:gdLst/>
              <a:ahLst/>
              <a:cxnLst/>
              <a:rect l="l" t="t" r="r" b="b"/>
              <a:pathLst>
                <a:path w="4745" h="4564" extrusionOk="0">
                  <a:moveTo>
                    <a:pt x="2463" y="0"/>
                  </a:moveTo>
                  <a:cubicBezTo>
                    <a:pt x="1869" y="0"/>
                    <a:pt x="1284" y="232"/>
                    <a:pt x="848" y="669"/>
                  </a:cubicBezTo>
                  <a:cubicBezTo>
                    <a:pt x="195" y="1322"/>
                    <a:pt x="0" y="2304"/>
                    <a:pt x="354" y="3155"/>
                  </a:cubicBezTo>
                  <a:cubicBezTo>
                    <a:pt x="707" y="4009"/>
                    <a:pt x="1539" y="4564"/>
                    <a:pt x="2462" y="4564"/>
                  </a:cubicBezTo>
                  <a:cubicBezTo>
                    <a:pt x="3722" y="4564"/>
                    <a:pt x="4744" y="3542"/>
                    <a:pt x="4744" y="2282"/>
                  </a:cubicBezTo>
                  <a:cubicBezTo>
                    <a:pt x="4744" y="1359"/>
                    <a:pt x="4187" y="527"/>
                    <a:pt x="3334" y="173"/>
                  </a:cubicBezTo>
                  <a:cubicBezTo>
                    <a:pt x="3052" y="57"/>
                    <a:pt x="2756" y="0"/>
                    <a:pt x="24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8"/>
            <p:cNvSpPr/>
            <p:nvPr/>
          </p:nvSpPr>
          <p:spPr>
            <a:xfrm>
              <a:off x="4569041" y="3789086"/>
              <a:ext cx="1478549" cy="266277"/>
            </a:xfrm>
            <a:custGeom>
              <a:avLst/>
              <a:gdLst/>
              <a:ahLst/>
              <a:cxnLst/>
              <a:rect l="l" t="t" r="r" b="b"/>
              <a:pathLst>
                <a:path w="38369" h="6910" extrusionOk="0">
                  <a:moveTo>
                    <a:pt x="0" y="1"/>
                  </a:moveTo>
                  <a:lnTo>
                    <a:pt x="0" y="1177"/>
                  </a:lnTo>
                  <a:lnTo>
                    <a:pt x="2954" y="1177"/>
                  </a:lnTo>
                  <a:lnTo>
                    <a:pt x="2954" y="1"/>
                  </a:lnTo>
                  <a:close/>
                  <a:moveTo>
                    <a:pt x="35415" y="1"/>
                  </a:moveTo>
                  <a:lnTo>
                    <a:pt x="35415" y="1177"/>
                  </a:lnTo>
                  <a:lnTo>
                    <a:pt x="38368" y="1177"/>
                  </a:lnTo>
                  <a:lnTo>
                    <a:pt x="38368" y="1"/>
                  </a:lnTo>
                  <a:close/>
                  <a:moveTo>
                    <a:pt x="0" y="5734"/>
                  </a:moveTo>
                  <a:lnTo>
                    <a:pt x="0" y="6909"/>
                  </a:lnTo>
                  <a:lnTo>
                    <a:pt x="2954" y="6909"/>
                  </a:lnTo>
                  <a:lnTo>
                    <a:pt x="2954" y="5734"/>
                  </a:lnTo>
                  <a:close/>
                  <a:moveTo>
                    <a:pt x="35415" y="5734"/>
                  </a:moveTo>
                  <a:lnTo>
                    <a:pt x="35415" y="6909"/>
                  </a:lnTo>
                  <a:lnTo>
                    <a:pt x="38368" y="6909"/>
                  </a:lnTo>
                  <a:lnTo>
                    <a:pt x="38368" y="573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8"/>
            <p:cNvSpPr/>
            <p:nvPr/>
          </p:nvSpPr>
          <p:spPr>
            <a:xfrm>
              <a:off x="4510042" y="3449582"/>
              <a:ext cx="1590455" cy="792781"/>
            </a:xfrm>
            <a:custGeom>
              <a:avLst/>
              <a:gdLst/>
              <a:ahLst/>
              <a:cxnLst/>
              <a:rect l="l" t="t" r="r" b="b"/>
              <a:pathLst>
                <a:path w="41273" h="20573" extrusionOk="0">
                  <a:moveTo>
                    <a:pt x="6218" y="1"/>
                  </a:moveTo>
                  <a:cubicBezTo>
                    <a:pt x="2790" y="1"/>
                    <a:pt x="1" y="2790"/>
                    <a:pt x="1" y="6218"/>
                  </a:cubicBezTo>
                  <a:lnTo>
                    <a:pt x="1" y="20572"/>
                  </a:lnTo>
                  <a:lnTo>
                    <a:pt x="1450" y="20572"/>
                  </a:lnTo>
                  <a:lnTo>
                    <a:pt x="1450" y="6218"/>
                  </a:lnTo>
                  <a:cubicBezTo>
                    <a:pt x="1450" y="3588"/>
                    <a:pt x="3588" y="1448"/>
                    <a:pt x="6218" y="1448"/>
                  </a:cubicBezTo>
                  <a:lnTo>
                    <a:pt x="35056" y="1448"/>
                  </a:lnTo>
                  <a:cubicBezTo>
                    <a:pt x="37686" y="1448"/>
                    <a:pt x="39825" y="3588"/>
                    <a:pt x="39825" y="6218"/>
                  </a:cubicBezTo>
                  <a:lnTo>
                    <a:pt x="39825" y="20572"/>
                  </a:lnTo>
                  <a:lnTo>
                    <a:pt x="41272" y="20572"/>
                  </a:lnTo>
                  <a:lnTo>
                    <a:pt x="41272" y="6218"/>
                  </a:lnTo>
                  <a:cubicBezTo>
                    <a:pt x="41272" y="2790"/>
                    <a:pt x="38483" y="1"/>
                    <a:pt x="350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8"/>
            <p:cNvSpPr/>
            <p:nvPr/>
          </p:nvSpPr>
          <p:spPr>
            <a:xfrm>
              <a:off x="4479175" y="4205355"/>
              <a:ext cx="131828" cy="49325"/>
            </a:xfrm>
            <a:custGeom>
              <a:avLst/>
              <a:gdLst/>
              <a:ahLst/>
              <a:cxnLst/>
              <a:rect l="l" t="t" r="r" b="b"/>
              <a:pathLst>
                <a:path w="3421" h="1280" extrusionOk="0">
                  <a:moveTo>
                    <a:pt x="543" y="1"/>
                  </a:moveTo>
                  <a:cubicBezTo>
                    <a:pt x="242" y="1"/>
                    <a:pt x="0" y="287"/>
                    <a:pt x="0" y="641"/>
                  </a:cubicBezTo>
                  <a:cubicBezTo>
                    <a:pt x="0" y="993"/>
                    <a:pt x="242" y="1279"/>
                    <a:pt x="543" y="1279"/>
                  </a:cubicBezTo>
                  <a:lnTo>
                    <a:pt x="2876" y="1279"/>
                  </a:lnTo>
                  <a:cubicBezTo>
                    <a:pt x="3177" y="1279"/>
                    <a:pt x="3420" y="994"/>
                    <a:pt x="3420" y="641"/>
                  </a:cubicBezTo>
                  <a:cubicBezTo>
                    <a:pt x="3420" y="287"/>
                    <a:pt x="3175" y="1"/>
                    <a:pt x="2876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8"/>
            <p:cNvSpPr/>
            <p:nvPr/>
          </p:nvSpPr>
          <p:spPr>
            <a:xfrm>
              <a:off x="6005669" y="4205355"/>
              <a:ext cx="131828" cy="49325"/>
            </a:xfrm>
            <a:custGeom>
              <a:avLst/>
              <a:gdLst/>
              <a:ahLst/>
              <a:cxnLst/>
              <a:rect l="l" t="t" r="r" b="b"/>
              <a:pathLst>
                <a:path w="3421" h="1280" extrusionOk="0">
                  <a:moveTo>
                    <a:pt x="544" y="1"/>
                  </a:moveTo>
                  <a:cubicBezTo>
                    <a:pt x="244" y="1"/>
                    <a:pt x="0" y="287"/>
                    <a:pt x="0" y="641"/>
                  </a:cubicBezTo>
                  <a:cubicBezTo>
                    <a:pt x="0" y="993"/>
                    <a:pt x="244" y="1279"/>
                    <a:pt x="544" y="1279"/>
                  </a:cubicBezTo>
                  <a:lnTo>
                    <a:pt x="2878" y="1279"/>
                  </a:lnTo>
                  <a:cubicBezTo>
                    <a:pt x="3178" y="1279"/>
                    <a:pt x="3420" y="994"/>
                    <a:pt x="3420" y="641"/>
                  </a:cubicBezTo>
                  <a:cubicBezTo>
                    <a:pt x="3420" y="287"/>
                    <a:pt x="3178" y="1"/>
                    <a:pt x="2878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77" name="Google Shape;217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4876" y="756065"/>
            <a:ext cx="1238456" cy="1025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130e5ba7df1_1_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Missing Values</a:t>
            </a:r>
            <a:endParaRPr/>
          </a:p>
        </p:txBody>
      </p:sp>
      <p:sp>
        <p:nvSpPr>
          <p:cNvPr id="2183" name="Google Shape;2183;g130e5ba7df1_1_28"/>
          <p:cNvSpPr txBox="1">
            <a:spLocks noGrp="1"/>
          </p:cNvSpPr>
          <p:nvPr>
            <p:ph type="body" idx="1"/>
          </p:nvPr>
        </p:nvSpPr>
        <p:spPr>
          <a:xfrm>
            <a:off x="160867" y="1219300"/>
            <a:ext cx="2786333" cy="347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found a great amount of missing values in the dataset.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 columns had more than 80% of missing information so we had to discard those columns.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the rest of the columns, We tried several methods to handle the missing values. </a:t>
            </a:r>
            <a:endParaRPr/>
          </a:p>
        </p:txBody>
      </p:sp>
      <p:pic>
        <p:nvPicPr>
          <p:cNvPr id="2184" name="Google Shape;2184;g130e5ba7df1_1_28"/>
          <p:cNvPicPr preferRelativeResize="0"/>
          <p:nvPr/>
        </p:nvPicPr>
        <p:blipFill rotWithShape="1">
          <a:blip r:embed="rId3">
            <a:alphaModFix/>
          </a:blip>
          <a:srcRect l="9356" t="6507" r="8568"/>
          <a:stretch/>
        </p:blipFill>
        <p:spPr>
          <a:xfrm>
            <a:off x="2947200" y="1219300"/>
            <a:ext cx="6123203" cy="367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g130e5ba7df1_1_50"/>
          <p:cNvSpPr/>
          <p:nvPr/>
        </p:nvSpPr>
        <p:spPr>
          <a:xfrm>
            <a:off x="727875" y="1510450"/>
            <a:ext cx="705600" cy="705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0" name="Google Shape;2190;g130e5ba7df1_1_50"/>
          <p:cNvSpPr/>
          <p:nvPr/>
        </p:nvSpPr>
        <p:spPr>
          <a:xfrm>
            <a:off x="727925" y="2889075"/>
            <a:ext cx="705600" cy="705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1" name="Google Shape;2191;g130e5ba7df1_1_50"/>
          <p:cNvSpPr/>
          <p:nvPr/>
        </p:nvSpPr>
        <p:spPr>
          <a:xfrm>
            <a:off x="4093400" y="1510450"/>
            <a:ext cx="705600" cy="705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2" name="Google Shape;2192;g130e5ba7df1_1_50"/>
          <p:cNvSpPr/>
          <p:nvPr/>
        </p:nvSpPr>
        <p:spPr>
          <a:xfrm>
            <a:off x="4081962" y="2889075"/>
            <a:ext cx="717000" cy="717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3" name="Google Shape;2193;g130e5ba7df1_1_50"/>
          <p:cNvSpPr txBox="1">
            <a:spLocks noGrp="1"/>
          </p:cNvSpPr>
          <p:nvPr>
            <p:ph type="subTitle" idx="1"/>
          </p:nvPr>
        </p:nvSpPr>
        <p:spPr>
          <a:xfrm>
            <a:off x="1361100" y="1347800"/>
            <a:ext cx="24867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400"/>
              <a:t>Complete case analysis</a:t>
            </a:r>
            <a:endParaRPr sz="1400"/>
          </a:p>
        </p:txBody>
      </p:sp>
      <p:sp>
        <p:nvSpPr>
          <p:cNvPr id="2194" name="Google Shape;2194;g130e5ba7df1_1_50"/>
          <p:cNvSpPr txBox="1">
            <a:spLocks noGrp="1"/>
          </p:cNvSpPr>
          <p:nvPr>
            <p:ph type="subTitle" idx="2"/>
          </p:nvPr>
        </p:nvSpPr>
        <p:spPr>
          <a:xfrm>
            <a:off x="1539625" y="1680189"/>
            <a:ext cx="2176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Drop all rows with missing values</a:t>
            </a:r>
            <a:endParaRPr/>
          </a:p>
        </p:txBody>
      </p:sp>
      <p:sp>
        <p:nvSpPr>
          <p:cNvPr id="2195" name="Google Shape;2195;g130e5ba7df1_1_50"/>
          <p:cNvSpPr txBox="1">
            <a:spLocks noGrp="1"/>
          </p:cNvSpPr>
          <p:nvPr>
            <p:ph type="subTitle" idx="3"/>
          </p:nvPr>
        </p:nvSpPr>
        <p:spPr>
          <a:xfrm>
            <a:off x="4939150" y="1680200"/>
            <a:ext cx="2338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Keep missing values and let the model handle them internally</a:t>
            </a:r>
            <a:endParaRPr/>
          </a:p>
        </p:txBody>
      </p:sp>
      <p:sp>
        <p:nvSpPr>
          <p:cNvPr id="2196" name="Google Shape;2196;g130e5ba7df1_1_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Alternatives for missing values</a:t>
            </a:r>
            <a:endParaRPr/>
          </a:p>
        </p:txBody>
      </p:sp>
      <p:sp>
        <p:nvSpPr>
          <p:cNvPr id="2197" name="Google Shape;2197;g130e5ba7df1_1_50"/>
          <p:cNvSpPr txBox="1">
            <a:spLocks noGrp="1"/>
          </p:cNvSpPr>
          <p:nvPr>
            <p:ph type="subTitle" idx="6"/>
          </p:nvPr>
        </p:nvSpPr>
        <p:spPr>
          <a:xfrm>
            <a:off x="1427738" y="2827475"/>
            <a:ext cx="2580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400"/>
              <a:t>Add missing category</a:t>
            </a:r>
            <a:endParaRPr sz="1400"/>
          </a:p>
        </p:txBody>
      </p:sp>
      <p:sp>
        <p:nvSpPr>
          <p:cNvPr id="2198" name="Google Shape;2198;g130e5ba7df1_1_50"/>
          <p:cNvSpPr txBox="1">
            <a:spLocks noGrp="1"/>
          </p:cNvSpPr>
          <p:nvPr>
            <p:ph type="subTitle" idx="4"/>
          </p:nvPr>
        </p:nvSpPr>
        <p:spPr>
          <a:xfrm>
            <a:off x="1422025" y="3134250"/>
            <a:ext cx="2523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Add ‘missing’ category for categorical variables and d masking column for numerical variables  </a:t>
            </a:r>
            <a:endParaRPr/>
          </a:p>
        </p:txBody>
      </p:sp>
      <p:sp>
        <p:nvSpPr>
          <p:cNvPr id="2199" name="Google Shape;2199;g130e5ba7df1_1_50"/>
          <p:cNvSpPr txBox="1">
            <a:spLocks noGrp="1"/>
          </p:cNvSpPr>
          <p:nvPr>
            <p:ph type="subTitle" idx="5"/>
          </p:nvPr>
        </p:nvSpPr>
        <p:spPr>
          <a:xfrm>
            <a:off x="4939150" y="3134250"/>
            <a:ext cx="2486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Using various imputation alternatives</a:t>
            </a:r>
            <a:endParaRPr/>
          </a:p>
        </p:txBody>
      </p:sp>
      <p:sp>
        <p:nvSpPr>
          <p:cNvPr id="2200" name="Google Shape;2200;g130e5ba7df1_1_50"/>
          <p:cNvSpPr txBox="1">
            <a:spLocks noGrp="1"/>
          </p:cNvSpPr>
          <p:nvPr>
            <p:ph type="subTitle" idx="7"/>
          </p:nvPr>
        </p:nvSpPr>
        <p:spPr>
          <a:xfrm>
            <a:off x="4939150" y="1362225"/>
            <a:ext cx="25230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400"/>
              <a:t>Keep the missing</a:t>
            </a:r>
            <a:endParaRPr sz="1400"/>
          </a:p>
        </p:txBody>
      </p:sp>
      <p:sp>
        <p:nvSpPr>
          <p:cNvPr id="2201" name="Google Shape;2201;g130e5ba7df1_1_50"/>
          <p:cNvSpPr txBox="1">
            <a:spLocks noGrp="1"/>
          </p:cNvSpPr>
          <p:nvPr>
            <p:ph type="subTitle" idx="8"/>
          </p:nvPr>
        </p:nvSpPr>
        <p:spPr>
          <a:xfrm>
            <a:off x="4939150" y="2816250"/>
            <a:ext cx="41151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400"/>
              <a:t>imputation</a:t>
            </a:r>
            <a:endParaRPr sz="1400"/>
          </a:p>
        </p:txBody>
      </p:sp>
      <p:grpSp>
        <p:nvGrpSpPr>
          <p:cNvPr id="2202" name="Google Shape;2202;g130e5ba7df1_1_50"/>
          <p:cNvGrpSpPr/>
          <p:nvPr/>
        </p:nvGrpSpPr>
        <p:grpSpPr>
          <a:xfrm>
            <a:off x="4227082" y="3074846"/>
            <a:ext cx="425817" cy="345372"/>
            <a:chOff x="9589089" y="916779"/>
            <a:chExt cx="563772" cy="457265"/>
          </a:xfrm>
        </p:grpSpPr>
        <p:sp>
          <p:nvSpPr>
            <p:cNvPr id="2203" name="Google Shape;2203;g130e5ba7df1_1_50"/>
            <p:cNvSpPr/>
            <p:nvPr/>
          </p:nvSpPr>
          <p:spPr>
            <a:xfrm>
              <a:off x="9640116" y="916779"/>
              <a:ext cx="512740" cy="455073"/>
            </a:xfrm>
            <a:custGeom>
              <a:avLst/>
              <a:gdLst/>
              <a:ahLst/>
              <a:cxnLst/>
              <a:rect l="l" t="t" r="r" b="b"/>
              <a:pathLst>
                <a:path w="11003" h="9765" extrusionOk="0">
                  <a:moveTo>
                    <a:pt x="10312" y="4954"/>
                  </a:moveTo>
                  <a:cubicBezTo>
                    <a:pt x="11003" y="3691"/>
                    <a:pt x="10812" y="2144"/>
                    <a:pt x="9836" y="1120"/>
                  </a:cubicBezTo>
                  <a:cubicBezTo>
                    <a:pt x="8741" y="0"/>
                    <a:pt x="7002" y="262"/>
                    <a:pt x="5859" y="1310"/>
                  </a:cubicBezTo>
                  <a:cubicBezTo>
                    <a:pt x="5645" y="1501"/>
                    <a:pt x="5549" y="1620"/>
                    <a:pt x="5502" y="1620"/>
                  </a:cubicBezTo>
                  <a:cubicBezTo>
                    <a:pt x="5454" y="1620"/>
                    <a:pt x="5383" y="1524"/>
                    <a:pt x="5168" y="1310"/>
                  </a:cubicBezTo>
                  <a:cubicBezTo>
                    <a:pt x="4002" y="262"/>
                    <a:pt x="2263" y="0"/>
                    <a:pt x="1191" y="1120"/>
                  </a:cubicBezTo>
                  <a:cubicBezTo>
                    <a:pt x="1" y="2358"/>
                    <a:pt x="1" y="4334"/>
                    <a:pt x="1191" y="5597"/>
                  </a:cubicBezTo>
                  <a:lnTo>
                    <a:pt x="1668" y="6073"/>
                  </a:lnTo>
                  <a:lnTo>
                    <a:pt x="5216" y="9574"/>
                  </a:lnTo>
                  <a:cubicBezTo>
                    <a:pt x="5359" y="9693"/>
                    <a:pt x="5430" y="9764"/>
                    <a:pt x="5502" y="9764"/>
                  </a:cubicBezTo>
                  <a:cubicBezTo>
                    <a:pt x="5573" y="9764"/>
                    <a:pt x="5645" y="9693"/>
                    <a:pt x="5811" y="9574"/>
                  </a:cubicBezTo>
                  <a:lnTo>
                    <a:pt x="6788" y="8597"/>
                  </a:lnTo>
                  <a:close/>
                  <a:moveTo>
                    <a:pt x="10312" y="4954"/>
                  </a:move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g130e5ba7df1_1_50"/>
            <p:cNvSpPr/>
            <p:nvPr/>
          </p:nvSpPr>
          <p:spPr>
            <a:xfrm>
              <a:off x="9858767" y="1267464"/>
              <a:ext cx="98792" cy="104390"/>
            </a:xfrm>
            <a:custGeom>
              <a:avLst/>
              <a:gdLst/>
              <a:ahLst/>
              <a:cxnLst/>
              <a:rect l="l" t="t" r="r" b="b"/>
              <a:pathLst>
                <a:path w="2120" h="2240" extrusionOk="0">
                  <a:moveTo>
                    <a:pt x="2120" y="1072"/>
                  </a:moveTo>
                  <a:cubicBezTo>
                    <a:pt x="1858" y="763"/>
                    <a:pt x="1643" y="382"/>
                    <a:pt x="1524" y="1"/>
                  </a:cubicBezTo>
                  <a:lnTo>
                    <a:pt x="834" y="715"/>
                  </a:lnTo>
                  <a:lnTo>
                    <a:pt x="0" y="1549"/>
                  </a:lnTo>
                  <a:lnTo>
                    <a:pt x="500" y="2049"/>
                  </a:lnTo>
                  <a:cubicBezTo>
                    <a:pt x="667" y="2168"/>
                    <a:pt x="738" y="2239"/>
                    <a:pt x="810" y="2239"/>
                  </a:cubicBezTo>
                  <a:cubicBezTo>
                    <a:pt x="857" y="2239"/>
                    <a:pt x="953" y="2168"/>
                    <a:pt x="1096" y="2049"/>
                  </a:cubicBezTo>
                  <a:close/>
                  <a:moveTo>
                    <a:pt x="2120" y="1072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g130e5ba7df1_1_50"/>
            <p:cNvSpPr/>
            <p:nvPr/>
          </p:nvSpPr>
          <p:spPr>
            <a:xfrm>
              <a:off x="10018560" y="934535"/>
              <a:ext cx="134301" cy="213113"/>
            </a:xfrm>
            <a:custGeom>
              <a:avLst/>
              <a:gdLst/>
              <a:ahLst/>
              <a:cxnLst/>
              <a:rect l="l" t="t" r="r" b="b"/>
              <a:pathLst>
                <a:path w="2882" h="4573" extrusionOk="0">
                  <a:moveTo>
                    <a:pt x="2191" y="4573"/>
                  </a:moveTo>
                  <a:cubicBezTo>
                    <a:pt x="2882" y="3310"/>
                    <a:pt x="2691" y="1763"/>
                    <a:pt x="1715" y="739"/>
                  </a:cubicBezTo>
                  <a:cubicBezTo>
                    <a:pt x="1263" y="262"/>
                    <a:pt x="643" y="0"/>
                    <a:pt x="0" y="0"/>
                  </a:cubicBezTo>
                  <a:cubicBezTo>
                    <a:pt x="167" y="119"/>
                    <a:pt x="310" y="238"/>
                    <a:pt x="453" y="357"/>
                  </a:cubicBezTo>
                  <a:cubicBezTo>
                    <a:pt x="1406" y="1382"/>
                    <a:pt x="1620" y="2858"/>
                    <a:pt x="977" y="4096"/>
                  </a:cubicBezTo>
                  <a:cubicBezTo>
                    <a:pt x="1358" y="4334"/>
                    <a:pt x="1763" y="4501"/>
                    <a:pt x="2168" y="4573"/>
                  </a:cubicBezTo>
                  <a:close/>
                  <a:moveTo>
                    <a:pt x="2191" y="4573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g130e5ba7df1_1_50"/>
            <p:cNvSpPr/>
            <p:nvPr/>
          </p:nvSpPr>
          <p:spPr>
            <a:xfrm>
              <a:off x="9589089" y="989806"/>
              <a:ext cx="387339" cy="176717"/>
            </a:xfrm>
            <a:custGeom>
              <a:avLst/>
              <a:gdLst/>
              <a:ahLst/>
              <a:cxnLst/>
              <a:rect l="l" t="t" r="r" b="b"/>
              <a:pathLst>
                <a:path w="8312" h="3792" extrusionOk="0">
                  <a:moveTo>
                    <a:pt x="4949" y="0"/>
                  </a:moveTo>
                  <a:cubicBezTo>
                    <a:pt x="4888" y="0"/>
                    <a:pt x="4831" y="62"/>
                    <a:pt x="4811" y="124"/>
                  </a:cubicBezTo>
                  <a:lnTo>
                    <a:pt x="4025" y="2315"/>
                  </a:lnTo>
                  <a:lnTo>
                    <a:pt x="3739" y="1767"/>
                  </a:lnTo>
                  <a:cubicBezTo>
                    <a:pt x="3715" y="1720"/>
                    <a:pt x="3644" y="1696"/>
                    <a:pt x="3596" y="1696"/>
                  </a:cubicBezTo>
                  <a:cubicBezTo>
                    <a:pt x="3577" y="1689"/>
                    <a:pt x="3560" y="1686"/>
                    <a:pt x="3544" y="1686"/>
                  </a:cubicBezTo>
                  <a:cubicBezTo>
                    <a:pt x="3501" y="1686"/>
                    <a:pt x="3471" y="1709"/>
                    <a:pt x="3453" y="1743"/>
                  </a:cubicBezTo>
                  <a:lnTo>
                    <a:pt x="3048" y="2267"/>
                  </a:lnTo>
                  <a:lnTo>
                    <a:pt x="2620" y="1743"/>
                  </a:lnTo>
                  <a:cubicBezTo>
                    <a:pt x="2596" y="1720"/>
                    <a:pt x="2548" y="1696"/>
                    <a:pt x="2477" y="1696"/>
                  </a:cubicBezTo>
                  <a:lnTo>
                    <a:pt x="238" y="1696"/>
                  </a:lnTo>
                  <a:cubicBezTo>
                    <a:pt x="0" y="1696"/>
                    <a:pt x="0" y="2053"/>
                    <a:pt x="238" y="2053"/>
                  </a:cubicBezTo>
                  <a:lnTo>
                    <a:pt x="2406" y="2053"/>
                  </a:lnTo>
                  <a:lnTo>
                    <a:pt x="2929" y="2648"/>
                  </a:lnTo>
                  <a:cubicBezTo>
                    <a:pt x="2953" y="2696"/>
                    <a:pt x="3001" y="2720"/>
                    <a:pt x="3048" y="2720"/>
                  </a:cubicBezTo>
                  <a:cubicBezTo>
                    <a:pt x="3120" y="2720"/>
                    <a:pt x="3168" y="2696"/>
                    <a:pt x="3191" y="2648"/>
                  </a:cubicBezTo>
                  <a:lnTo>
                    <a:pt x="3549" y="2172"/>
                  </a:lnTo>
                  <a:lnTo>
                    <a:pt x="3930" y="2839"/>
                  </a:lnTo>
                  <a:cubicBezTo>
                    <a:pt x="3953" y="2910"/>
                    <a:pt x="4025" y="2934"/>
                    <a:pt x="4096" y="2934"/>
                  </a:cubicBezTo>
                  <a:cubicBezTo>
                    <a:pt x="4168" y="2934"/>
                    <a:pt x="4239" y="2887"/>
                    <a:pt x="4263" y="2815"/>
                  </a:cubicBezTo>
                  <a:lnTo>
                    <a:pt x="4954" y="791"/>
                  </a:lnTo>
                  <a:lnTo>
                    <a:pt x="5716" y="3672"/>
                  </a:lnTo>
                  <a:cubicBezTo>
                    <a:pt x="5716" y="3744"/>
                    <a:pt x="5787" y="3791"/>
                    <a:pt x="5882" y="3791"/>
                  </a:cubicBezTo>
                  <a:cubicBezTo>
                    <a:pt x="5954" y="3791"/>
                    <a:pt x="6025" y="3744"/>
                    <a:pt x="6049" y="3672"/>
                  </a:cubicBezTo>
                  <a:lnTo>
                    <a:pt x="6525" y="2029"/>
                  </a:lnTo>
                  <a:lnTo>
                    <a:pt x="8097" y="2029"/>
                  </a:lnTo>
                  <a:cubicBezTo>
                    <a:pt x="8311" y="2029"/>
                    <a:pt x="8311" y="1672"/>
                    <a:pt x="8097" y="1672"/>
                  </a:cubicBezTo>
                  <a:lnTo>
                    <a:pt x="6359" y="1672"/>
                  </a:lnTo>
                  <a:cubicBezTo>
                    <a:pt x="6287" y="1672"/>
                    <a:pt x="6216" y="1743"/>
                    <a:pt x="6192" y="1815"/>
                  </a:cubicBezTo>
                  <a:lnTo>
                    <a:pt x="5882" y="2934"/>
                  </a:lnTo>
                  <a:lnTo>
                    <a:pt x="5144" y="124"/>
                  </a:lnTo>
                  <a:cubicBezTo>
                    <a:pt x="5120" y="53"/>
                    <a:pt x="5049" y="5"/>
                    <a:pt x="4977" y="5"/>
                  </a:cubicBezTo>
                  <a:cubicBezTo>
                    <a:pt x="4968" y="2"/>
                    <a:pt x="4958" y="0"/>
                    <a:pt x="49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g130e5ba7df1_1_50"/>
            <p:cNvSpPr/>
            <p:nvPr/>
          </p:nvSpPr>
          <p:spPr>
            <a:xfrm>
              <a:off x="9925359" y="1104308"/>
              <a:ext cx="225311" cy="269735"/>
            </a:xfrm>
            <a:custGeom>
              <a:avLst/>
              <a:gdLst/>
              <a:ahLst/>
              <a:cxnLst/>
              <a:rect l="l" t="t" r="r" b="b"/>
              <a:pathLst>
                <a:path w="4835" h="5788" extrusionOk="0">
                  <a:moveTo>
                    <a:pt x="2358" y="25"/>
                  </a:moveTo>
                  <a:cubicBezTo>
                    <a:pt x="1834" y="572"/>
                    <a:pt x="1238" y="882"/>
                    <a:pt x="191" y="1001"/>
                  </a:cubicBezTo>
                  <a:cubicBezTo>
                    <a:pt x="24" y="1025"/>
                    <a:pt x="24" y="1049"/>
                    <a:pt x="24" y="1215"/>
                  </a:cubicBezTo>
                  <a:lnTo>
                    <a:pt x="24" y="3097"/>
                  </a:lnTo>
                  <a:cubicBezTo>
                    <a:pt x="0" y="3168"/>
                    <a:pt x="24" y="3240"/>
                    <a:pt x="48" y="3311"/>
                  </a:cubicBezTo>
                  <a:cubicBezTo>
                    <a:pt x="381" y="4454"/>
                    <a:pt x="1238" y="5359"/>
                    <a:pt x="2358" y="5764"/>
                  </a:cubicBezTo>
                  <a:cubicBezTo>
                    <a:pt x="2405" y="5788"/>
                    <a:pt x="2453" y="5788"/>
                    <a:pt x="2501" y="5764"/>
                  </a:cubicBezTo>
                  <a:cubicBezTo>
                    <a:pt x="3620" y="5359"/>
                    <a:pt x="4477" y="4454"/>
                    <a:pt x="4811" y="3311"/>
                  </a:cubicBezTo>
                  <a:cubicBezTo>
                    <a:pt x="4834" y="3240"/>
                    <a:pt x="4834" y="3168"/>
                    <a:pt x="4834" y="3097"/>
                  </a:cubicBezTo>
                  <a:lnTo>
                    <a:pt x="4834" y="1215"/>
                  </a:lnTo>
                  <a:cubicBezTo>
                    <a:pt x="4834" y="1049"/>
                    <a:pt x="4834" y="1025"/>
                    <a:pt x="4668" y="1001"/>
                  </a:cubicBezTo>
                  <a:cubicBezTo>
                    <a:pt x="3620" y="882"/>
                    <a:pt x="3024" y="572"/>
                    <a:pt x="2501" y="25"/>
                  </a:cubicBezTo>
                  <a:cubicBezTo>
                    <a:pt x="2453" y="1"/>
                    <a:pt x="2405" y="1"/>
                    <a:pt x="2358" y="25"/>
                  </a:cubicBezTo>
                  <a:close/>
                  <a:moveTo>
                    <a:pt x="2358" y="25"/>
                  </a:move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g130e5ba7df1_1_50"/>
            <p:cNvSpPr/>
            <p:nvPr/>
          </p:nvSpPr>
          <p:spPr>
            <a:xfrm>
              <a:off x="10009660" y="1147602"/>
              <a:ext cx="141012" cy="226442"/>
            </a:xfrm>
            <a:custGeom>
              <a:avLst/>
              <a:gdLst/>
              <a:ahLst/>
              <a:cxnLst/>
              <a:rect l="l" t="t" r="r" b="b"/>
              <a:pathLst>
                <a:path w="3026" h="4859" extrusionOk="0">
                  <a:moveTo>
                    <a:pt x="3025" y="2168"/>
                  </a:moveTo>
                  <a:lnTo>
                    <a:pt x="3025" y="286"/>
                  </a:lnTo>
                  <a:cubicBezTo>
                    <a:pt x="3025" y="120"/>
                    <a:pt x="3025" y="96"/>
                    <a:pt x="2835" y="72"/>
                  </a:cubicBezTo>
                  <a:cubicBezTo>
                    <a:pt x="2668" y="48"/>
                    <a:pt x="2549" y="24"/>
                    <a:pt x="2406" y="1"/>
                  </a:cubicBezTo>
                  <a:lnTo>
                    <a:pt x="2406" y="1882"/>
                  </a:lnTo>
                  <a:cubicBezTo>
                    <a:pt x="2406" y="1953"/>
                    <a:pt x="2406" y="2025"/>
                    <a:pt x="2382" y="2096"/>
                  </a:cubicBezTo>
                  <a:cubicBezTo>
                    <a:pt x="2049" y="3239"/>
                    <a:pt x="1192" y="4168"/>
                    <a:pt x="72" y="4549"/>
                  </a:cubicBezTo>
                  <a:cubicBezTo>
                    <a:pt x="49" y="4573"/>
                    <a:pt x="25" y="4573"/>
                    <a:pt x="1" y="4573"/>
                  </a:cubicBezTo>
                  <a:cubicBezTo>
                    <a:pt x="168" y="4668"/>
                    <a:pt x="358" y="4763"/>
                    <a:pt x="549" y="4835"/>
                  </a:cubicBezTo>
                  <a:cubicBezTo>
                    <a:pt x="572" y="4859"/>
                    <a:pt x="644" y="4859"/>
                    <a:pt x="668" y="4835"/>
                  </a:cubicBezTo>
                  <a:cubicBezTo>
                    <a:pt x="1787" y="4430"/>
                    <a:pt x="2668" y="3525"/>
                    <a:pt x="3002" y="2382"/>
                  </a:cubicBezTo>
                  <a:cubicBezTo>
                    <a:pt x="3002" y="2311"/>
                    <a:pt x="3025" y="2239"/>
                    <a:pt x="3025" y="2168"/>
                  </a:cubicBezTo>
                  <a:close/>
                  <a:moveTo>
                    <a:pt x="3025" y="2168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g130e5ba7df1_1_50"/>
            <p:cNvSpPr/>
            <p:nvPr/>
          </p:nvSpPr>
          <p:spPr>
            <a:xfrm>
              <a:off x="9974150" y="1175331"/>
              <a:ext cx="127684" cy="127691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2740" y="1573"/>
                  </a:moveTo>
                  <a:lnTo>
                    <a:pt x="2740" y="1168"/>
                  </a:lnTo>
                  <a:cubicBezTo>
                    <a:pt x="2740" y="1025"/>
                    <a:pt x="2620" y="906"/>
                    <a:pt x="2454" y="906"/>
                  </a:cubicBezTo>
                  <a:lnTo>
                    <a:pt x="1835" y="906"/>
                  </a:lnTo>
                  <a:lnTo>
                    <a:pt x="1835" y="287"/>
                  </a:lnTo>
                  <a:cubicBezTo>
                    <a:pt x="1835" y="120"/>
                    <a:pt x="1716" y="1"/>
                    <a:pt x="1573" y="1"/>
                  </a:cubicBezTo>
                  <a:lnTo>
                    <a:pt x="1168" y="1"/>
                  </a:lnTo>
                  <a:cubicBezTo>
                    <a:pt x="1025" y="1"/>
                    <a:pt x="906" y="120"/>
                    <a:pt x="906" y="287"/>
                  </a:cubicBezTo>
                  <a:lnTo>
                    <a:pt x="906" y="906"/>
                  </a:lnTo>
                  <a:lnTo>
                    <a:pt x="287" y="906"/>
                  </a:lnTo>
                  <a:cubicBezTo>
                    <a:pt x="120" y="906"/>
                    <a:pt x="1" y="1025"/>
                    <a:pt x="1" y="1168"/>
                  </a:cubicBezTo>
                  <a:lnTo>
                    <a:pt x="1" y="1573"/>
                  </a:lnTo>
                  <a:cubicBezTo>
                    <a:pt x="1" y="1716"/>
                    <a:pt x="120" y="1835"/>
                    <a:pt x="287" y="1835"/>
                  </a:cubicBezTo>
                  <a:lnTo>
                    <a:pt x="906" y="1835"/>
                  </a:lnTo>
                  <a:lnTo>
                    <a:pt x="906" y="2454"/>
                  </a:lnTo>
                  <a:cubicBezTo>
                    <a:pt x="906" y="2621"/>
                    <a:pt x="1025" y="2740"/>
                    <a:pt x="1168" y="2740"/>
                  </a:cubicBezTo>
                  <a:lnTo>
                    <a:pt x="1573" y="2740"/>
                  </a:lnTo>
                  <a:cubicBezTo>
                    <a:pt x="1716" y="2740"/>
                    <a:pt x="1835" y="2621"/>
                    <a:pt x="1835" y="2454"/>
                  </a:cubicBezTo>
                  <a:lnTo>
                    <a:pt x="1835" y="1835"/>
                  </a:lnTo>
                  <a:lnTo>
                    <a:pt x="2454" y="1835"/>
                  </a:lnTo>
                  <a:cubicBezTo>
                    <a:pt x="2620" y="1835"/>
                    <a:pt x="2740" y="1716"/>
                    <a:pt x="2740" y="1573"/>
                  </a:cubicBezTo>
                  <a:close/>
                  <a:moveTo>
                    <a:pt x="2740" y="1573"/>
                  </a:move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0" name="Google Shape;2210;g130e5ba7df1_1_50"/>
          <p:cNvGrpSpPr/>
          <p:nvPr/>
        </p:nvGrpSpPr>
        <p:grpSpPr>
          <a:xfrm>
            <a:off x="4241969" y="1667943"/>
            <a:ext cx="407952" cy="390542"/>
            <a:chOff x="8675716" y="876794"/>
            <a:chExt cx="571602" cy="547208"/>
          </a:xfrm>
        </p:grpSpPr>
        <p:sp>
          <p:nvSpPr>
            <p:cNvPr id="2211" name="Google Shape;2211;g130e5ba7df1_1_50"/>
            <p:cNvSpPr/>
            <p:nvPr/>
          </p:nvSpPr>
          <p:spPr>
            <a:xfrm>
              <a:off x="8675716" y="876794"/>
              <a:ext cx="407331" cy="471757"/>
            </a:xfrm>
            <a:custGeom>
              <a:avLst/>
              <a:gdLst/>
              <a:ahLst/>
              <a:cxnLst/>
              <a:rect l="l" t="t" r="r" b="b"/>
              <a:pathLst>
                <a:path w="8741" h="10123" extrusionOk="0">
                  <a:moveTo>
                    <a:pt x="8741" y="1858"/>
                  </a:moveTo>
                  <a:cubicBezTo>
                    <a:pt x="8336" y="596"/>
                    <a:pt x="6931" y="49"/>
                    <a:pt x="5121" y="572"/>
                  </a:cubicBezTo>
                  <a:cubicBezTo>
                    <a:pt x="4907" y="668"/>
                    <a:pt x="4669" y="739"/>
                    <a:pt x="4407" y="787"/>
                  </a:cubicBezTo>
                  <a:cubicBezTo>
                    <a:pt x="4168" y="739"/>
                    <a:pt x="3930" y="668"/>
                    <a:pt x="3716" y="572"/>
                  </a:cubicBezTo>
                  <a:cubicBezTo>
                    <a:pt x="1739" y="1"/>
                    <a:pt x="263" y="715"/>
                    <a:pt x="1" y="2216"/>
                  </a:cubicBezTo>
                  <a:lnTo>
                    <a:pt x="1" y="3263"/>
                  </a:lnTo>
                  <a:cubicBezTo>
                    <a:pt x="1" y="3335"/>
                    <a:pt x="25" y="3383"/>
                    <a:pt x="25" y="3454"/>
                  </a:cubicBezTo>
                  <a:cubicBezTo>
                    <a:pt x="239" y="4478"/>
                    <a:pt x="1001" y="5264"/>
                    <a:pt x="1001" y="6740"/>
                  </a:cubicBezTo>
                  <a:cubicBezTo>
                    <a:pt x="1001" y="8098"/>
                    <a:pt x="1001" y="10122"/>
                    <a:pt x="2406" y="10122"/>
                  </a:cubicBezTo>
                  <a:cubicBezTo>
                    <a:pt x="3811" y="10122"/>
                    <a:pt x="3787" y="8336"/>
                    <a:pt x="3954" y="6979"/>
                  </a:cubicBezTo>
                  <a:cubicBezTo>
                    <a:pt x="4026" y="6288"/>
                    <a:pt x="4216" y="6074"/>
                    <a:pt x="4407" y="6074"/>
                  </a:cubicBezTo>
                  <a:cubicBezTo>
                    <a:pt x="4621" y="6074"/>
                    <a:pt x="4811" y="6288"/>
                    <a:pt x="4883" y="6979"/>
                  </a:cubicBezTo>
                  <a:cubicBezTo>
                    <a:pt x="5050" y="8336"/>
                    <a:pt x="5026" y="10122"/>
                    <a:pt x="6431" y="10122"/>
                  </a:cubicBezTo>
                  <a:cubicBezTo>
                    <a:pt x="7622" y="10122"/>
                    <a:pt x="7812" y="8669"/>
                    <a:pt x="7836" y="7407"/>
                  </a:cubicBezTo>
                  <a:cubicBezTo>
                    <a:pt x="8312" y="5597"/>
                    <a:pt x="8622" y="3740"/>
                    <a:pt x="8741" y="1858"/>
                  </a:cubicBezTo>
                  <a:close/>
                  <a:moveTo>
                    <a:pt x="8741" y="1858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g130e5ba7df1_1_50"/>
            <p:cNvSpPr/>
            <p:nvPr/>
          </p:nvSpPr>
          <p:spPr>
            <a:xfrm>
              <a:off x="8888821" y="925634"/>
              <a:ext cx="310775" cy="336330"/>
            </a:xfrm>
            <a:custGeom>
              <a:avLst/>
              <a:gdLst/>
              <a:ahLst/>
              <a:cxnLst/>
              <a:rect l="l" t="t" r="r" b="b"/>
              <a:pathLst>
                <a:path w="6669" h="7217" extrusionOk="0">
                  <a:moveTo>
                    <a:pt x="5930" y="2215"/>
                  </a:moveTo>
                  <a:cubicBezTo>
                    <a:pt x="4763" y="1"/>
                    <a:pt x="1477" y="310"/>
                    <a:pt x="739" y="2716"/>
                  </a:cubicBezTo>
                  <a:cubicBezTo>
                    <a:pt x="0" y="5121"/>
                    <a:pt x="2548" y="7217"/>
                    <a:pt x="4763" y="6026"/>
                  </a:cubicBezTo>
                  <a:cubicBezTo>
                    <a:pt x="6144" y="5311"/>
                    <a:pt x="6668" y="3597"/>
                    <a:pt x="5930" y="2215"/>
                  </a:cubicBezTo>
                  <a:close/>
                  <a:moveTo>
                    <a:pt x="5930" y="2215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g130e5ba7df1_1_50"/>
            <p:cNvSpPr/>
            <p:nvPr/>
          </p:nvSpPr>
          <p:spPr>
            <a:xfrm>
              <a:off x="8935421" y="973355"/>
              <a:ext cx="220884" cy="239770"/>
            </a:xfrm>
            <a:custGeom>
              <a:avLst/>
              <a:gdLst/>
              <a:ahLst/>
              <a:cxnLst/>
              <a:rect l="l" t="t" r="r" b="b"/>
              <a:pathLst>
                <a:path w="4740" h="5145" extrusionOk="0">
                  <a:moveTo>
                    <a:pt x="2072" y="2144"/>
                  </a:moveTo>
                  <a:lnTo>
                    <a:pt x="2072" y="1644"/>
                  </a:lnTo>
                  <a:cubicBezTo>
                    <a:pt x="2072" y="1525"/>
                    <a:pt x="2168" y="1430"/>
                    <a:pt x="2287" y="1430"/>
                  </a:cubicBezTo>
                  <a:lnTo>
                    <a:pt x="2596" y="1430"/>
                  </a:lnTo>
                  <a:cubicBezTo>
                    <a:pt x="2715" y="1430"/>
                    <a:pt x="2811" y="1525"/>
                    <a:pt x="2811" y="1644"/>
                  </a:cubicBezTo>
                  <a:lnTo>
                    <a:pt x="2811" y="2144"/>
                  </a:lnTo>
                  <a:lnTo>
                    <a:pt x="3335" y="2144"/>
                  </a:lnTo>
                  <a:cubicBezTo>
                    <a:pt x="3454" y="2144"/>
                    <a:pt x="3549" y="2239"/>
                    <a:pt x="3549" y="2358"/>
                  </a:cubicBezTo>
                  <a:lnTo>
                    <a:pt x="3549" y="2692"/>
                  </a:lnTo>
                  <a:cubicBezTo>
                    <a:pt x="3549" y="2811"/>
                    <a:pt x="3454" y="2906"/>
                    <a:pt x="3335" y="2906"/>
                  </a:cubicBezTo>
                  <a:lnTo>
                    <a:pt x="2811" y="2906"/>
                  </a:lnTo>
                  <a:lnTo>
                    <a:pt x="2811" y="3406"/>
                  </a:lnTo>
                  <a:cubicBezTo>
                    <a:pt x="2811" y="3525"/>
                    <a:pt x="2715" y="3621"/>
                    <a:pt x="2596" y="3621"/>
                  </a:cubicBezTo>
                  <a:lnTo>
                    <a:pt x="2287" y="3621"/>
                  </a:lnTo>
                  <a:cubicBezTo>
                    <a:pt x="2168" y="3621"/>
                    <a:pt x="2072" y="3525"/>
                    <a:pt x="2072" y="3406"/>
                  </a:cubicBezTo>
                  <a:lnTo>
                    <a:pt x="2072" y="2906"/>
                  </a:lnTo>
                  <a:lnTo>
                    <a:pt x="1548" y="2906"/>
                  </a:lnTo>
                  <a:cubicBezTo>
                    <a:pt x="1429" y="2906"/>
                    <a:pt x="1334" y="2811"/>
                    <a:pt x="1334" y="2692"/>
                  </a:cubicBezTo>
                  <a:lnTo>
                    <a:pt x="1334" y="2358"/>
                  </a:lnTo>
                  <a:cubicBezTo>
                    <a:pt x="1334" y="2239"/>
                    <a:pt x="1429" y="2144"/>
                    <a:pt x="1548" y="2144"/>
                  </a:cubicBezTo>
                  <a:close/>
                  <a:moveTo>
                    <a:pt x="4216" y="1573"/>
                  </a:moveTo>
                  <a:cubicBezTo>
                    <a:pt x="3382" y="1"/>
                    <a:pt x="1048" y="215"/>
                    <a:pt x="524" y="1930"/>
                  </a:cubicBezTo>
                  <a:cubicBezTo>
                    <a:pt x="1" y="3644"/>
                    <a:pt x="1810" y="5145"/>
                    <a:pt x="3382" y="4311"/>
                  </a:cubicBezTo>
                  <a:cubicBezTo>
                    <a:pt x="4382" y="3787"/>
                    <a:pt x="4740" y="2549"/>
                    <a:pt x="4216" y="1573"/>
                  </a:cubicBezTo>
                  <a:close/>
                  <a:moveTo>
                    <a:pt x="4216" y="1573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g130e5ba7df1_1_50"/>
            <p:cNvSpPr/>
            <p:nvPr/>
          </p:nvSpPr>
          <p:spPr>
            <a:xfrm>
              <a:off x="8997587" y="1038832"/>
              <a:ext cx="103219" cy="103271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2215" y="953"/>
                  </a:moveTo>
                  <a:cubicBezTo>
                    <a:pt x="2215" y="834"/>
                    <a:pt x="2120" y="739"/>
                    <a:pt x="2001" y="739"/>
                  </a:cubicBezTo>
                  <a:lnTo>
                    <a:pt x="1477" y="739"/>
                  </a:lnTo>
                  <a:lnTo>
                    <a:pt x="1477" y="215"/>
                  </a:lnTo>
                  <a:cubicBezTo>
                    <a:pt x="1477" y="96"/>
                    <a:pt x="1381" y="1"/>
                    <a:pt x="1262" y="1"/>
                  </a:cubicBezTo>
                  <a:lnTo>
                    <a:pt x="953" y="1"/>
                  </a:lnTo>
                  <a:cubicBezTo>
                    <a:pt x="834" y="1"/>
                    <a:pt x="738" y="96"/>
                    <a:pt x="738" y="215"/>
                  </a:cubicBezTo>
                  <a:lnTo>
                    <a:pt x="738" y="739"/>
                  </a:lnTo>
                  <a:lnTo>
                    <a:pt x="214" y="739"/>
                  </a:lnTo>
                  <a:cubicBezTo>
                    <a:pt x="95" y="739"/>
                    <a:pt x="0" y="834"/>
                    <a:pt x="0" y="953"/>
                  </a:cubicBezTo>
                  <a:lnTo>
                    <a:pt x="0" y="1287"/>
                  </a:lnTo>
                  <a:cubicBezTo>
                    <a:pt x="0" y="1406"/>
                    <a:pt x="95" y="1501"/>
                    <a:pt x="214" y="1501"/>
                  </a:cubicBezTo>
                  <a:lnTo>
                    <a:pt x="738" y="1501"/>
                  </a:lnTo>
                  <a:lnTo>
                    <a:pt x="738" y="2001"/>
                  </a:lnTo>
                  <a:cubicBezTo>
                    <a:pt x="738" y="2120"/>
                    <a:pt x="834" y="2216"/>
                    <a:pt x="953" y="2216"/>
                  </a:cubicBezTo>
                  <a:lnTo>
                    <a:pt x="1262" y="2216"/>
                  </a:lnTo>
                  <a:cubicBezTo>
                    <a:pt x="1381" y="2216"/>
                    <a:pt x="1477" y="2120"/>
                    <a:pt x="1477" y="2001"/>
                  </a:cubicBezTo>
                  <a:lnTo>
                    <a:pt x="1477" y="1501"/>
                  </a:lnTo>
                  <a:lnTo>
                    <a:pt x="2001" y="1501"/>
                  </a:lnTo>
                  <a:cubicBezTo>
                    <a:pt x="2120" y="1501"/>
                    <a:pt x="2215" y="1406"/>
                    <a:pt x="2215" y="1287"/>
                  </a:cubicBezTo>
                  <a:close/>
                  <a:moveTo>
                    <a:pt x="2215" y="953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g130e5ba7df1_1_50"/>
            <p:cNvSpPr/>
            <p:nvPr/>
          </p:nvSpPr>
          <p:spPr>
            <a:xfrm>
              <a:off x="9093025" y="1194205"/>
              <a:ext cx="67710" cy="83279"/>
            </a:xfrm>
            <a:custGeom>
              <a:avLst/>
              <a:gdLst/>
              <a:ahLst/>
              <a:cxnLst/>
              <a:rect l="l" t="t" r="r" b="b"/>
              <a:pathLst>
                <a:path w="1453" h="1787" extrusionOk="0">
                  <a:moveTo>
                    <a:pt x="1453" y="1382"/>
                  </a:moveTo>
                  <a:lnTo>
                    <a:pt x="738" y="48"/>
                  </a:lnTo>
                  <a:lnTo>
                    <a:pt x="238" y="1"/>
                  </a:lnTo>
                  <a:lnTo>
                    <a:pt x="0" y="429"/>
                  </a:lnTo>
                  <a:lnTo>
                    <a:pt x="715" y="1787"/>
                  </a:lnTo>
                  <a:lnTo>
                    <a:pt x="1191" y="1787"/>
                  </a:lnTo>
                  <a:close/>
                  <a:moveTo>
                    <a:pt x="1453" y="1382"/>
                  </a:moveTo>
                  <a:close/>
                </a:path>
              </a:pathLst>
            </a:custGeom>
            <a:solidFill>
              <a:srgbClr val="7E7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g130e5ba7df1_1_50"/>
            <p:cNvSpPr/>
            <p:nvPr/>
          </p:nvSpPr>
          <p:spPr>
            <a:xfrm>
              <a:off x="9124061" y="1284101"/>
              <a:ext cx="123257" cy="139901"/>
            </a:xfrm>
            <a:custGeom>
              <a:avLst/>
              <a:gdLst/>
              <a:ahLst/>
              <a:cxnLst/>
              <a:rect l="l" t="t" r="r" b="b"/>
              <a:pathLst>
                <a:path w="2645" h="3002" extrusionOk="0">
                  <a:moveTo>
                    <a:pt x="2263" y="1144"/>
                  </a:moveTo>
                  <a:lnTo>
                    <a:pt x="1668" y="1"/>
                  </a:lnTo>
                  <a:lnTo>
                    <a:pt x="787" y="239"/>
                  </a:lnTo>
                  <a:lnTo>
                    <a:pt x="1" y="882"/>
                  </a:lnTo>
                  <a:lnTo>
                    <a:pt x="596" y="2025"/>
                  </a:lnTo>
                  <a:cubicBezTo>
                    <a:pt x="1120" y="3001"/>
                    <a:pt x="2644" y="2382"/>
                    <a:pt x="2335" y="1311"/>
                  </a:cubicBezTo>
                  <a:cubicBezTo>
                    <a:pt x="2311" y="1239"/>
                    <a:pt x="2287" y="1192"/>
                    <a:pt x="2263" y="1144"/>
                  </a:cubicBezTo>
                  <a:close/>
                  <a:moveTo>
                    <a:pt x="2263" y="1144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g130e5ba7df1_1_50"/>
            <p:cNvSpPr/>
            <p:nvPr/>
          </p:nvSpPr>
          <p:spPr>
            <a:xfrm>
              <a:off x="8886584" y="879031"/>
              <a:ext cx="196466" cy="127691"/>
            </a:xfrm>
            <a:custGeom>
              <a:avLst/>
              <a:gdLst/>
              <a:ahLst/>
              <a:cxnLst/>
              <a:rect l="l" t="t" r="r" b="b"/>
              <a:pathLst>
                <a:path w="4216" h="2740" extrusionOk="0">
                  <a:moveTo>
                    <a:pt x="4216" y="1810"/>
                  </a:moveTo>
                  <a:cubicBezTo>
                    <a:pt x="3811" y="548"/>
                    <a:pt x="2406" y="1"/>
                    <a:pt x="596" y="524"/>
                  </a:cubicBezTo>
                  <a:cubicBezTo>
                    <a:pt x="310" y="620"/>
                    <a:pt x="144" y="691"/>
                    <a:pt x="1" y="739"/>
                  </a:cubicBezTo>
                  <a:cubicBezTo>
                    <a:pt x="596" y="1287"/>
                    <a:pt x="1049" y="1977"/>
                    <a:pt x="1310" y="2739"/>
                  </a:cubicBezTo>
                  <a:cubicBezTo>
                    <a:pt x="2025" y="1882"/>
                    <a:pt x="3144" y="1525"/>
                    <a:pt x="4216" y="1810"/>
                  </a:cubicBezTo>
                  <a:close/>
                  <a:moveTo>
                    <a:pt x="4216" y="1810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g130e5ba7df1_1_50"/>
            <p:cNvSpPr/>
            <p:nvPr/>
          </p:nvSpPr>
          <p:spPr>
            <a:xfrm>
              <a:off x="8935421" y="1197560"/>
              <a:ext cx="105456" cy="152064"/>
            </a:xfrm>
            <a:custGeom>
              <a:avLst/>
              <a:gdLst/>
              <a:ahLst/>
              <a:cxnLst/>
              <a:rect l="l" t="t" r="r" b="b"/>
              <a:pathLst>
                <a:path w="2263" h="3263" extrusionOk="0">
                  <a:moveTo>
                    <a:pt x="858" y="3239"/>
                  </a:moveTo>
                  <a:cubicBezTo>
                    <a:pt x="2049" y="3239"/>
                    <a:pt x="2239" y="1786"/>
                    <a:pt x="2263" y="524"/>
                  </a:cubicBezTo>
                  <a:cubicBezTo>
                    <a:pt x="1739" y="477"/>
                    <a:pt x="1215" y="310"/>
                    <a:pt x="786" y="0"/>
                  </a:cubicBezTo>
                  <a:cubicBezTo>
                    <a:pt x="715" y="1000"/>
                    <a:pt x="429" y="1977"/>
                    <a:pt x="1" y="2882"/>
                  </a:cubicBezTo>
                  <a:cubicBezTo>
                    <a:pt x="215" y="3120"/>
                    <a:pt x="524" y="3263"/>
                    <a:pt x="858" y="3239"/>
                  </a:cubicBezTo>
                  <a:close/>
                  <a:moveTo>
                    <a:pt x="858" y="3239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g130e5ba7df1_1_50"/>
            <p:cNvSpPr/>
            <p:nvPr/>
          </p:nvSpPr>
          <p:spPr>
            <a:xfrm>
              <a:off x="9036405" y="995584"/>
              <a:ext cx="125447" cy="187575"/>
            </a:xfrm>
            <a:custGeom>
              <a:avLst/>
              <a:gdLst/>
              <a:ahLst/>
              <a:cxnLst/>
              <a:rect l="l" t="t" r="r" b="b"/>
              <a:pathLst>
                <a:path w="2692" h="4025" extrusionOk="0">
                  <a:moveTo>
                    <a:pt x="1215" y="3810"/>
                  </a:moveTo>
                  <a:cubicBezTo>
                    <a:pt x="2692" y="3048"/>
                    <a:pt x="2644" y="929"/>
                    <a:pt x="1144" y="214"/>
                  </a:cubicBezTo>
                  <a:cubicBezTo>
                    <a:pt x="1072" y="191"/>
                    <a:pt x="1001" y="167"/>
                    <a:pt x="953" y="143"/>
                  </a:cubicBezTo>
                  <a:cubicBezTo>
                    <a:pt x="644" y="24"/>
                    <a:pt x="334" y="0"/>
                    <a:pt x="24" y="48"/>
                  </a:cubicBezTo>
                  <a:cubicBezTo>
                    <a:pt x="215" y="72"/>
                    <a:pt x="429" y="119"/>
                    <a:pt x="620" y="214"/>
                  </a:cubicBezTo>
                  <a:cubicBezTo>
                    <a:pt x="715" y="262"/>
                    <a:pt x="810" y="333"/>
                    <a:pt x="906" y="405"/>
                  </a:cubicBezTo>
                  <a:cubicBezTo>
                    <a:pt x="977" y="429"/>
                    <a:pt x="1048" y="500"/>
                    <a:pt x="1096" y="548"/>
                  </a:cubicBezTo>
                  <a:cubicBezTo>
                    <a:pt x="1263" y="714"/>
                    <a:pt x="1406" y="881"/>
                    <a:pt x="1525" y="1096"/>
                  </a:cubicBezTo>
                  <a:cubicBezTo>
                    <a:pt x="2049" y="2072"/>
                    <a:pt x="1668" y="3286"/>
                    <a:pt x="691" y="3810"/>
                  </a:cubicBezTo>
                  <a:cubicBezTo>
                    <a:pt x="572" y="3882"/>
                    <a:pt x="429" y="3929"/>
                    <a:pt x="286" y="3977"/>
                  </a:cubicBezTo>
                  <a:cubicBezTo>
                    <a:pt x="215" y="4001"/>
                    <a:pt x="167" y="4025"/>
                    <a:pt x="96" y="4025"/>
                  </a:cubicBezTo>
                  <a:lnTo>
                    <a:pt x="1" y="4025"/>
                  </a:lnTo>
                  <a:lnTo>
                    <a:pt x="72" y="4025"/>
                  </a:lnTo>
                  <a:lnTo>
                    <a:pt x="286" y="4025"/>
                  </a:lnTo>
                  <a:cubicBezTo>
                    <a:pt x="596" y="4025"/>
                    <a:pt x="929" y="3953"/>
                    <a:pt x="1215" y="3787"/>
                  </a:cubicBezTo>
                  <a:close/>
                  <a:moveTo>
                    <a:pt x="1215" y="3810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g130e5ba7df1_1_50"/>
            <p:cNvSpPr/>
            <p:nvPr/>
          </p:nvSpPr>
          <p:spPr>
            <a:xfrm>
              <a:off x="9017532" y="948935"/>
              <a:ext cx="182066" cy="273091"/>
            </a:xfrm>
            <a:custGeom>
              <a:avLst/>
              <a:gdLst/>
              <a:ahLst/>
              <a:cxnLst/>
              <a:rect l="l" t="t" r="r" b="b"/>
              <a:pathLst>
                <a:path w="3907" h="5860" extrusionOk="0">
                  <a:moveTo>
                    <a:pt x="1525" y="1215"/>
                  </a:moveTo>
                  <a:lnTo>
                    <a:pt x="1549" y="1215"/>
                  </a:lnTo>
                  <a:close/>
                  <a:moveTo>
                    <a:pt x="3168" y="1715"/>
                  </a:moveTo>
                  <a:cubicBezTo>
                    <a:pt x="2573" y="596"/>
                    <a:pt x="1287" y="1"/>
                    <a:pt x="48" y="287"/>
                  </a:cubicBezTo>
                  <a:lnTo>
                    <a:pt x="96" y="287"/>
                  </a:lnTo>
                  <a:cubicBezTo>
                    <a:pt x="572" y="406"/>
                    <a:pt x="1001" y="668"/>
                    <a:pt x="1358" y="1025"/>
                  </a:cubicBezTo>
                  <a:cubicBezTo>
                    <a:pt x="1406" y="1073"/>
                    <a:pt x="1453" y="1120"/>
                    <a:pt x="1525" y="1192"/>
                  </a:cubicBezTo>
                  <a:lnTo>
                    <a:pt x="1549" y="1192"/>
                  </a:lnTo>
                  <a:cubicBezTo>
                    <a:pt x="3049" y="1906"/>
                    <a:pt x="3097" y="4002"/>
                    <a:pt x="1620" y="4788"/>
                  </a:cubicBezTo>
                  <a:cubicBezTo>
                    <a:pt x="1573" y="4811"/>
                    <a:pt x="1525" y="4835"/>
                    <a:pt x="1477" y="4859"/>
                  </a:cubicBezTo>
                  <a:cubicBezTo>
                    <a:pt x="1263" y="5121"/>
                    <a:pt x="977" y="5335"/>
                    <a:pt x="691" y="5502"/>
                  </a:cubicBezTo>
                  <a:lnTo>
                    <a:pt x="572" y="5550"/>
                  </a:lnTo>
                  <a:lnTo>
                    <a:pt x="501" y="5573"/>
                  </a:lnTo>
                  <a:cubicBezTo>
                    <a:pt x="334" y="5645"/>
                    <a:pt x="167" y="5716"/>
                    <a:pt x="1" y="5740"/>
                  </a:cubicBezTo>
                  <a:cubicBezTo>
                    <a:pt x="167" y="5788"/>
                    <a:pt x="334" y="5812"/>
                    <a:pt x="501" y="5835"/>
                  </a:cubicBezTo>
                  <a:cubicBezTo>
                    <a:pt x="882" y="5859"/>
                    <a:pt x="1263" y="5812"/>
                    <a:pt x="1620" y="5669"/>
                  </a:cubicBezTo>
                  <a:cubicBezTo>
                    <a:pt x="1763" y="5621"/>
                    <a:pt x="1882" y="5573"/>
                    <a:pt x="2001" y="5502"/>
                  </a:cubicBezTo>
                  <a:cubicBezTo>
                    <a:pt x="3382" y="4764"/>
                    <a:pt x="3906" y="3073"/>
                    <a:pt x="3168" y="1692"/>
                  </a:cubicBezTo>
                  <a:close/>
                  <a:moveTo>
                    <a:pt x="3168" y="1715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g130e5ba7df1_1_50"/>
            <p:cNvSpPr/>
            <p:nvPr/>
          </p:nvSpPr>
          <p:spPr>
            <a:xfrm>
              <a:off x="9110780" y="1196442"/>
              <a:ext cx="49955" cy="71069"/>
            </a:xfrm>
            <a:custGeom>
              <a:avLst/>
              <a:gdLst/>
              <a:ahLst/>
              <a:cxnLst/>
              <a:rect l="l" t="t" r="r" b="b"/>
              <a:pathLst>
                <a:path w="1072" h="1525" extrusionOk="0">
                  <a:moveTo>
                    <a:pt x="1072" y="1334"/>
                  </a:moveTo>
                  <a:lnTo>
                    <a:pt x="357" y="0"/>
                  </a:lnTo>
                  <a:cubicBezTo>
                    <a:pt x="238" y="72"/>
                    <a:pt x="119" y="167"/>
                    <a:pt x="0" y="215"/>
                  </a:cubicBezTo>
                  <a:lnTo>
                    <a:pt x="0" y="215"/>
                  </a:lnTo>
                  <a:lnTo>
                    <a:pt x="691" y="1525"/>
                  </a:lnTo>
                  <a:lnTo>
                    <a:pt x="691" y="1525"/>
                  </a:lnTo>
                  <a:close/>
                  <a:moveTo>
                    <a:pt x="1072" y="1334"/>
                  </a:moveTo>
                  <a:close/>
                </a:path>
              </a:pathLst>
            </a:custGeom>
            <a:solidFill>
              <a:srgbClr val="6A5D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g130e5ba7df1_1_50"/>
            <p:cNvSpPr/>
            <p:nvPr/>
          </p:nvSpPr>
          <p:spPr>
            <a:xfrm>
              <a:off x="9180681" y="1284101"/>
              <a:ext cx="57737" cy="116599"/>
            </a:xfrm>
            <a:custGeom>
              <a:avLst/>
              <a:gdLst/>
              <a:ahLst/>
              <a:cxnLst/>
              <a:rect l="l" t="t" r="r" b="b"/>
              <a:pathLst>
                <a:path w="1239" h="2502" extrusionOk="0">
                  <a:moveTo>
                    <a:pt x="1048" y="1144"/>
                  </a:moveTo>
                  <a:lnTo>
                    <a:pt x="453" y="1"/>
                  </a:lnTo>
                  <a:lnTo>
                    <a:pt x="1" y="239"/>
                  </a:lnTo>
                  <a:lnTo>
                    <a:pt x="596" y="1382"/>
                  </a:lnTo>
                  <a:cubicBezTo>
                    <a:pt x="644" y="1430"/>
                    <a:pt x="667" y="1477"/>
                    <a:pt x="667" y="1549"/>
                  </a:cubicBezTo>
                  <a:cubicBezTo>
                    <a:pt x="739" y="1715"/>
                    <a:pt x="739" y="1906"/>
                    <a:pt x="667" y="2073"/>
                  </a:cubicBezTo>
                  <a:cubicBezTo>
                    <a:pt x="620" y="2239"/>
                    <a:pt x="548" y="2382"/>
                    <a:pt x="429" y="2501"/>
                  </a:cubicBezTo>
                  <a:cubicBezTo>
                    <a:pt x="501" y="2477"/>
                    <a:pt x="596" y="2454"/>
                    <a:pt x="667" y="2406"/>
                  </a:cubicBezTo>
                  <a:cubicBezTo>
                    <a:pt x="1048" y="2192"/>
                    <a:pt x="1239" y="1739"/>
                    <a:pt x="1120" y="1311"/>
                  </a:cubicBezTo>
                  <a:cubicBezTo>
                    <a:pt x="1096" y="1239"/>
                    <a:pt x="1072" y="1192"/>
                    <a:pt x="1048" y="1144"/>
                  </a:cubicBezTo>
                  <a:close/>
                  <a:moveTo>
                    <a:pt x="1048" y="1144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g130e5ba7df1_1_50"/>
            <p:cNvSpPr/>
            <p:nvPr/>
          </p:nvSpPr>
          <p:spPr>
            <a:xfrm>
              <a:off x="9106306" y="1249709"/>
              <a:ext cx="95483" cy="75496"/>
            </a:xfrm>
            <a:custGeom>
              <a:avLst/>
              <a:gdLst/>
              <a:ahLst/>
              <a:cxnLst/>
              <a:rect l="l" t="t" r="r" b="b"/>
              <a:pathLst>
                <a:path w="2049" h="1620" extrusionOk="0">
                  <a:moveTo>
                    <a:pt x="2049" y="739"/>
                  </a:moveTo>
                  <a:lnTo>
                    <a:pt x="1716" y="120"/>
                  </a:lnTo>
                  <a:cubicBezTo>
                    <a:pt x="1668" y="24"/>
                    <a:pt x="1549" y="1"/>
                    <a:pt x="1454" y="48"/>
                  </a:cubicBezTo>
                  <a:lnTo>
                    <a:pt x="1168" y="191"/>
                  </a:lnTo>
                  <a:lnTo>
                    <a:pt x="120" y="739"/>
                  </a:lnTo>
                  <a:cubicBezTo>
                    <a:pt x="49" y="786"/>
                    <a:pt x="1" y="905"/>
                    <a:pt x="49" y="1001"/>
                  </a:cubicBezTo>
                  <a:lnTo>
                    <a:pt x="382" y="1620"/>
                  </a:lnTo>
                  <a:close/>
                  <a:moveTo>
                    <a:pt x="2049" y="739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g130e5ba7df1_1_50"/>
            <p:cNvSpPr/>
            <p:nvPr/>
          </p:nvSpPr>
          <p:spPr>
            <a:xfrm>
              <a:off x="9154025" y="1249709"/>
              <a:ext cx="47765" cy="45531"/>
            </a:xfrm>
            <a:custGeom>
              <a:avLst/>
              <a:gdLst/>
              <a:ahLst/>
              <a:cxnLst/>
              <a:rect l="l" t="t" r="r" b="b"/>
              <a:pathLst>
                <a:path w="1025" h="977" extrusionOk="0">
                  <a:moveTo>
                    <a:pt x="1025" y="739"/>
                  </a:moveTo>
                  <a:lnTo>
                    <a:pt x="692" y="120"/>
                  </a:lnTo>
                  <a:cubicBezTo>
                    <a:pt x="644" y="24"/>
                    <a:pt x="525" y="1"/>
                    <a:pt x="430" y="48"/>
                  </a:cubicBezTo>
                  <a:lnTo>
                    <a:pt x="144" y="191"/>
                  </a:lnTo>
                  <a:lnTo>
                    <a:pt x="1" y="286"/>
                  </a:lnTo>
                  <a:cubicBezTo>
                    <a:pt x="72" y="215"/>
                    <a:pt x="191" y="263"/>
                    <a:pt x="239" y="358"/>
                  </a:cubicBezTo>
                  <a:lnTo>
                    <a:pt x="573" y="977"/>
                  </a:lnTo>
                  <a:close/>
                  <a:moveTo>
                    <a:pt x="1025" y="739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5" name="Google Shape;2225;g130e5ba7df1_1_50"/>
          <p:cNvGrpSpPr/>
          <p:nvPr/>
        </p:nvGrpSpPr>
        <p:grpSpPr>
          <a:xfrm>
            <a:off x="876875" y="3046381"/>
            <a:ext cx="408022" cy="391010"/>
            <a:chOff x="7732425" y="880149"/>
            <a:chExt cx="559394" cy="536071"/>
          </a:xfrm>
        </p:grpSpPr>
        <p:sp>
          <p:nvSpPr>
            <p:cNvPr id="2226" name="Google Shape;2226;g130e5ba7df1_1_50"/>
            <p:cNvSpPr/>
            <p:nvPr/>
          </p:nvSpPr>
          <p:spPr>
            <a:xfrm>
              <a:off x="7984349" y="904569"/>
              <a:ext cx="127684" cy="405116"/>
            </a:xfrm>
            <a:custGeom>
              <a:avLst/>
              <a:gdLst/>
              <a:ahLst/>
              <a:cxnLst/>
              <a:rect l="l" t="t" r="r" b="b"/>
              <a:pathLst>
                <a:path w="2740" h="8693" extrusionOk="0">
                  <a:moveTo>
                    <a:pt x="2739" y="3572"/>
                  </a:moveTo>
                  <a:cubicBezTo>
                    <a:pt x="2715" y="2096"/>
                    <a:pt x="1906" y="739"/>
                    <a:pt x="620" y="0"/>
                  </a:cubicBezTo>
                  <a:lnTo>
                    <a:pt x="120" y="524"/>
                  </a:lnTo>
                  <a:lnTo>
                    <a:pt x="72" y="953"/>
                  </a:lnTo>
                  <a:cubicBezTo>
                    <a:pt x="977" y="1905"/>
                    <a:pt x="286" y="4263"/>
                    <a:pt x="0" y="5644"/>
                  </a:cubicBezTo>
                  <a:lnTo>
                    <a:pt x="0" y="6001"/>
                  </a:lnTo>
                  <a:cubicBezTo>
                    <a:pt x="167" y="6835"/>
                    <a:pt x="453" y="7907"/>
                    <a:pt x="596" y="8693"/>
                  </a:cubicBezTo>
                  <a:lnTo>
                    <a:pt x="2644" y="8693"/>
                  </a:lnTo>
                  <a:cubicBezTo>
                    <a:pt x="2692" y="8693"/>
                    <a:pt x="2739" y="8645"/>
                    <a:pt x="2739" y="8597"/>
                  </a:cubicBezTo>
                  <a:close/>
                  <a:moveTo>
                    <a:pt x="2739" y="3572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g130e5ba7df1_1_50"/>
            <p:cNvSpPr/>
            <p:nvPr/>
          </p:nvSpPr>
          <p:spPr>
            <a:xfrm>
              <a:off x="7732425" y="904569"/>
              <a:ext cx="128802" cy="403997"/>
            </a:xfrm>
            <a:custGeom>
              <a:avLst/>
              <a:gdLst/>
              <a:ahLst/>
              <a:cxnLst/>
              <a:rect l="l" t="t" r="r" b="b"/>
              <a:pathLst>
                <a:path w="2764" h="8669" extrusionOk="0">
                  <a:moveTo>
                    <a:pt x="2549" y="953"/>
                  </a:moveTo>
                  <a:lnTo>
                    <a:pt x="2763" y="191"/>
                  </a:lnTo>
                  <a:lnTo>
                    <a:pt x="2001" y="0"/>
                  </a:lnTo>
                  <a:cubicBezTo>
                    <a:pt x="763" y="715"/>
                    <a:pt x="1" y="2048"/>
                    <a:pt x="1" y="3477"/>
                  </a:cubicBezTo>
                  <a:lnTo>
                    <a:pt x="1" y="8573"/>
                  </a:lnTo>
                  <a:cubicBezTo>
                    <a:pt x="1" y="8621"/>
                    <a:pt x="48" y="8669"/>
                    <a:pt x="96" y="8669"/>
                  </a:cubicBezTo>
                  <a:lnTo>
                    <a:pt x="1930" y="8669"/>
                  </a:lnTo>
                  <a:cubicBezTo>
                    <a:pt x="2072" y="7907"/>
                    <a:pt x="2358" y="6835"/>
                    <a:pt x="2525" y="6001"/>
                  </a:cubicBezTo>
                  <a:lnTo>
                    <a:pt x="2525" y="5644"/>
                  </a:lnTo>
                  <a:cubicBezTo>
                    <a:pt x="1882" y="5049"/>
                    <a:pt x="2192" y="1786"/>
                    <a:pt x="2549" y="953"/>
                  </a:cubicBezTo>
                  <a:close/>
                  <a:moveTo>
                    <a:pt x="2549" y="953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g130e5ba7df1_1_50"/>
            <p:cNvSpPr/>
            <p:nvPr/>
          </p:nvSpPr>
          <p:spPr>
            <a:xfrm>
              <a:off x="7825673" y="880149"/>
              <a:ext cx="94365" cy="71069"/>
            </a:xfrm>
            <a:custGeom>
              <a:avLst/>
              <a:gdLst/>
              <a:ahLst/>
              <a:cxnLst/>
              <a:rect l="l" t="t" r="r" b="b"/>
              <a:pathLst>
                <a:path w="2025" h="1525" extrusionOk="0">
                  <a:moveTo>
                    <a:pt x="2024" y="0"/>
                  </a:moveTo>
                  <a:lnTo>
                    <a:pt x="2024" y="1096"/>
                  </a:lnTo>
                  <a:cubicBezTo>
                    <a:pt x="1977" y="1120"/>
                    <a:pt x="1929" y="1167"/>
                    <a:pt x="1858" y="1191"/>
                  </a:cubicBezTo>
                  <a:cubicBezTo>
                    <a:pt x="1691" y="1263"/>
                    <a:pt x="1524" y="1310"/>
                    <a:pt x="1334" y="1358"/>
                  </a:cubicBezTo>
                  <a:cubicBezTo>
                    <a:pt x="1095" y="1477"/>
                    <a:pt x="834" y="1524"/>
                    <a:pt x="548" y="1477"/>
                  </a:cubicBezTo>
                  <a:lnTo>
                    <a:pt x="0" y="524"/>
                  </a:lnTo>
                  <a:cubicBezTo>
                    <a:pt x="572" y="215"/>
                    <a:pt x="1191" y="24"/>
                    <a:pt x="1834" y="0"/>
                  </a:cubicBezTo>
                  <a:close/>
                  <a:moveTo>
                    <a:pt x="2024" y="0"/>
                  </a:move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g130e5ba7df1_1_50"/>
            <p:cNvSpPr/>
            <p:nvPr/>
          </p:nvSpPr>
          <p:spPr>
            <a:xfrm>
              <a:off x="7904428" y="880149"/>
              <a:ext cx="108811" cy="71069"/>
            </a:xfrm>
            <a:custGeom>
              <a:avLst/>
              <a:gdLst/>
              <a:ahLst/>
              <a:cxnLst/>
              <a:rect l="l" t="t" r="r" b="b"/>
              <a:pathLst>
                <a:path w="2335" h="1525" extrusionOk="0">
                  <a:moveTo>
                    <a:pt x="2335" y="524"/>
                  </a:moveTo>
                  <a:lnTo>
                    <a:pt x="1787" y="1477"/>
                  </a:lnTo>
                  <a:cubicBezTo>
                    <a:pt x="1549" y="1524"/>
                    <a:pt x="1287" y="1501"/>
                    <a:pt x="1049" y="1429"/>
                  </a:cubicBezTo>
                  <a:cubicBezTo>
                    <a:pt x="858" y="1382"/>
                    <a:pt x="644" y="1310"/>
                    <a:pt x="453" y="1191"/>
                  </a:cubicBezTo>
                  <a:cubicBezTo>
                    <a:pt x="406" y="1167"/>
                    <a:pt x="358" y="1120"/>
                    <a:pt x="310" y="1096"/>
                  </a:cubicBezTo>
                  <a:lnTo>
                    <a:pt x="144" y="881"/>
                  </a:lnTo>
                  <a:lnTo>
                    <a:pt x="1" y="762"/>
                  </a:lnTo>
                  <a:lnTo>
                    <a:pt x="144" y="453"/>
                  </a:lnTo>
                  <a:lnTo>
                    <a:pt x="310" y="0"/>
                  </a:lnTo>
                  <a:lnTo>
                    <a:pt x="501" y="0"/>
                  </a:lnTo>
                  <a:cubicBezTo>
                    <a:pt x="1144" y="24"/>
                    <a:pt x="1763" y="191"/>
                    <a:pt x="2335" y="524"/>
                  </a:cubicBezTo>
                  <a:close/>
                  <a:moveTo>
                    <a:pt x="2335" y="524"/>
                  </a:move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g130e5ba7df1_1_50"/>
            <p:cNvSpPr/>
            <p:nvPr/>
          </p:nvSpPr>
          <p:spPr>
            <a:xfrm>
              <a:off x="7827864" y="1366262"/>
              <a:ext cx="183185" cy="49958"/>
            </a:xfrm>
            <a:custGeom>
              <a:avLst/>
              <a:gdLst/>
              <a:ahLst/>
              <a:cxnLst/>
              <a:rect l="l" t="t" r="r" b="b"/>
              <a:pathLst>
                <a:path w="3931" h="1072" extrusionOk="0">
                  <a:moveTo>
                    <a:pt x="3930" y="262"/>
                  </a:moveTo>
                  <a:lnTo>
                    <a:pt x="2025" y="0"/>
                  </a:lnTo>
                  <a:lnTo>
                    <a:pt x="1" y="262"/>
                  </a:lnTo>
                  <a:lnTo>
                    <a:pt x="1" y="976"/>
                  </a:lnTo>
                  <a:cubicBezTo>
                    <a:pt x="1" y="1024"/>
                    <a:pt x="48" y="1072"/>
                    <a:pt x="120" y="1072"/>
                  </a:cubicBezTo>
                  <a:lnTo>
                    <a:pt x="3811" y="1072"/>
                  </a:lnTo>
                  <a:cubicBezTo>
                    <a:pt x="3882" y="1072"/>
                    <a:pt x="3930" y="1024"/>
                    <a:pt x="3930" y="976"/>
                  </a:cubicBezTo>
                  <a:close/>
                  <a:moveTo>
                    <a:pt x="3930" y="262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g130e5ba7df1_1_50"/>
            <p:cNvSpPr/>
            <p:nvPr/>
          </p:nvSpPr>
          <p:spPr>
            <a:xfrm>
              <a:off x="7796781" y="1320731"/>
              <a:ext cx="246421" cy="57740"/>
            </a:xfrm>
            <a:custGeom>
              <a:avLst/>
              <a:gdLst/>
              <a:ahLst/>
              <a:cxnLst/>
              <a:rect l="l" t="t" r="r" b="b"/>
              <a:pathLst>
                <a:path w="5288" h="1239" extrusionOk="0">
                  <a:moveTo>
                    <a:pt x="5288" y="429"/>
                  </a:moveTo>
                  <a:lnTo>
                    <a:pt x="2525" y="1"/>
                  </a:lnTo>
                  <a:lnTo>
                    <a:pt x="1" y="429"/>
                  </a:lnTo>
                  <a:lnTo>
                    <a:pt x="1" y="1120"/>
                  </a:lnTo>
                  <a:cubicBezTo>
                    <a:pt x="1" y="1191"/>
                    <a:pt x="48" y="1239"/>
                    <a:pt x="120" y="1239"/>
                  </a:cubicBezTo>
                  <a:lnTo>
                    <a:pt x="5169" y="1239"/>
                  </a:lnTo>
                  <a:cubicBezTo>
                    <a:pt x="5240" y="1239"/>
                    <a:pt x="5288" y="1191"/>
                    <a:pt x="5288" y="1120"/>
                  </a:cubicBezTo>
                  <a:close/>
                  <a:moveTo>
                    <a:pt x="5288" y="429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g130e5ba7df1_1_50"/>
            <p:cNvSpPr/>
            <p:nvPr/>
          </p:nvSpPr>
          <p:spPr>
            <a:xfrm>
              <a:off x="8189671" y="1152029"/>
              <a:ext cx="66638" cy="69997"/>
            </a:xfrm>
            <a:custGeom>
              <a:avLst/>
              <a:gdLst/>
              <a:ahLst/>
              <a:cxnLst/>
              <a:rect l="l" t="t" r="r" b="b"/>
              <a:pathLst>
                <a:path w="1430" h="1502" extrusionOk="0">
                  <a:moveTo>
                    <a:pt x="1429" y="382"/>
                  </a:moveTo>
                  <a:lnTo>
                    <a:pt x="619" y="1"/>
                  </a:lnTo>
                  <a:lnTo>
                    <a:pt x="0" y="382"/>
                  </a:lnTo>
                  <a:lnTo>
                    <a:pt x="0" y="1120"/>
                  </a:lnTo>
                  <a:lnTo>
                    <a:pt x="715" y="1501"/>
                  </a:lnTo>
                  <a:lnTo>
                    <a:pt x="1429" y="1120"/>
                  </a:lnTo>
                  <a:close/>
                  <a:moveTo>
                    <a:pt x="1429" y="382"/>
                  </a:moveTo>
                  <a:close/>
                </a:path>
              </a:pathLst>
            </a:custGeom>
            <a:solidFill>
              <a:srgbClr val="E0D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g130e5ba7df1_1_50"/>
            <p:cNvSpPr/>
            <p:nvPr/>
          </p:nvSpPr>
          <p:spPr>
            <a:xfrm>
              <a:off x="8189671" y="1221980"/>
              <a:ext cx="66638" cy="86587"/>
            </a:xfrm>
            <a:custGeom>
              <a:avLst/>
              <a:gdLst/>
              <a:ahLst/>
              <a:cxnLst/>
              <a:rect l="l" t="t" r="r" b="b"/>
              <a:pathLst>
                <a:path w="1430" h="1858" extrusionOk="0">
                  <a:moveTo>
                    <a:pt x="1429" y="381"/>
                  </a:moveTo>
                  <a:lnTo>
                    <a:pt x="715" y="0"/>
                  </a:lnTo>
                  <a:lnTo>
                    <a:pt x="0" y="381"/>
                  </a:lnTo>
                  <a:lnTo>
                    <a:pt x="0" y="1739"/>
                  </a:lnTo>
                  <a:cubicBezTo>
                    <a:pt x="0" y="1810"/>
                    <a:pt x="48" y="1858"/>
                    <a:pt x="119" y="1858"/>
                  </a:cubicBezTo>
                  <a:lnTo>
                    <a:pt x="1310" y="1858"/>
                  </a:lnTo>
                  <a:cubicBezTo>
                    <a:pt x="1381" y="1858"/>
                    <a:pt x="1429" y="1810"/>
                    <a:pt x="1429" y="1739"/>
                  </a:cubicBezTo>
                  <a:close/>
                  <a:moveTo>
                    <a:pt x="1429" y="381"/>
                  </a:moveTo>
                  <a:close/>
                </a:path>
              </a:pathLst>
            </a:custGeom>
            <a:solidFill>
              <a:srgbClr val="E0D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g130e5ba7df1_1_50"/>
            <p:cNvSpPr/>
            <p:nvPr/>
          </p:nvSpPr>
          <p:spPr>
            <a:xfrm>
              <a:off x="8189671" y="1169785"/>
              <a:ext cx="66638" cy="34486"/>
            </a:xfrm>
            <a:custGeom>
              <a:avLst/>
              <a:gdLst/>
              <a:ahLst/>
              <a:cxnLst/>
              <a:rect l="l" t="t" r="r" b="b"/>
              <a:pathLst>
                <a:path w="1430" h="740" extrusionOk="0">
                  <a:moveTo>
                    <a:pt x="1429" y="739"/>
                  </a:moveTo>
                  <a:lnTo>
                    <a:pt x="1429" y="1"/>
                  </a:lnTo>
                  <a:lnTo>
                    <a:pt x="0" y="1"/>
                  </a:lnTo>
                  <a:lnTo>
                    <a:pt x="0" y="358"/>
                  </a:lnTo>
                  <a:lnTo>
                    <a:pt x="786" y="358"/>
                  </a:lnTo>
                  <a:cubicBezTo>
                    <a:pt x="1000" y="358"/>
                    <a:pt x="1000" y="406"/>
                    <a:pt x="1000" y="620"/>
                  </a:cubicBezTo>
                  <a:lnTo>
                    <a:pt x="1000" y="739"/>
                  </a:lnTo>
                  <a:close/>
                  <a:moveTo>
                    <a:pt x="1429" y="739"/>
                  </a:moveTo>
                  <a:close/>
                </a:path>
              </a:pathLst>
            </a:custGeom>
            <a:solidFill>
              <a:srgbClr val="D3C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g130e5ba7df1_1_50"/>
            <p:cNvSpPr/>
            <p:nvPr/>
          </p:nvSpPr>
          <p:spPr>
            <a:xfrm>
              <a:off x="8236272" y="1239736"/>
              <a:ext cx="20038" cy="69950"/>
            </a:xfrm>
            <a:custGeom>
              <a:avLst/>
              <a:gdLst/>
              <a:ahLst/>
              <a:cxnLst/>
              <a:rect l="l" t="t" r="r" b="b"/>
              <a:pathLst>
                <a:path w="430" h="1501" extrusionOk="0">
                  <a:moveTo>
                    <a:pt x="429" y="1358"/>
                  </a:moveTo>
                  <a:lnTo>
                    <a:pt x="429" y="0"/>
                  </a:lnTo>
                  <a:lnTo>
                    <a:pt x="0" y="0"/>
                  </a:lnTo>
                  <a:lnTo>
                    <a:pt x="0" y="1501"/>
                  </a:lnTo>
                  <a:lnTo>
                    <a:pt x="310" y="1501"/>
                  </a:lnTo>
                  <a:cubicBezTo>
                    <a:pt x="381" y="1501"/>
                    <a:pt x="429" y="1429"/>
                    <a:pt x="429" y="1381"/>
                  </a:cubicBezTo>
                  <a:close/>
                  <a:moveTo>
                    <a:pt x="429" y="1358"/>
                  </a:moveTo>
                  <a:close/>
                </a:path>
              </a:pathLst>
            </a:custGeom>
            <a:solidFill>
              <a:srgbClr val="D3C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g130e5ba7df1_1_50"/>
            <p:cNvSpPr/>
            <p:nvPr/>
          </p:nvSpPr>
          <p:spPr>
            <a:xfrm>
              <a:off x="8154161" y="1059943"/>
              <a:ext cx="137656" cy="109889"/>
            </a:xfrm>
            <a:custGeom>
              <a:avLst/>
              <a:gdLst/>
              <a:ahLst/>
              <a:cxnLst/>
              <a:rect l="l" t="t" r="r" b="b"/>
              <a:pathLst>
                <a:path w="2954" h="2358" extrusionOk="0">
                  <a:moveTo>
                    <a:pt x="2644" y="0"/>
                  </a:moveTo>
                  <a:lnTo>
                    <a:pt x="286" y="0"/>
                  </a:lnTo>
                  <a:cubicBezTo>
                    <a:pt x="119" y="0"/>
                    <a:pt x="0" y="119"/>
                    <a:pt x="0" y="286"/>
                  </a:cubicBezTo>
                  <a:lnTo>
                    <a:pt x="0" y="2048"/>
                  </a:lnTo>
                  <a:cubicBezTo>
                    <a:pt x="0" y="2215"/>
                    <a:pt x="119" y="2358"/>
                    <a:pt x="286" y="2358"/>
                  </a:cubicBezTo>
                  <a:lnTo>
                    <a:pt x="2644" y="2358"/>
                  </a:lnTo>
                  <a:cubicBezTo>
                    <a:pt x="2810" y="2358"/>
                    <a:pt x="2953" y="2215"/>
                    <a:pt x="2953" y="2048"/>
                  </a:cubicBezTo>
                  <a:lnTo>
                    <a:pt x="2953" y="286"/>
                  </a:lnTo>
                  <a:cubicBezTo>
                    <a:pt x="2953" y="119"/>
                    <a:pt x="2810" y="0"/>
                    <a:pt x="2644" y="0"/>
                  </a:cubicBezTo>
                  <a:close/>
                  <a:moveTo>
                    <a:pt x="2644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g130e5ba7df1_1_50"/>
            <p:cNvSpPr/>
            <p:nvPr/>
          </p:nvSpPr>
          <p:spPr>
            <a:xfrm>
              <a:off x="8189671" y="1204224"/>
              <a:ext cx="66638" cy="35558"/>
            </a:xfrm>
            <a:custGeom>
              <a:avLst/>
              <a:gdLst/>
              <a:ahLst/>
              <a:cxnLst/>
              <a:rect l="l" t="t" r="r" b="b"/>
              <a:pathLst>
                <a:path w="1430" h="763" extrusionOk="0">
                  <a:moveTo>
                    <a:pt x="0" y="0"/>
                  </a:moveTo>
                  <a:lnTo>
                    <a:pt x="0" y="762"/>
                  </a:lnTo>
                  <a:lnTo>
                    <a:pt x="1429" y="762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g130e5ba7df1_1_50"/>
            <p:cNvSpPr/>
            <p:nvPr/>
          </p:nvSpPr>
          <p:spPr>
            <a:xfrm>
              <a:off x="8236272" y="1204224"/>
              <a:ext cx="20038" cy="35558"/>
            </a:xfrm>
            <a:custGeom>
              <a:avLst/>
              <a:gdLst/>
              <a:ahLst/>
              <a:cxnLst/>
              <a:rect l="l" t="t" r="r" b="b"/>
              <a:pathLst>
                <a:path w="430" h="763" extrusionOk="0">
                  <a:moveTo>
                    <a:pt x="0" y="0"/>
                  </a:moveTo>
                  <a:lnTo>
                    <a:pt x="0" y="762"/>
                  </a:lnTo>
                  <a:lnTo>
                    <a:pt x="429" y="76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g130e5ba7df1_1_50"/>
            <p:cNvSpPr/>
            <p:nvPr/>
          </p:nvSpPr>
          <p:spPr>
            <a:xfrm>
              <a:off x="8244054" y="1059943"/>
              <a:ext cx="47765" cy="109889"/>
            </a:xfrm>
            <a:custGeom>
              <a:avLst/>
              <a:gdLst/>
              <a:ahLst/>
              <a:cxnLst/>
              <a:rect l="l" t="t" r="r" b="b"/>
              <a:pathLst>
                <a:path w="1025" h="2358" extrusionOk="0">
                  <a:moveTo>
                    <a:pt x="1024" y="2048"/>
                  </a:moveTo>
                  <a:lnTo>
                    <a:pt x="1024" y="286"/>
                  </a:lnTo>
                  <a:cubicBezTo>
                    <a:pt x="1024" y="119"/>
                    <a:pt x="881" y="0"/>
                    <a:pt x="715" y="0"/>
                  </a:cubicBezTo>
                  <a:lnTo>
                    <a:pt x="0" y="0"/>
                  </a:lnTo>
                  <a:cubicBezTo>
                    <a:pt x="167" y="0"/>
                    <a:pt x="310" y="119"/>
                    <a:pt x="310" y="286"/>
                  </a:cubicBezTo>
                  <a:lnTo>
                    <a:pt x="310" y="2048"/>
                  </a:lnTo>
                  <a:cubicBezTo>
                    <a:pt x="310" y="2215"/>
                    <a:pt x="167" y="2358"/>
                    <a:pt x="0" y="2358"/>
                  </a:cubicBezTo>
                  <a:lnTo>
                    <a:pt x="715" y="2358"/>
                  </a:lnTo>
                  <a:cubicBezTo>
                    <a:pt x="881" y="2358"/>
                    <a:pt x="1024" y="2215"/>
                    <a:pt x="1024" y="2048"/>
                  </a:cubicBezTo>
                  <a:close/>
                  <a:moveTo>
                    <a:pt x="1024" y="2048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g130e5ba7df1_1_50"/>
            <p:cNvSpPr/>
            <p:nvPr/>
          </p:nvSpPr>
          <p:spPr>
            <a:xfrm>
              <a:off x="8024285" y="911233"/>
              <a:ext cx="87748" cy="398451"/>
            </a:xfrm>
            <a:custGeom>
              <a:avLst/>
              <a:gdLst/>
              <a:ahLst/>
              <a:cxnLst/>
              <a:rect l="l" t="t" r="r" b="b"/>
              <a:pathLst>
                <a:path w="1883" h="8550" extrusionOk="0">
                  <a:moveTo>
                    <a:pt x="1882" y="8430"/>
                  </a:moveTo>
                  <a:lnTo>
                    <a:pt x="1882" y="3429"/>
                  </a:lnTo>
                  <a:cubicBezTo>
                    <a:pt x="1858" y="2048"/>
                    <a:pt x="1168" y="738"/>
                    <a:pt x="1" y="0"/>
                  </a:cubicBezTo>
                  <a:cubicBezTo>
                    <a:pt x="549" y="691"/>
                    <a:pt x="1049" y="1596"/>
                    <a:pt x="1049" y="2548"/>
                  </a:cubicBezTo>
                  <a:lnTo>
                    <a:pt x="1049" y="8550"/>
                  </a:lnTo>
                  <a:lnTo>
                    <a:pt x="1787" y="8550"/>
                  </a:lnTo>
                  <a:cubicBezTo>
                    <a:pt x="1835" y="8550"/>
                    <a:pt x="1882" y="8502"/>
                    <a:pt x="1882" y="8454"/>
                  </a:cubicBezTo>
                  <a:close/>
                  <a:moveTo>
                    <a:pt x="1882" y="8430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g130e5ba7df1_1_50"/>
            <p:cNvSpPr/>
            <p:nvPr/>
          </p:nvSpPr>
          <p:spPr>
            <a:xfrm>
              <a:off x="7911092" y="880149"/>
              <a:ext cx="16683" cy="59698"/>
            </a:xfrm>
            <a:custGeom>
              <a:avLst/>
              <a:gdLst/>
              <a:ahLst/>
              <a:cxnLst/>
              <a:rect l="l" t="t" r="r" b="b"/>
              <a:pathLst>
                <a:path w="358" h="1281" extrusionOk="0">
                  <a:moveTo>
                    <a:pt x="1" y="0"/>
                  </a:moveTo>
                  <a:lnTo>
                    <a:pt x="1" y="1096"/>
                  </a:lnTo>
                  <a:cubicBezTo>
                    <a:pt x="1" y="1143"/>
                    <a:pt x="1" y="1167"/>
                    <a:pt x="25" y="1191"/>
                  </a:cubicBezTo>
                  <a:cubicBezTo>
                    <a:pt x="60" y="1251"/>
                    <a:pt x="120" y="1280"/>
                    <a:pt x="179" y="1280"/>
                  </a:cubicBezTo>
                  <a:cubicBezTo>
                    <a:pt x="239" y="1280"/>
                    <a:pt x="298" y="1251"/>
                    <a:pt x="334" y="1191"/>
                  </a:cubicBezTo>
                  <a:cubicBezTo>
                    <a:pt x="358" y="1167"/>
                    <a:pt x="358" y="1120"/>
                    <a:pt x="358" y="1096"/>
                  </a:cubicBezTo>
                  <a:lnTo>
                    <a:pt x="3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g130e5ba7df1_1_50"/>
            <p:cNvSpPr/>
            <p:nvPr/>
          </p:nvSpPr>
          <p:spPr>
            <a:xfrm>
              <a:off x="7757963" y="1194205"/>
              <a:ext cx="31129" cy="16730"/>
            </a:xfrm>
            <a:custGeom>
              <a:avLst/>
              <a:gdLst/>
              <a:ahLst/>
              <a:cxnLst/>
              <a:rect l="l" t="t" r="r" b="b"/>
              <a:pathLst>
                <a:path w="668" h="359" extrusionOk="0">
                  <a:moveTo>
                    <a:pt x="191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87"/>
                    <a:pt x="72" y="358"/>
                    <a:pt x="191" y="358"/>
                  </a:cubicBezTo>
                  <a:lnTo>
                    <a:pt x="477" y="358"/>
                  </a:lnTo>
                  <a:cubicBezTo>
                    <a:pt x="572" y="358"/>
                    <a:pt x="667" y="287"/>
                    <a:pt x="667" y="168"/>
                  </a:cubicBezTo>
                  <a:cubicBezTo>
                    <a:pt x="667" y="72"/>
                    <a:pt x="572" y="1"/>
                    <a:pt x="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g130e5ba7df1_1_50"/>
            <p:cNvSpPr/>
            <p:nvPr/>
          </p:nvSpPr>
          <p:spPr>
            <a:xfrm>
              <a:off x="7796781" y="1184232"/>
              <a:ext cx="246421" cy="156538"/>
            </a:xfrm>
            <a:custGeom>
              <a:avLst/>
              <a:gdLst/>
              <a:ahLst/>
              <a:cxnLst/>
              <a:rect l="l" t="t" r="r" b="b"/>
              <a:pathLst>
                <a:path w="5288" h="3359" extrusionOk="0">
                  <a:moveTo>
                    <a:pt x="4145" y="0"/>
                  </a:moveTo>
                  <a:lnTo>
                    <a:pt x="668" y="0"/>
                  </a:lnTo>
                  <a:cubicBezTo>
                    <a:pt x="501" y="834"/>
                    <a:pt x="215" y="1906"/>
                    <a:pt x="72" y="2692"/>
                  </a:cubicBezTo>
                  <a:cubicBezTo>
                    <a:pt x="25" y="2906"/>
                    <a:pt x="1" y="3120"/>
                    <a:pt x="1" y="3358"/>
                  </a:cubicBezTo>
                  <a:lnTo>
                    <a:pt x="5288" y="3358"/>
                  </a:lnTo>
                  <a:cubicBezTo>
                    <a:pt x="5288" y="3120"/>
                    <a:pt x="5264" y="2906"/>
                    <a:pt x="5216" y="2692"/>
                  </a:cubicBezTo>
                  <a:cubicBezTo>
                    <a:pt x="5073" y="1906"/>
                    <a:pt x="4788" y="834"/>
                    <a:pt x="4621" y="0"/>
                  </a:cubicBezTo>
                  <a:close/>
                  <a:moveTo>
                    <a:pt x="4145" y="0"/>
                  </a:move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g130e5ba7df1_1_50"/>
            <p:cNvSpPr/>
            <p:nvPr/>
          </p:nvSpPr>
          <p:spPr>
            <a:xfrm>
              <a:off x="7975448" y="1184232"/>
              <a:ext cx="67756" cy="156538"/>
            </a:xfrm>
            <a:custGeom>
              <a:avLst/>
              <a:gdLst/>
              <a:ahLst/>
              <a:cxnLst/>
              <a:rect l="l" t="t" r="r" b="b"/>
              <a:pathLst>
                <a:path w="1454" h="3359" extrusionOk="0">
                  <a:moveTo>
                    <a:pt x="1382" y="2692"/>
                  </a:moveTo>
                  <a:cubicBezTo>
                    <a:pt x="1239" y="1906"/>
                    <a:pt x="930" y="834"/>
                    <a:pt x="787" y="0"/>
                  </a:cubicBezTo>
                  <a:lnTo>
                    <a:pt x="1" y="0"/>
                  </a:lnTo>
                  <a:cubicBezTo>
                    <a:pt x="1" y="48"/>
                    <a:pt x="25" y="96"/>
                    <a:pt x="25" y="143"/>
                  </a:cubicBezTo>
                  <a:cubicBezTo>
                    <a:pt x="215" y="953"/>
                    <a:pt x="477" y="1953"/>
                    <a:pt x="596" y="2692"/>
                  </a:cubicBezTo>
                  <a:cubicBezTo>
                    <a:pt x="644" y="2906"/>
                    <a:pt x="668" y="3120"/>
                    <a:pt x="692" y="3358"/>
                  </a:cubicBezTo>
                  <a:lnTo>
                    <a:pt x="1454" y="3358"/>
                  </a:lnTo>
                  <a:cubicBezTo>
                    <a:pt x="1454" y="3120"/>
                    <a:pt x="1430" y="2906"/>
                    <a:pt x="1382" y="2692"/>
                  </a:cubicBezTo>
                  <a:close/>
                  <a:moveTo>
                    <a:pt x="1382" y="2692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g130e5ba7df1_1_50"/>
            <p:cNvSpPr/>
            <p:nvPr/>
          </p:nvSpPr>
          <p:spPr>
            <a:xfrm>
              <a:off x="8002103" y="1340723"/>
              <a:ext cx="41101" cy="37748"/>
            </a:xfrm>
            <a:custGeom>
              <a:avLst/>
              <a:gdLst/>
              <a:ahLst/>
              <a:cxnLst/>
              <a:rect l="l" t="t" r="r" b="b"/>
              <a:pathLst>
                <a:path w="882" h="810" extrusionOk="0">
                  <a:moveTo>
                    <a:pt x="882" y="691"/>
                  </a:moveTo>
                  <a:lnTo>
                    <a:pt x="882" y="0"/>
                  </a:lnTo>
                  <a:lnTo>
                    <a:pt x="96" y="0"/>
                  </a:lnTo>
                  <a:lnTo>
                    <a:pt x="96" y="691"/>
                  </a:lnTo>
                  <a:cubicBezTo>
                    <a:pt x="96" y="762"/>
                    <a:pt x="48" y="810"/>
                    <a:pt x="1" y="810"/>
                  </a:cubicBezTo>
                  <a:lnTo>
                    <a:pt x="763" y="810"/>
                  </a:lnTo>
                  <a:cubicBezTo>
                    <a:pt x="834" y="810"/>
                    <a:pt x="882" y="762"/>
                    <a:pt x="882" y="691"/>
                  </a:cubicBezTo>
                  <a:close/>
                  <a:moveTo>
                    <a:pt x="882" y="691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g130e5ba7df1_1_50"/>
            <p:cNvSpPr/>
            <p:nvPr/>
          </p:nvSpPr>
          <p:spPr>
            <a:xfrm>
              <a:off x="7827864" y="1378472"/>
              <a:ext cx="183185" cy="37748"/>
            </a:xfrm>
            <a:custGeom>
              <a:avLst/>
              <a:gdLst/>
              <a:ahLst/>
              <a:cxnLst/>
              <a:rect l="l" t="t" r="r" b="b"/>
              <a:pathLst>
                <a:path w="3931" h="810" extrusionOk="0">
                  <a:moveTo>
                    <a:pt x="3740" y="0"/>
                  </a:moveTo>
                  <a:lnTo>
                    <a:pt x="1" y="0"/>
                  </a:lnTo>
                  <a:lnTo>
                    <a:pt x="1" y="381"/>
                  </a:lnTo>
                  <a:lnTo>
                    <a:pt x="3478" y="381"/>
                  </a:lnTo>
                  <a:lnTo>
                    <a:pt x="3478" y="810"/>
                  </a:lnTo>
                  <a:lnTo>
                    <a:pt x="3811" y="810"/>
                  </a:lnTo>
                  <a:cubicBezTo>
                    <a:pt x="3882" y="810"/>
                    <a:pt x="3930" y="762"/>
                    <a:pt x="3930" y="714"/>
                  </a:cubicBezTo>
                  <a:lnTo>
                    <a:pt x="3930" y="0"/>
                  </a:lnTo>
                  <a:close/>
                  <a:moveTo>
                    <a:pt x="3740" y="0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g130e5ba7df1_1_50"/>
            <p:cNvSpPr/>
            <p:nvPr/>
          </p:nvSpPr>
          <p:spPr>
            <a:xfrm>
              <a:off x="7757963" y="1159812"/>
              <a:ext cx="31129" cy="17802"/>
            </a:xfrm>
            <a:custGeom>
              <a:avLst/>
              <a:gdLst/>
              <a:ahLst/>
              <a:cxnLst/>
              <a:rect l="l" t="t" r="r" b="b"/>
              <a:pathLst>
                <a:path w="668" h="382" extrusionOk="0">
                  <a:moveTo>
                    <a:pt x="191" y="1"/>
                  </a:moveTo>
                  <a:cubicBezTo>
                    <a:pt x="72" y="1"/>
                    <a:pt x="0" y="96"/>
                    <a:pt x="0" y="191"/>
                  </a:cubicBezTo>
                  <a:cubicBezTo>
                    <a:pt x="0" y="286"/>
                    <a:pt x="72" y="382"/>
                    <a:pt x="191" y="382"/>
                  </a:cubicBezTo>
                  <a:lnTo>
                    <a:pt x="477" y="382"/>
                  </a:lnTo>
                  <a:cubicBezTo>
                    <a:pt x="572" y="358"/>
                    <a:pt x="667" y="286"/>
                    <a:pt x="667" y="191"/>
                  </a:cubicBezTo>
                  <a:cubicBezTo>
                    <a:pt x="667" y="96"/>
                    <a:pt x="572" y="1"/>
                    <a:pt x="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g130e5ba7df1_1_50"/>
            <p:cNvSpPr/>
            <p:nvPr/>
          </p:nvSpPr>
          <p:spPr>
            <a:xfrm>
              <a:off x="7769054" y="913424"/>
              <a:ext cx="310775" cy="254217"/>
            </a:xfrm>
            <a:custGeom>
              <a:avLst/>
              <a:gdLst/>
              <a:ahLst/>
              <a:cxnLst/>
              <a:rect l="l" t="t" r="r" b="b"/>
              <a:pathLst>
                <a:path w="6669" h="5455" extrusionOk="0">
                  <a:moveTo>
                    <a:pt x="4692" y="763"/>
                  </a:moveTo>
                  <a:cubicBezTo>
                    <a:pt x="3406" y="1"/>
                    <a:pt x="1763" y="358"/>
                    <a:pt x="882" y="1573"/>
                  </a:cubicBezTo>
                  <a:cubicBezTo>
                    <a:pt x="0" y="2763"/>
                    <a:pt x="167" y="4430"/>
                    <a:pt x="1263" y="5454"/>
                  </a:cubicBezTo>
                  <a:cubicBezTo>
                    <a:pt x="2572" y="5359"/>
                    <a:pt x="3882" y="5359"/>
                    <a:pt x="5192" y="5454"/>
                  </a:cubicBezTo>
                  <a:cubicBezTo>
                    <a:pt x="6669" y="4121"/>
                    <a:pt x="6407" y="1739"/>
                    <a:pt x="4692" y="763"/>
                  </a:cubicBezTo>
                  <a:close/>
                  <a:moveTo>
                    <a:pt x="4692" y="763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g130e5ba7df1_1_50"/>
            <p:cNvSpPr/>
            <p:nvPr/>
          </p:nvSpPr>
          <p:spPr>
            <a:xfrm>
              <a:off x="7890029" y="931179"/>
              <a:ext cx="165383" cy="236461"/>
            </a:xfrm>
            <a:custGeom>
              <a:avLst/>
              <a:gdLst/>
              <a:ahLst/>
              <a:cxnLst/>
              <a:rect l="l" t="t" r="r" b="b"/>
              <a:pathLst>
                <a:path w="3549" h="5074" extrusionOk="0">
                  <a:moveTo>
                    <a:pt x="3549" y="2906"/>
                  </a:moveTo>
                  <a:cubicBezTo>
                    <a:pt x="3549" y="1311"/>
                    <a:pt x="2239" y="1"/>
                    <a:pt x="643" y="1"/>
                  </a:cubicBezTo>
                  <a:cubicBezTo>
                    <a:pt x="429" y="1"/>
                    <a:pt x="215" y="25"/>
                    <a:pt x="0" y="72"/>
                  </a:cubicBezTo>
                  <a:cubicBezTo>
                    <a:pt x="500" y="72"/>
                    <a:pt x="1000" y="191"/>
                    <a:pt x="1453" y="453"/>
                  </a:cubicBezTo>
                  <a:cubicBezTo>
                    <a:pt x="2358" y="977"/>
                    <a:pt x="2906" y="1930"/>
                    <a:pt x="2906" y="2978"/>
                  </a:cubicBezTo>
                  <a:cubicBezTo>
                    <a:pt x="2906" y="3525"/>
                    <a:pt x="2763" y="4049"/>
                    <a:pt x="2501" y="4502"/>
                  </a:cubicBezTo>
                  <a:cubicBezTo>
                    <a:pt x="2572" y="4597"/>
                    <a:pt x="2596" y="4716"/>
                    <a:pt x="2596" y="4835"/>
                  </a:cubicBezTo>
                  <a:lnTo>
                    <a:pt x="2596" y="5073"/>
                  </a:lnTo>
                  <a:cubicBezTo>
                    <a:pt x="3215" y="4526"/>
                    <a:pt x="3549" y="3740"/>
                    <a:pt x="3549" y="2906"/>
                  </a:cubicBezTo>
                  <a:close/>
                  <a:moveTo>
                    <a:pt x="3549" y="2906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g130e5ba7df1_1_50"/>
            <p:cNvSpPr/>
            <p:nvPr/>
          </p:nvSpPr>
          <p:spPr>
            <a:xfrm>
              <a:off x="7803445" y="953409"/>
              <a:ext cx="212030" cy="176484"/>
            </a:xfrm>
            <a:custGeom>
              <a:avLst/>
              <a:gdLst/>
              <a:ahLst/>
              <a:cxnLst/>
              <a:rect l="l" t="t" r="r" b="b"/>
              <a:pathLst>
                <a:path w="4550" h="3787" extrusionOk="0">
                  <a:moveTo>
                    <a:pt x="4549" y="2429"/>
                  </a:moveTo>
                  <a:cubicBezTo>
                    <a:pt x="4549" y="1000"/>
                    <a:pt x="3120" y="0"/>
                    <a:pt x="1763" y="500"/>
                  </a:cubicBezTo>
                  <a:cubicBezTo>
                    <a:pt x="406" y="1000"/>
                    <a:pt x="1" y="2715"/>
                    <a:pt x="953" y="3787"/>
                  </a:cubicBezTo>
                  <a:cubicBezTo>
                    <a:pt x="1001" y="3787"/>
                    <a:pt x="1049" y="3763"/>
                    <a:pt x="1120" y="3763"/>
                  </a:cubicBezTo>
                  <a:lnTo>
                    <a:pt x="3882" y="3763"/>
                  </a:lnTo>
                  <a:cubicBezTo>
                    <a:pt x="3930" y="3763"/>
                    <a:pt x="3978" y="3787"/>
                    <a:pt x="4049" y="3787"/>
                  </a:cubicBezTo>
                  <a:cubicBezTo>
                    <a:pt x="4383" y="3429"/>
                    <a:pt x="4549" y="2929"/>
                    <a:pt x="4549" y="2429"/>
                  </a:cubicBezTo>
                  <a:close/>
                  <a:moveTo>
                    <a:pt x="4549" y="2429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g130e5ba7df1_1_50"/>
            <p:cNvSpPr/>
            <p:nvPr/>
          </p:nvSpPr>
          <p:spPr>
            <a:xfrm>
              <a:off x="7878938" y="971164"/>
              <a:ext cx="167620" cy="158728"/>
            </a:xfrm>
            <a:custGeom>
              <a:avLst/>
              <a:gdLst/>
              <a:ahLst/>
              <a:cxnLst/>
              <a:rect l="l" t="t" r="r" b="b"/>
              <a:pathLst>
                <a:path w="3597" h="3406" extrusionOk="0">
                  <a:moveTo>
                    <a:pt x="2429" y="3406"/>
                  </a:moveTo>
                  <a:cubicBezTo>
                    <a:pt x="3596" y="2072"/>
                    <a:pt x="2644" y="0"/>
                    <a:pt x="881" y="0"/>
                  </a:cubicBezTo>
                  <a:cubicBezTo>
                    <a:pt x="572" y="0"/>
                    <a:pt x="286" y="72"/>
                    <a:pt x="0" y="191"/>
                  </a:cubicBezTo>
                  <a:cubicBezTo>
                    <a:pt x="1643" y="214"/>
                    <a:pt x="2596" y="2024"/>
                    <a:pt x="1715" y="3382"/>
                  </a:cubicBezTo>
                  <a:lnTo>
                    <a:pt x="2262" y="3382"/>
                  </a:lnTo>
                  <a:cubicBezTo>
                    <a:pt x="2310" y="3382"/>
                    <a:pt x="2358" y="3382"/>
                    <a:pt x="2429" y="3406"/>
                  </a:cubicBezTo>
                  <a:close/>
                  <a:moveTo>
                    <a:pt x="2429" y="3406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g130e5ba7df1_1_50"/>
            <p:cNvSpPr/>
            <p:nvPr/>
          </p:nvSpPr>
          <p:spPr>
            <a:xfrm>
              <a:off x="7827864" y="1128728"/>
              <a:ext cx="183185" cy="55550"/>
            </a:xfrm>
            <a:custGeom>
              <a:avLst/>
              <a:gdLst/>
              <a:ahLst/>
              <a:cxnLst/>
              <a:rect l="l" t="t" r="r" b="b"/>
              <a:pathLst>
                <a:path w="3931" h="1192" extrusionOk="0">
                  <a:moveTo>
                    <a:pt x="3358" y="1"/>
                  </a:moveTo>
                  <a:lnTo>
                    <a:pt x="596" y="1"/>
                  </a:lnTo>
                  <a:cubicBezTo>
                    <a:pt x="525" y="1"/>
                    <a:pt x="477" y="1"/>
                    <a:pt x="429" y="25"/>
                  </a:cubicBezTo>
                  <a:cubicBezTo>
                    <a:pt x="167" y="96"/>
                    <a:pt x="1" y="334"/>
                    <a:pt x="1" y="596"/>
                  </a:cubicBezTo>
                  <a:lnTo>
                    <a:pt x="1" y="1191"/>
                  </a:lnTo>
                  <a:lnTo>
                    <a:pt x="3930" y="1191"/>
                  </a:lnTo>
                  <a:lnTo>
                    <a:pt x="3930" y="596"/>
                  </a:lnTo>
                  <a:cubicBezTo>
                    <a:pt x="3930" y="334"/>
                    <a:pt x="3763" y="96"/>
                    <a:pt x="3525" y="25"/>
                  </a:cubicBezTo>
                  <a:cubicBezTo>
                    <a:pt x="3454" y="1"/>
                    <a:pt x="3406" y="1"/>
                    <a:pt x="3358" y="1"/>
                  </a:cubicBezTo>
                  <a:close/>
                  <a:moveTo>
                    <a:pt x="3358" y="1"/>
                  </a:move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g130e5ba7df1_1_50"/>
            <p:cNvSpPr/>
            <p:nvPr/>
          </p:nvSpPr>
          <p:spPr>
            <a:xfrm>
              <a:off x="7947720" y="1128728"/>
              <a:ext cx="63329" cy="55550"/>
            </a:xfrm>
            <a:custGeom>
              <a:avLst/>
              <a:gdLst/>
              <a:ahLst/>
              <a:cxnLst/>
              <a:rect l="l" t="t" r="r" b="b"/>
              <a:pathLst>
                <a:path w="1359" h="1192" extrusionOk="0">
                  <a:moveTo>
                    <a:pt x="1358" y="834"/>
                  </a:moveTo>
                  <a:lnTo>
                    <a:pt x="1358" y="596"/>
                  </a:lnTo>
                  <a:cubicBezTo>
                    <a:pt x="1358" y="334"/>
                    <a:pt x="1191" y="120"/>
                    <a:pt x="953" y="25"/>
                  </a:cubicBezTo>
                  <a:cubicBezTo>
                    <a:pt x="882" y="25"/>
                    <a:pt x="834" y="1"/>
                    <a:pt x="763" y="1"/>
                  </a:cubicBezTo>
                  <a:lnTo>
                    <a:pt x="1" y="1"/>
                  </a:lnTo>
                  <a:cubicBezTo>
                    <a:pt x="48" y="1"/>
                    <a:pt x="120" y="25"/>
                    <a:pt x="167" y="25"/>
                  </a:cubicBezTo>
                  <a:cubicBezTo>
                    <a:pt x="358" y="96"/>
                    <a:pt x="477" y="215"/>
                    <a:pt x="548" y="382"/>
                  </a:cubicBezTo>
                  <a:cubicBezTo>
                    <a:pt x="572" y="453"/>
                    <a:pt x="596" y="525"/>
                    <a:pt x="596" y="596"/>
                  </a:cubicBezTo>
                  <a:lnTo>
                    <a:pt x="596" y="1191"/>
                  </a:lnTo>
                  <a:lnTo>
                    <a:pt x="1358" y="1191"/>
                  </a:lnTo>
                  <a:close/>
                  <a:moveTo>
                    <a:pt x="1358" y="834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4" name="Google Shape;2254;g130e5ba7df1_1_50"/>
          <p:cNvGrpSpPr/>
          <p:nvPr/>
        </p:nvGrpSpPr>
        <p:grpSpPr>
          <a:xfrm>
            <a:off x="894683" y="1642350"/>
            <a:ext cx="372719" cy="441960"/>
            <a:chOff x="6833499" y="851302"/>
            <a:chExt cx="471737" cy="559372"/>
          </a:xfrm>
        </p:grpSpPr>
        <p:sp>
          <p:nvSpPr>
            <p:cNvPr id="2255" name="Google Shape;2255;g130e5ba7df1_1_50"/>
            <p:cNvSpPr/>
            <p:nvPr/>
          </p:nvSpPr>
          <p:spPr>
            <a:xfrm>
              <a:off x="6972229" y="1107664"/>
              <a:ext cx="259748" cy="44412"/>
            </a:xfrm>
            <a:custGeom>
              <a:avLst/>
              <a:gdLst/>
              <a:ahLst/>
              <a:cxnLst/>
              <a:rect l="l" t="t" r="r" b="b"/>
              <a:pathLst>
                <a:path w="5574" h="953" extrusionOk="0">
                  <a:moveTo>
                    <a:pt x="5573" y="0"/>
                  </a:moveTo>
                  <a:lnTo>
                    <a:pt x="96" y="0"/>
                  </a:lnTo>
                  <a:lnTo>
                    <a:pt x="1" y="953"/>
                  </a:lnTo>
                  <a:lnTo>
                    <a:pt x="5573" y="953"/>
                  </a:lnTo>
                  <a:close/>
                  <a:moveTo>
                    <a:pt x="5573" y="0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g130e5ba7df1_1_50"/>
            <p:cNvSpPr/>
            <p:nvPr/>
          </p:nvSpPr>
          <p:spPr>
            <a:xfrm>
              <a:off x="6958901" y="1219743"/>
              <a:ext cx="273076" cy="44459"/>
            </a:xfrm>
            <a:custGeom>
              <a:avLst/>
              <a:gdLst/>
              <a:ahLst/>
              <a:cxnLst/>
              <a:rect l="l" t="t" r="r" b="b"/>
              <a:pathLst>
                <a:path w="5860" h="954" extrusionOk="0">
                  <a:moveTo>
                    <a:pt x="5859" y="1"/>
                  </a:moveTo>
                  <a:lnTo>
                    <a:pt x="96" y="1"/>
                  </a:lnTo>
                  <a:lnTo>
                    <a:pt x="1" y="953"/>
                  </a:lnTo>
                  <a:lnTo>
                    <a:pt x="5859" y="953"/>
                  </a:lnTo>
                  <a:close/>
                  <a:moveTo>
                    <a:pt x="5859" y="1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g130e5ba7df1_1_50"/>
            <p:cNvSpPr/>
            <p:nvPr/>
          </p:nvSpPr>
          <p:spPr>
            <a:xfrm>
              <a:off x="6914537" y="863512"/>
              <a:ext cx="350712" cy="514958"/>
            </a:xfrm>
            <a:custGeom>
              <a:avLst/>
              <a:gdLst/>
              <a:ahLst/>
              <a:cxnLst/>
              <a:rect l="l" t="t" r="r" b="b"/>
              <a:pathLst>
                <a:path w="7526" h="11050" extrusionOk="0">
                  <a:moveTo>
                    <a:pt x="7526" y="10193"/>
                  </a:moveTo>
                  <a:lnTo>
                    <a:pt x="7526" y="738"/>
                  </a:lnTo>
                  <a:cubicBezTo>
                    <a:pt x="7502" y="334"/>
                    <a:pt x="7192" y="0"/>
                    <a:pt x="6787" y="0"/>
                  </a:cubicBezTo>
                  <a:lnTo>
                    <a:pt x="1501" y="0"/>
                  </a:lnTo>
                  <a:lnTo>
                    <a:pt x="1286" y="453"/>
                  </a:lnTo>
                  <a:lnTo>
                    <a:pt x="1501" y="953"/>
                  </a:lnTo>
                  <a:lnTo>
                    <a:pt x="6121" y="953"/>
                  </a:lnTo>
                  <a:cubicBezTo>
                    <a:pt x="6359" y="953"/>
                    <a:pt x="6549" y="1167"/>
                    <a:pt x="6573" y="1405"/>
                  </a:cubicBezTo>
                  <a:lnTo>
                    <a:pt x="6573" y="2644"/>
                  </a:lnTo>
                  <a:cubicBezTo>
                    <a:pt x="6573" y="2715"/>
                    <a:pt x="6502" y="2786"/>
                    <a:pt x="6406" y="2786"/>
                  </a:cubicBezTo>
                  <a:lnTo>
                    <a:pt x="2501" y="2786"/>
                  </a:lnTo>
                  <a:cubicBezTo>
                    <a:pt x="1524" y="2786"/>
                    <a:pt x="810" y="3596"/>
                    <a:pt x="715" y="4596"/>
                  </a:cubicBezTo>
                  <a:lnTo>
                    <a:pt x="0" y="10812"/>
                  </a:lnTo>
                  <a:lnTo>
                    <a:pt x="381" y="11050"/>
                  </a:lnTo>
                  <a:lnTo>
                    <a:pt x="953" y="10812"/>
                  </a:lnTo>
                  <a:lnTo>
                    <a:pt x="1191" y="8597"/>
                  </a:lnTo>
                  <a:lnTo>
                    <a:pt x="1310" y="7645"/>
                  </a:lnTo>
                  <a:lnTo>
                    <a:pt x="1477" y="6192"/>
                  </a:lnTo>
                  <a:lnTo>
                    <a:pt x="1596" y="5239"/>
                  </a:lnTo>
                  <a:lnTo>
                    <a:pt x="1667" y="4596"/>
                  </a:lnTo>
                  <a:cubicBezTo>
                    <a:pt x="1667" y="4120"/>
                    <a:pt x="2048" y="3739"/>
                    <a:pt x="2525" y="3739"/>
                  </a:cubicBezTo>
                  <a:lnTo>
                    <a:pt x="6430" y="3739"/>
                  </a:lnTo>
                  <a:cubicBezTo>
                    <a:pt x="6502" y="3739"/>
                    <a:pt x="6573" y="3810"/>
                    <a:pt x="6573" y="3882"/>
                  </a:cubicBezTo>
                  <a:lnTo>
                    <a:pt x="6573" y="10193"/>
                  </a:lnTo>
                  <a:cubicBezTo>
                    <a:pt x="6859" y="10026"/>
                    <a:pt x="7240" y="10026"/>
                    <a:pt x="7526" y="10193"/>
                  </a:cubicBezTo>
                  <a:close/>
                  <a:moveTo>
                    <a:pt x="7526" y="10193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g130e5ba7df1_1_50"/>
            <p:cNvSpPr/>
            <p:nvPr/>
          </p:nvSpPr>
          <p:spPr>
            <a:xfrm>
              <a:off x="6891237" y="1367334"/>
              <a:ext cx="86583" cy="43340"/>
            </a:xfrm>
            <a:custGeom>
              <a:avLst/>
              <a:gdLst/>
              <a:ahLst/>
              <a:cxnLst/>
              <a:rect l="l" t="t" r="r" b="b"/>
              <a:pathLst>
                <a:path w="1858" h="930" extrusionOk="0">
                  <a:moveTo>
                    <a:pt x="1691" y="1"/>
                  </a:moveTo>
                  <a:lnTo>
                    <a:pt x="191" y="1"/>
                  </a:lnTo>
                  <a:cubicBezTo>
                    <a:pt x="95" y="1"/>
                    <a:pt x="0" y="72"/>
                    <a:pt x="0" y="191"/>
                  </a:cubicBezTo>
                  <a:lnTo>
                    <a:pt x="0" y="739"/>
                  </a:lnTo>
                  <a:cubicBezTo>
                    <a:pt x="0" y="834"/>
                    <a:pt x="95" y="930"/>
                    <a:pt x="191" y="930"/>
                  </a:cubicBezTo>
                  <a:lnTo>
                    <a:pt x="1691" y="930"/>
                  </a:lnTo>
                  <a:cubicBezTo>
                    <a:pt x="1786" y="930"/>
                    <a:pt x="1858" y="834"/>
                    <a:pt x="1858" y="739"/>
                  </a:cubicBezTo>
                  <a:lnTo>
                    <a:pt x="1858" y="191"/>
                  </a:lnTo>
                  <a:cubicBezTo>
                    <a:pt x="1858" y="72"/>
                    <a:pt x="1786" y="1"/>
                    <a:pt x="1691" y="1"/>
                  </a:cubicBezTo>
                  <a:close/>
                  <a:moveTo>
                    <a:pt x="169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g130e5ba7df1_1_50"/>
            <p:cNvSpPr/>
            <p:nvPr/>
          </p:nvSpPr>
          <p:spPr>
            <a:xfrm>
              <a:off x="7203089" y="863512"/>
              <a:ext cx="62164" cy="463928"/>
            </a:xfrm>
            <a:custGeom>
              <a:avLst/>
              <a:gdLst/>
              <a:ahLst/>
              <a:cxnLst/>
              <a:rect l="l" t="t" r="r" b="b"/>
              <a:pathLst>
                <a:path w="1334" h="9955" extrusionOk="0">
                  <a:moveTo>
                    <a:pt x="1334" y="9955"/>
                  </a:moveTo>
                  <a:lnTo>
                    <a:pt x="1334" y="738"/>
                  </a:lnTo>
                  <a:cubicBezTo>
                    <a:pt x="1310" y="334"/>
                    <a:pt x="1000" y="0"/>
                    <a:pt x="595" y="0"/>
                  </a:cubicBezTo>
                  <a:lnTo>
                    <a:pt x="0" y="0"/>
                  </a:lnTo>
                  <a:cubicBezTo>
                    <a:pt x="334" y="0"/>
                    <a:pt x="834" y="524"/>
                    <a:pt x="834" y="929"/>
                  </a:cubicBezTo>
                  <a:lnTo>
                    <a:pt x="834" y="9835"/>
                  </a:lnTo>
                  <a:cubicBezTo>
                    <a:pt x="1000" y="9835"/>
                    <a:pt x="1167" y="9883"/>
                    <a:pt x="1310" y="9955"/>
                  </a:cubicBezTo>
                  <a:close/>
                  <a:moveTo>
                    <a:pt x="1334" y="9955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g130e5ba7df1_1_50"/>
            <p:cNvSpPr/>
            <p:nvPr/>
          </p:nvSpPr>
          <p:spPr>
            <a:xfrm>
              <a:off x="7184215" y="1107664"/>
              <a:ext cx="36674" cy="44412"/>
            </a:xfrm>
            <a:custGeom>
              <a:avLst/>
              <a:gdLst/>
              <a:ahLst/>
              <a:cxnLst/>
              <a:rect l="l" t="t" r="r" b="b"/>
              <a:pathLst>
                <a:path w="787" h="953" extrusionOk="0">
                  <a:moveTo>
                    <a:pt x="0" y="0"/>
                  </a:moveTo>
                  <a:lnTo>
                    <a:pt x="0" y="953"/>
                  </a:lnTo>
                  <a:lnTo>
                    <a:pt x="786" y="953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rgbClr val="D3C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g130e5ba7df1_1_50"/>
            <p:cNvSpPr/>
            <p:nvPr/>
          </p:nvSpPr>
          <p:spPr>
            <a:xfrm>
              <a:off x="7184215" y="1219743"/>
              <a:ext cx="36674" cy="44459"/>
            </a:xfrm>
            <a:custGeom>
              <a:avLst/>
              <a:gdLst/>
              <a:ahLst/>
              <a:cxnLst/>
              <a:rect l="l" t="t" r="r" b="b"/>
              <a:pathLst>
                <a:path w="787" h="954" extrusionOk="0">
                  <a:moveTo>
                    <a:pt x="0" y="1"/>
                  </a:moveTo>
                  <a:lnTo>
                    <a:pt x="0" y="953"/>
                  </a:lnTo>
                  <a:lnTo>
                    <a:pt x="786" y="953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rgbClr val="D3C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g130e5ba7df1_1_50"/>
            <p:cNvSpPr/>
            <p:nvPr/>
          </p:nvSpPr>
          <p:spPr>
            <a:xfrm>
              <a:off x="6942265" y="1367334"/>
              <a:ext cx="36674" cy="43340"/>
            </a:xfrm>
            <a:custGeom>
              <a:avLst/>
              <a:gdLst/>
              <a:ahLst/>
              <a:cxnLst/>
              <a:rect l="l" t="t" r="r" b="b"/>
              <a:pathLst>
                <a:path w="787" h="930" extrusionOk="0">
                  <a:moveTo>
                    <a:pt x="787" y="191"/>
                  </a:moveTo>
                  <a:cubicBezTo>
                    <a:pt x="787" y="72"/>
                    <a:pt x="691" y="1"/>
                    <a:pt x="596" y="1"/>
                  </a:cubicBezTo>
                  <a:lnTo>
                    <a:pt x="1" y="1"/>
                  </a:lnTo>
                  <a:cubicBezTo>
                    <a:pt x="96" y="1"/>
                    <a:pt x="191" y="72"/>
                    <a:pt x="191" y="191"/>
                  </a:cubicBezTo>
                  <a:lnTo>
                    <a:pt x="191" y="739"/>
                  </a:lnTo>
                  <a:cubicBezTo>
                    <a:pt x="191" y="834"/>
                    <a:pt x="96" y="930"/>
                    <a:pt x="1" y="930"/>
                  </a:cubicBezTo>
                  <a:lnTo>
                    <a:pt x="596" y="930"/>
                  </a:lnTo>
                  <a:cubicBezTo>
                    <a:pt x="691" y="930"/>
                    <a:pt x="787" y="834"/>
                    <a:pt x="787" y="739"/>
                  </a:cubicBezTo>
                  <a:close/>
                  <a:moveTo>
                    <a:pt x="787" y="191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g130e5ba7df1_1_50"/>
            <p:cNvSpPr/>
            <p:nvPr/>
          </p:nvSpPr>
          <p:spPr>
            <a:xfrm>
              <a:off x="6935601" y="851302"/>
              <a:ext cx="48883" cy="68832"/>
            </a:xfrm>
            <a:custGeom>
              <a:avLst/>
              <a:gdLst/>
              <a:ahLst/>
              <a:cxnLst/>
              <a:rect l="l" t="t" r="r" b="b"/>
              <a:pathLst>
                <a:path w="1049" h="1477" extrusionOk="0">
                  <a:moveTo>
                    <a:pt x="1049" y="1215"/>
                  </a:moveTo>
                  <a:lnTo>
                    <a:pt x="1049" y="95"/>
                  </a:lnTo>
                  <a:cubicBezTo>
                    <a:pt x="1049" y="48"/>
                    <a:pt x="1001" y="0"/>
                    <a:pt x="953" y="0"/>
                  </a:cubicBezTo>
                  <a:lnTo>
                    <a:pt x="239" y="0"/>
                  </a:lnTo>
                  <a:lnTo>
                    <a:pt x="1" y="738"/>
                  </a:lnTo>
                  <a:lnTo>
                    <a:pt x="239" y="1477"/>
                  </a:lnTo>
                  <a:lnTo>
                    <a:pt x="953" y="1477"/>
                  </a:lnTo>
                  <a:cubicBezTo>
                    <a:pt x="1001" y="1477"/>
                    <a:pt x="1049" y="1429"/>
                    <a:pt x="1049" y="1381"/>
                  </a:cubicBezTo>
                  <a:close/>
                  <a:moveTo>
                    <a:pt x="1049" y="1215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g130e5ba7df1_1_50"/>
            <p:cNvSpPr/>
            <p:nvPr/>
          </p:nvSpPr>
          <p:spPr>
            <a:xfrm>
              <a:off x="6833499" y="851302"/>
              <a:ext cx="86629" cy="69950"/>
            </a:xfrm>
            <a:custGeom>
              <a:avLst/>
              <a:gdLst/>
              <a:ahLst/>
              <a:cxnLst/>
              <a:rect l="l" t="t" r="r" b="b"/>
              <a:pathLst>
                <a:path w="1859" h="1501" extrusionOk="0">
                  <a:moveTo>
                    <a:pt x="1620" y="1500"/>
                  </a:moveTo>
                  <a:lnTo>
                    <a:pt x="1858" y="738"/>
                  </a:lnTo>
                  <a:lnTo>
                    <a:pt x="1620" y="0"/>
                  </a:lnTo>
                  <a:lnTo>
                    <a:pt x="977" y="0"/>
                  </a:lnTo>
                  <a:cubicBezTo>
                    <a:pt x="1" y="0"/>
                    <a:pt x="1" y="1500"/>
                    <a:pt x="977" y="1500"/>
                  </a:cubicBezTo>
                  <a:close/>
                  <a:moveTo>
                    <a:pt x="1620" y="150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g130e5ba7df1_1_50"/>
            <p:cNvSpPr/>
            <p:nvPr/>
          </p:nvSpPr>
          <p:spPr>
            <a:xfrm>
              <a:off x="6908992" y="851302"/>
              <a:ext cx="37746" cy="68832"/>
            </a:xfrm>
            <a:custGeom>
              <a:avLst/>
              <a:gdLst/>
              <a:ahLst/>
              <a:cxnLst/>
              <a:rect l="l" t="t" r="r" b="b"/>
              <a:pathLst>
                <a:path w="810" h="1477" extrusionOk="0">
                  <a:moveTo>
                    <a:pt x="0" y="0"/>
                  </a:moveTo>
                  <a:lnTo>
                    <a:pt x="0" y="1477"/>
                  </a:lnTo>
                  <a:lnTo>
                    <a:pt x="810" y="1477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g130e5ba7df1_1_50"/>
            <p:cNvSpPr/>
            <p:nvPr/>
          </p:nvSpPr>
          <p:spPr>
            <a:xfrm>
              <a:off x="6844636" y="874604"/>
              <a:ext cx="64401" cy="46649"/>
            </a:xfrm>
            <a:custGeom>
              <a:avLst/>
              <a:gdLst/>
              <a:ahLst/>
              <a:cxnLst/>
              <a:rect l="l" t="t" r="r" b="b"/>
              <a:pathLst>
                <a:path w="1382" h="1001" extrusionOk="0">
                  <a:moveTo>
                    <a:pt x="738" y="500"/>
                  </a:moveTo>
                  <a:cubicBezTo>
                    <a:pt x="429" y="500"/>
                    <a:pt x="143" y="310"/>
                    <a:pt x="48" y="0"/>
                  </a:cubicBezTo>
                  <a:cubicBezTo>
                    <a:pt x="24" y="72"/>
                    <a:pt x="0" y="167"/>
                    <a:pt x="0" y="238"/>
                  </a:cubicBezTo>
                  <a:cubicBezTo>
                    <a:pt x="0" y="643"/>
                    <a:pt x="333" y="977"/>
                    <a:pt x="738" y="1000"/>
                  </a:cubicBezTo>
                  <a:lnTo>
                    <a:pt x="1381" y="1000"/>
                  </a:lnTo>
                  <a:lnTo>
                    <a:pt x="1381" y="524"/>
                  </a:lnTo>
                  <a:close/>
                  <a:moveTo>
                    <a:pt x="738" y="50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g130e5ba7df1_1_50"/>
            <p:cNvSpPr/>
            <p:nvPr/>
          </p:nvSpPr>
          <p:spPr>
            <a:xfrm>
              <a:off x="6908992" y="897905"/>
              <a:ext cx="37746" cy="22229"/>
            </a:xfrm>
            <a:custGeom>
              <a:avLst/>
              <a:gdLst/>
              <a:ahLst/>
              <a:cxnLst/>
              <a:rect l="l" t="t" r="r" b="b"/>
              <a:pathLst>
                <a:path w="810" h="477" extrusionOk="0">
                  <a:moveTo>
                    <a:pt x="0" y="0"/>
                  </a:moveTo>
                  <a:lnTo>
                    <a:pt x="0" y="477"/>
                  </a:lnTo>
                  <a:lnTo>
                    <a:pt x="810" y="477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g130e5ba7df1_1_50"/>
            <p:cNvSpPr/>
            <p:nvPr/>
          </p:nvSpPr>
          <p:spPr>
            <a:xfrm>
              <a:off x="6946692" y="894550"/>
              <a:ext cx="37793" cy="26703"/>
            </a:xfrm>
            <a:custGeom>
              <a:avLst/>
              <a:gdLst/>
              <a:ahLst/>
              <a:cxnLst/>
              <a:rect l="l" t="t" r="r" b="b"/>
              <a:pathLst>
                <a:path w="811" h="573" extrusionOk="0">
                  <a:moveTo>
                    <a:pt x="811" y="287"/>
                  </a:moveTo>
                  <a:lnTo>
                    <a:pt x="811" y="1"/>
                  </a:lnTo>
                  <a:cubicBezTo>
                    <a:pt x="811" y="49"/>
                    <a:pt x="763" y="96"/>
                    <a:pt x="715" y="96"/>
                  </a:cubicBezTo>
                  <a:lnTo>
                    <a:pt x="1" y="96"/>
                  </a:lnTo>
                  <a:lnTo>
                    <a:pt x="1" y="572"/>
                  </a:lnTo>
                  <a:lnTo>
                    <a:pt x="692" y="572"/>
                  </a:lnTo>
                  <a:cubicBezTo>
                    <a:pt x="763" y="572"/>
                    <a:pt x="811" y="525"/>
                    <a:pt x="811" y="453"/>
                  </a:cubicBezTo>
                  <a:close/>
                  <a:moveTo>
                    <a:pt x="811" y="287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g130e5ba7df1_1_50"/>
            <p:cNvSpPr/>
            <p:nvPr/>
          </p:nvSpPr>
          <p:spPr>
            <a:xfrm>
              <a:off x="7183097" y="1321849"/>
              <a:ext cx="122139" cy="88824"/>
            </a:xfrm>
            <a:custGeom>
              <a:avLst/>
              <a:gdLst/>
              <a:ahLst/>
              <a:cxnLst/>
              <a:rect l="l" t="t" r="r" b="b"/>
              <a:pathLst>
                <a:path w="2621" h="1906" extrusionOk="0">
                  <a:moveTo>
                    <a:pt x="1739" y="120"/>
                  </a:moveTo>
                  <a:cubicBezTo>
                    <a:pt x="1596" y="48"/>
                    <a:pt x="1429" y="0"/>
                    <a:pt x="1286" y="0"/>
                  </a:cubicBezTo>
                  <a:cubicBezTo>
                    <a:pt x="0" y="0"/>
                    <a:pt x="0" y="1906"/>
                    <a:pt x="1286" y="1906"/>
                  </a:cubicBezTo>
                  <a:lnTo>
                    <a:pt x="1286" y="1906"/>
                  </a:lnTo>
                  <a:cubicBezTo>
                    <a:pt x="2263" y="1906"/>
                    <a:pt x="2620" y="596"/>
                    <a:pt x="1739" y="120"/>
                  </a:cubicBezTo>
                  <a:close/>
                  <a:moveTo>
                    <a:pt x="1739" y="12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g130e5ba7df1_1_50"/>
            <p:cNvSpPr/>
            <p:nvPr/>
          </p:nvSpPr>
          <p:spPr>
            <a:xfrm>
              <a:off x="7227507" y="1321849"/>
              <a:ext cx="59928" cy="88824"/>
            </a:xfrm>
            <a:custGeom>
              <a:avLst/>
              <a:gdLst/>
              <a:ahLst/>
              <a:cxnLst/>
              <a:rect l="l" t="t" r="r" b="b"/>
              <a:pathLst>
                <a:path w="1286" h="1906" extrusionOk="0">
                  <a:moveTo>
                    <a:pt x="1286" y="953"/>
                  </a:moveTo>
                  <a:cubicBezTo>
                    <a:pt x="1286" y="596"/>
                    <a:pt x="1095" y="286"/>
                    <a:pt x="810" y="120"/>
                  </a:cubicBezTo>
                  <a:lnTo>
                    <a:pt x="810" y="120"/>
                  </a:lnTo>
                  <a:cubicBezTo>
                    <a:pt x="643" y="48"/>
                    <a:pt x="500" y="0"/>
                    <a:pt x="333" y="0"/>
                  </a:cubicBezTo>
                  <a:cubicBezTo>
                    <a:pt x="214" y="0"/>
                    <a:pt x="95" y="24"/>
                    <a:pt x="0" y="48"/>
                  </a:cubicBezTo>
                  <a:cubicBezTo>
                    <a:pt x="119" y="72"/>
                    <a:pt x="238" y="120"/>
                    <a:pt x="333" y="167"/>
                  </a:cubicBezTo>
                  <a:lnTo>
                    <a:pt x="333" y="167"/>
                  </a:lnTo>
                  <a:cubicBezTo>
                    <a:pt x="1048" y="572"/>
                    <a:pt x="953" y="1620"/>
                    <a:pt x="191" y="1882"/>
                  </a:cubicBezTo>
                  <a:cubicBezTo>
                    <a:pt x="238" y="1906"/>
                    <a:pt x="286" y="1906"/>
                    <a:pt x="333" y="1882"/>
                  </a:cubicBezTo>
                  <a:lnTo>
                    <a:pt x="333" y="1882"/>
                  </a:lnTo>
                  <a:cubicBezTo>
                    <a:pt x="857" y="1882"/>
                    <a:pt x="1262" y="1453"/>
                    <a:pt x="1262" y="929"/>
                  </a:cubicBezTo>
                  <a:close/>
                  <a:moveTo>
                    <a:pt x="1286" y="953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g130e5ba7df1_1_50"/>
            <p:cNvSpPr/>
            <p:nvPr/>
          </p:nvSpPr>
          <p:spPr>
            <a:xfrm>
              <a:off x="7230816" y="1357361"/>
              <a:ext cx="20038" cy="16684"/>
            </a:xfrm>
            <a:custGeom>
              <a:avLst/>
              <a:gdLst/>
              <a:ahLst/>
              <a:cxnLst/>
              <a:rect l="l" t="t" r="r" b="b"/>
              <a:pathLst>
                <a:path w="430" h="358" extrusionOk="0">
                  <a:moveTo>
                    <a:pt x="262" y="1"/>
                  </a:moveTo>
                  <a:cubicBezTo>
                    <a:pt x="0" y="1"/>
                    <a:pt x="0" y="358"/>
                    <a:pt x="262" y="358"/>
                  </a:cubicBezTo>
                  <a:cubicBezTo>
                    <a:pt x="358" y="358"/>
                    <a:pt x="429" y="286"/>
                    <a:pt x="429" y="191"/>
                  </a:cubicBezTo>
                  <a:cubicBezTo>
                    <a:pt x="429" y="72"/>
                    <a:pt x="358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2" name="Google Shape;2272;g130e5ba7df1_1_50"/>
          <p:cNvGrpSpPr/>
          <p:nvPr/>
        </p:nvGrpSpPr>
        <p:grpSpPr>
          <a:xfrm>
            <a:off x="7404800" y="2045159"/>
            <a:ext cx="1498200" cy="2646016"/>
            <a:chOff x="7176200" y="2045159"/>
            <a:chExt cx="1498200" cy="2646016"/>
          </a:xfrm>
        </p:grpSpPr>
        <p:sp>
          <p:nvSpPr>
            <p:cNvPr id="2273" name="Google Shape;2273;g130e5ba7df1_1_50"/>
            <p:cNvSpPr/>
            <p:nvPr/>
          </p:nvSpPr>
          <p:spPr>
            <a:xfrm>
              <a:off x="7176200" y="4553775"/>
              <a:ext cx="1498200" cy="137400"/>
            </a:xfrm>
            <a:prstGeom prst="ellipse">
              <a:avLst/>
            </a:prstGeom>
            <a:solidFill>
              <a:srgbClr val="556BD0">
                <a:alpha val="4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g130e5ba7df1_1_50"/>
            <p:cNvSpPr/>
            <p:nvPr/>
          </p:nvSpPr>
          <p:spPr>
            <a:xfrm>
              <a:off x="7421236" y="3419428"/>
              <a:ext cx="1008173" cy="114335"/>
            </a:xfrm>
            <a:custGeom>
              <a:avLst/>
              <a:gdLst/>
              <a:ahLst/>
              <a:cxnLst/>
              <a:rect l="l" t="t" r="r" b="b"/>
              <a:pathLst>
                <a:path w="17900" h="2030" extrusionOk="0">
                  <a:moveTo>
                    <a:pt x="1" y="1"/>
                  </a:moveTo>
                  <a:lnTo>
                    <a:pt x="1" y="2029"/>
                  </a:lnTo>
                  <a:lnTo>
                    <a:pt x="17899" y="2029"/>
                  </a:lnTo>
                  <a:lnTo>
                    <a:pt x="178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g130e5ba7df1_1_50"/>
            <p:cNvSpPr/>
            <p:nvPr/>
          </p:nvSpPr>
          <p:spPr>
            <a:xfrm>
              <a:off x="7802989" y="2439022"/>
              <a:ext cx="244609" cy="270630"/>
            </a:xfrm>
            <a:custGeom>
              <a:avLst/>
              <a:gdLst/>
              <a:ahLst/>
              <a:cxnLst/>
              <a:rect l="l" t="t" r="r" b="b"/>
              <a:pathLst>
                <a:path w="4343" h="4805" extrusionOk="0">
                  <a:moveTo>
                    <a:pt x="1" y="0"/>
                  </a:moveTo>
                  <a:lnTo>
                    <a:pt x="1" y="4804"/>
                  </a:lnTo>
                  <a:lnTo>
                    <a:pt x="4343" y="4804"/>
                  </a:lnTo>
                  <a:lnTo>
                    <a:pt x="43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g130e5ba7df1_1_50"/>
            <p:cNvSpPr/>
            <p:nvPr/>
          </p:nvSpPr>
          <p:spPr>
            <a:xfrm>
              <a:off x="7742781" y="2685940"/>
              <a:ext cx="365082" cy="23712"/>
            </a:xfrm>
            <a:custGeom>
              <a:avLst/>
              <a:gdLst/>
              <a:ahLst/>
              <a:cxnLst/>
              <a:rect l="l" t="t" r="r" b="b"/>
              <a:pathLst>
                <a:path w="6482" h="421" extrusionOk="0">
                  <a:moveTo>
                    <a:pt x="1" y="1"/>
                  </a:moveTo>
                  <a:lnTo>
                    <a:pt x="1" y="420"/>
                  </a:lnTo>
                  <a:lnTo>
                    <a:pt x="6481" y="420"/>
                  </a:lnTo>
                  <a:lnTo>
                    <a:pt x="64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g130e5ba7df1_1_50"/>
            <p:cNvSpPr/>
            <p:nvPr/>
          </p:nvSpPr>
          <p:spPr>
            <a:xfrm>
              <a:off x="7528699" y="2088189"/>
              <a:ext cx="793190" cy="538105"/>
            </a:xfrm>
            <a:custGeom>
              <a:avLst/>
              <a:gdLst/>
              <a:ahLst/>
              <a:cxnLst/>
              <a:rect l="l" t="t" r="r" b="b"/>
              <a:pathLst>
                <a:path w="14083" h="9554" extrusionOk="0">
                  <a:moveTo>
                    <a:pt x="634" y="1"/>
                  </a:moveTo>
                  <a:cubicBezTo>
                    <a:pt x="286" y="1"/>
                    <a:pt x="1" y="314"/>
                    <a:pt x="1" y="696"/>
                  </a:cubicBezTo>
                  <a:lnTo>
                    <a:pt x="1" y="8856"/>
                  </a:lnTo>
                  <a:cubicBezTo>
                    <a:pt x="1" y="9240"/>
                    <a:pt x="286" y="9553"/>
                    <a:pt x="634" y="9553"/>
                  </a:cubicBezTo>
                  <a:lnTo>
                    <a:pt x="13450" y="9553"/>
                  </a:lnTo>
                  <a:cubicBezTo>
                    <a:pt x="13798" y="9553"/>
                    <a:pt x="14083" y="9240"/>
                    <a:pt x="14083" y="8856"/>
                  </a:cubicBezTo>
                  <a:lnTo>
                    <a:pt x="14083" y="696"/>
                  </a:lnTo>
                  <a:cubicBezTo>
                    <a:pt x="14083" y="314"/>
                    <a:pt x="13798" y="1"/>
                    <a:pt x="134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g130e5ba7df1_1_50"/>
            <p:cNvSpPr/>
            <p:nvPr/>
          </p:nvSpPr>
          <p:spPr>
            <a:xfrm>
              <a:off x="7528699" y="2045159"/>
              <a:ext cx="793190" cy="538049"/>
            </a:xfrm>
            <a:custGeom>
              <a:avLst/>
              <a:gdLst/>
              <a:ahLst/>
              <a:cxnLst/>
              <a:rect l="l" t="t" r="r" b="b"/>
              <a:pathLst>
                <a:path w="14083" h="9553" extrusionOk="0">
                  <a:moveTo>
                    <a:pt x="634" y="0"/>
                  </a:moveTo>
                  <a:cubicBezTo>
                    <a:pt x="286" y="0"/>
                    <a:pt x="1" y="314"/>
                    <a:pt x="1" y="696"/>
                  </a:cubicBezTo>
                  <a:lnTo>
                    <a:pt x="1" y="8856"/>
                  </a:lnTo>
                  <a:cubicBezTo>
                    <a:pt x="1" y="9238"/>
                    <a:pt x="286" y="9553"/>
                    <a:pt x="634" y="9553"/>
                  </a:cubicBezTo>
                  <a:lnTo>
                    <a:pt x="13450" y="9553"/>
                  </a:lnTo>
                  <a:cubicBezTo>
                    <a:pt x="13798" y="9553"/>
                    <a:pt x="14083" y="9238"/>
                    <a:pt x="14083" y="8856"/>
                  </a:cubicBezTo>
                  <a:lnTo>
                    <a:pt x="14083" y="696"/>
                  </a:lnTo>
                  <a:cubicBezTo>
                    <a:pt x="14083" y="314"/>
                    <a:pt x="13798" y="0"/>
                    <a:pt x="13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g130e5ba7df1_1_50"/>
            <p:cNvSpPr/>
            <p:nvPr/>
          </p:nvSpPr>
          <p:spPr>
            <a:xfrm>
              <a:off x="7557311" y="2080192"/>
              <a:ext cx="735966" cy="494624"/>
            </a:xfrm>
            <a:custGeom>
              <a:avLst/>
              <a:gdLst/>
              <a:ahLst/>
              <a:cxnLst/>
              <a:rect l="l" t="t" r="r" b="b"/>
              <a:pathLst>
                <a:path w="13067" h="8782" extrusionOk="0">
                  <a:moveTo>
                    <a:pt x="382" y="1"/>
                  </a:moveTo>
                  <a:cubicBezTo>
                    <a:pt x="171" y="1"/>
                    <a:pt x="1" y="188"/>
                    <a:pt x="1" y="419"/>
                  </a:cubicBezTo>
                  <a:lnTo>
                    <a:pt x="1" y="8365"/>
                  </a:lnTo>
                  <a:cubicBezTo>
                    <a:pt x="1" y="8594"/>
                    <a:pt x="171" y="8782"/>
                    <a:pt x="382" y="8782"/>
                  </a:cubicBezTo>
                  <a:lnTo>
                    <a:pt x="12686" y="8782"/>
                  </a:lnTo>
                  <a:cubicBezTo>
                    <a:pt x="12896" y="8782"/>
                    <a:pt x="13065" y="8594"/>
                    <a:pt x="13065" y="8365"/>
                  </a:cubicBezTo>
                  <a:lnTo>
                    <a:pt x="13067" y="419"/>
                  </a:lnTo>
                  <a:cubicBezTo>
                    <a:pt x="13067" y="188"/>
                    <a:pt x="12896" y="1"/>
                    <a:pt x="126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g130e5ba7df1_1_50"/>
            <p:cNvSpPr/>
            <p:nvPr/>
          </p:nvSpPr>
          <p:spPr>
            <a:xfrm>
              <a:off x="7620448" y="2114098"/>
              <a:ext cx="324587" cy="238469"/>
            </a:xfrm>
            <a:custGeom>
              <a:avLst/>
              <a:gdLst/>
              <a:ahLst/>
              <a:cxnLst/>
              <a:rect l="l" t="t" r="r" b="b"/>
              <a:pathLst>
                <a:path w="5763" h="4234" extrusionOk="0">
                  <a:moveTo>
                    <a:pt x="1" y="0"/>
                  </a:moveTo>
                  <a:lnTo>
                    <a:pt x="1" y="4233"/>
                  </a:lnTo>
                  <a:lnTo>
                    <a:pt x="5763" y="4233"/>
                  </a:lnTo>
                  <a:lnTo>
                    <a:pt x="5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g130e5ba7df1_1_50"/>
            <p:cNvSpPr/>
            <p:nvPr/>
          </p:nvSpPr>
          <p:spPr>
            <a:xfrm>
              <a:off x="7793471" y="2132121"/>
              <a:ext cx="137371" cy="25007"/>
            </a:xfrm>
            <a:custGeom>
              <a:avLst/>
              <a:gdLst/>
              <a:ahLst/>
              <a:cxnLst/>
              <a:rect l="l" t="t" r="r" b="b"/>
              <a:pathLst>
                <a:path w="2439" h="444" extrusionOk="0">
                  <a:moveTo>
                    <a:pt x="1" y="1"/>
                  </a:moveTo>
                  <a:lnTo>
                    <a:pt x="1" y="443"/>
                  </a:lnTo>
                  <a:lnTo>
                    <a:pt x="2439" y="443"/>
                  </a:lnTo>
                  <a:lnTo>
                    <a:pt x="24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g130e5ba7df1_1_50"/>
            <p:cNvSpPr/>
            <p:nvPr/>
          </p:nvSpPr>
          <p:spPr>
            <a:xfrm>
              <a:off x="7632389" y="2172504"/>
              <a:ext cx="296876" cy="25007"/>
            </a:xfrm>
            <a:custGeom>
              <a:avLst/>
              <a:gdLst/>
              <a:ahLst/>
              <a:cxnLst/>
              <a:rect l="l" t="t" r="r" b="b"/>
              <a:pathLst>
                <a:path w="5271" h="444" extrusionOk="0">
                  <a:moveTo>
                    <a:pt x="1" y="1"/>
                  </a:moveTo>
                  <a:lnTo>
                    <a:pt x="1" y="443"/>
                  </a:lnTo>
                  <a:lnTo>
                    <a:pt x="5270" y="443"/>
                  </a:lnTo>
                  <a:lnTo>
                    <a:pt x="52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g130e5ba7df1_1_50"/>
            <p:cNvSpPr/>
            <p:nvPr/>
          </p:nvSpPr>
          <p:spPr>
            <a:xfrm>
              <a:off x="7632389" y="2212944"/>
              <a:ext cx="296876" cy="24951"/>
            </a:xfrm>
            <a:custGeom>
              <a:avLst/>
              <a:gdLst/>
              <a:ahLst/>
              <a:cxnLst/>
              <a:rect l="l" t="t" r="r" b="b"/>
              <a:pathLst>
                <a:path w="5271" h="443" extrusionOk="0">
                  <a:moveTo>
                    <a:pt x="1" y="0"/>
                  </a:moveTo>
                  <a:lnTo>
                    <a:pt x="1" y="442"/>
                  </a:lnTo>
                  <a:lnTo>
                    <a:pt x="5270" y="442"/>
                  </a:lnTo>
                  <a:lnTo>
                    <a:pt x="52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g130e5ba7df1_1_50"/>
            <p:cNvSpPr/>
            <p:nvPr/>
          </p:nvSpPr>
          <p:spPr>
            <a:xfrm>
              <a:off x="7632389" y="2253327"/>
              <a:ext cx="296876" cy="24951"/>
            </a:xfrm>
            <a:custGeom>
              <a:avLst/>
              <a:gdLst/>
              <a:ahLst/>
              <a:cxnLst/>
              <a:rect l="l" t="t" r="r" b="b"/>
              <a:pathLst>
                <a:path w="5271" h="443" extrusionOk="0">
                  <a:moveTo>
                    <a:pt x="1" y="0"/>
                  </a:moveTo>
                  <a:lnTo>
                    <a:pt x="1" y="443"/>
                  </a:lnTo>
                  <a:lnTo>
                    <a:pt x="5270" y="443"/>
                  </a:lnTo>
                  <a:lnTo>
                    <a:pt x="52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g130e5ba7df1_1_50"/>
            <p:cNvSpPr/>
            <p:nvPr/>
          </p:nvSpPr>
          <p:spPr>
            <a:xfrm>
              <a:off x="8000118" y="2121870"/>
              <a:ext cx="230021" cy="419096"/>
            </a:xfrm>
            <a:custGeom>
              <a:avLst/>
              <a:gdLst/>
              <a:ahLst/>
              <a:cxnLst/>
              <a:rect l="l" t="t" r="r" b="b"/>
              <a:pathLst>
                <a:path w="4084" h="7441" extrusionOk="0">
                  <a:moveTo>
                    <a:pt x="1" y="1"/>
                  </a:moveTo>
                  <a:lnTo>
                    <a:pt x="1" y="595"/>
                  </a:lnTo>
                  <a:lnTo>
                    <a:pt x="4084" y="595"/>
                  </a:lnTo>
                  <a:lnTo>
                    <a:pt x="4084" y="1"/>
                  </a:lnTo>
                  <a:close/>
                  <a:moveTo>
                    <a:pt x="1" y="1142"/>
                  </a:moveTo>
                  <a:lnTo>
                    <a:pt x="1" y="1736"/>
                  </a:lnTo>
                  <a:lnTo>
                    <a:pt x="4084" y="1736"/>
                  </a:lnTo>
                  <a:lnTo>
                    <a:pt x="4084" y="1142"/>
                  </a:lnTo>
                  <a:close/>
                  <a:moveTo>
                    <a:pt x="1" y="2283"/>
                  </a:moveTo>
                  <a:lnTo>
                    <a:pt x="1" y="2877"/>
                  </a:lnTo>
                  <a:lnTo>
                    <a:pt x="4084" y="2877"/>
                  </a:lnTo>
                  <a:lnTo>
                    <a:pt x="4084" y="2283"/>
                  </a:lnTo>
                  <a:close/>
                  <a:moveTo>
                    <a:pt x="1" y="3422"/>
                  </a:moveTo>
                  <a:lnTo>
                    <a:pt x="1" y="4018"/>
                  </a:lnTo>
                  <a:lnTo>
                    <a:pt x="4084" y="4018"/>
                  </a:lnTo>
                  <a:lnTo>
                    <a:pt x="4084" y="3422"/>
                  </a:lnTo>
                  <a:close/>
                  <a:moveTo>
                    <a:pt x="1" y="4565"/>
                  </a:moveTo>
                  <a:lnTo>
                    <a:pt x="1" y="5159"/>
                  </a:lnTo>
                  <a:lnTo>
                    <a:pt x="4084" y="5159"/>
                  </a:lnTo>
                  <a:lnTo>
                    <a:pt x="4084" y="4565"/>
                  </a:lnTo>
                  <a:close/>
                  <a:moveTo>
                    <a:pt x="1" y="5704"/>
                  </a:moveTo>
                  <a:lnTo>
                    <a:pt x="1" y="6298"/>
                  </a:lnTo>
                  <a:lnTo>
                    <a:pt x="4084" y="6298"/>
                  </a:lnTo>
                  <a:lnTo>
                    <a:pt x="4084" y="5704"/>
                  </a:lnTo>
                  <a:close/>
                  <a:moveTo>
                    <a:pt x="1" y="6847"/>
                  </a:moveTo>
                  <a:lnTo>
                    <a:pt x="1" y="7441"/>
                  </a:lnTo>
                  <a:lnTo>
                    <a:pt x="4084" y="7441"/>
                  </a:lnTo>
                  <a:lnTo>
                    <a:pt x="4084" y="684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g130e5ba7df1_1_50"/>
            <p:cNvSpPr/>
            <p:nvPr/>
          </p:nvSpPr>
          <p:spPr>
            <a:xfrm>
              <a:off x="7620448" y="2443697"/>
              <a:ext cx="112814" cy="61448"/>
            </a:xfrm>
            <a:custGeom>
              <a:avLst/>
              <a:gdLst/>
              <a:ahLst/>
              <a:cxnLst/>
              <a:rect l="l" t="t" r="r" b="b"/>
              <a:pathLst>
                <a:path w="2003" h="1091" extrusionOk="0">
                  <a:moveTo>
                    <a:pt x="1598" y="1"/>
                  </a:moveTo>
                  <a:cubicBezTo>
                    <a:pt x="1573" y="1"/>
                    <a:pt x="1550" y="17"/>
                    <a:pt x="1543" y="42"/>
                  </a:cubicBezTo>
                  <a:lnTo>
                    <a:pt x="1299" y="640"/>
                  </a:lnTo>
                  <a:lnTo>
                    <a:pt x="1209" y="840"/>
                  </a:lnTo>
                  <a:lnTo>
                    <a:pt x="1043" y="288"/>
                  </a:lnTo>
                  <a:cubicBezTo>
                    <a:pt x="1034" y="261"/>
                    <a:pt x="1012" y="242"/>
                    <a:pt x="983" y="241"/>
                  </a:cubicBezTo>
                  <a:cubicBezTo>
                    <a:pt x="957" y="242"/>
                    <a:pt x="933" y="256"/>
                    <a:pt x="921" y="281"/>
                  </a:cubicBezTo>
                  <a:lnTo>
                    <a:pt x="744" y="707"/>
                  </a:lnTo>
                  <a:lnTo>
                    <a:pt x="65" y="707"/>
                  </a:lnTo>
                  <a:cubicBezTo>
                    <a:pt x="29" y="707"/>
                    <a:pt x="1" y="737"/>
                    <a:pt x="1" y="773"/>
                  </a:cubicBezTo>
                  <a:cubicBezTo>
                    <a:pt x="1" y="809"/>
                    <a:pt x="29" y="838"/>
                    <a:pt x="65" y="838"/>
                  </a:cubicBezTo>
                  <a:lnTo>
                    <a:pt x="788" y="838"/>
                  </a:lnTo>
                  <a:cubicBezTo>
                    <a:pt x="814" y="838"/>
                    <a:pt x="837" y="822"/>
                    <a:pt x="848" y="798"/>
                  </a:cubicBezTo>
                  <a:lnTo>
                    <a:pt x="971" y="498"/>
                  </a:lnTo>
                  <a:lnTo>
                    <a:pt x="1135" y="1045"/>
                  </a:lnTo>
                  <a:cubicBezTo>
                    <a:pt x="1142" y="1071"/>
                    <a:pt x="1166" y="1090"/>
                    <a:pt x="1193" y="1091"/>
                  </a:cubicBezTo>
                  <a:lnTo>
                    <a:pt x="1196" y="1091"/>
                  </a:lnTo>
                  <a:cubicBezTo>
                    <a:pt x="1222" y="1091"/>
                    <a:pt x="1245" y="1075"/>
                    <a:pt x="1255" y="1052"/>
                  </a:cubicBezTo>
                  <a:lnTo>
                    <a:pt x="1418" y="690"/>
                  </a:lnTo>
                  <a:lnTo>
                    <a:pt x="1584" y="281"/>
                  </a:lnTo>
                  <a:lnTo>
                    <a:pt x="1727" y="902"/>
                  </a:lnTo>
                  <a:cubicBezTo>
                    <a:pt x="1732" y="924"/>
                    <a:pt x="1749" y="941"/>
                    <a:pt x="1770" y="946"/>
                  </a:cubicBezTo>
                  <a:cubicBezTo>
                    <a:pt x="1778" y="950"/>
                    <a:pt x="1786" y="951"/>
                    <a:pt x="1794" y="951"/>
                  </a:cubicBezTo>
                  <a:cubicBezTo>
                    <a:pt x="1808" y="951"/>
                    <a:pt x="1821" y="947"/>
                    <a:pt x="1832" y="938"/>
                  </a:cubicBezTo>
                  <a:lnTo>
                    <a:pt x="1971" y="823"/>
                  </a:lnTo>
                  <a:cubicBezTo>
                    <a:pt x="1998" y="800"/>
                    <a:pt x="2002" y="759"/>
                    <a:pt x="1981" y="732"/>
                  </a:cubicBezTo>
                  <a:cubicBezTo>
                    <a:pt x="1968" y="716"/>
                    <a:pt x="1949" y="708"/>
                    <a:pt x="1931" y="708"/>
                  </a:cubicBezTo>
                  <a:cubicBezTo>
                    <a:pt x="1916" y="708"/>
                    <a:pt x="1901" y="713"/>
                    <a:pt x="1889" y="723"/>
                  </a:cubicBezTo>
                  <a:lnTo>
                    <a:pt x="1830" y="770"/>
                  </a:lnTo>
                  <a:lnTo>
                    <a:pt x="1666" y="52"/>
                  </a:lnTo>
                  <a:cubicBezTo>
                    <a:pt x="1660" y="23"/>
                    <a:pt x="1636" y="3"/>
                    <a:pt x="1607" y="2"/>
                  </a:cubicBezTo>
                  <a:cubicBezTo>
                    <a:pt x="1604" y="1"/>
                    <a:pt x="1601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g130e5ba7df1_1_50"/>
            <p:cNvSpPr/>
            <p:nvPr/>
          </p:nvSpPr>
          <p:spPr>
            <a:xfrm>
              <a:off x="7725433" y="2443753"/>
              <a:ext cx="114109" cy="61392"/>
            </a:xfrm>
            <a:custGeom>
              <a:avLst/>
              <a:gdLst/>
              <a:ahLst/>
              <a:cxnLst/>
              <a:rect l="l" t="t" r="r" b="b"/>
              <a:pathLst>
                <a:path w="2026" h="1090" extrusionOk="0">
                  <a:moveTo>
                    <a:pt x="1602" y="0"/>
                  </a:moveTo>
                  <a:cubicBezTo>
                    <a:pt x="1576" y="0"/>
                    <a:pt x="1552" y="16"/>
                    <a:pt x="1542" y="41"/>
                  </a:cubicBezTo>
                  <a:lnTo>
                    <a:pt x="1301" y="639"/>
                  </a:lnTo>
                  <a:lnTo>
                    <a:pt x="1210" y="839"/>
                  </a:lnTo>
                  <a:lnTo>
                    <a:pt x="1043" y="287"/>
                  </a:lnTo>
                  <a:cubicBezTo>
                    <a:pt x="1036" y="260"/>
                    <a:pt x="1011" y="241"/>
                    <a:pt x="984" y="240"/>
                  </a:cubicBezTo>
                  <a:cubicBezTo>
                    <a:pt x="957" y="240"/>
                    <a:pt x="933" y="255"/>
                    <a:pt x="921" y="280"/>
                  </a:cubicBezTo>
                  <a:lnTo>
                    <a:pt x="745" y="706"/>
                  </a:lnTo>
                  <a:lnTo>
                    <a:pt x="67" y="706"/>
                  </a:lnTo>
                  <a:cubicBezTo>
                    <a:pt x="31" y="706"/>
                    <a:pt x="1" y="736"/>
                    <a:pt x="1" y="772"/>
                  </a:cubicBezTo>
                  <a:cubicBezTo>
                    <a:pt x="2" y="808"/>
                    <a:pt x="31" y="837"/>
                    <a:pt x="67" y="837"/>
                  </a:cubicBezTo>
                  <a:lnTo>
                    <a:pt x="788" y="837"/>
                  </a:lnTo>
                  <a:cubicBezTo>
                    <a:pt x="814" y="837"/>
                    <a:pt x="838" y="821"/>
                    <a:pt x="848" y="797"/>
                  </a:cubicBezTo>
                  <a:lnTo>
                    <a:pt x="971" y="497"/>
                  </a:lnTo>
                  <a:lnTo>
                    <a:pt x="1135" y="1044"/>
                  </a:lnTo>
                  <a:cubicBezTo>
                    <a:pt x="1143" y="1070"/>
                    <a:pt x="1166" y="1089"/>
                    <a:pt x="1193" y="1090"/>
                  </a:cubicBezTo>
                  <a:lnTo>
                    <a:pt x="1197" y="1090"/>
                  </a:lnTo>
                  <a:cubicBezTo>
                    <a:pt x="1223" y="1090"/>
                    <a:pt x="1246" y="1074"/>
                    <a:pt x="1256" y="1051"/>
                  </a:cubicBezTo>
                  <a:lnTo>
                    <a:pt x="1419" y="689"/>
                  </a:lnTo>
                  <a:lnTo>
                    <a:pt x="1585" y="280"/>
                  </a:lnTo>
                  <a:lnTo>
                    <a:pt x="1729" y="900"/>
                  </a:lnTo>
                  <a:cubicBezTo>
                    <a:pt x="1736" y="931"/>
                    <a:pt x="1764" y="949"/>
                    <a:pt x="1792" y="949"/>
                  </a:cubicBezTo>
                  <a:cubicBezTo>
                    <a:pt x="1806" y="949"/>
                    <a:pt x="1821" y="945"/>
                    <a:pt x="1833" y="935"/>
                  </a:cubicBezTo>
                  <a:lnTo>
                    <a:pt x="1972" y="822"/>
                  </a:lnTo>
                  <a:cubicBezTo>
                    <a:pt x="2026" y="778"/>
                    <a:pt x="1984" y="705"/>
                    <a:pt x="1931" y="705"/>
                  </a:cubicBezTo>
                  <a:cubicBezTo>
                    <a:pt x="1918" y="705"/>
                    <a:pt x="1904" y="710"/>
                    <a:pt x="1890" y="721"/>
                  </a:cubicBezTo>
                  <a:lnTo>
                    <a:pt x="1832" y="769"/>
                  </a:lnTo>
                  <a:lnTo>
                    <a:pt x="1666" y="51"/>
                  </a:lnTo>
                  <a:cubicBezTo>
                    <a:pt x="1660" y="22"/>
                    <a:pt x="1636" y="2"/>
                    <a:pt x="1608" y="1"/>
                  </a:cubicBezTo>
                  <a:cubicBezTo>
                    <a:pt x="1606" y="0"/>
                    <a:pt x="1604" y="0"/>
                    <a:pt x="1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g130e5ba7df1_1_50"/>
            <p:cNvSpPr/>
            <p:nvPr/>
          </p:nvSpPr>
          <p:spPr>
            <a:xfrm>
              <a:off x="7830531" y="2443697"/>
              <a:ext cx="112814" cy="61448"/>
            </a:xfrm>
            <a:custGeom>
              <a:avLst/>
              <a:gdLst/>
              <a:ahLst/>
              <a:cxnLst/>
              <a:rect l="l" t="t" r="r" b="b"/>
              <a:pathLst>
                <a:path w="2003" h="1091" extrusionOk="0">
                  <a:moveTo>
                    <a:pt x="1597" y="1"/>
                  </a:moveTo>
                  <a:cubicBezTo>
                    <a:pt x="1572" y="1"/>
                    <a:pt x="1551" y="17"/>
                    <a:pt x="1542" y="42"/>
                  </a:cubicBezTo>
                  <a:lnTo>
                    <a:pt x="1300" y="640"/>
                  </a:lnTo>
                  <a:lnTo>
                    <a:pt x="1208" y="840"/>
                  </a:lnTo>
                  <a:lnTo>
                    <a:pt x="1042" y="288"/>
                  </a:lnTo>
                  <a:cubicBezTo>
                    <a:pt x="1034" y="261"/>
                    <a:pt x="1011" y="242"/>
                    <a:pt x="983" y="241"/>
                  </a:cubicBezTo>
                  <a:cubicBezTo>
                    <a:pt x="956" y="241"/>
                    <a:pt x="932" y="256"/>
                    <a:pt x="920" y="281"/>
                  </a:cubicBezTo>
                  <a:lnTo>
                    <a:pt x="744" y="707"/>
                  </a:lnTo>
                  <a:lnTo>
                    <a:pt x="66" y="707"/>
                  </a:lnTo>
                  <a:cubicBezTo>
                    <a:pt x="29" y="707"/>
                    <a:pt x="0" y="737"/>
                    <a:pt x="0" y="773"/>
                  </a:cubicBezTo>
                  <a:cubicBezTo>
                    <a:pt x="0" y="809"/>
                    <a:pt x="30" y="838"/>
                    <a:pt x="66" y="838"/>
                  </a:cubicBezTo>
                  <a:lnTo>
                    <a:pt x="787" y="838"/>
                  </a:lnTo>
                  <a:cubicBezTo>
                    <a:pt x="813" y="838"/>
                    <a:pt x="836" y="822"/>
                    <a:pt x="847" y="798"/>
                  </a:cubicBezTo>
                  <a:lnTo>
                    <a:pt x="971" y="498"/>
                  </a:lnTo>
                  <a:lnTo>
                    <a:pt x="1134" y="1045"/>
                  </a:lnTo>
                  <a:cubicBezTo>
                    <a:pt x="1142" y="1071"/>
                    <a:pt x="1165" y="1090"/>
                    <a:pt x="1192" y="1091"/>
                  </a:cubicBezTo>
                  <a:lnTo>
                    <a:pt x="1197" y="1091"/>
                  </a:lnTo>
                  <a:cubicBezTo>
                    <a:pt x="1221" y="1091"/>
                    <a:pt x="1245" y="1075"/>
                    <a:pt x="1255" y="1052"/>
                  </a:cubicBezTo>
                  <a:lnTo>
                    <a:pt x="1419" y="690"/>
                  </a:lnTo>
                  <a:lnTo>
                    <a:pt x="1585" y="281"/>
                  </a:lnTo>
                  <a:lnTo>
                    <a:pt x="1728" y="901"/>
                  </a:lnTo>
                  <a:cubicBezTo>
                    <a:pt x="1736" y="932"/>
                    <a:pt x="1763" y="950"/>
                    <a:pt x="1792" y="950"/>
                  </a:cubicBezTo>
                  <a:cubicBezTo>
                    <a:pt x="1806" y="950"/>
                    <a:pt x="1820" y="946"/>
                    <a:pt x="1832" y="936"/>
                  </a:cubicBezTo>
                  <a:lnTo>
                    <a:pt x="1970" y="822"/>
                  </a:lnTo>
                  <a:cubicBezTo>
                    <a:pt x="1998" y="800"/>
                    <a:pt x="2003" y="759"/>
                    <a:pt x="1980" y="730"/>
                  </a:cubicBezTo>
                  <a:cubicBezTo>
                    <a:pt x="1967" y="715"/>
                    <a:pt x="1949" y="707"/>
                    <a:pt x="1931" y="707"/>
                  </a:cubicBezTo>
                  <a:cubicBezTo>
                    <a:pt x="1916" y="707"/>
                    <a:pt x="1902" y="712"/>
                    <a:pt x="1890" y="722"/>
                  </a:cubicBezTo>
                  <a:lnTo>
                    <a:pt x="1831" y="770"/>
                  </a:lnTo>
                  <a:lnTo>
                    <a:pt x="1665" y="52"/>
                  </a:lnTo>
                  <a:cubicBezTo>
                    <a:pt x="1659" y="23"/>
                    <a:pt x="1635" y="3"/>
                    <a:pt x="1606" y="2"/>
                  </a:cubicBezTo>
                  <a:cubicBezTo>
                    <a:pt x="1603" y="1"/>
                    <a:pt x="1600" y="1"/>
                    <a:pt x="1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g130e5ba7df1_1_50"/>
            <p:cNvSpPr/>
            <p:nvPr/>
          </p:nvSpPr>
          <p:spPr>
            <a:xfrm>
              <a:off x="8380802" y="2530039"/>
              <a:ext cx="48606" cy="2078469"/>
            </a:xfrm>
            <a:custGeom>
              <a:avLst/>
              <a:gdLst/>
              <a:ahLst/>
              <a:cxnLst/>
              <a:rect l="l" t="t" r="r" b="b"/>
              <a:pathLst>
                <a:path w="863" h="36903" extrusionOk="0">
                  <a:moveTo>
                    <a:pt x="0" y="0"/>
                  </a:moveTo>
                  <a:lnTo>
                    <a:pt x="0" y="36902"/>
                  </a:lnTo>
                  <a:lnTo>
                    <a:pt x="862" y="36902"/>
                  </a:lnTo>
                  <a:lnTo>
                    <a:pt x="8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g130e5ba7df1_1_50"/>
            <p:cNvSpPr/>
            <p:nvPr/>
          </p:nvSpPr>
          <p:spPr>
            <a:xfrm>
              <a:off x="7421236" y="2530039"/>
              <a:ext cx="48494" cy="2078469"/>
            </a:xfrm>
            <a:custGeom>
              <a:avLst/>
              <a:gdLst/>
              <a:ahLst/>
              <a:cxnLst/>
              <a:rect l="l" t="t" r="r" b="b"/>
              <a:pathLst>
                <a:path w="861" h="36903" extrusionOk="0">
                  <a:moveTo>
                    <a:pt x="1" y="0"/>
                  </a:moveTo>
                  <a:lnTo>
                    <a:pt x="1" y="36902"/>
                  </a:lnTo>
                  <a:lnTo>
                    <a:pt x="861" y="36902"/>
                  </a:lnTo>
                  <a:lnTo>
                    <a:pt x="8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g130e5ba7df1_1_50"/>
            <p:cNvSpPr/>
            <p:nvPr/>
          </p:nvSpPr>
          <p:spPr>
            <a:xfrm>
              <a:off x="7421236" y="2708469"/>
              <a:ext cx="1008173" cy="29006"/>
            </a:xfrm>
            <a:custGeom>
              <a:avLst/>
              <a:gdLst/>
              <a:ahLst/>
              <a:cxnLst/>
              <a:rect l="l" t="t" r="r" b="b"/>
              <a:pathLst>
                <a:path w="17900" h="515" extrusionOk="0">
                  <a:moveTo>
                    <a:pt x="1" y="0"/>
                  </a:moveTo>
                  <a:lnTo>
                    <a:pt x="1" y="514"/>
                  </a:lnTo>
                  <a:lnTo>
                    <a:pt x="17899" y="514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g130e5ba7df1_1_50"/>
            <p:cNvSpPr/>
            <p:nvPr/>
          </p:nvSpPr>
          <p:spPr>
            <a:xfrm>
              <a:off x="7421236" y="2945080"/>
              <a:ext cx="1008173" cy="29006"/>
            </a:xfrm>
            <a:custGeom>
              <a:avLst/>
              <a:gdLst/>
              <a:ahLst/>
              <a:cxnLst/>
              <a:rect l="l" t="t" r="r" b="b"/>
              <a:pathLst>
                <a:path w="17900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7899" y="515"/>
                  </a:lnTo>
                  <a:lnTo>
                    <a:pt x="178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g130e5ba7df1_1_50"/>
            <p:cNvSpPr/>
            <p:nvPr/>
          </p:nvSpPr>
          <p:spPr>
            <a:xfrm>
              <a:off x="7469673" y="2737419"/>
              <a:ext cx="911185" cy="207717"/>
            </a:xfrm>
            <a:custGeom>
              <a:avLst/>
              <a:gdLst/>
              <a:ahLst/>
              <a:cxnLst/>
              <a:rect l="l" t="t" r="r" b="b"/>
              <a:pathLst>
                <a:path w="16178" h="3688" extrusionOk="0">
                  <a:moveTo>
                    <a:pt x="1" y="0"/>
                  </a:moveTo>
                  <a:lnTo>
                    <a:pt x="1" y="3688"/>
                  </a:lnTo>
                  <a:lnTo>
                    <a:pt x="16177" y="3688"/>
                  </a:lnTo>
                  <a:lnTo>
                    <a:pt x="16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g130e5ba7df1_1_50"/>
            <p:cNvSpPr/>
            <p:nvPr/>
          </p:nvSpPr>
          <p:spPr>
            <a:xfrm>
              <a:off x="7421236" y="3533706"/>
              <a:ext cx="1008173" cy="28950"/>
            </a:xfrm>
            <a:custGeom>
              <a:avLst/>
              <a:gdLst/>
              <a:ahLst/>
              <a:cxnLst/>
              <a:rect l="l" t="t" r="r" b="b"/>
              <a:pathLst>
                <a:path w="17900" h="514" extrusionOk="0">
                  <a:moveTo>
                    <a:pt x="1" y="0"/>
                  </a:moveTo>
                  <a:lnTo>
                    <a:pt x="1" y="514"/>
                  </a:lnTo>
                  <a:lnTo>
                    <a:pt x="17899" y="514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g130e5ba7df1_1_50"/>
            <p:cNvSpPr/>
            <p:nvPr/>
          </p:nvSpPr>
          <p:spPr>
            <a:xfrm>
              <a:off x="7421236" y="3770317"/>
              <a:ext cx="1008173" cy="28950"/>
            </a:xfrm>
            <a:custGeom>
              <a:avLst/>
              <a:gdLst/>
              <a:ahLst/>
              <a:cxnLst/>
              <a:rect l="l" t="t" r="r" b="b"/>
              <a:pathLst>
                <a:path w="17900" h="514" extrusionOk="0">
                  <a:moveTo>
                    <a:pt x="1" y="1"/>
                  </a:moveTo>
                  <a:lnTo>
                    <a:pt x="1" y="513"/>
                  </a:lnTo>
                  <a:lnTo>
                    <a:pt x="17899" y="513"/>
                  </a:lnTo>
                  <a:lnTo>
                    <a:pt x="178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g130e5ba7df1_1_50"/>
            <p:cNvSpPr/>
            <p:nvPr/>
          </p:nvSpPr>
          <p:spPr>
            <a:xfrm>
              <a:off x="7469673" y="3562600"/>
              <a:ext cx="911185" cy="207717"/>
            </a:xfrm>
            <a:custGeom>
              <a:avLst/>
              <a:gdLst/>
              <a:ahLst/>
              <a:cxnLst/>
              <a:rect l="l" t="t" r="r" b="b"/>
              <a:pathLst>
                <a:path w="16178" h="3688" extrusionOk="0">
                  <a:moveTo>
                    <a:pt x="1" y="1"/>
                  </a:moveTo>
                  <a:lnTo>
                    <a:pt x="1" y="3687"/>
                  </a:lnTo>
                  <a:lnTo>
                    <a:pt x="16177" y="3687"/>
                  </a:lnTo>
                  <a:lnTo>
                    <a:pt x="161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g130e5ba7df1_1_50"/>
            <p:cNvSpPr/>
            <p:nvPr/>
          </p:nvSpPr>
          <p:spPr>
            <a:xfrm>
              <a:off x="7421236" y="4006872"/>
              <a:ext cx="1008173" cy="29006"/>
            </a:xfrm>
            <a:custGeom>
              <a:avLst/>
              <a:gdLst/>
              <a:ahLst/>
              <a:cxnLst/>
              <a:rect l="l" t="t" r="r" b="b"/>
              <a:pathLst>
                <a:path w="17900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7899" y="515"/>
                  </a:lnTo>
                  <a:lnTo>
                    <a:pt x="178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g130e5ba7df1_1_50"/>
            <p:cNvSpPr/>
            <p:nvPr/>
          </p:nvSpPr>
          <p:spPr>
            <a:xfrm>
              <a:off x="7469673" y="3799211"/>
              <a:ext cx="911185" cy="207717"/>
            </a:xfrm>
            <a:custGeom>
              <a:avLst/>
              <a:gdLst/>
              <a:ahLst/>
              <a:cxnLst/>
              <a:rect l="l" t="t" r="r" b="b"/>
              <a:pathLst>
                <a:path w="16178" h="3688" extrusionOk="0">
                  <a:moveTo>
                    <a:pt x="1" y="0"/>
                  </a:moveTo>
                  <a:lnTo>
                    <a:pt x="1" y="3688"/>
                  </a:lnTo>
                  <a:lnTo>
                    <a:pt x="16177" y="3688"/>
                  </a:lnTo>
                  <a:lnTo>
                    <a:pt x="161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g130e5ba7df1_1_50"/>
            <p:cNvSpPr/>
            <p:nvPr/>
          </p:nvSpPr>
          <p:spPr>
            <a:xfrm>
              <a:off x="7421236" y="4243539"/>
              <a:ext cx="1008173" cy="28893"/>
            </a:xfrm>
            <a:custGeom>
              <a:avLst/>
              <a:gdLst/>
              <a:ahLst/>
              <a:cxnLst/>
              <a:rect l="l" t="t" r="r" b="b"/>
              <a:pathLst>
                <a:path w="17900" h="513" extrusionOk="0">
                  <a:moveTo>
                    <a:pt x="1" y="0"/>
                  </a:moveTo>
                  <a:lnTo>
                    <a:pt x="1" y="513"/>
                  </a:lnTo>
                  <a:lnTo>
                    <a:pt x="17899" y="513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g130e5ba7df1_1_50"/>
            <p:cNvSpPr/>
            <p:nvPr/>
          </p:nvSpPr>
          <p:spPr>
            <a:xfrm>
              <a:off x="7469673" y="4035821"/>
              <a:ext cx="911185" cy="207774"/>
            </a:xfrm>
            <a:custGeom>
              <a:avLst/>
              <a:gdLst/>
              <a:ahLst/>
              <a:cxnLst/>
              <a:rect l="l" t="t" r="r" b="b"/>
              <a:pathLst>
                <a:path w="16178" h="3689" extrusionOk="0">
                  <a:moveTo>
                    <a:pt x="1" y="1"/>
                  </a:moveTo>
                  <a:lnTo>
                    <a:pt x="1" y="3688"/>
                  </a:lnTo>
                  <a:lnTo>
                    <a:pt x="16177" y="3688"/>
                  </a:lnTo>
                  <a:lnTo>
                    <a:pt x="161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g130e5ba7df1_1_50"/>
            <p:cNvSpPr/>
            <p:nvPr/>
          </p:nvSpPr>
          <p:spPr>
            <a:xfrm>
              <a:off x="7790261" y="3617345"/>
              <a:ext cx="270010" cy="32667"/>
            </a:xfrm>
            <a:custGeom>
              <a:avLst/>
              <a:gdLst/>
              <a:ahLst/>
              <a:cxnLst/>
              <a:rect l="l" t="t" r="r" b="b"/>
              <a:pathLst>
                <a:path w="4794" h="580" extrusionOk="0">
                  <a:moveTo>
                    <a:pt x="1" y="1"/>
                  </a:moveTo>
                  <a:lnTo>
                    <a:pt x="1" y="579"/>
                  </a:lnTo>
                  <a:lnTo>
                    <a:pt x="4793" y="579"/>
                  </a:lnTo>
                  <a:lnTo>
                    <a:pt x="47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g130e5ba7df1_1_50"/>
            <p:cNvSpPr/>
            <p:nvPr/>
          </p:nvSpPr>
          <p:spPr>
            <a:xfrm>
              <a:off x="7790261" y="3859194"/>
              <a:ext cx="270010" cy="32554"/>
            </a:xfrm>
            <a:custGeom>
              <a:avLst/>
              <a:gdLst/>
              <a:ahLst/>
              <a:cxnLst/>
              <a:rect l="l" t="t" r="r" b="b"/>
              <a:pathLst>
                <a:path w="4794" h="578" extrusionOk="0">
                  <a:moveTo>
                    <a:pt x="1" y="0"/>
                  </a:moveTo>
                  <a:lnTo>
                    <a:pt x="1" y="577"/>
                  </a:lnTo>
                  <a:lnTo>
                    <a:pt x="4793" y="577"/>
                  </a:lnTo>
                  <a:lnTo>
                    <a:pt x="47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g130e5ba7df1_1_50"/>
            <p:cNvSpPr/>
            <p:nvPr/>
          </p:nvSpPr>
          <p:spPr>
            <a:xfrm>
              <a:off x="7790261" y="4100987"/>
              <a:ext cx="270010" cy="32554"/>
            </a:xfrm>
            <a:custGeom>
              <a:avLst/>
              <a:gdLst/>
              <a:ahLst/>
              <a:cxnLst/>
              <a:rect l="l" t="t" r="r" b="b"/>
              <a:pathLst>
                <a:path w="4794" h="578" extrusionOk="0">
                  <a:moveTo>
                    <a:pt x="1" y="0"/>
                  </a:moveTo>
                  <a:lnTo>
                    <a:pt x="1" y="577"/>
                  </a:lnTo>
                  <a:lnTo>
                    <a:pt x="4793" y="577"/>
                  </a:lnTo>
                  <a:lnTo>
                    <a:pt x="47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g130e5ba7df1_1_50"/>
            <p:cNvSpPr/>
            <p:nvPr/>
          </p:nvSpPr>
          <p:spPr>
            <a:xfrm>
              <a:off x="7506282" y="3415316"/>
              <a:ext cx="838022" cy="120361"/>
            </a:xfrm>
            <a:custGeom>
              <a:avLst/>
              <a:gdLst/>
              <a:ahLst/>
              <a:cxnLst/>
              <a:rect l="l" t="t" r="r" b="b"/>
              <a:pathLst>
                <a:path w="14879" h="2137" extrusionOk="0">
                  <a:moveTo>
                    <a:pt x="3050" y="1"/>
                  </a:moveTo>
                  <a:cubicBezTo>
                    <a:pt x="2464" y="1"/>
                    <a:pt x="1631" y="324"/>
                    <a:pt x="1199" y="718"/>
                  </a:cubicBezTo>
                  <a:lnTo>
                    <a:pt x="433" y="1418"/>
                  </a:lnTo>
                  <a:cubicBezTo>
                    <a:pt x="1" y="1813"/>
                    <a:pt x="125" y="2136"/>
                    <a:pt x="711" y="2136"/>
                  </a:cubicBezTo>
                  <a:lnTo>
                    <a:pt x="14167" y="2136"/>
                  </a:lnTo>
                  <a:cubicBezTo>
                    <a:pt x="14753" y="2136"/>
                    <a:pt x="14879" y="1811"/>
                    <a:pt x="14446" y="1418"/>
                  </a:cubicBezTo>
                  <a:lnTo>
                    <a:pt x="13681" y="718"/>
                  </a:lnTo>
                  <a:cubicBezTo>
                    <a:pt x="13248" y="323"/>
                    <a:pt x="12415" y="1"/>
                    <a:pt x="118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g130e5ba7df1_1_50"/>
            <p:cNvSpPr/>
            <p:nvPr/>
          </p:nvSpPr>
          <p:spPr>
            <a:xfrm>
              <a:off x="7591780" y="3030408"/>
              <a:ext cx="666971" cy="411436"/>
            </a:xfrm>
            <a:custGeom>
              <a:avLst/>
              <a:gdLst/>
              <a:ahLst/>
              <a:cxnLst/>
              <a:rect l="l" t="t" r="r" b="b"/>
              <a:pathLst>
                <a:path w="11842" h="7305" extrusionOk="0">
                  <a:moveTo>
                    <a:pt x="533" y="0"/>
                  </a:moveTo>
                  <a:cubicBezTo>
                    <a:pt x="239" y="2"/>
                    <a:pt x="0" y="240"/>
                    <a:pt x="0" y="533"/>
                  </a:cubicBezTo>
                  <a:lnTo>
                    <a:pt x="0" y="6773"/>
                  </a:lnTo>
                  <a:cubicBezTo>
                    <a:pt x="2" y="7066"/>
                    <a:pt x="239" y="7304"/>
                    <a:pt x="533" y="7304"/>
                  </a:cubicBezTo>
                  <a:lnTo>
                    <a:pt x="11309" y="7304"/>
                  </a:lnTo>
                  <a:cubicBezTo>
                    <a:pt x="11603" y="7303"/>
                    <a:pt x="11840" y="7066"/>
                    <a:pt x="11842" y="6773"/>
                  </a:cubicBezTo>
                  <a:lnTo>
                    <a:pt x="11842" y="533"/>
                  </a:lnTo>
                  <a:cubicBezTo>
                    <a:pt x="11840" y="240"/>
                    <a:pt x="11603" y="2"/>
                    <a:pt x="11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g130e5ba7df1_1_50"/>
            <p:cNvSpPr/>
            <p:nvPr/>
          </p:nvSpPr>
          <p:spPr>
            <a:xfrm>
              <a:off x="7615886" y="3057162"/>
              <a:ext cx="618872" cy="357817"/>
            </a:xfrm>
            <a:custGeom>
              <a:avLst/>
              <a:gdLst/>
              <a:ahLst/>
              <a:cxnLst/>
              <a:rect l="l" t="t" r="r" b="b"/>
              <a:pathLst>
                <a:path w="10988" h="6353" extrusionOk="0">
                  <a:moveTo>
                    <a:pt x="320" y="1"/>
                  </a:moveTo>
                  <a:cubicBezTo>
                    <a:pt x="143" y="2"/>
                    <a:pt x="2" y="145"/>
                    <a:pt x="0" y="321"/>
                  </a:cubicBezTo>
                  <a:lnTo>
                    <a:pt x="0" y="6035"/>
                  </a:lnTo>
                  <a:cubicBezTo>
                    <a:pt x="2" y="6209"/>
                    <a:pt x="143" y="6352"/>
                    <a:pt x="320" y="6352"/>
                  </a:cubicBezTo>
                  <a:lnTo>
                    <a:pt x="10667" y="6352"/>
                  </a:lnTo>
                  <a:cubicBezTo>
                    <a:pt x="10843" y="6352"/>
                    <a:pt x="10986" y="6209"/>
                    <a:pt x="10987" y="6035"/>
                  </a:cubicBezTo>
                  <a:lnTo>
                    <a:pt x="10987" y="321"/>
                  </a:lnTo>
                  <a:cubicBezTo>
                    <a:pt x="10986" y="145"/>
                    <a:pt x="10843" y="2"/>
                    <a:pt x="10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g130e5ba7df1_1_50"/>
            <p:cNvSpPr/>
            <p:nvPr/>
          </p:nvSpPr>
          <p:spPr>
            <a:xfrm>
              <a:off x="7615886" y="3456376"/>
              <a:ext cx="618872" cy="52436"/>
            </a:xfrm>
            <a:custGeom>
              <a:avLst/>
              <a:gdLst/>
              <a:ahLst/>
              <a:cxnLst/>
              <a:rect l="l" t="t" r="r" b="b"/>
              <a:pathLst>
                <a:path w="10988" h="931" extrusionOk="0">
                  <a:moveTo>
                    <a:pt x="686" y="0"/>
                  </a:moveTo>
                  <a:cubicBezTo>
                    <a:pt x="308" y="0"/>
                    <a:pt x="0" y="209"/>
                    <a:pt x="0" y="465"/>
                  </a:cubicBezTo>
                  <a:cubicBezTo>
                    <a:pt x="0" y="722"/>
                    <a:pt x="308" y="931"/>
                    <a:pt x="686" y="931"/>
                  </a:cubicBezTo>
                  <a:cubicBezTo>
                    <a:pt x="1064" y="931"/>
                    <a:pt x="1372" y="723"/>
                    <a:pt x="1372" y="465"/>
                  </a:cubicBezTo>
                  <a:cubicBezTo>
                    <a:pt x="1372" y="209"/>
                    <a:pt x="1065" y="0"/>
                    <a:pt x="686" y="0"/>
                  </a:cubicBezTo>
                  <a:close/>
                  <a:moveTo>
                    <a:pt x="2609" y="0"/>
                  </a:moveTo>
                  <a:cubicBezTo>
                    <a:pt x="2231" y="0"/>
                    <a:pt x="1924" y="209"/>
                    <a:pt x="1924" y="465"/>
                  </a:cubicBezTo>
                  <a:cubicBezTo>
                    <a:pt x="1924" y="723"/>
                    <a:pt x="2231" y="931"/>
                    <a:pt x="2609" y="931"/>
                  </a:cubicBezTo>
                  <a:cubicBezTo>
                    <a:pt x="2988" y="931"/>
                    <a:pt x="3294" y="722"/>
                    <a:pt x="3294" y="465"/>
                  </a:cubicBezTo>
                  <a:cubicBezTo>
                    <a:pt x="3294" y="209"/>
                    <a:pt x="2988" y="0"/>
                    <a:pt x="2609" y="0"/>
                  </a:cubicBezTo>
                  <a:close/>
                  <a:moveTo>
                    <a:pt x="4533" y="0"/>
                  </a:moveTo>
                  <a:cubicBezTo>
                    <a:pt x="4155" y="0"/>
                    <a:pt x="3847" y="209"/>
                    <a:pt x="3847" y="465"/>
                  </a:cubicBezTo>
                  <a:cubicBezTo>
                    <a:pt x="3847" y="723"/>
                    <a:pt x="4153" y="931"/>
                    <a:pt x="4533" y="931"/>
                  </a:cubicBezTo>
                  <a:cubicBezTo>
                    <a:pt x="4910" y="931"/>
                    <a:pt x="5218" y="722"/>
                    <a:pt x="5218" y="465"/>
                  </a:cubicBezTo>
                  <a:cubicBezTo>
                    <a:pt x="5218" y="209"/>
                    <a:pt x="4910" y="0"/>
                    <a:pt x="4533" y="0"/>
                  </a:cubicBezTo>
                  <a:close/>
                  <a:moveTo>
                    <a:pt x="6455" y="0"/>
                  </a:moveTo>
                  <a:cubicBezTo>
                    <a:pt x="6077" y="0"/>
                    <a:pt x="5769" y="209"/>
                    <a:pt x="5769" y="465"/>
                  </a:cubicBezTo>
                  <a:cubicBezTo>
                    <a:pt x="5769" y="723"/>
                    <a:pt x="6076" y="931"/>
                    <a:pt x="6455" y="931"/>
                  </a:cubicBezTo>
                  <a:cubicBezTo>
                    <a:pt x="6834" y="931"/>
                    <a:pt x="7141" y="722"/>
                    <a:pt x="7141" y="465"/>
                  </a:cubicBezTo>
                  <a:cubicBezTo>
                    <a:pt x="7141" y="209"/>
                    <a:pt x="6833" y="0"/>
                    <a:pt x="6455" y="0"/>
                  </a:cubicBezTo>
                  <a:close/>
                  <a:moveTo>
                    <a:pt x="8378" y="0"/>
                  </a:moveTo>
                  <a:cubicBezTo>
                    <a:pt x="8000" y="0"/>
                    <a:pt x="7692" y="209"/>
                    <a:pt x="7692" y="465"/>
                  </a:cubicBezTo>
                  <a:cubicBezTo>
                    <a:pt x="7692" y="723"/>
                    <a:pt x="8000" y="931"/>
                    <a:pt x="8378" y="931"/>
                  </a:cubicBezTo>
                  <a:cubicBezTo>
                    <a:pt x="8757" y="931"/>
                    <a:pt x="9063" y="722"/>
                    <a:pt x="9063" y="465"/>
                  </a:cubicBezTo>
                  <a:cubicBezTo>
                    <a:pt x="9063" y="209"/>
                    <a:pt x="8757" y="0"/>
                    <a:pt x="8378" y="0"/>
                  </a:cubicBezTo>
                  <a:close/>
                  <a:moveTo>
                    <a:pt x="10302" y="0"/>
                  </a:moveTo>
                  <a:cubicBezTo>
                    <a:pt x="9924" y="0"/>
                    <a:pt x="9616" y="209"/>
                    <a:pt x="9616" y="465"/>
                  </a:cubicBezTo>
                  <a:cubicBezTo>
                    <a:pt x="9616" y="723"/>
                    <a:pt x="9922" y="931"/>
                    <a:pt x="10302" y="931"/>
                  </a:cubicBezTo>
                  <a:cubicBezTo>
                    <a:pt x="10681" y="931"/>
                    <a:pt x="10987" y="722"/>
                    <a:pt x="10987" y="465"/>
                  </a:cubicBezTo>
                  <a:cubicBezTo>
                    <a:pt x="10987" y="209"/>
                    <a:pt x="10680" y="0"/>
                    <a:pt x="10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g130e5ba7df1_1_50"/>
            <p:cNvSpPr/>
            <p:nvPr/>
          </p:nvSpPr>
          <p:spPr>
            <a:xfrm>
              <a:off x="7649229" y="3104585"/>
              <a:ext cx="118672" cy="114954"/>
            </a:xfrm>
            <a:custGeom>
              <a:avLst/>
              <a:gdLst/>
              <a:ahLst/>
              <a:cxnLst/>
              <a:rect l="l" t="t" r="r" b="b"/>
              <a:pathLst>
                <a:path w="2107" h="2041" extrusionOk="0">
                  <a:moveTo>
                    <a:pt x="1057" y="0"/>
                  </a:moveTo>
                  <a:cubicBezTo>
                    <a:pt x="1023" y="0"/>
                    <a:pt x="994" y="26"/>
                    <a:pt x="990" y="61"/>
                  </a:cubicBezTo>
                  <a:lnTo>
                    <a:pt x="851" y="1356"/>
                  </a:lnTo>
                  <a:lnTo>
                    <a:pt x="94" y="1356"/>
                  </a:lnTo>
                  <a:cubicBezTo>
                    <a:pt x="93" y="1356"/>
                    <a:pt x="91" y="1356"/>
                    <a:pt x="90" y="1356"/>
                  </a:cubicBezTo>
                  <a:cubicBezTo>
                    <a:pt x="1" y="1356"/>
                    <a:pt x="1" y="1491"/>
                    <a:pt x="90" y="1491"/>
                  </a:cubicBezTo>
                  <a:cubicBezTo>
                    <a:pt x="91" y="1491"/>
                    <a:pt x="93" y="1491"/>
                    <a:pt x="94" y="1491"/>
                  </a:cubicBezTo>
                  <a:lnTo>
                    <a:pt x="911" y="1491"/>
                  </a:lnTo>
                  <a:cubicBezTo>
                    <a:pt x="946" y="1491"/>
                    <a:pt x="974" y="1465"/>
                    <a:pt x="977" y="1431"/>
                  </a:cubicBezTo>
                  <a:lnTo>
                    <a:pt x="1047" y="786"/>
                  </a:lnTo>
                  <a:lnTo>
                    <a:pt x="1143" y="1980"/>
                  </a:lnTo>
                  <a:cubicBezTo>
                    <a:pt x="1146" y="2012"/>
                    <a:pt x="1170" y="2038"/>
                    <a:pt x="1202" y="2040"/>
                  </a:cubicBezTo>
                  <a:lnTo>
                    <a:pt x="1211" y="2040"/>
                  </a:lnTo>
                  <a:cubicBezTo>
                    <a:pt x="1238" y="2040"/>
                    <a:pt x="1264" y="2023"/>
                    <a:pt x="1274" y="1996"/>
                  </a:cubicBezTo>
                  <a:lnTo>
                    <a:pt x="1457" y="1472"/>
                  </a:lnTo>
                  <a:lnTo>
                    <a:pt x="2017" y="1472"/>
                  </a:lnTo>
                  <a:cubicBezTo>
                    <a:pt x="2107" y="1472"/>
                    <a:pt x="2107" y="1337"/>
                    <a:pt x="2017" y="1337"/>
                  </a:cubicBezTo>
                  <a:lnTo>
                    <a:pt x="1408" y="1337"/>
                  </a:lnTo>
                  <a:cubicBezTo>
                    <a:pt x="1379" y="1337"/>
                    <a:pt x="1355" y="1356"/>
                    <a:pt x="1345" y="1383"/>
                  </a:cubicBezTo>
                  <a:lnTo>
                    <a:pt x="1251" y="1651"/>
                  </a:lnTo>
                  <a:lnTo>
                    <a:pt x="1123" y="62"/>
                  </a:lnTo>
                  <a:cubicBezTo>
                    <a:pt x="1120" y="28"/>
                    <a:pt x="1092" y="2"/>
                    <a:pt x="1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g130e5ba7df1_1_50"/>
            <p:cNvSpPr/>
            <p:nvPr/>
          </p:nvSpPr>
          <p:spPr>
            <a:xfrm>
              <a:off x="7757593" y="3104585"/>
              <a:ext cx="118615" cy="114954"/>
            </a:xfrm>
            <a:custGeom>
              <a:avLst/>
              <a:gdLst/>
              <a:ahLst/>
              <a:cxnLst/>
              <a:rect l="l" t="t" r="r" b="b"/>
              <a:pathLst>
                <a:path w="2106" h="2041" extrusionOk="0">
                  <a:moveTo>
                    <a:pt x="1056" y="0"/>
                  </a:moveTo>
                  <a:cubicBezTo>
                    <a:pt x="1022" y="0"/>
                    <a:pt x="993" y="26"/>
                    <a:pt x="990" y="61"/>
                  </a:cubicBezTo>
                  <a:lnTo>
                    <a:pt x="850" y="1356"/>
                  </a:lnTo>
                  <a:lnTo>
                    <a:pt x="94" y="1356"/>
                  </a:lnTo>
                  <a:cubicBezTo>
                    <a:pt x="93" y="1356"/>
                    <a:pt x="91" y="1356"/>
                    <a:pt x="90" y="1356"/>
                  </a:cubicBezTo>
                  <a:cubicBezTo>
                    <a:pt x="1" y="1356"/>
                    <a:pt x="1" y="1491"/>
                    <a:pt x="90" y="1491"/>
                  </a:cubicBezTo>
                  <a:cubicBezTo>
                    <a:pt x="91" y="1491"/>
                    <a:pt x="93" y="1491"/>
                    <a:pt x="94" y="1491"/>
                  </a:cubicBezTo>
                  <a:lnTo>
                    <a:pt x="910" y="1491"/>
                  </a:lnTo>
                  <a:cubicBezTo>
                    <a:pt x="944" y="1491"/>
                    <a:pt x="973" y="1465"/>
                    <a:pt x="976" y="1431"/>
                  </a:cubicBezTo>
                  <a:lnTo>
                    <a:pt x="1046" y="786"/>
                  </a:lnTo>
                  <a:lnTo>
                    <a:pt x="1142" y="1980"/>
                  </a:lnTo>
                  <a:cubicBezTo>
                    <a:pt x="1145" y="2012"/>
                    <a:pt x="1169" y="2038"/>
                    <a:pt x="1201" y="2040"/>
                  </a:cubicBezTo>
                  <a:lnTo>
                    <a:pt x="1209" y="2040"/>
                  </a:lnTo>
                  <a:cubicBezTo>
                    <a:pt x="1238" y="2040"/>
                    <a:pt x="1262" y="2023"/>
                    <a:pt x="1272" y="1996"/>
                  </a:cubicBezTo>
                  <a:lnTo>
                    <a:pt x="1455" y="1472"/>
                  </a:lnTo>
                  <a:lnTo>
                    <a:pt x="2017" y="1472"/>
                  </a:lnTo>
                  <a:cubicBezTo>
                    <a:pt x="2105" y="1472"/>
                    <a:pt x="2105" y="1337"/>
                    <a:pt x="2017" y="1337"/>
                  </a:cubicBezTo>
                  <a:lnTo>
                    <a:pt x="1408" y="1337"/>
                  </a:lnTo>
                  <a:cubicBezTo>
                    <a:pt x="1379" y="1337"/>
                    <a:pt x="1354" y="1356"/>
                    <a:pt x="1345" y="1383"/>
                  </a:cubicBezTo>
                  <a:lnTo>
                    <a:pt x="1249" y="1651"/>
                  </a:lnTo>
                  <a:lnTo>
                    <a:pt x="1122" y="62"/>
                  </a:lnTo>
                  <a:cubicBezTo>
                    <a:pt x="1119" y="28"/>
                    <a:pt x="1090" y="2"/>
                    <a:pt x="10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g130e5ba7df1_1_50"/>
            <p:cNvSpPr/>
            <p:nvPr/>
          </p:nvSpPr>
          <p:spPr>
            <a:xfrm>
              <a:off x="7865902" y="3104585"/>
              <a:ext cx="118672" cy="114954"/>
            </a:xfrm>
            <a:custGeom>
              <a:avLst/>
              <a:gdLst/>
              <a:ahLst/>
              <a:cxnLst/>
              <a:rect l="l" t="t" r="r" b="b"/>
              <a:pathLst>
                <a:path w="2107" h="2041" extrusionOk="0">
                  <a:moveTo>
                    <a:pt x="1054" y="0"/>
                  </a:moveTo>
                  <a:cubicBezTo>
                    <a:pt x="1020" y="0"/>
                    <a:pt x="991" y="27"/>
                    <a:pt x="990" y="61"/>
                  </a:cubicBezTo>
                  <a:lnTo>
                    <a:pt x="849" y="1356"/>
                  </a:lnTo>
                  <a:lnTo>
                    <a:pt x="94" y="1356"/>
                  </a:lnTo>
                  <a:cubicBezTo>
                    <a:pt x="92" y="1356"/>
                    <a:pt x="91" y="1356"/>
                    <a:pt x="89" y="1356"/>
                  </a:cubicBezTo>
                  <a:cubicBezTo>
                    <a:pt x="0" y="1356"/>
                    <a:pt x="0" y="1491"/>
                    <a:pt x="89" y="1491"/>
                  </a:cubicBezTo>
                  <a:cubicBezTo>
                    <a:pt x="91" y="1491"/>
                    <a:pt x="92" y="1491"/>
                    <a:pt x="94" y="1491"/>
                  </a:cubicBezTo>
                  <a:lnTo>
                    <a:pt x="909" y="1491"/>
                  </a:lnTo>
                  <a:cubicBezTo>
                    <a:pt x="944" y="1491"/>
                    <a:pt x="972" y="1465"/>
                    <a:pt x="977" y="1431"/>
                  </a:cubicBezTo>
                  <a:lnTo>
                    <a:pt x="1045" y="786"/>
                  </a:lnTo>
                  <a:lnTo>
                    <a:pt x="1141" y="1980"/>
                  </a:lnTo>
                  <a:cubicBezTo>
                    <a:pt x="1144" y="2012"/>
                    <a:pt x="1169" y="2038"/>
                    <a:pt x="1200" y="2040"/>
                  </a:cubicBezTo>
                  <a:lnTo>
                    <a:pt x="1209" y="2040"/>
                  </a:lnTo>
                  <a:cubicBezTo>
                    <a:pt x="1210" y="2040"/>
                    <a:pt x="1211" y="2040"/>
                    <a:pt x="1212" y="2040"/>
                  </a:cubicBezTo>
                  <a:cubicBezTo>
                    <a:pt x="1239" y="2040"/>
                    <a:pt x="1263" y="2022"/>
                    <a:pt x="1273" y="1996"/>
                  </a:cubicBezTo>
                  <a:lnTo>
                    <a:pt x="1456" y="1472"/>
                  </a:lnTo>
                  <a:lnTo>
                    <a:pt x="2016" y="1472"/>
                  </a:lnTo>
                  <a:cubicBezTo>
                    <a:pt x="2106" y="1472"/>
                    <a:pt x="2106" y="1337"/>
                    <a:pt x="2016" y="1337"/>
                  </a:cubicBezTo>
                  <a:lnTo>
                    <a:pt x="1408" y="1337"/>
                  </a:lnTo>
                  <a:cubicBezTo>
                    <a:pt x="1379" y="1337"/>
                    <a:pt x="1355" y="1355"/>
                    <a:pt x="1345" y="1382"/>
                  </a:cubicBezTo>
                  <a:lnTo>
                    <a:pt x="1250" y="1652"/>
                  </a:lnTo>
                  <a:lnTo>
                    <a:pt x="1123" y="62"/>
                  </a:lnTo>
                  <a:cubicBezTo>
                    <a:pt x="1120" y="28"/>
                    <a:pt x="1091" y="2"/>
                    <a:pt x="1057" y="0"/>
                  </a:cubicBezTo>
                  <a:cubicBezTo>
                    <a:pt x="1056" y="0"/>
                    <a:pt x="1055" y="0"/>
                    <a:pt x="1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g130e5ba7df1_1_50"/>
            <p:cNvSpPr/>
            <p:nvPr/>
          </p:nvSpPr>
          <p:spPr>
            <a:xfrm>
              <a:off x="7974153" y="3104585"/>
              <a:ext cx="118672" cy="114954"/>
            </a:xfrm>
            <a:custGeom>
              <a:avLst/>
              <a:gdLst/>
              <a:ahLst/>
              <a:cxnLst/>
              <a:rect l="l" t="t" r="r" b="b"/>
              <a:pathLst>
                <a:path w="2107" h="2041" extrusionOk="0">
                  <a:moveTo>
                    <a:pt x="1056" y="0"/>
                  </a:moveTo>
                  <a:cubicBezTo>
                    <a:pt x="1023" y="0"/>
                    <a:pt x="994" y="26"/>
                    <a:pt x="990" y="61"/>
                  </a:cubicBezTo>
                  <a:lnTo>
                    <a:pt x="850" y="1356"/>
                  </a:lnTo>
                  <a:lnTo>
                    <a:pt x="94" y="1356"/>
                  </a:lnTo>
                  <a:cubicBezTo>
                    <a:pt x="93" y="1356"/>
                    <a:pt x="91" y="1356"/>
                    <a:pt x="90" y="1356"/>
                  </a:cubicBezTo>
                  <a:cubicBezTo>
                    <a:pt x="1" y="1356"/>
                    <a:pt x="1" y="1491"/>
                    <a:pt x="90" y="1491"/>
                  </a:cubicBezTo>
                  <a:cubicBezTo>
                    <a:pt x="91" y="1491"/>
                    <a:pt x="93" y="1491"/>
                    <a:pt x="94" y="1491"/>
                  </a:cubicBezTo>
                  <a:lnTo>
                    <a:pt x="911" y="1491"/>
                  </a:lnTo>
                  <a:cubicBezTo>
                    <a:pt x="944" y="1491"/>
                    <a:pt x="974" y="1465"/>
                    <a:pt x="977" y="1431"/>
                  </a:cubicBezTo>
                  <a:lnTo>
                    <a:pt x="1047" y="786"/>
                  </a:lnTo>
                  <a:lnTo>
                    <a:pt x="1143" y="1980"/>
                  </a:lnTo>
                  <a:cubicBezTo>
                    <a:pt x="1145" y="2012"/>
                    <a:pt x="1169" y="2038"/>
                    <a:pt x="1201" y="2040"/>
                  </a:cubicBezTo>
                  <a:lnTo>
                    <a:pt x="1209" y="2040"/>
                  </a:lnTo>
                  <a:cubicBezTo>
                    <a:pt x="1238" y="2040"/>
                    <a:pt x="1264" y="2023"/>
                    <a:pt x="1274" y="1996"/>
                  </a:cubicBezTo>
                  <a:lnTo>
                    <a:pt x="1457" y="1472"/>
                  </a:lnTo>
                  <a:lnTo>
                    <a:pt x="2017" y="1472"/>
                  </a:lnTo>
                  <a:cubicBezTo>
                    <a:pt x="2107" y="1472"/>
                    <a:pt x="2107" y="1337"/>
                    <a:pt x="2017" y="1337"/>
                  </a:cubicBezTo>
                  <a:lnTo>
                    <a:pt x="1410" y="1337"/>
                  </a:lnTo>
                  <a:cubicBezTo>
                    <a:pt x="1381" y="1337"/>
                    <a:pt x="1355" y="1356"/>
                    <a:pt x="1345" y="1383"/>
                  </a:cubicBezTo>
                  <a:lnTo>
                    <a:pt x="1251" y="1651"/>
                  </a:lnTo>
                  <a:lnTo>
                    <a:pt x="1125" y="62"/>
                  </a:lnTo>
                  <a:cubicBezTo>
                    <a:pt x="1122" y="28"/>
                    <a:pt x="1092" y="2"/>
                    <a:pt x="1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g130e5ba7df1_1_50"/>
            <p:cNvSpPr/>
            <p:nvPr/>
          </p:nvSpPr>
          <p:spPr>
            <a:xfrm>
              <a:off x="8082856" y="3104642"/>
              <a:ext cx="118277" cy="114898"/>
            </a:xfrm>
            <a:custGeom>
              <a:avLst/>
              <a:gdLst/>
              <a:ahLst/>
              <a:cxnLst/>
              <a:rect l="l" t="t" r="r" b="b"/>
              <a:pathLst>
                <a:path w="2100" h="2040" extrusionOk="0">
                  <a:moveTo>
                    <a:pt x="1050" y="1"/>
                  </a:moveTo>
                  <a:cubicBezTo>
                    <a:pt x="1016" y="1"/>
                    <a:pt x="987" y="27"/>
                    <a:pt x="983" y="61"/>
                  </a:cubicBezTo>
                  <a:lnTo>
                    <a:pt x="842" y="1355"/>
                  </a:lnTo>
                  <a:lnTo>
                    <a:pt x="87" y="1355"/>
                  </a:lnTo>
                  <a:cubicBezTo>
                    <a:pt x="1" y="1359"/>
                    <a:pt x="1" y="1485"/>
                    <a:pt x="87" y="1490"/>
                  </a:cubicBezTo>
                  <a:lnTo>
                    <a:pt x="904" y="1490"/>
                  </a:lnTo>
                  <a:cubicBezTo>
                    <a:pt x="938" y="1490"/>
                    <a:pt x="967" y="1464"/>
                    <a:pt x="970" y="1430"/>
                  </a:cubicBezTo>
                  <a:lnTo>
                    <a:pt x="1040" y="785"/>
                  </a:lnTo>
                  <a:lnTo>
                    <a:pt x="1136" y="1979"/>
                  </a:lnTo>
                  <a:cubicBezTo>
                    <a:pt x="1139" y="2011"/>
                    <a:pt x="1163" y="2037"/>
                    <a:pt x="1195" y="2039"/>
                  </a:cubicBezTo>
                  <a:lnTo>
                    <a:pt x="1203" y="2039"/>
                  </a:lnTo>
                  <a:cubicBezTo>
                    <a:pt x="1230" y="2039"/>
                    <a:pt x="1256" y="2022"/>
                    <a:pt x="1266" y="1995"/>
                  </a:cubicBezTo>
                  <a:lnTo>
                    <a:pt x="1449" y="1471"/>
                  </a:lnTo>
                  <a:lnTo>
                    <a:pt x="2009" y="1471"/>
                  </a:lnTo>
                  <a:cubicBezTo>
                    <a:pt x="2099" y="1471"/>
                    <a:pt x="2099" y="1336"/>
                    <a:pt x="2009" y="1336"/>
                  </a:cubicBezTo>
                  <a:lnTo>
                    <a:pt x="1401" y="1336"/>
                  </a:lnTo>
                  <a:cubicBezTo>
                    <a:pt x="1372" y="1338"/>
                    <a:pt x="1348" y="1355"/>
                    <a:pt x="1338" y="1382"/>
                  </a:cubicBezTo>
                  <a:lnTo>
                    <a:pt x="1243" y="1651"/>
                  </a:lnTo>
                  <a:lnTo>
                    <a:pt x="1116" y="62"/>
                  </a:lnTo>
                  <a:cubicBezTo>
                    <a:pt x="1113" y="28"/>
                    <a:pt x="1084" y="1"/>
                    <a:pt x="10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g130e5ba7df1_1_50"/>
            <p:cNvSpPr/>
            <p:nvPr/>
          </p:nvSpPr>
          <p:spPr>
            <a:xfrm>
              <a:off x="7649792" y="3293998"/>
              <a:ext cx="116982" cy="45734"/>
            </a:xfrm>
            <a:custGeom>
              <a:avLst/>
              <a:gdLst/>
              <a:ahLst/>
              <a:cxnLst/>
              <a:rect l="l" t="t" r="r" b="b"/>
              <a:pathLst>
                <a:path w="2077" h="812" extrusionOk="0">
                  <a:moveTo>
                    <a:pt x="1219" y="0"/>
                  </a:moveTo>
                  <a:cubicBezTo>
                    <a:pt x="1013" y="0"/>
                    <a:pt x="877" y="332"/>
                    <a:pt x="764" y="643"/>
                  </a:cubicBezTo>
                  <a:lnTo>
                    <a:pt x="755" y="667"/>
                  </a:lnTo>
                  <a:lnTo>
                    <a:pt x="87" y="667"/>
                  </a:lnTo>
                  <a:cubicBezTo>
                    <a:pt x="1" y="672"/>
                    <a:pt x="1" y="799"/>
                    <a:pt x="87" y="803"/>
                  </a:cubicBezTo>
                  <a:lnTo>
                    <a:pt x="803" y="803"/>
                  </a:lnTo>
                  <a:cubicBezTo>
                    <a:pt x="831" y="803"/>
                    <a:pt x="856" y="785"/>
                    <a:pt x="866" y="759"/>
                  </a:cubicBezTo>
                  <a:lnTo>
                    <a:pt x="891" y="690"/>
                  </a:lnTo>
                  <a:cubicBezTo>
                    <a:pt x="940" y="551"/>
                    <a:pt x="1090" y="135"/>
                    <a:pt x="1221" y="135"/>
                  </a:cubicBezTo>
                  <a:lnTo>
                    <a:pt x="1223" y="135"/>
                  </a:lnTo>
                  <a:cubicBezTo>
                    <a:pt x="1258" y="136"/>
                    <a:pt x="1384" y="185"/>
                    <a:pt x="1540" y="752"/>
                  </a:cubicBezTo>
                  <a:cubicBezTo>
                    <a:pt x="1550" y="793"/>
                    <a:pt x="1554" y="812"/>
                    <a:pt x="1719" y="812"/>
                  </a:cubicBezTo>
                  <a:cubicBezTo>
                    <a:pt x="1786" y="812"/>
                    <a:pt x="1881" y="809"/>
                    <a:pt x="2011" y="803"/>
                  </a:cubicBezTo>
                  <a:cubicBezTo>
                    <a:pt x="2048" y="800"/>
                    <a:pt x="2077" y="769"/>
                    <a:pt x="2075" y="732"/>
                  </a:cubicBezTo>
                  <a:cubicBezTo>
                    <a:pt x="2074" y="694"/>
                    <a:pt x="2045" y="672"/>
                    <a:pt x="2005" y="667"/>
                  </a:cubicBezTo>
                  <a:cubicBezTo>
                    <a:pt x="1908" y="672"/>
                    <a:pt x="1797" y="676"/>
                    <a:pt x="1720" y="676"/>
                  </a:cubicBezTo>
                  <a:cubicBezTo>
                    <a:pt x="1695" y="676"/>
                    <a:pt x="1674" y="675"/>
                    <a:pt x="1657" y="674"/>
                  </a:cubicBezTo>
                  <a:cubicBezTo>
                    <a:pt x="1528" y="221"/>
                    <a:pt x="1391" y="7"/>
                    <a:pt x="1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g130e5ba7df1_1_50"/>
            <p:cNvSpPr/>
            <p:nvPr/>
          </p:nvSpPr>
          <p:spPr>
            <a:xfrm>
              <a:off x="7758044" y="3293998"/>
              <a:ext cx="117038" cy="45734"/>
            </a:xfrm>
            <a:custGeom>
              <a:avLst/>
              <a:gdLst/>
              <a:ahLst/>
              <a:cxnLst/>
              <a:rect l="l" t="t" r="r" b="b"/>
              <a:pathLst>
                <a:path w="2078" h="812" extrusionOk="0">
                  <a:moveTo>
                    <a:pt x="1220" y="0"/>
                  </a:moveTo>
                  <a:cubicBezTo>
                    <a:pt x="1014" y="0"/>
                    <a:pt x="876" y="332"/>
                    <a:pt x="763" y="643"/>
                  </a:cubicBezTo>
                  <a:lnTo>
                    <a:pt x="756" y="667"/>
                  </a:lnTo>
                  <a:lnTo>
                    <a:pt x="86" y="667"/>
                  </a:lnTo>
                  <a:cubicBezTo>
                    <a:pt x="0" y="672"/>
                    <a:pt x="0" y="799"/>
                    <a:pt x="86" y="803"/>
                  </a:cubicBezTo>
                  <a:lnTo>
                    <a:pt x="802" y="803"/>
                  </a:lnTo>
                  <a:cubicBezTo>
                    <a:pt x="830" y="802"/>
                    <a:pt x="855" y="785"/>
                    <a:pt x="865" y="759"/>
                  </a:cubicBezTo>
                  <a:lnTo>
                    <a:pt x="890" y="690"/>
                  </a:lnTo>
                  <a:cubicBezTo>
                    <a:pt x="939" y="551"/>
                    <a:pt x="1089" y="135"/>
                    <a:pt x="1220" y="135"/>
                  </a:cubicBezTo>
                  <a:lnTo>
                    <a:pt x="1223" y="135"/>
                  </a:lnTo>
                  <a:cubicBezTo>
                    <a:pt x="1257" y="136"/>
                    <a:pt x="1383" y="185"/>
                    <a:pt x="1539" y="752"/>
                  </a:cubicBezTo>
                  <a:cubicBezTo>
                    <a:pt x="1549" y="795"/>
                    <a:pt x="1555" y="812"/>
                    <a:pt x="1718" y="812"/>
                  </a:cubicBezTo>
                  <a:cubicBezTo>
                    <a:pt x="1785" y="812"/>
                    <a:pt x="1880" y="809"/>
                    <a:pt x="2011" y="803"/>
                  </a:cubicBezTo>
                  <a:cubicBezTo>
                    <a:pt x="2049" y="800"/>
                    <a:pt x="2077" y="769"/>
                    <a:pt x="2076" y="732"/>
                  </a:cubicBezTo>
                  <a:cubicBezTo>
                    <a:pt x="2073" y="694"/>
                    <a:pt x="2040" y="672"/>
                    <a:pt x="2004" y="667"/>
                  </a:cubicBezTo>
                  <a:cubicBezTo>
                    <a:pt x="1904" y="672"/>
                    <a:pt x="1789" y="675"/>
                    <a:pt x="1712" y="675"/>
                  </a:cubicBezTo>
                  <a:cubicBezTo>
                    <a:pt x="1690" y="675"/>
                    <a:pt x="1671" y="675"/>
                    <a:pt x="1656" y="674"/>
                  </a:cubicBezTo>
                  <a:cubicBezTo>
                    <a:pt x="1528" y="222"/>
                    <a:pt x="1392" y="7"/>
                    <a:pt x="1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g130e5ba7df1_1_50"/>
            <p:cNvSpPr/>
            <p:nvPr/>
          </p:nvSpPr>
          <p:spPr>
            <a:xfrm>
              <a:off x="7866296" y="3293998"/>
              <a:ext cx="116982" cy="45734"/>
            </a:xfrm>
            <a:custGeom>
              <a:avLst/>
              <a:gdLst/>
              <a:ahLst/>
              <a:cxnLst/>
              <a:rect l="l" t="t" r="r" b="b"/>
              <a:pathLst>
                <a:path w="2077" h="812" extrusionOk="0">
                  <a:moveTo>
                    <a:pt x="1219" y="0"/>
                  </a:moveTo>
                  <a:cubicBezTo>
                    <a:pt x="1013" y="0"/>
                    <a:pt x="877" y="332"/>
                    <a:pt x="764" y="643"/>
                  </a:cubicBezTo>
                  <a:lnTo>
                    <a:pt x="755" y="667"/>
                  </a:lnTo>
                  <a:lnTo>
                    <a:pt x="87" y="667"/>
                  </a:lnTo>
                  <a:cubicBezTo>
                    <a:pt x="1" y="672"/>
                    <a:pt x="1" y="799"/>
                    <a:pt x="87" y="803"/>
                  </a:cubicBezTo>
                  <a:lnTo>
                    <a:pt x="802" y="803"/>
                  </a:lnTo>
                  <a:cubicBezTo>
                    <a:pt x="829" y="803"/>
                    <a:pt x="855" y="785"/>
                    <a:pt x="865" y="759"/>
                  </a:cubicBezTo>
                  <a:lnTo>
                    <a:pt x="891" y="690"/>
                  </a:lnTo>
                  <a:cubicBezTo>
                    <a:pt x="940" y="551"/>
                    <a:pt x="1090" y="135"/>
                    <a:pt x="1220" y="135"/>
                  </a:cubicBezTo>
                  <a:lnTo>
                    <a:pt x="1222" y="135"/>
                  </a:lnTo>
                  <a:cubicBezTo>
                    <a:pt x="1258" y="136"/>
                    <a:pt x="1383" y="185"/>
                    <a:pt x="1540" y="752"/>
                  </a:cubicBezTo>
                  <a:cubicBezTo>
                    <a:pt x="1550" y="795"/>
                    <a:pt x="1554" y="812"/>
                    <a:pt x="1717" y="812"/>
                  </a:cubicBezTo>
                  <a:cubicBezTo>
                    <a:pt x="1784" y="812"/>
                    <a:pt x="1879" y="809"/>
                    <a:pt x="2010" y="803"/>
                  </a:cubicBezTo>
                  <a:cubicBezTo>
                    <a:pt x="2048" y="800"/>
                    <a:pt x="2076" y="769"/>
                    <a:pt x="2075" y="732"/>
                  </a:cubicBezTo>
                  <a:cubicBezTo>
                    <a:pt x="2073" y="694"/>
                    <a:pt x="2043" y="672"/>
                    <a:pt x="2005" y="667"/>
                  </a:cubicBezTo>
                  <a:cubicBezTo>
                    <a:pt x="1898" y="672"/>
                    <a:pt x="1776" y="675"/>
                    <a:pt x="1698" y="675"/>
                  </a:cubicBezTo>
                  <a:cubicBezTo>
                    <a:pt x="1682" y="675"/>
                    <a:pt x="1668" y="675"/>
                    <a:pt x="1657" y="674"/>
                  </a:cubicBezTo>
                  <a:cubicBezTo>
                    <a:pt x="1527" y="222"/>
                    <a:pt x="1391" y="7"/>
                    <a:pt x="1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g130e5ba7df1_1_50"/>
            <p:cNvSpPr/>
            <p:nvPr/>
          </p:nvSpPr>
          <p:spPr>
            <a:xfrm>
              <a:off x="7974491" y="3293998"/>
              <a:ext cx="117038" cy="45734"/>
            </a:xfrm>
            <a:custGeom>
              <a:avLst/>
              <a:gdLst/>
              <a:ahLst/>
              <a:cxnLst/>
              <a:rect l="l" t="t" r="r" b="b"/>
              <a:pathLst>
                <a:path w="2078" h="812" extrusionOk="0">
                  <a:moveTo>
                    <a:pt x="1220" y="0"/>
                  </a:moveTo>
                  <a:cubicBezTo>
                    <a:pt x="1013" y="0"/>
                    <a:pt x="877" y="332"/>
                    <a:pt x="764" y="643"/>
                  </a:cubicBezTo>
                  <a:lnTo>
                    <a:pt x="755" y="667"/>
                  </a:lnTo>
                  <a:lnTo>
                    <a:pt x="87" y="667"/>
                  </a:lnTo>
                  <a:cubicBezTo>
                    <a:pt x="1" y="672"/>
                    <a:pt x="1" y="799"/>
                    <a:pt x="87" y="803"/>
                  </a:cubicBezTo>
                  <a:lnTo>
                    <a:pt x="802" y="803"/>
                  </a:lnTo>
                  <a:cubicBezTo>
                    <a:pt x="831" y="802"/>
                    <a:pt x="855" y="785"/>
                    <a:pt x="865" y="759"/>
                  </a:cubicBezTo>
                  <a:lnTo>
                    <a:pt x="891" y="690"/>
                  </a:lnTo>
                  <a:cubicBezTo>
                    <a:pt x="940" y="551"/>
                    <a:pt x="1092" y="135"/>
                    <a:pt x="1220" y="135"/>
                  </a:cubicBezTo>
                  <a:lnTo>
                    <a:pt x="1223" y="135"/>
                  </a:lnTo>
                  <a:cubicBezTo>
                    <a:pt x="1258" y="136"/>
                    <a:pt x="1384" y="185"/>
                    <a:pt x="1540" y="752"/>
                  </a:cubicBezTo>
                  <a:cubicBezTo>
                    <a:pt x="1550" y="793"/>
                    <a:pt x="1554" y="812"/>
                    <a:pt x="1719" y="812"/>
                  </a:cubicBezTo>
                  <a:cubicBezTo>
                    <a:pt x="1786" y="812"/>
                    <a:pt x="1879" y="809"/>
                    <a:pt x="2012" y="803"/>
                  </a:cubicBezTo>
                  <a:cubicBezTo>
                    <a:pt x="2049" y="800"/>
                    <a:pt x="2078" y="769"/>
                    <a:pt x="2075" y="732"/>
                  </a:cubicBezTo>
                  <a:cubicBezTo>
                    <a:pt x="2074" y="694"/>
                    <a:pt x="2039" y="672"/>
                    <a:pt x="2005" y="667"/>
                  </a:cubicBezTo>
                  <a:cubicBezTo>
                    <a:pt x="1907" y="672"/>
                    <a:pt x="1797" y="676"/>
                    <a:pt x="1720" y="676"/>
                  </a:cubicBezTo>
                  <a:cubicBezTo>
                    <a:pt x="1695" y="676"/>
                    <a:pt x="1673" y="675"/>
                    <a:pt x="1657" y="674"/>
                  </a:cubicBezTo>
                  <a:cubicBezTo>
                    <a:pt x="1528" y="222"/>
                    <a:pt x="1392" y="7"/>
                    <a:pt x="1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g130e5ba7df1_1_50"/>
            <p:cNvSpPr/>
            <p:nvPr/>
          </p:nvSpPr>
          <p:spPr>
            <a:xfrm>
              <a:off x="8082800" y="3293998"/>
              <a:ext cx="116926" cy="45734"/>
            </a:xfrm>
            <a:custGeom>
              <a:avLst/>
              <a:gdLst/>
              <a:ahLst/>
              <a:cxnLst/>
              <a:rect l="l" t="t" r="r" b="b"/>
              <a:pathLst>
                <a:path w="2076" h="812" extrusionOk="0">
                  <a:moveTo>
                    <a:pt x="1219" y="0"/>
                  </a:moveTo>
                  <a:cubicBezTo>
                    <a:pt x="1012" y="0"/>
                    <a:pt x="875" y="332"/>
                    <a:pt x="763" y="643"/>
                  </a:cubicBezTo>
                  <a:lnTo>
                    <a:pt x="755" y="667"/>
                  </a:lnTo>
                  <a:lnTo>
                    <a:pt x="86" y="667"/>
                  </a:lnTo>
                  <a:cubicBezTo>
                    <a:pt x="0" y="672"/>
                    <a:pt x="0" y="799"/>
                    <a:pt x="86" y="803"/>
                  </a:cubicBezTo>
                  <a:lnTo>
                    <a:pt x="802" y="803"/>
                  </a:lnTo>
                  <a:cubicBezTo>
                    <a:pt x="829" y="802"/>
                    <a:pt x="853" y="785"/>
                    <a:pt x="864" y="759"/>
                  </a:cubicBezTo>
                  <a:lnTo>
                    <a:pt x="889" y="690"/>
                  </a:lnTo>
                  <a:cubicBezTo>
                    <a:pt x="939" y="551"/>
                    <a:pt x="1090" y="135"/>
                    <a:pt x="1219" y="135"/>
                  </a:cubicBezTo>
                  <a:lnTo>
                    <a:pt x="1221" y="135"/>
                  </a:lnTo>
                  <a:cubicBezTo>
                    <a:pt x="1256" y="136"/>
                    <a:pt x="1382" y="185"/>
                    <a:pt x="1538" y="752"/>
                  </a:cubicBezTo>
                  <a:cubicBezTo>
                    <a:pt x="1548" y="793"/>
                    <a:pt x="1552" y="812"/>
                    <a:pt x="1717" y="812"/>
                  </a:cubicBezTo>
                  <a:cubicBezTo>
                    <a:pt x="1784" y="812"/>
                    <a:pt x="1878" y="809"/>
                    <a:pt x="2010" y="803"/>
                  </a:cubicBezTo>
                  <a:cubicBezTo>
                    <a:pt x="2047" y="800"/>
                    <a:pt x="2076" y="769"/>
                    <a:pt x="2075" y="732"/>
                  </a:cubicBezTo>
                  <a:cubicBezTo>
                    <a:pt x="2072" y="694"/>
                    <a:pt x="2040" y="672"/>
                    <a:pt x="2004" y="667"/>
                  </a:cubicBezTo>
                  <a:cubicBezTo>
                    <a:pt x="1906" y="672"/>
                    <a:pt x="1796" y="676"/>
                    <a:pt x="1719" y="676"/>
                  </a:cubicBezTo>
                  <a:cubicBezTo>
                    <a:pt x="1694" y="676"/>
                    <a:pt x="1673" y="675"/>
                    <a:pt x="1657" y="674"/>
                  </a:cubicBezTo>
                  <a:cubicBezTo>
                    <a:pt x="1526" y="222"/>
                    <a:pt x="1390" y="7"/>
                    <a:pt x="1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g130e5ba7df1_1_50"/>
            <p:cNvSpPr/>
            <p:nvPr/>
          </p:nvSpPr>
          <p:spPr>
            <a:xfrm>
              <a:off x="7634979" y="2879858"/>
              <a:ext cx="40383" cy="34526"/>
            </a:xfrm>
            <a:custGeom>
              <a:avLst/>
              <a:gdLst/>
              <a:ahLst/>
              <a:cxnLst/>
              <a:rect l="l" t="t" r="r" b="b"/>
              <a:pathLst>
                <a:path w="717" h="613" extrusionOk="0">
                  <a:moveTo>
                    <a:pt x="410" y="1"/>
                  </a:moveTo>
                  <a:cubicBezTo>
                    <a:pt x="137" y="1"/>
                    <a:pt x="1" y="330"/>
                    <a:pt x="192" y="523"/>
                  </a:cubicBezTo>
                  <a:cubicBezTo>
                    <a:pt x="255" y="585"/>
                    <a:pt x="331" y="613"/>
                    <a:pt x="407" y="613"/>
                  </a:cubicBezTo>
                  <a:cubicBezTo>
                    <a:pt x="564" y="613"/>
                    <a:pt x="715" y="491"/>
                    <a:pt x="716" y="307"/>
                  </a:cubicBezTo>
                  <a:cubicBezTo>
                    <a:pt x="716" y="138"/>
                    <a:pt x="579" y="1"/>
                    <a:pt x="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g130e5ba7df1_1_50"/>
            <p:cNvSpPr/>
            <p:nvPr/>
          </p:nvSpPr>
          <p:spPr>
            <a:xfrm>
              <a:off x="7634979" y="2768227"/>
              <a:ext cx="40383" cy="34526"/>
            </a:xfrm>
            <a:custGeom>
              <a:avLst/>
              <a:gdLst/>
              <a:ahLst/>
              <a:cxnLst/>
              <a:rect l="l" t="t" r="r" b="b"/>
              <a:pathLst>
                <a:path w="717" h="613" extrusionOk="0">
                  <a:moveTo>
                    <a:pt x="410" y="0"/>
                  </a:moveTo>
                  <a:cubicBezTo>
                    <a:pt x="137" y="0"/>
                    <a:pt x="1" y="329"/>
                    <a:pt x="192" y="523"/>
                  </a:cubicBezTo>
                  <a:cubicBezTo>
                    <a:pt x="255" y="585"/>
                    <a:pt x="332" y="613"/>
                    <a:pt x="407" y="613"/>
                  </a:cubicBezTo>
                  <a:cubicBezTo>
                    <a:pt x="565" y="613"/>
                    <a:pt x="715" y="491"/>
                    <a:pt x="716" y="306"/>
                  </a:cubicBezTo>
                  <a:cubicBezTo>
                    <a:pt x="716" y="138"/>
                    <a:pt x="579" y="0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g130e5ba7df1_1_50"/>
            <p:cNvSpPr/>
            <p:nvPr/>
          </p:nvSpPr>
          <p:spPr>
            <a:xfrm>
              <a:off x="7768689" y="2879858"/>
              <a:ext cx="40327" cy="34526"/>
            </a:xfrm>
            <a:custGeom>
              <a:avLst/>
              <a:gdLst/>
              <a:ahLst/>
              <a:cxnLst/>
              <a:rect l="l" t="t" r="r" b="b"/>
              <a:pathLst>
                <a:path w="716" h="613" extrusionOk="0">
                  <a:moveTo>
                    <a:pt x="408" y="1"/>
                  </a:moveTo>
                  <a:cubicBezTo>
                    <a:pt x="136" y="1"/>
                    <a:pt x="0" y="330"/>
                    <a:pt x="192" y="523"/>
                  </a:cubicBezTo>
                  <a:cubicBezTo>
                    <a:pt x="254" y="585"/>
                    <a:pt x="331" y="613"/>
                    <a:pt x="406" y="613"/>
                  </a:cubicBezTo>
                  <a:cubicBezTo>
                    <a:pt x="564" y="613"/>
                    <a:pt x="715" y="491"/>
                    <a:pt x="716" y="307"/>
                  </a:cubicBezTo>
                  <a:cubicBezTo>
                    <a:pt x="716" y="137"/>
                    <a:pt x="578" y="1"/>
                    <a:pt x="4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g130e5ba7df1_1_50"/>
            <p:cNvSpPr/>
            <p:nvPr/>
          </p:nvSpPr>
          <p:spPr>
            <a:xfrm>
              <a:off x="7768689" y="2768227"/>
              <a:ext cx="40327" cy="34526"/>
            </a:xfrm>
            <a:custGeom>
              <a:avLst/>
              <a:gdLst/>
              <a:ahLst/>
              <a:cxnLst/>
              <a:rect l="l" t="t" r="r" b="b"/>
              <a:pathLst>
                <a:path w="716" h="613" extrusionOk="0">
                  <a:moveTo>
                    <a:pt x="408" y="0"/>
                  </a:moveTo>
                  <a:cubicBezTo>
                    <a:pt x="136" y="0"/>
                    <a:pt x="0" y="329"/>
                    <a:pt x="192" y="523"/>
                  </a:cubicBezTo>
                  <a:cubicBezTo>
                    <a:pt x="254" y="585"/>
                    <a:pt x="331" y="612"/>
                    <a:pt x="406" y="612"/>
                  </a:cubicBezTo>
                  <a:cubicBezTo>
                    <a:pt x="564" y="612"/>
                    <a:pt x="715" y="491"/>
                    <a:pt x="716" y="306"/>
                  </a:cubicBezTo>
                  <a:cubicBezTo>
                    <a:pt x="716" y="138"/>
                    <a:pt x="578" y="0"/>
                    <a:pt x="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g130e5ba7df1_1_50"/>
            <p:cNvSpPr/>
            <p:nvPr/>
          </p:nvSpPr>
          <p:spPr>
            <a:xfrm>
              <a:off x="7902173" y="2879858"/>
              <a:ext cx="40383" cy="34526"/>
            </a:xfrm>
            <a:custGeom>
              <a:avLst/>
              <a:gdLst/>
              <a:ahLst/>
              <a:cxnLst/>
              <a:rect l="l" t="t" r="r" b="b"/>
              <a:pathLst>
                <a:path w="717" h="613" extrusionOk="0">
                  <a:moveTo>
                    <a:pt x="410" y="1"/>
                  </a:moveTo>
                  <a:cubicBezTo>
                    <a:pt x="138" y="1"/>
                    <a:pt x="1" y="330"/>
                    <a:pt x="194" y="523"/>
                  </a:cubicBezTo>
                  <a:cubicBezTo>
                    <a:pt x="256" y="585"/>
                    <a:pt x="333" y="613"/>
                    <a:pt x="408" y="613"/>
                  </a:cubicBezTo>
                  <a:cubicBezTo>
                    <a:pt x="566" y="613"/>
                    <a:pt x="716" y="491"/>
                    <a:pt x="716" y="307"/>
                  </a:cubicBezTo>
                  <a:cubicBezTo>
                    <a:pt x="716" y="138"/>
                    <a:pt x="579" y="1"/>
                    <a:pt x="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g130e5ba7df1_1_50"/>
            <p:cNvSpPr/>
            <p:nvPr/>
          </p:nvSpPr>
          <p:spPr>
            <a:xfrm>
              <a:off x="7902173" y="2768227"/>
              <a:ext cx="40383" cy="34526"/>
            </a:xfrm>
            <a:custGeom>
              <a:avLst/>
              <a:gdLst/>
              <a:ahLst/>
              <a:cxnLst/>
              <a:rect l="l" t="t" r="r" b="b"/>
              <a:pathLst>
                <a:path w="717" h="613" extrusionOk="0">
                  <a:moveTo>
                    <a:pt x="410" y="0"/>
                  </a:moveTo>
                  <a:cubicBezTo>
                    <a:pt x="138" y="0"/>
                    <a:pt x="1" y="329"/>
                    <a:pt x="194" y="523"/>
                  </a:cubicBezTo>
                  <a:cubicBezTo>
                    <a:pt x="256" y="585"/>
                    <a:pt x="333" y="613"/>
                    <a:pt x="408" y="613"/>
                  </a:cubicBezTo>
                  <a:cubicBezTo>
                    <a:pt x="565" y="613"/>
                    <a:pt x="716" y="491"/>
                    <a:pt x="716" y="306"/>
                  </a:cubicBezTo>
                  <a:cubicBezTo>
                    <a:pt x="716" y="138"/>
                    <a:pt x="580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g130e5ba7df1_1_50"/>
            <p:cNvSpPr/>
            <p:nvPr/>
          </p:nvSpPr>
          <p:spPr>
            <a:xfrm>
              <a:off x="8035883" y="2879858"/>
              <a:ext cx="40327" cy="34526"/>
            </a:xfrm>
            <a:custGeom>
              <a:avLst/>
              <a:gdLst/>
              <a:ahLst/>
              <a:cxnLst/>
              <a:rect l="l" t="t" r="r" b="b"/>
              <a:pathLst>
                <a:path w="716" h="613" extrusionOk="0">
                  <a:moveTo>
                    <a:pt x="410" y="1"/>
                  </a:moveTo>
                  <a:cubicBezTo>
                    <a:pt x="136" y="1"/>
                    <a:pt x="0" y="330"/>
                    <a:pt x="192" y="523"/>
                  </a:cubicBezTo>
                  <a:cubicBezTo>
                    <a:pt x="254" y="585"/>
                    <a:pt x="331" y="613"/>
                    <a:pt x="406" y="613"/>
                  </a:cubicBezTo>
                  <a:cubicBezTo>
                    <a:pt x="564" y="613"/>
                    <a:pt x="715" y="491"/>
                    <a:pt x="716" y="307"/>
                  </a:cubicBezTo>
                  <a:cubicBezTo>
                    <a:pt x="716" y="138"/>
                    <a:pt x="578" y="1"/>
                    <a:pt x="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g130e5ba7df1_1_50"/>
            <p:cNvSpPr/>
            <p:nvPr/>
          </p:nvSpPr>
          <p:spPr>
            <a:xfrm>
              <a:off x="8035883" y="2768227"/>
              <a:ext cx="40327" cy="34526"/>
            </a:xfrm>
            <a:custGeom>
              <a:avLst/>
              <a:gdLst/>
              <a:ahLst/>
              <a:cxnLst/>
              <a:rect l="l" t="t" r="r" b="b"/>
              <a:pathLst>
                <a:path w="716" h="613" extrusionOk="0">
                  <a:moveTo>
                    <a:pt x="410" y="0"/>
                  </a:moveTo>
                  <a:cubicBezTo>
                    <a:pt x="136" y="0"/>
                    <a:pt x="0" y="329"/>
                    <a:pt x="192" y="523"/>
                  </a:cubicBezTo>
                  <a:cubicBezTo>
                    <a:pt x="255" y="585"/>
                    <a:pt x="331" y="613"/>
                    <a:pt x="407" y="613"/>
                  </a:cubicBezTo>
                  <a:cubicBezTo>
                    <a:pt x="564" y="613"/>
                    <a:pt x="715" y="491"/>
                    <a:pt x="716" y="306"/>
                  </a:cubicBezTo>
                  <a:cubicBezTo>
                    <a:pt x="716" y="138"/>
                    <a:pt x="578" y="0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g130e5ba7df1_1_50"/>
            <p:cNvSpPr/>
            <p:nvPr/>
          </p:nvSpPr>
          <p:spPr>
            <a:xfrm>
              <a:off x="8169480" y="2879858"/>
              <a:ext cx="40327" cy="34526"/>
            </a:xfrm>
            <a:custGeom>
              <a:avLst/>
              <a:gdLst/>
              <a:ahLst/>
              <a:cxnLst/>
              <a:rect l="l" t="t" r="r" b="b"/>
              <a:pathLst>
                <a:path w="716" h="613" extrusionOk="0">
                  <a:moveTo>
                    <a:pt x="410" y="1"/>
                  </a:moveTo>
                  <a:cubicBezTo>
                    <a:pt x="136" y="1"/>
                    <a:pt x="0" y="330"/>
                    <a:pt x="192" y="523"/>
                  </a:cubicBezTo>
                  <a:cubicBezTo>
                    <a:pt x="254" y="585"/>
                    <a:pt x="331" y="613"/>
                    <a:pt x="406" y="613"/>
                  </a:cubicBezTo>
                  <a:cubicBezTo>
                    <a:pt x="564" y="613"/>
                    <a:pt x="715" y="491"/>
                    <a:pt x="716" y="307"/>
                  </a:cubicBezTo>
                  <a:cubicBezTo>
                    <a:pt x="716" y="138"/>
                    <a:pt x="579" y="1"/>
                    <a:pt x="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7" name="Google Shape;2327;g130e5ba7df1_1_50"/>
          <p:cNvGrpSpPr/>
          <p:nvPr/>
        </p:nvGrpSpPr>
        <p:grpSpPr>
          <a:xfrm>
            <a:off x="7801083" y="642176"/>
            <a:ext cx="705653" cy="705614"/>
            <a:chOff x="10174495" y="4989626"/>
            <a:chExt cx="705653" cy="705614"/>
          </a:xfrm>
        </p:grpSpPr>
        <p:sp>
          <p:nvSpPr>
            <p:cNvPr id="2328" name="Google Shape;2328;g130e5ba7df1_1_50"/>
            <p:cNvSpPr/>
            <p:nvPr/>
          </p:nvSpPr>
          <p:spPr>
            <a:xfrm>
              <a:off x="10174495" y="4989626"/>
              <a:ext cx="705653" cy="705614"/>
            </a:xfrm>
            <a:custGeom>
              <a:avLst/>
              <a:gdLst/>
              <a:ahLst/>
              <a:cxnLst/>
              <a:rect l="l" t="t" r="r" b="b"/>
              <a:pathLst>
                <a:path w="18312" h="18311" extrusionOk="0">
                  <a:moveTo>
                    <a:pt x="9155" y="0"/>
                  </a:moveTo>
                  <a:cubicBezTo>
                    <a:pt x="4101" y="0"/>
                    <a:pt x="1" y="4100"/>
                    <a:pt x="1" y="9156"/>
                  </a:cubicBezTo>
                  <a:cubicBezTo>
                    <a:pt x="1" y="14212"/>
                    <a:pt x="4099" y="18311"/>
                    <a:pt x="9155" y="18311"/>
                  </a:cubicBezTo>
                  <a:cubicBezTo>
                    <a:pt x="14211" y="18311"/>
                    <a:pt x="18311" y="14212"/>
                    <a:pt x="18311" y="9156"/>
                  </a:cubicBezTo>
                  <a:cubicBezTo>
                    <a:pt x="18311" y="4100"/>
                    <a:pt x="14211" y="0"/>
                    <a:pt x="9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g130e5ba7df1_1_50"/>
            <p:cNvSpPr/>
            <p:nvPr/>
          </p:nvSpPr>
          <p:spPr>
            <a:xfrm>
              <a:off x="10203282" y="5018412"/>
              <a:ext cx="648082" cy="648082"/>
            </a:xfrm>
            <a:custGeom>
              <a:avLst/>
              <a:gdLst/>
              <a:ahLst/>
              <a:cxnLst/>
              <a:rect l="l" t="t" r="r" b="b"/>
              <a:pathLst>
                <a:path w="16818" h="16818" extrusionOk="0">
                  <a:moveTo>
                    <a:pt x="8408" y="0"/>
                  </a:moveTo>
                  <a:cubicBezTo>
                    <a:pt x="3764" y="0"/>
                    <a:pt x="1" y="3765"/>
                    <a:pt x="1" y="8409"/>
                  </a:cubicBezTo>
                  <a:cubicBezTo>
                    <a:pt x="1" y="13053"/>
                    <a:pt x="3764" y="16818"/>
                    <a:pt x="8408" y="16818"/>
                  </a:cubicBezTo>
                  <a:cubicBezTo>
                    <a:pt x="13052" y="16818"/>
                    <a:pt x="16817" y="13053"/>
                    <a:pt x="16817" y="8409"/>
                  </a:cubicBezTo>
                  <a:cubicBezTo>
                    <a:pt x="16817" y="3765"/>
                    <a:pt x="13054" y="0"/>
                    <a:pt x="8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g130e5ba7df1_1_50"/>
            <p:cNvSpPr/>
            <p:nvPr/>
          </p:nvSpPr>
          <p:spPr>
            <a:xfrm>
              <a:off x="10496619" y="5314024"/>
              <a:ext cx="59113" cy="56916"/>
            </a:xfrm>
            <a:custGeom>
              <a:avLst/>
              <a:gdLst/>
              <a:ahLst/>
              <a:cxnLst/>
              <a:rect l="l" t="t" r="r" b="b"/>
              <a:pathLst>
                <a:path w="1534" h="1477" extrusionOk="0">
                  <a:moveTo>
                    <a:pt x="795" y="0"/>
                  </a:moveTo>
                  <a:cubicBezTo>
                    <a:pt x="603" y="0"/>
                    <a:pt x="414" y="75"/>
                    <a:pt x="274" y="217"/>
                  </a:cubicBezTo>
                  <a:cubicBezTo>
                    <a:pt x="63" y="427"/>
                    <a:pt x="0" y="745"/>
                    <a:pt x="115" y="1022"/>
                  </a:cubicBezTo>
                  <a:cubicBezTo>
                    <a:pt x="229" y="1296"/>
                    <a:pt x="499" y="1477"/>
                    <a:pt x="796" y="1477"/>
                  </a:cubicBezTo>
                  <a:cubicBezTo>
                    <a:pt x="1204" y="1475"/>
                    <a:pt x="1534" y="1145"/>
                    <a:pt x="1534" y="738"/>
                  </a:cubicBezTo>
                  <a:cubicBezTo>
                    <a:pt x="1534" y="439"/>
                    <a:pt x="1353" y="171"/>
                    <a:pt x="1078" y="57"/>
                  </a:cubicBezTo>
                  <a:cubicBezTo>
                    <a:pt x="987" y="19"/>
                    <a:pt x="891" y="0"/>
                    <a:pt x="7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g130e5ba7df1_1_50"/>
            <p:cNvSpPr/>
            <p:nvPr/>
          </p:nvSpPr>
          <p:spPr>
            <a:xfrm>
              <a:off x="10231876" y="5047045"/>
              <a:ext cx="590857" cy="590819"/>
            </a:xfrm>
            <a:custGeom>
              <a:avLst/>
              <a:gdLst/>
              <a:ahLst/>
              <a:cxnLst/>
              <a:rect l="l" t="t" r="r" b="b"/>
              <a:pathLst>
                <a:path w="15333" h="15332" extrusionOk="0">
                  <a:moveTo>
                    <a:pt x="7416" y="0"/>
                  </a:moveTo>
                  <a:lnTo>
                    <a:pt x="7416" y="2034"/>
                  </a:lnTo>
                  <a:lnTo>
                    <a:pt x="7917" y="2034"/>
                  </a:lnTo>
                  <a:lnTo>
                    <a:pt x="7917" y="0"/>
                  </a:lnTo>
                  <a:close/>
                  <a:moveTo>
                    <a:pt x="0" y="7416"/>
                  </a:moveTo>
                  <a:lnTo>
                    <a:pt x="0" y="7915"/>
                  </a:lnTo>
                  <a:lnTo>
                    <a:pt x="2035" y="7915"/>
                  </a:lnTo>
                  <a:lnTo>
                    <a:pt x="2035" y="7416"/>
                  </a:lnTo>
                  <a:close/>
                  <a:moveTo>
                    <a:pt x="13298" y="7416"/>
                  </a:moveTo>
                  <a:lnTo>
                    <a:pt x="13298" y="7915"/>
                  </a:lnTo>
                  <a:lnTo>
                    <a:pt x="15332" y="7915"/>
                  </a:lnTo>
                  <a:lnTo>
                    <a:pt x="15332" y="7416"/>
                  </a:lnTo>
                  <a:close/>
                  <a:moveTo>
                    <a:pt x="7416" y="13298"/>
                  </a:moveTo>
                  <a:lnTo>
                    <a:pt x="7416" y="15332"/>
                  </a:lnTo>
                  <a:lnTo>
                    <a:pt x="7917" y="15332"/>
                  </a:lnTo>
                  <a:lnTo>
                    <a:pt x="7917" y="132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g130e5ba7df1_1_50"/>
            <p:cNvSpPr/>
            <p:nvPr/>
          </p:nvSpPr>
          <p:spPr>
            <a:xfrm>
              <a:off x="10381858" y="5217375"/>
              <a:ext cx="152252" cy="135489"/>
            </a:xfrm>
            <a:custGeom>
              <a:avLst/>
              <a:gdLst/>
              <a:ahLst/>
              <a:cxnLst/>
              <a:rect l="l" t="t" r="r" b="b"/>
              <a:pathLst>
                <a:path w="3951" h="3516" extrusionOk="0">
                  <a:moveTo>
                    <a:pt x="452" y="1"/>
                  </a:moveTo>
                  <a:lnTo>
                    <a:pt x="1" y="538"/>
                  </a:lnTo>
                  <a:lnTo>
                    <a:pt x="3501" y="3515"/>
                  </a:lnTo>
                  <a:lnTo>
                    <a:pt x="3950" y="2978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g130e5ba7df1_1_50"/>
            <p:cNvSpPr/>
            <p:nvPr/>
          </p:nvSpPr>
          <p:spPr>
            <a:xfrm>
              <a:off x="10525406" y="5184118"/>
              <a:ext cx="156915" cy="163620"/>
            </a:xfrm>
            <a:custGeom>
              <a:avLst/>
              <a:gdLst/>
              <a:ahLst/>
              <a:cxnLst/>
              <a:rect l="l" t="t" r="r" b="b"/>
              <a:pathLst>
                <a:path w="4072" h="4246" extrusionOk="0">
                  <a:moveTo>
                    <a:pt x="3773" y="1"/>
                  </a:moveTo>
                  <a:lnTo>
                    <a:pt x="1" y="3960"/>
                  </a:lnTo>
                  <a:lnTo>
                    <a:pt x="300" y="4245"/>
                  </a:lnTo>
                  <a:lnTo>
                    <a:pt x="4072" y="285"/>
                  </a:lnTo>
                  <a:lnTo>
                    <a:pt x="3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p24"/>
          <p:cNvSpPr txBox="1">
            <a:spLocks noGrp="1"/>
          </p:cNvSpPr>
          <p:nvPr>
            <p:ph type="title"/>
          </p:nvPr>
        </p:nvSpPr>
        <p:spPr>
          <a:xfrm>
            <a:off x="301153" y="474921"/>
            <a:ext cx="56085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700"/>
              <a:t>Results of different missing value alternatives</a:t>
            </a:r>
            <a:endParaRPr sz="2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2339" name="Google Shape;2339;p24"/>
          <p:cNvSpPr txBox="1"/>
          <p:nvPr/>
        </p:nvSpPr>
        <p:spPr>
          <a:xfrm>
            <a:off x="4974377" y="1654402"/>
            <a:ext cx="18813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AUC Scores</a:t>
            </a:r>
            <a:endParaRPr sz="20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40" name="Google Shape;2340;p24"/>
          <p:cNvSpPr/>
          <p:nvPr/>
        </p:nvSpPr>
        <p:spPr>
          <a:xfrm>
            <a:off x="4973190" y="2261775"/>
            <a:ext cx="2043600" cy="16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1" name="Google Shape;2341;p24"/>
          <p:cNvSpPr txBox="1"/>
          <p:nvPr/>
        </p:nvSpPr>
        <p:spPr>
          <a:xfrm>
            <a:off x="3326125" y="2210900"/>
            <a:ext cx="16470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Complete case</a:t>
            </a:r>
            <a:endParaRPr sz="14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42" name="Google Shape;2342;p24"/>
          <p:cNvSpPr/>
          <p:nvPr/>
        </p:nvSpPr>
        <p:spPr>
          <a:xfrm>
            <a:off x="4973226" y="2261775"/>
            <a:ext cx="1881300" cy="168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3" name="Google Shape;2343;p24"/>
          <p:cNvGrpSpPr/>
          <p:nvPr/>
        </p:nvGrpSpPr>
        <p:grpSpPr>
          <a:xfrm>
            <a:off x="7419297" y="364606"/>
            <a:ext cx="1724703" cy="927598"/>
            <a:chOff x="7419297" y="364606"/>
            <a:chExt cx="1724703" cy="927598"/>
          </a:xfrm>
        </p:grpSpPr>
        <p:sp>
          <p:nvSpPr>
            <p:cNvPr id="2344" name="Google Shape;2344;p24"/>
            <p:cNvSpPr/>
            <p:nvPr/>
          </p:nvSpPr>
          <p:spPr>
            <a:xfrm rot="5400000">
              <a:off x="8206612" y="283347"/>
              <a:ext cx="57671" cy="472834"/>
            </a:xfrm>
            <a:custGeom>
              <a:avLst/>
              <a:gdLst/>
              <a:ahLst/>
              <a:cxnLst/>
              <a:rect l="l" t="t" r="r" b="b"/>
              <a:pathLst>
                <a:path w="1066" h="8740" extrusionOk="0">
                  <a:moveTo>
                    <a:pt x="0" y="1"/>
                  </a:moveTo>
                  <a:lnTo>
                    <a:pt x="0" y="8739"/>
                  </a:lnTo>
                  <a:lnTo>
                    <a:pt x="1065" y="8739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24"/>
            <p:cNvSpPr/>
            <p:nvPr/>
          </p:nvSpPr>
          <p:spPr>
            <a:xfrm rot="5400000">
              <a:off x="8764921" y="913122"/>
              <a:ext cx="57671" cy="700487"/>
            </a:xfrm>
            <a:custGeom>
              <a:avLst/>
              <a:gdLst/>
              <a:ahLst/>
              <a:cxnLst/>
              <a:rect l="l" t="t" r="r" b="b"/>
              <a:pathLst>
                <a:path w="1066" h="12948" extrusionOk="0">
                  <a:moveTo>
                    <a:pt x="1" y="1"/>
                  </a:moveTo>
                  <a:lnTo>
                    <a:pt x="1" y="12947"/>
                  </a:lnTo>
                  <a:lnTo>
                    <a:pt x="1066" y="12947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24"/>
            <p:cNvSpPr/>
            <p:nvPr/>
          </p:nvSpPr>
          <p:spPr>
            <a:xfrm rot="5400000">
              <a:off x="8054456" y="862731"/>
              <a:ext cx="801275" cy="57671"/>
            </a:xfrm>
            <a:custGeom>
              <a:avLst/>
              <a:gdLst/>
              <a:ahLst/>
              <a:cxnLst/>
              <a:rect l="l" t="t" r="r" b="b"/>
              <a:pathLst>
                <a:path w="14811" h="1066" extrusionOk="0">
                  <a:moveTo>
                    <a:pt x="0" y="1"/>
                  </a:moveTo>
                  <a:lnTo>
                    <a:pt x="0" y="1066"/>
                  </a:lnTo>
                  <a:lnTo>
                    <a:pt x="14811" y="1066"/>
                  </a:lnTo>
                  <a:lnTo>
                    <a:pt x="14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24"/>
            <p:cNvSpPr/>
            <p:nvPr/>
          </p:nvSpPr>
          <p:spPr>
            <a:xfrm rot="5400000">
              <a:off x="7563068" y="220835"/>
              <a:ext cx="310318" cy="597859"/>
            </a:xfrm>
            <a:custGeom>
              <a:avLst/>
              <a:gdLst/>
              <a:ahLst/>
              <a:cxnLst/>
              <a:rect l="l" t="t" r="r" b="b"/>
              <a:pathLst>
                <a:path w="5736" h="11051" extrusionOk="0">
                  <a:moveTo>
                    <a:pt x="844" y="1"/>
                  </a:moveTo>
                  <a:cubicBezTo>
                    <a:pt x="378" y="1"/>
                    <a:pt x="0" y="378"/>
                    <a:pt x="0" y="845"/>
                  </a:cubicBezTo>
                  <a:lnTo>
                    <a:pt x="0" y="10209"/>
                  </a:lnTo>
                  <a:cubicBezTo>
                    <a:pt x="0" y="10674"/>
                    <a:pt x="378" y="11051"/>
                    <a:pt x="844" y="11051"/>
                  </a:cubicBezTo>
                  <a:lnTo>
                    <a:pt x="4893" y="11051"/>
                  </a:lnTo>
                  <a:cubicBezTo>
                    <a:pt x="5359" y="11051"/>
                    <a:pt x="5735" y="10673"/>
                    <a:pt x="5735" y="10209"/>
                  </a:cubicBezTo>
                  <a:lnTo>
                    <a:pt x="5735" y="845"/>
                  </a:lnTo>
                  <a:cubicBezTo>
                    <a:pt x="5735" y="380"/>
                    <a:pt x="5359" y="2"/>
                    <a:pt x="48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24"/>
            <p:cNvSpPr/>
            <p:nvPr/>
          </p:nvSpPr>
          <p:spPr>
            <a:xfrm rot="5400000">
              <a:off x="7595204" y="255351"/>
              <a:ext cx="246047" cy="528827"/>
            </a:xfrm>
            <a:custGeom>
              <a:avLst/>
              <a:gdLst/>
              <a:ahLst/>
              <a:cxnLst/>
              <a:rect l="l" t="t" r="r" b="b"/>
              <a:pathLst>
                <a:path w="4548" h="9775" extrusionOk="0">
                  <a:moveTo>
                    <a:pt x="1" y="1"/>
                  </a:moveTo>
                  <a:lnTo>
                    <a:pt x="1" y="9774"/>
                  </a:lnTo>
                  <a:lnTo>
                    <a:pt x="4547" y="9774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24"/>
            <p:cNvSpPr/>
            <p:nvPr/>
          </p:nvSpPr>
          <p:spPr>
            <a:xfrm rot="5400000">
              <a:off x="7521521" y="452491"/>
              <a:ext cx="134601" cy="129461"/>
            </a:xfrm>
            <a:custGeom>
              <a:avLst/>
              <a:gdLst/>
              <a:ahLst/>
              <a:cxnLst/>
              <a:rect l="l" t="t" r="r" b="b"/>
              <a:pathLst>
                <a:path w="2488" h="2393" extrusionOk="0">
                  <a:moveTo>
                    <a:pt x="1291" y="1"/>
                  </a:moveTo>
                  <a:cubicBezTo>
                    <a:pt x="980" y="1"/>
                    <a:pt x="674" y="122"/>
                    <a:pt x="446" y="351"/>
                  </a:cubicBezTo>
                  <a:cubicBezTo>
                    <a:pt x="104" y="693"/>
                    <a:pt x="1" y="1207"/>
                    <a:pt x="187" y="1654"/>
                  </a:cubicBezTo>
                  <a:cubicBezTo>
                    <a:pt x="372" y="2101"/>
                    <a:pt x="807" y="2393"/>
                    <a:pt x="1291" y="2393"/>
                  </a:cubicBezTo>
                  <a:cubicBezTo>
                    <a:pt x="1952" y="2393"/>
                    <a:pt x="2488" y="1857"/>
                    <a:pt x="2488" y="1197"/>
                  </a:cubicBezTo>
                  <a:cubicBezTo>
                    <a:pt x="2488" y="713"/>
                    <a:pt x="2196" y="277"/>
                    <a:pt x="1749" y="92"/>
                  </a:cubicBezTo>
                  <a:cubicBezTo>
                    <a:pt x="1601" y="31"/>
                    <a:pt x="1445" y="1"/>
                    <a:pt x="1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24"/>
            <p:cNvSpPr/>
            <p:nvPr/>
          </p:nvSpPr>
          <p:spPr>
            <a:xfrm rot="5400000">
              <a:off x="7764943" y="452464"/>
              <a:ext cx="134601" cy="129515"/>
            </a:xfrm>
            <a:custGeom>
              <a:avLst/>
              <a:gdLst/>
              <a:ahLst/>
              <a:cxnLst/>
              <a:rect l="l" t="t" r="r" b="b"/>
              <a:pathLst>
                <a:path w="2488" h="2394" extrusionOk="0">
                  <a:moveTo>
                    <a:pt x="1293" y="1"/>
                  </a:moveTo>
                  <a:cubicBezTo>
                    <a:pt x="981" y="1"/>
                    <a:pt x="674" y="123"/>
                    <a:pt x="445" y="352"/>
                  </a:cubicBezTo>
                  <a:cubicBezTo>
                    <a:pt x="104" y="693"/>
                    <a:pt x="1" y="1208"/>
                    <a:pt x="187" y="1655"/>
                  </a:cubicBezTo>
                  <a:cubicBezTo>
                    <a:pt x="372" y="2101"/>
                    <a:pt x="807" y="2393"/>
                    <a:pt x="1291" y="2393"/>
                  </a:cubicBezTo>
                  <a:cubicBezTo>
                    <a:pt x="1952" y="2393"/>
                    <a:pt x="2488" y="1857"/>
                    <a:pt x="2488" y="1197"/>
                  </a:cubicBezTo>
                  <a:cubicBezTo>
                    <a:pt x="2488" y="713"/>
                    <a:pt x="2196" y="278"/>
                    <a:pt x="1749" y="91"/>
                  </a:cubicBezTo>
                  <a:cubicBezTo>
                    <a:pt x="1601" y="30"/>
                    <a:pt x="1447" y="1"/>
                    <a:pt x="1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51" name="Google Shape;2351;p24"/>
          <p:cNvSpPr txBox="1"/>
          <p:nvPr/>
        </p:nvSpPr>
        <p:spPr>
          <a:xfrm>
            <a:off x="7016803" y="2210900"/>
            <a:ext cx="8136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0.770% </a:t>
            </a: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52" name="Google Shape;2352;p24"/>
          <p:cNvSpPr/>
          <p:nvPr/>
        </p:nvSpPr>
        <p:spPr>
          <a:xfrm>
            <a:off x="4973190" y="2637917"/>
            <a:ext cx="2043600" cy="16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3" name="Google Shape;2353;p24"/>
          <p:cNvSpPr txBox="1"/>
          <p:nvPr/>
        </p:nvSpPr>
        <p:spPr>
          <a:xfrm>
            <a:off x="2855875" y="2587050"/>
            <a:ext cx="21174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Keep missing values</a:t>
            </a:r>
            <a:endParaRPr sz="14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54" name="Google Shape;2354;p24"/>
          <p:cNvSpPr/>
          <p:nvPr/>
        </p:nvSpPr>
        <p:spPr>
          <a:xfrm>
            <a:off x="4973225" y="2637925"/>
            <a:ext cx="1571400" cy="168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5" name="Google Shape;2355;p24"/>
          <p:cNvSpPr txBox="1"/>
          <p:nvPr/>
        </p:nvSpPr>
        <p:spPr>
          <a:xfrm>
            <a:off x="7016803" y="2587025"/>
            <a:ext cx="8136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0.895% </a:t>
            </a: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56" name="Google Shape;2356;p24"/>
          <p:cNvSpPr/>
          <p:nvPr/>
        </p:nvSpPr>
        <p:spPr>
          <a:xfrm>
            <a:off x="4973190" y="3014059"/>
            <a:ext cx="2043600" cy="16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7" name="Google Shape;2357;p24"/>
          <p:cNvSpPr txBox="1"/>
          <p:nvPr/>
        </p:nvSpPr>
        <p:spPr>
          <a:xfrm>
            <a:off x="2377700" y="2963175"/>
            <a:ext cx="25956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Add a “missing” category</a:t>
            </a:r>
            <a:endParaRPr sz="14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58" name="Google Shape;2358;p24"/>
          <p:cNvSpPr/>
          <p:nvPr/>
        </p:nvSpPr>
        <p:spPr>
          <a:xfrm>
            <a:off x="4973199" y="3014050"/>
            <a:ext cx="1269900" cy="168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9" name="Google Shape;2359;p24"/>
          <p:cNvSpPr txBox="1"/>
          <p:nvPr/>
        </p:nvSpPr>
        <p:spPr>
          <a:xfrm>
            <a:off x="7016802" y="2963175"/>
            <a:ext cx="8136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0.895% </a:t>
            </a: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60" name="Google Shape;2360;p24"/>
          <p:cNvSpPr/>
          <p:nvPr/>
        </p:nvSpPr>
        <p:spPr>
          <a:xfrm>
            <a:off x="4973190" y="3618800"/>
            <a:ext cx="2043600" cy="168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1" name="Google Shape;2361;p24"/>
          <p:cNvSpPr txBox="1"/>
          <p:nvPr/>
        </p:nvSpPr>
        <p:spPr>
          <a:xfrm>
            <a:off x="3201225" y="3567925"/>
            <a:ext cx="17721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Poppins"/>
                <a:ea typeface="Poppins"/>
                <a:cs typeface="Poppins"/>
                <a:sym typeface="Poppins"/>
              </a:rPr>
              <a:t>Multi imputation</a:t>
            </a:r>
            <a:endParaRPr sz="1400" b="1" i="0" u="none" strike="noStrike" cap="none">
              <a:solidFill>
                <a:schemeClr val="dk1"/>
              </a:solidFill>
              <a:highlight>
                <a:schemeClr val="accent5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62" name="Google Shape;2362;p24"/>
          <p:cNvSpPr/>
          <p:nvPr/>
        </p:nvSpPr>
        <p:spPr>
          <a:xfrm>
            <a:off x="4973225" y="3618800"/>
            <a:ext cx="1724700" cy="168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3" name="Google Shape;2363;p24"/>
          <p:cNvSpPr txBox="1"/>
          <p:nvPr/>
        </p:nvSpPr>
        <p:spPr>
          <a:xfrm>
            <a:off x="7016803" y="3567925"/>
            <a:ext cx="8589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Poppins"/>
                <a:ea typeface="Poppins"/>
                <a:cs typeface="Poppins"/>
                <a:sym typeface="Poppins"/>
              </a:rPr>
              <a:t>0.928% </a:t>
            </a:r>
            <a:endParaRPr sz="1400" b="0" i="0" u="none" strike="noStrike" cap="none">
              <a:solidFill>
                <a:schemeClr val="dk1"/>
              </a:solidFill>
              <a:highlight>
                <a:schemeClr val="accent5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64" name="Google Shape;2364;p24"/>
          <p:cNvSpPr/>
          <p:nvPr/>
        </p:nvSpPr>
        <p:spPr>
          <a:xfrm>
            <a:off x="4973190" y="3314000"/>
            <a:ext cx="2043600" cy="16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5" name="Google Shape;2365;p24"/>
          <p:cNvSpPr txBox="1"/>
          <p:nvPr/>
        </p:nvSpPr>
        <p:spPr>
          <a:xfrm>
            <a:off x="2929725" y="3263125"/>
            <a:ext cx="20436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Simple imputation</a:t>
            </a:r>
            <a:endParaRPr sz="14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66" name="Google Shape;2366;p24"/>
          <p:cNvSpPr/>
          <p:nvPr/>
        </p:nvSpPr>
        <p:spPr>
          <a:xfrm>
            <a:off x="4973225" y="3314000"/>
            <a:ext cx="1446300" cy="168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7" name="Google Shape;2367;p24"/>
          <p:cNvSpPr txBox="1"/>
          <p:nvPr/>
        </p:nvSpPr>
        <p:spPr>
          <a:xfrm>
            <a:off x="7016803" y="3263125"/>
            <a:ext cx="8589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0.893% </a:t>
            </a: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368" name="Google Shape;2368;p24"/>
          <p:cNvGrpSpPr/>
          <p:nvPr/>
        </p:nvGrpSpPr>
        <p:grpSpPr>
          <a:xfrm>
            <a:off x="1572318" y="4028763"/>
            <a:ext cx="619706" cy="867607"/>
            <a:chOff x="1633294" y="3740888"/>
            <a:chExt cx="619706" cy="867607"/>
          </a:xfrm>
        </p:grpSpPr>
        <p:sp>
          <p:nvSpPr>
            <p:cNvPr id="2369" name="Google Shape;2369;p24"/>
            <p:cNvSpPr/>
            <p:nvPr/>
          </p:nvSpPr>
          <p:spPr>
            <a:xfrm>
              <a:off x="1635120" y="4384442"/>
              <a:ext cx="617878" cy="57388"/>
            </a:xfrm>
            <a:custGeom>
              <a:avLst/>
              <a:gdLst/>
              <a:ahLst/>
              <a:cxnLst/>
              <a:rect l="l" t="t" r="r" b="b"/>
              <a:pathLst>
                <a:path w="20446" h="1899" extrusionOk="0">
                  <a:moveTo>
                    <a:pt x="0" y="1"/>
                  </a:moveTo>
                  <a:lnTo>
                    <a:pt x="0" y="1899"/>
                  </a:lnTo>
                  <a:lnTo>
                    <a:pt x="20446" y="1899"/>
                  </a:lnTo>
                  <a:lnTo>
                    <a:pt x="20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24"/>
            <p:cNvSpPr/>
            <p:nvPr/>
          </p:nvSpPr>
          <p:spPr>
            <a:xfrm>
              <a:off x="1920030" y="4252891"/>
              <a:ext cx="48080" cy="209062"/>
            </a:xfrm>
            <a:custGeom>
              <a:avLst/>
              <a:gdLst/>
              <a:ahLst/>
              <a:cxnLst/>
              <a:rect l="l" t="t" r="r" b="b"/>
              <a:pathLst>
                <a:path w="1591" h="6918" extrusionOk="0">
                  <a:moveTo>
                    <a:pt x="1" y="0"/>
                  </a:moveTo>
                  <a:lnTo>
                    <a:pt x="1" y="6917"/>
                  </a:lnTo>
                  <a:lnTo>
                    <a:pt x="1591" y="6917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24"/>
            <p:cNvSpPr/>
            <p:nvPr/>
          </p:nvSpPr>
          <p:spPr>
            <a:xfrm>
              <a:off x="1941003" y="4252891"/>
              <a:ext cx="27107" cy="209062"/>
            </a:xfrm>
            <a:custGeom>
              <a:avLst/>
              <a:gdLst/>
              <a:ahLst/>
              <a:cxnLst/>
              <a:rect l="l" t="t" r="r" b="b"/>
              <a:pathLst>
                <a:path w="897" h="6918" extrusionOk="0">
                  <a:moveTo>
                    <a:pt x="1" y="0"/>
                  </a:moveTo>
                  <a:lnTo>
                    <a:pt x="1" y="6917"/>
                  </a:lnTo>
                  <a:lnTo>
                    <a:pt x="897" y="691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24"/>
            <p:cNvSpPr/>
            <p:nvPr/>
          </p:nvSpPr>
          <p:spPr>
            <a:xfrm>
              <a:off x="1889066" y="3815927"/>
              <a:ext cx="110031" cy="478715"/>
            </a:xfrm>
            <a:custGeom>
              <a:avLst/>
              <a:gdLst/>
              <a:ahLst/>
              <a:cxnLst/>
              <a:rect l="l" t="t" r="r" b="b"/>
              <a:pathLst>
                <a:path w="3641" h="15841" extrusionOk="0">
                  <a:moveTo>
                    <a:pt x="1" y="1"/>
                  </a:moveTo>
                  <a:lnTo>
                    <a:pt x="1" y="15841"/>
                  </a:lnTo>
                  <a:lnTo>
                    <a:pt x="3641" y="15841"/>
                  </a:lnTo>
                  <a:lnTo>
                    <a:pt x="3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24"/>
            <p:cNvSpPr/>
            <p:nvPr/>
          </p:nvSpPr>
          <p:spPr>
            <a:xfrm>
              <a:off x="1958544" y="3815927"/>
              <a:ext cx="19099" cy="478715"/>
            </a:xfrm>
            <a:custGeom>
              <a:avLst/>
              <a:gdLst/>
              <a:ahLst/>
              <a:cxnLst/>
              <a:rect l="l" t="t" r="r" b="b"/>
              <a:pathLst>
                <a:path w="632" h="15841" extrusionOk="0">
                  <a:moveTo>
                    <a:pt x="1" y="1"/>
                  </a:moveTo>
                  <a:lnTo>
                    <a:pt x="1" y="15841"/>
                  </a:lnTo>
                  <a:lnTo>
                    <a:pt x="632" y="15841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24"/>
            <p:cNvSpPr/>
            <p:nvPr/>
          </p:nvSpPr>
          <p:spPr>
            <a:xfrm>
              <a:off x="1668078" y="3740888"/>
              <a:ext cx="551999" cy="150133"/>
            </a:xfrm>
            <a:custGeom>
              <a:avLst/>
              <a:gdLst/>
              <a:ahLst/>
              <a:cxnLst/>
              <a:rect l="l" t="t" r="r" b="b"/>
              <a:pathLst>
                <a:path w="18266" h="4968" extrusionOk="0">
                  <a:moveTo>
                    <a:pt x="1478" y="0"/>
                  </a:moveTo>
                  <a:cubicBezTo>
                    <a:pt x="662" y="0"/>
                    <a:pt x="0" y="661"/>
                    <a:pt x="0" y="1477"/>
                  </a:cubicBezTo>
                  <a:lnTo>
                    <a:pt x="0" y="3489"/>
                  </a:lnTo>
                  <a:cubicBezTo>
                    <a:pt x="0" y="4305"/>
                    <a:pt x="662" y="4967"/>
                    <a:pt x="1478" y="4967"/>
                  </a:cubicBezTo>
                  <a:lnTo>
                    <a:pt x="16786" y="4967"/>
                  </a:lnTo>
                  <a:cubicBezTo>
                    <a:pt x="17602" y="4967"/>
                    <a:pt x="18265" y="4305"/>
                    <a:pt x="18265" y="3489"/>
                  </a:cubicBezTo>
                  <a:lnTo>
                    <a:pt x="18265" y="1477"/>
                  </a:lnTo>
                  <a:cubicBezTo>
                    <a:pt x="18265" y="661"/>
                    <a:pt x="17604" y="0"/>
                    <a:pt x="16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24"/>
            <p:cNvSpPr/>
            <p:nvPr/>
          </p:nvSpPr>
          <p:spPr>
            <a:xfrm>
              <a:off x="1668078" y="3815715"/>
              <a:ext cx="551999" cy="75308"/>
            </a:xfrm>
            <a:custGeom>
              <a:avLst/>
              <a:gdLst/>
              <a:ahLst/>
              <a:cxnLst/>
              <a:rect l="l" t="t" r="r" b="b"/>
              <a:pathLst>
                <a:path w="18266" h="2492" extrusionOk="0">
                  <a:moveTo>
                    <a:pt x="0" y="1"/>
                  </a:moveTo>
                  <a:lnTo>
                    <a:pt x="0" y="1013"/>
                  </a:lnTo>
                  <a:cubicBezTo>
                    <a:pt x="0" y="1829"/>
                    <a:pt x="662" y="2491"/>
                    <a:pt x="1478" y="2491"/>
                  </a:cubicBezTo>
                  <a:lnTo>
                    <a:pt x="16788" y="2491"/>
                  </a:lnTo>
                  <a:cubicBezTo>
                    <a:pt x="17604" y="2491"/>
                    <a:pt x="18265" y="1829"/>
                    <a:pt x="18265" y="1013"/>
                  </a:cubicBezTo>
                  <a:lnTo>
                    <a:pt x="18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24"/>
            <p:cNvSpPr/>
            <p:nvPr/>
          </p:nvSpPr>
          <p:spPr>
            <a:xfrm>
              <a:off x="2101477" y="4466280"/>
              <a:ext cx="147806" cy="142215"/>
            </a:xfrm>
            <a:custGeom>
              <a:avLst/>
              <a:gdLst/>
              <a:ahLst/>
              <a:cxnLst/>
              <a:rect l="l" t="t" r="r" b="b"/>
              <a:pathLst>
                <a:path w="4891" h="4706" extrusionOk="0">
                  <a:moveTo>
                    <a:pt x="2537" y="1"/>
                  </a:moveTo>
                  <a:cubicBezTo>
                    <a:pt x="1925" y="1"/>
                    <a:pt x="1324" y="240"/>
                    <a:pt x="874" y="690"/>
                  </a:cubicBezTo>
                  <a:cubicBezTo>
                    <a:pt x="201" y="1362"/>
                    <a:pt x="0" y="2374"/>
                    <a:pt x="364" y="3253"/>
                  </a:cubicBezTo>
                  <a:cubicBezTo>
                    <a:pt x="728" y="4132"/>
                    <a:pt x="1587" y="4705"/>
                    <a:pt x="2537" y="4705"/>
                  </a:cubicBezTo>
                  <a:cubicBezTo>
                    <a:pt x="3837" y="4705"/>
                    <a:pt x="4891" y="3653"/>
                    <a:pt x="4891" y="2353"/>
                  </a:cubicBezTo>
                  <a:cubicBezTo>
                    <a:pt x="4891" y="1401"/>
                    <a:pt x="4316" y="544"/>
                    <a:pt x="3438" y="180"/>
                  </a:cubicBezTo>
                  <a:cubicBezTo>
                    <a:pt x="3146" y="60"/>
                    <a:pt x="2841" y="1"/>
                    <a:pt x="2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24"/>
            <p:cNvSpPr/>
            <p:nvPr/>
          </p:nvSpPr>
          <p:spPr>
            <a:xfrm>
              <a:off x="2126651" y="4489611"/>
              <a:ext cx="99303" cy="95556"/>
            </a:xfrm>
            <a:custGeom>
              <a:avLst/>
              <a:gdLst/>
              <a:ahLst/>
              <a:cxnLst/>
              <a:rect l="l" t="t" r="r" b="b"/>
              <a:pathLst>
                <a:path w="3286" h="3162" extrusionOk="0">
                  <a:moveTo>
                    <a:pt x="1706" y="1"/>
                  </a:moveTo>
                  <a:cubicBezTo>
                    <a:pt x="1294" y="1"/>
                    <a:pt x="890" y="162"/>
                    <a:pt x="587" y="464"/>
                  </a:cubicBezTo>
                  <a:cubicBezTo>
                    <a:pt x="135" y="915"/>
                    <a:pt x="1" y="1595"/>
                    <a:pt x="245" y="2187"/>
                  </a:cubicBezTo>
                  <a:cubicBezTo>
                    <a:pt x="490" y="2776"/>
                    <a:pt x="1066" y="3161"/>
                    <a:pt x="1706" y="3161"/>
                  </a:cubicBezTo>
                  <a:cubicBezTo>
                    <a:pt x="2577" y="3161"/>
                    <a:pt x="3286" y="2454"/>
                    <a:pt x="3286" y="1581"/>
                  </a:cubicBezTo>
                  <a:cubicBezTo>
                    <a:pt x="3286" y="941"/>
                    <a:pt x="2901" y="366"/>
                    <a:pt x="2310" y="121"/>
                  </a:cubicBezTo>
                  <a:cubicBezTo>
                    <a:pt x="2114" y="40"/>
                    <a:pt x="1909" y="1"/>
                    <a:pt x="17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24"/>
            <p:cNvSpPr/>
            <p:nvPr/>
          </p:nvSpPr>
          <p:spPr>
            <a:xfrm>
              <a:off x="1633294" y="4466280"/>
              <a:ext cx="147776" cy="142215"/>
            </a:xfrm>
            <a:custGeom>
              <a:avLst/>
              <a:gdLst/>
              <a:ahLst/>
              <a:cxnLst/>
              <a:rect l="l" t="t" r="r" b="b"/>
              <a:pathLst>
                <a:path w="4890" h="4706" extrusionOk="0">
                  <a:moveTo>
                    <a:pt x="2537" y="1"/>
                  </a:moveTo>
                  <a:cubicBezTo>
                    <a:pt x="1925" y="1"/>
                    <a:pt x="1324" y="240"/>
                    <a:pt x="874" y="690"/>
                  </a:cubicBezTo>
                  <a:cubicBezTo>
                    <a:pt x="201" y="1362"/>
                    <a:pt x="0" y="2374"/>
                    <a:pt x="364" y="3253"/>
                  </a:cubicBezTo>
                  <a:cubicBezTo>
                    <a:pt x="728" y="4132"/>
                    <a:pt x="1585" y="4705"/>
                    <a:pt x="2537" y="4705"/>
                  </a:cubicBezTo>
                  <a:cubicBezTo>
                    <a:pt x="3837" y="4705"/>
                    <a:pt x="4889" y="3653"/>
                    <a:pt x="4889" y="2353"/>
                  </a:cubicBezTo>
                  <a:cubicBezTo>
                    <a:pt x="4889" y="1401"/>
                    <a:pt x="4316" y="544"/>
                    <a:pt x="3437" y="180"/>
                  </a:cubicBezTo>
                  <a:cubicBezTo>
                    <a:pt x="3146" y="60"/>
                    <a:pt x="2841" y="1"/>
                    <a:pt x="2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24"/>
            <p:cNvSpPr/>
            <p:nvPr/>
          </p:nvSpPr>
          <p:spPr>
            <a:xfrm>
              <a:off x="1658438" y="4489611"/>
              <a:ext cx="99303" cy="95556"/>
            </a:xfrm>
            <a:custGeom>
              <a:avLst/>
              <a:gdLst/>
              <a:ahLst/>
              <a:cxnLst/>
              <a:rect l="l" t="t" r="r" b="b"/>
              <a:pathLst>
                <a:path w="3286" h="3162" extrusionOk="0">
                  <a:moveTo>
                    <a:pt x="1706" y="1"/>
                  </a:moveTo>
                  <a:cubicBezTo>
                    <a:pt x="1295" y="1"/>
                    <a:pt x="890" y="162"/>
                    <a:pt x="588" y="464"/>
                  </a:cubicBezTo>
                  <a:cubicBezTo>
                    <a:pt x="136" y="915"/>
                    <a:pt x="0" y="1595"/>
                    <a:pt x="245" y="2187"/>
                  </a:cubicBezTo>
                  <a:cubicBezTo>
                    <a:pt x="490" y="2776"/>
                    <a:pt x="1065" y="3161"/>
                    <a:pt x="1705" y="3161"/>
                  </a:cubicBezTo>
                  <a:cubicBezTo>
                    <a:pt x="2578" y="3161"/>
                    <a:pt x="3285" y="2454"/>
                    <a:pt x="3285" y="1581"/>
                  </a:cubicBezTo>
                  <a:cubicBezTo>
                    <a:pt x="3285" y="941"/>
                    <a:pt x="2900" y="366"/>
                    <a:pt x="2311" y="121"/>
                  </a:cubicBezTo>
                  <a:cubicBezTo>
                    <a:pt x="2115" y="40"/>
                    <a:pt x="1910" y="1"/>
                    <a:pt x="17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24"/>
            <p:cNvSpPr/>
            <p:nvPr/>
          </p:nvSpPr>
          <p:spPr>
            <a:xfrm>
              <a:off x="2103320" y="4414391"/>
              <a:ext cx="149680" cy="149649"/>
            </a:xfrm>
            <a:custGeom>
              <a:avLst/>
              <a:gdLst/>
              <a:ahLst/>
              <a:cxnLst/>
              <a:rect l="l" t="t" r="r" b="b"/>
              <a:pathLst>
                <a:path w="4953" h="4952" extrusionOk="0">
                  <a:moveTo>
                    <a:pt x="1" y="0"/>
                  </a:moveTo>
                  <a:lnTo>
                    <a:pt x="2478" y="4952"/>
                  </a:lnTo>
                  <a:lnTo>
                    <a:pt x="49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24"/>
            <p:cNvSpPr/>
            <p:nvPr/>
          </p:nvSpPr>
          <p:spPr>
            <a:xfrm>
              <a:off x="1635107" y="4414391"/>
              <a:ext cx="149710" cy="149649"/>
            </a:xfrm>
            <a:custGeom>
              <a:avLst/>
              <a:gdLst/>
              <a:ahLst/>
              <a:cxnLst/>
              <a:rect l="l" t="t" r="r" b="b"/>
              <a:pathLst>
                <a:path w="4954" h="4952" extrusionOk="0">
                  <a:moveTo>
                    <a:pt x="0" y="0"/>
                  </a:moveTo>
                  <a:lnTo>
                    <a:pt x="2477" y="4952"/>
                  </a:lnTo>
                  <a:lnTo>
                    <a:pt x="4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82" name="Google Shape;2382;p24"/>
          <p:cNvGrpSpPr/>
          <p:nvPr/>
        </p:nvGrpSpPr>
        <p:grpSpPr>
          <a:xfrm>
            <a:off x="519874" y="2963175"/>
            <a:ext cx="885983" cy="1933195"/>
            <a:chOff x="580850" y="2675300"/>
            <a:chExt cx="885983" cy="1933195"/>
          </a:xfrm>
        </p:grpSpPr>
        <p:sp>
          <p:nvSpPr>
            <p:cNvPr id="2383" name="Google Shape;2383;p24"/>
            <p:cNvSpPr/>
            <p:nvPr/>
          </p:nvSpPr>
          <p:spPr>
            <a:xfrm>
              <a:off x="587049" y="2862500"/>
              <a:ext cx="680548" cy="25225"/>
            </a:xfrm>
            <a:custGeom>
              <a:avLst/>
              <a:gdLst/>
              <a:ahLst/>
              <a:cxnLst/>
              <a:rect l="l" t="t" r="r" b="b"/>
              <a:pathLst>
                <a:path w="28116" h="835" extrusionOk="0">
                  <a:moveTo>
                    <a:pt x="0" y="0"/>
                  </a:moveTo>
                  <a:lnTo>
                    <a:pt x="0" y="835"/>
                  </a:lnTo>
                  <a:lnTo>
                    <a:pt x="28115" y="835"/>
                  </a:lnTo>
                  <a:lnTo>
                    <a:pt x="281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24"/>
            <p:cNvSpPr/>
            <p:nvPr/>
          </p:nvSpPr>
          <p:spPr>
            <a:xfrm>
              <a:off x="587049" y="2867394"/>
              <a:ext cx="680548" cy="8368"/>
            </a:xfrm>
            <a:custGeom>
              <a:avLst/>
              <a:gdLst/>
              <a:ahLst/>
              <a:cxnLst/>
              <a:rect l="l" t="t" r="r" b="b"/>
              <a:pathLst>
                <a:path w="28116" h="277" extrusionOk="0">
                  <a:moveTo>
                    <a:pt x="0" y="0"/>
                  </a:moveTo>
                  <a:lnTo>
                    <a:pt x="0" y="276"/>
                  </a:lnTo>
                  <a:lnTo>
                    <a:pt x="28115" y="276"/>
                  </a:lnTo>
                  <a:lnTo>
                    <a:pt x="281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24"/>
            <p:cNvSpPr/>
            <p:nvPr/>
          </p:nvSpPr>
          <p:spPr>
            <a:xfrm>
              <a:off x="610406" y="4300428"/>
              <a:ext cx="752931" cy="125050"/>
            </a:xfrm>
            <a:custGeom>
              <a:avLst/>
              <a:gdLst/>
              <a:ahLst/>
              <a:cxnLst/>
              <a:rect l="l" t="t" r="r" b="b"/>
              <a:pathLst>
                <a:path w="24915" h="4138" extrusionOk="0">
                  <a:moveTo>
                    <a:pt x="8551" y="1"/>
                  </a:moveTo>
                  <a:lnTo>
                    <a:pt x="0" y="2052"/>
                  </a:lnTo>
                  <a:lnTo>
                    <a:pt x="0" y="4138"/>
                  </a:lnTo>
                  <a:lnTo>
                    <a:pt x="8551" y="2085"/>
                  </a:lnTo>
                  <a:lnTo>
                    <a:pt x="16363" y="2085"/>
                  </a:lnTo>
                  <a:lnTo>
                    <a:pt x="24915" y="4138"/>
                  </a:lnTo>
                  <a:lnTo>
                    <a:pt x="24915" y="2052"/>
                  </a:lnTo>
                  <a:lnTo>
                    <a:pt x="163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24"/>
            <p:cNvSpPr/>
            <p:nvPr/>
          </p:nvSpPr>
          <p:spPr>
            <a:xfrm>
              <a:off x="1196904" y="4452318"/>
              <a:ext cx="162342" cy="156177"/>
            </a:xfrm>
            <a:custGeom>
              <a:avLst/>
              <a:gdLst/>
              <a:ahLst/>
              <a:cxnLst/>
              <a:rect l="l" t="t" r="r" b="b"/>
              <a:pathLst>
                <a:path w="5372" h="5168" extrusionOk="0">
                  <a:moveTo>
                    <a:pt x="2788" y="0"/>
                  </a:moveTo>
                  <a:cubicBezTo>
                    <a:pt x="2116" y="0"/>
                    <a:pt x="1455" y="263"/>
                    <a:pt x="961" y="758"/>
                  </a:cubicBezTo>
                  <a:cubicBezTo>
                    <a:pt x="222" y="1497"/>
                    <a:pt x="0" y="2607"/>
                    <a:pt x="401" y="3572"/>
                  </a:cubicBezTo>
                  <a:cubicBezTo>
                    <a:pt x="801" y="4539"/>
                    <a:pt x="1743" y="5167"/>
                    <a:pt x="2788" y="5167"/>
                  </a:cubicBezTo>
                  <a:cubicBezTo>
                    <a:pt x="4215" y="5167"/>
                    <a:pt x="5372" y="4010"/>
                    <a:pt x="5372" y="2585"/>
                  </a:cubicBezTo>
                  <a:cubicBezTo>
                    <a:pt x="5372" y="1540"/>
                    <a:pt x="4742" y="598"/>
                    <a:pt x="3777" y="197"/>
                  </a:cubicBezTo>
                  <a:cubicBezTo>
                    <a:pt x="3457" y="65"/>
                    <a:pt x="3121" y="0"/>
                    <a:pt x="2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24"/>
            <p:cNvSpPr/>
            <p:nvPr/>
          </p:nvSpPr>
          <p:spPr>
            <a:xfrm>
              <a:off x="1224556" y="4477946"/>
              <a:ext cx="109034" cy="104924"/>
            </a:xfrm>
            <a:custGeom>
              <a:avLst/>
              <a:gdLst/>
              <a:ahLst/>
              <a:cxnLst/>
              <a:rect l="l" t="t" r="r" b="b"/>
              <a:pathLst>
                <a:path w="3608" h="3472" extrusionOk="0">
                  <a:moveTo>
                    <a:pt x="1873" y="1"/>
                  </a:moveTo>
                  <a:cubicBezTo>
                    <a:pt x="1421" y="1"/>
                    <a:pt x="977" y="177"/>
                    <a:pt x="646" y="508"/>
                  </a:cubicBezTo>
                  <a:cubicBezTo>
                    <a:pt x="149" y="1005"/>
                    <a:pt x="0" y="1752"/>
                    <a:pt x="269" y="2401"/>
                  </a:cubicBezTo>
                  <a:cubicBezTo>
                    <a:pt x="537" y="3049"/>
                    <a:pt x="1170" y="3472"/>
                    <a:pt x="1873" y="3472"/>
                  </a:cubicBezTo>
                  <a:cubicBezTo>
                    <a:pt x="2832" y="3472"/>
                    <a:pt x="3608" y="2694"/>
                    <a:pt x="3608" y="1737"/>
                  </a:cubicBezTo>
                  <a:cubicBezTo>
                    <a:pt x="3608" y="1034"/>
                    <a:pt x="3185" y="401"/>
                    <a:pt x="2537" y="133"/>
                  </a:cubicBezTo>
                  <a:cubicBezTo>
                    <a:pt x="2322" y="44"/>
                    <a:pt x="2096" y="1"/>
                    <a:pt x="18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24"/>
            <p:cNvSpPr/>
            <p:nvPr/>
          </p:nvSpPr>
          <p:spPr>
            <a:xfrm>
              <a:off x="608321" y="4452318"/>
              <a:ext cx="162342" cy="156177"/>
            </a:xfrm>
            <a:custGeom>
              <a:avLst/>
              <a:gdLst/>
              <a:ahLst/>
              <a:cxnLst/>
              <a:rect l="l" t="t" r="r" b="b"/>
              <a:pathLst>
                <a:path w="5372" h="5168" extrusionOk="0">
                  <a:moveTo>
                    <a:pt x="2788" y="1"/>
                  </a:moveTo>
                  <a:cubicBezTo>
                    <a:pt x="2116" y="1"/>
                    <a:pt x="1455" y="264"/>
                    <a:pt x="961" y="758"/>
                  </a:cubicBezTo>
                  <a:cubicBezTo>
                    <a:pt x="222" y="1497"/>
                    <a:pt x="0" y="2607"/>
                    <a:pt x="401" y="3572"/>
                  </a:cubicBezTo>
                  <a:cubicBezTo>
                    <a:pt x="801" y="4539"/>
                    <a:pt x="1743" y="5167"/>
                    <a:pt x="2788" y="5167"/>
                  </a:cubicBezTo>
                  <a:cubicBezTo>
                    <a:pt x="4215" y="5167"/>
                    <a:pt x="5372" y="4010"/>
                    <a:pt x="5370" y="2585"/>
                  </a:cubicBezTo>
                  <a:cubicBezTo>
                    <a:pt x="5370" y="1540"/>
                    <a:pt x="4742" y="598"/>
                    <a:pt x="3775" y="198"/>
                  </a:cubicBezTo>
                  <a:cubicBezTo>
                    <a:pt x="3456" y="65"/>
                    <a:pt x="3120" y="1"/>
                    <a:pt x="2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24"/>
            <p:cNvSpPr/>
            <p:nvPr/>
          </p:nvSpPr>
          <p:spPr>
            <a:xfrm>
              <a:off x="635973" y="4477946"/>
              <a:ext cx="109034" cy="104924"/>
            </a:xfrm>
            <a:custGeom>
              <a:avLst/>
              <a:gdLst/>
              <a:ahLst/>
              <a:cxnLst/>
              <a:rect l="l" t="t" r="r" b="b"/>
              <a:pathLst>
                <a:path w="3608" h="3472" extrusionOk="0">
                  <a:moveTo>
                    <a:pt x="1873" y="1"/>
                  </a:moveTo>
                  <a:cubicBezTo>
                    <a:pt x="1421" y="1"/>
                    <a:pt x="977" y="177"/>
                    <a:pt x="646" y="508"/>
                  </a:cubicBezTo>
                  <a:cubicBezTo>
                    <a:pt x="149" y="1005"/>
                    <a:pt x="0" y="1752"/>
                    <a:pt x="269" y="2401"/>
                  </a:cubicBezTo>
                  <a:cubicBezTo>
                    <a:pt x="537" y="3049"/>
                    <a:pt x="1170" y="3472"/>
                    <a:pt x="1873" y="3472"/>
                  </a:cubicBezTo>
                  <a:cubicBezTo>
                    <a:pt x="2832" y="3472"/>
                    <a:pt x="3608" y="2694"/>
                    <a:pt x="3608" y="1737"/>
                  </a:cubicBezTo>
                  <a:cubicBezTo>
                    <a:pt x="3608" y="1034"/>
                    <a:pt x="3185" y="401"/>
                    <a:pt x="2537" y="133"/>
                  </a:cubicBezTo>
                  <a:cubicBezTo>
                    <a:pt x="2322" y="44"/>
                    <a:pt x="2096" y="1"/>
                    <a:pt x="18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24"/>
            <p:cNvSpPr/>
            <p:nvPr/>
          </p:nvSpPr>
          <p:spPr>
            <a:xfrm>
              <a:off x="1198989" y="4345669"/>
              <a:ext cx="164367" cy="214018"/>
            </a:xfrm>
            <a:custGeom>
              <a:avLst/>
              <a:gdLst/>
              <a:ahLst/>
              <a:cxnLst/>
              <a:rect l="l" t="t" r="r" b="b"/>
              <a:pathLst>
                <a:path w="5439" h="7082" extrusionOk="0">
                  <a:moveTo>
                    <a:pt x="0" y="1"/>
                  </a:moveTo>
                  <a:lnTo>
                    <a:pt x="2719" y="7081"/>
                  </a:lnTo>
                  <a:lnTo>
                    <a:pt x="5439" y="16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24"/>
            <p:cNvSpPr/>
            <p:nvPr/>
          </p:nvSpPr>
          <p:spPr>
            <a:xfrm>
              <a:off x="610406" y="4345669"/>
              <a:ext cx="164367" cy="214018"/>
            </a:xfrm>
            <a:custGeom>
              <a:avLst/>
              <a:gdLst/>
              <a:ahLst/>
              <a:cxnLst/>
              <a:rect l="l" t="t" r="r" b="b"/>
              <a:pathLst>
                <a:path w="5439" h="7082" extrusionOk="0">
                  <a:moveTo>
                    <a:pt x="5439" y="1"/>
                  </a:moveTo>
                  <a:lnTo>
                    <a:pt x="0" y="1643"/>
                  </a:lnTo>
                  <a:lnTo>
                    <a:pt x="2719" y="7081"/>
                  </a:lnTo>
                  <a:lnTo>
                    <a:pt x="54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24"/>
            <p:cNvSpPr/>
            <p:nvPr/>
          </p:nvSpPr>
          <p:spPr>
            <a:xfrm>
              <a:off x="839783" y="3997041"/>
              <a:ext cx="294161" cy="71954"/>
            </a:xfrm>
            <a:custGeom>
              <a:avLst/>
              <a:gdLst/>
              <a:ahLst/>
              <a:cxnLst/>
              <a:rect l="l" t="t" r="r" b="b"/>
              <a:pathLst>
                <a:path w="9734" h="2381" extrusionOk="0">
                  <a:moveTo>
                    <a:pt x="305" y="0"/>
                  </a:moveTo>
                  <a:cubicBezTo>
                    <a:pt x="136" y="0"/>
                    <a:pt x="0" y="136"/>
                    <a:pt x="0" y="305"/>
                  </a:cubicBezTo>
                  <a:lnTo>
                    <a:pt x="0" y="2074"/>
                  </a:lnTo>
                  <a:cubicBezTo>
                    <a:pt x="0" y="2243"/>
                    <a:pt x="136" y="2381"/>
                    <a:pt x="305" y="2381"/>
                  </a:cubicBezTo>
                  <a:lnTo>
                    <a:pt x="9428" y="2381"/>
                  </a:lnTo>
                  <a:cubicBezTo>
                    <a:pt x="9596" y="2381"/>
                    <a:pt x="9733" y="2243"/>
                    <a:pt x="9733" y="2074"/>
                  </a:cubicBezTo>
                  <a:lnTo>
                    <a:pt x="9733" y="305"/>
                  </a:lnTo>
                  <a:cubicBezTo>
                    <a:pt x="9733" y="136"/>
                    <a:pt x="9596" y="0"/>
                    <a:pt x="9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24"/>
            <p:cNvSpPr/>
            <p:nvPr/>
          </p:nvSpPr>
          <p:spPr>
            <a:xfrm>
              <a:off x="839783" y="3681655"/>
              <a:ext cx="294161" cy="71924"/>
            </a:xfrm>
            <a:custGeom>
              <a:avLst/>
              <a:gdLst/>
              <a:ahLst/>
              <a:cxnLst/>
              <a:rect l="l" t="t" r="r" b="b"/>
              <a:pathLst>
                <a:path w="9734" h="2380" extrusionOk="0">
                  <a:moveTo>
                    <a:pt x="305" y="0"/>
                  </a:moveTo>
                  <a:cubicBezTo>
                    <a:pt x="138" y="0"/>
                    <a:pt x="0" y="136"/>
                    <a:pt x="0" y="305"/>
                  </a:cubicBezTo>
                  <a:lnTo>
                    <a:pt x="0" y="2075"/>
                  </a:lnTo>
                  <a:cubicBezTo>
                    <a:pt x="0" y="2244"/>
                    <a:pt x="136" y="2380"/>
                    <a:pt x="305" y="2380"/>
                  </a:cubicBezTo>
                  <a:lnTo>
                    <a:pt x="9428" y="2380"/>
                  </a:lnTo>
                  <a:cubicBezTo>
                    <a:pt x="9429" y="2380"/>
                    <a:pt x="9430" y="2380"/>
                    <a:pt x="9431" y="2380"/>
                  </a:cubicBezTo>
                  <a:cubicBezTo>
                    <a:pt x="9597" y="2380"/>
                    <a:pt x="9733" y="2243"/>
                    <a:pt x="9733" y="2075"/>
                  </a:cubicBezTo>
                  <a:lnTo>
                    <a:pt x="9733" y="305"/>
                  </a:lnTo>
                  <a:cubicBezTo>
                    <a:pt x="9733" y="136"/>
                    <a:pt x="9596" y="0"/>
                    <a:pt x="9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24"/>
            <p:cNvSpPr/>
            <p:nvPr/>
          </p:nvSpPr>
          <p:spPr>
            <a:xfrm>
              <a:off x="869248" y="3267146"/>
              <a:ext cx="235232" cy="1123882"/>
            </a:xfrm>
            <a:custGeom>
              <a:avLst/>
              <a:gdLst/>
              <a:ahLst/>
              <a:cxnLst/>
              <a:rect l="l" t="t" r="r" b="b"/>
              <a:pathLst>
                <a:path w="7784" h="37190" extrusionOk="0">
                  <a:moveTo>
                    <a:pt x="998" y="1"/>
                  </a:moveTo>
                  <a:cubicBezTo>
                    <a:pt x="447" y="1"/>
                    <a:pt x="0" y="447"/>
                    <a:pt x="0" y="1000"/>
                  </a:cubicBezTo>
                  <a:lnTo>
                    <a:pt x="0" y="36190"/>
                  </a:lnTo>
                  <a:cubicBezTo>
                    <a:pt x="0" y="36741"/>
                    <a:pt x="447" y="37188"/>
                    <a:pt x="998" y="37189"/>
                  </a:cubicBezTo>
                  <a:lnTo>
                    <a:pt x="6785" y="37189"/>
                  </a:lnTo>
                  <a:cubicBezTo>
                    <a:pt x="7337" y="37188"/>
                    <a:pt x="7783" y="36741"/>
                    <a:pt x="7783" y="36190"/>
                  </a:cubicBezTo>
                  <a:lnTo>
                    <a:pt x="7783" y="1000"/>
                  </a:lnTo>
                  <a:cubicBezTo>
                    <a:pt x="7783" y="447"/>
                    <a:pt x="7337" y="1"/>
                    <a:pt x="67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24"/>
            <p:cNvSpPr/>
            <p:nvPr/>
          </p:nvSpPr>
          <p:spPr>
            <a:xfrm>
              <a:off x="691851" y="2871554"/>
              <a:ext cx="589985" cy="452907"/>
            </a:xfrm>
            <a:custGeom>
              <a:avLst/>
              <a:gdLst/>
              <a:ahLst/>
              <a:cxnLst/>
              <a:rect l="l" t="t" r="r" b="b"/>
              <a:pathLst>
                <a:path w="19523" h="14987" extrusionOk="0">
                  <a:moveTo>
                    <a:pt x="972" y="1"/>
                  </a:moveTo>
                  <a:cubicBezTo>
                    <a:pt x="434" y="1"/>
                    <a:pt x="1" y="437"/>
                    <a:pt x="1" y="974"/>
                  </a:cubicBezTo>
                  <a:lnTo>
                    <a:pt x="1" y="14013"/>
                  </a:lnTo>
                  <a:cubicBezTo>
                    <a:pt x="1" y="14551"/>
                    <a:pt x="437" y="14986"/>
                    <a:pt x="974" y="14986"/>
                  </a:cubicBezTo>
                  <a:lnTo>
                    <a:pt x="18549" y="14986"/>
                  </a:lnTo>
                  <a:cubicBezTo>
                    <a:pt x="19086" y="14986"/>
                    <a:pt x="19523" y="14551"/>
                    <a:pt x="19523" y="14013"/>
                  </a:cubicBezTo>
                  <a:lnTo>
                    <a:pt x="19523" y="974"/>
                  </a:lnTo>
                  <a:cubicBezTo>
                    <a:pt x="19523" y="437"/>
                    <a:pt x="19089" y="1"/>
                    <a:pt x="18552" y="1"/>
                  </a:cubicBezTo>
                  <a:cubicBezTo>
                    <a:pt x="18551" y="1"/>
                    <a:pt x="18550" y="1"/>
                    <a:pt x="18549" y="1"/>
                  </a:cubicBezTo>
                  <a:lnTo>
                    <a:pt x="974" y="1"/>
                  </a:lnTo>
                  <a:cubicBezTo>
                    <a:pt x="973" y="1"/>
                    <a:pt x="972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24"/>
            <p:cNvSpPr/>
            <p:nvPr/>
          </p:nvSpPr>
          <p:spPr>
            <a:xfrm>
              <a:off x="891763" y="3617224"/>
              <a:ext cx="190205" cy="34602"/>
            </a:xfrm>
            <a:custGeom>
              <a:avLst/>
              <a:gdLst/>
              <a:ahLst/>
              <a:cxnLst/>
              <a:rect l="l" t="t" r="r" b="b"/>
              <a:pathLst>
                <a:path w="6294" h="1145" extrusionOk="0">
                  <a:moveTo>
                    <a:pt x="1" y="1"/>
                  </a:moveTo>
                  <a:lnTo>
                    <a:pt x="1" y="1145"/>
                  </a:lnTo>
                  <a:lnTo>
                    <a:pt x="6294" y="1145"/>
                  </a:lnTo>
                  <a:lnTo>
                    <a:pt x="62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24"/>
            <p:cNvSpPr/>
            <p:nvPr/>
          </p:nvSpPr>
          <p:spPr>
            <a:xfrm>
              <a:off x="920443" y="3651797"/>
              <a:ext cx="132817" cy="283252"/>
            </a:xfrm>
            <a:custGeom>
              <a:avLst/>
              <a:gdLst/>
              <a:ahLst/>
              <a:cxnLst/>
              <a:rect l="l" t="t" r="r" b="b"/>
              <a:pathLst>
                <a:path w="4395" h="9373" extrusionOk="0">
                  <a:moveTo>
                    <a:pt x="1" y="1"/>
                  </a:moveTo>
                  <a:lnTo>
                    <a:pt x="1" y="9373"/>
                  </a:lnTo>
                  <a:lnTo>
                    <a:pt x="4394" y="9373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24"/>
            <p:cNvSpPr/>
            <p:nvPr/>
          </p:nvSpPr>
          <p:spPr>
            <a:xfrm>
              <a:off x="869248" y="3324444"/>
              <a:ext cx="235232" cy="123086"/>
            </a:xfrm>
            <a:custGeom>
              <a:avLst/>
              <a:gdLst/>
              <a:ahLst/>
              <a:cxnLst/>
              <a:rect l="l" t="t" r="r" b="b"/>
              <a:pathLst>
                <a:path w="7784" h="4073" extrusionOk="0">
                  <a:moveTo>
                    <a:pt x="0" y="0"/>
                  </a:moveTo>
                  <a:lnTo>
                    <a:pt x="0" y="4073"/>
                  </a:lnTo>
                  <a:lnTo>
                    <a:pt x="7783" y="4073"/>
                  </a:lnTo>
                  <a:lnTo>
                    <a:pt x="77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24"/>
            <p:cNvSpPr/>
            <p:nvPr/>
          </p:nvSpPr>
          <p:spPr>
            <a:xfrm>
              <a:off x="691851" y="3033236"/>
              <a:ext cx="589985" cy="162765"/>
            </a:xfrm>
            <a:custGeom>
              <a:avLst/>
              <a:gdLst/>
              <a:ahLst/>
              <a:cxnLst/>
              <a:rect l="l" t="t" r="r" b="b"/>
              <a:pathLst>
                <a:path w="19523" h="5386" extrusionOk="0">
                  <a:moveTo>
                    <a:pt x="1" y="1"/>
                  </a:moveTo>
                  <a:lnTo>
                    <a:pt x="1" y="5386"/>
                  </a:lnTo>
                  <a:lnTo>
                    <a:pt x="19523" y="5386"/>
                  </a:lnTo>
                  <a:lnTo>
                    <a:pt x="195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24"/>
            <p:cNvSpPr/>
            <p:nvPr/>
          </p:nvSpPr>
          <p:spPr>
            <a:xfrm>
              <a:off x="1189620" y="3180472"/>
              <a:ext cx="231606" cy="852778"/>
            </a:xfrm>
            <a:custGeom>
              <a:avLst/>
              <a:gdLst/>
              <a:ahLst/>
              <a:cxnLst/>
              <a:rect l="l" t="t" r="r" b="b"/>
              <a:pathLst>
                <a:path w="7664" h="28219" extrusionOk="0">
                  <a:moveTo>
                    <a:pt x="1" y="0"/>
                  </a:moveTo>
                  <a:lnTo>
                    <a:pt x="1" y="24388"/>
                  </a:lnTo>
                  <a:cubicBezTo>
                    <a:pt x="1" y="26501"/>
                    <a:pt x="1722" y="28218"/>
                    <a:pt x="3833" y="28218"/>
                  </a:cubicBezTo>
                  <a:cubicBezTo>
                    <a:pt x="5945" y="28218"/>
                    <a:pt x="7663" y="26499"/>
                    <a:pt x="7664" y="24388"/>
                  </a:cubicBezTo>
                  <a:lnTo>
                    <a:pt x="7664" y="19071"/>
                  </a:lnTo>
                  <a:lnTo>
                    <a:pt x="6433" y="19071"/>
                  </a:lnTo>
                  <a:lnTo>
                    <a:pt x="6433" y="24388"/>
                  </a:lnTo>
                  <a:cubicBezTo>
                    <a:pt x="6433" y="25821"/>
                    <a:pt x="5266" y="26987"/>
                    <a:pt x="3833" y="26987"/>
                  </a:cubicBezTo>
                  <a:cubicBezTo>
                    <a:pt x="2399" y="26987"/>
                    <a:pt x="1233" y="25821"/>
                    <a:pt x="1233" y="24388"/>
                  </a:cubicBezTo>
                  <a:lnTo>
                    <a:pt x="12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24"/>
            <p:cNvSpPr/>
            <p:nvPr/>
          </p:nvSpPr>
          <p:spPr>
            <a:xfrm>
              <a:off x="968252" y="3180472"/>
              <a:ext cx="437465" cy="1076044"/>
            </a:xfrm>
            <a:custGeom>
              <a:avLst/>
              <a:gdLst/>
              <a:ahLst/>
              <a:cxnLst/>
              <a:rect l="l" t="t" r="r" b="b"/>
              <a:pathLst>
                <a:path w="14476" h="35607" extrusionOk="0">
                  <a:moveTo>
                    <a:pt x="1" y="0"/>
                  </a:moveTo>
                  <a:lnTo>
                    <a:pt x="1" y="30065"/>
                  </a:lnTo>
                  <a:cubicBezTo>
                    <a:pt x="1" y="33120"/>
                    <a:pt x="2486" y="35607"/>
                    <a:pt x="5541" y="35607"/>
                  </a:cubicBezTo>
                  <a:lnTo>
                    <a:pt x="8934" y="35607"/>
                  </a:lnTo>
                  <a:cubicBezTo>
                    <a:pt x="11990" y="35607"/>
                    <a:pt x="14475" y="33120"/>
                    <a:pt x="14475" y="30065"/>
                  </a:cubicBezTo>
                  <a:lnTo>
                    <a:pt x="14475" y="18265"/>
                  </a:lnTo>
                  <a:lnTo>
                    <a:pt x="13244" y="18265"/>
                  </a:lnTo>
                  <a:lnTo>
                    <a:pt x="13244" y="30065"/>
                  </a:lnTo>
                  <a:cubicBezTo>
                    <a:pt x="13244" y="32441"/>
                    <a:pt x="11310" y="34375"/>
                    <a:pt x="8935" y="34375"/>
                  </a:cubicBezTo>
                  <a:lnTo>
                    <a:pt x="5541" y="34375"/>
                  </a:lnTo>
                  <a:cubicBezTo>
                    <a:pt x="3164" y="34375"/>
                    <a:pt x="1232" y="32441"/>
                    <a:pt x="1232" y="30065"/>
                  </a:cubicBezTo>
                  <a:lnTo>
                    <a:pt x="12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24"/>
            <p:cNvSpPr/>
            <p:nvPr/>
          </p:nvSpPr>
          <p:spPr>
            <a:xfrm>
              <a:off x="660180" y="2675300"/>
              <a:ext cx="653326" cy="411566"/>
            </a:xfrm>
            <a:custGeom>
              <a:avLst/>
              <a:gdLst/>
              <a:ahLst/>
              <a:cxnLst/>
              <a:rect l="l" t="t" r="r" b="b"/>
              <a:pathLst>
                <a:path w="21619" h="13619" extrusionOk="0">
                  <a:moveTo>
                    <a:pt x="10810" y="0"/>
                  </a:moveTo>
                  <a:cubicBezTo>
                    <a:pt x="5083" y="0"/>
                    <a:pt x="440" y="362"/>
                    <a:pt x="440" y="807"/>
                  </a:cubicBezTo>
                  <a:cubicBezTo>
                    <a:pt x="440" y="809"/>
                    <a:pt x="443" y="813"/>
                    <a:pt x="443" y="816"/>
                  </a:cubicBezTo>
                  <a:lnTo>
                    <a:pt x="440" y="816"/>
                  </a:lnTo>
                  <a:lnTo>
                    <a:pt x="440" y="839"/>
                  </a:lnTo>
                  <a:cubicBezTo>
                    <a:pt x="197" y="839"/>
                    <a:pt x="1" y="3526"/>
                    <a:pt x="1" y="6841"/>
                  </a:cubicBezTo>
                  <a:cubicBezTo>
                    <a:pt x="1" y="10155"/>
                    <a:pt x="197" y="12842"/>
                    <a:pt x="440" y="12842"/>
                  </a:cubicBezTo>
                  <a:cubicBezTo>
                    <a:pt x="443" y="12842"/>
                    <a:pt x="446" y="12838"/>
                    <a:pt x="449" y="12838"/>
                  </a:cubicBezTo>
                  <a:cubicBezTo>
                    <a:pt x="618" y="13270"/>
                    <a:pt x="5190" y="13618"/>
                    <a:pt x="10809" y="13618"/>
                  </a:cubicBezTo>
                  <a:cubicBezTo>
                    <a:pt x="16428" y="13618"/>
                    <a:pt x="21001" y="13270"/>
                    <a:pt x="21170" y="12838"/>
                  </a:cubicBezTo>
                  <a:cubicBezTo>
                    <a:pt x="21173" y="12838"/>
                    <a:pt x="21176" y="12842"/>
                    <a:pt x="21179" y="12842"/>
                  </a:cubicBezTo>
                  <a:cubicBezTo>
                    <a:pt x="21421" y="12842"/>
                    <a:pt x="21618" y="10155"/>
                    <a:pt x="21618" y="6841"/>
                  </a:cubicBezTo>
                  <a:cubicBezTo>
                    <a:pt x="21618" y="3526"/>
                    <a:pt x="21422" y="839"/>
                    <a:pt x="21179" y="839"/>
                  </a:cubicBezTo>
                  <a:lnTo>
                    <a:pt x="21179" y="816"/>
                  </a:lnTo>
                  <a:lnTo>
                    <a:pt x="21176" y="816"/>
                  </a:lnTo>
                  <a:cubicBezTo>
                    <a:pt x="21176" y="813"/>
                    <a:pt x="21179" y="809"/>
                    <a:pt x="21179" y="807"/>
                  </a:cubicBezTo>
                  <a:cubicBezTo>
                    <a:pt x="21179" y="362"/>
                    <a:pt x="16536" y="0"/>
                    <a:pt x="108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24"/>
            <p:cNvSpPr/>
            <p:nvPr/>
          </p:nvSpPr>
          <p:spPr>
            <a:xfrm>
              <a:off x="724097" y="2729244"/>
              <a:ext cx="438734" cy="303983"/>
            </a:xfrm>
            <a:custGeom>
              <a:avLst/>
              <a:gdLst/>
              <a:ahLst/>
              <a:cxnLst/>
              <a:rect l="l" t="t" r="r" b="b"/>
              <a:pathLst>
                <a:path w="14518" h="10059" extrusionOk="0">
                  <a:moveTo>
                    <a:pt x="0" y="0"/>
                  </a:moveTo>
                  <a:lnTo>
                    <a:pt x="0" y="10058"/>
                  </a:lnTo>
                  <a:lnTo>
                    <a:pt x="14517" y="10058"/>
                  </a:lnTo>
                  <a:lnTo>
                    <a:pt x="145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24"/>
            <p:cNvSpPr/>
            <p:nvPr/>
          </p:nvSpPr>
          <p:spPr>
            <a:xfrm>
              <a:off x="731350" y="2736467"/>
              <a:ext cx="424259" cy="289538"/>
            </a:xfrm>
            <a:custGeom>
              <a:avLst/>
              <a:gdLst/>
              <a:ahLst/>
              <a:cxnLst/>
              <a:rect l="l" t="t" r="r" b="b"/>
              <a:pathLst>
                <a:path w="14039" h="9581" extrusionOk="0">
                  <a:moveTo>
                    <a:pt x="1" y="0"/>
                  </a:moveTo>
                  <a:lnTo>
                    <a:pt x="1" y="9580"/>
                  </a:lnTo>
                  <a:lnTo>
                    <a:pt x="14038" y="9580"/>
                  </a:lnTo>
                  <a:lnTo>
                    <a:pt x="140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24"/>
            <p:cNvSpPr/>
            <p:nvPr/>
          </p:nvSpPr>
          <p:spPr>
            <a:xfrm>
              <a:off x="731350" y="2736467"/>
              <a:ext cx="424259" cy="28528"/>
            </a:xfrm>
            <a:custGeom>
              <a:avLst/>
              <a:gdLst/>
              <a:ahLst/>
              <a:cxnLst/>
              <a:rect l="l" t="t" r="r" b="b"/>
              <a:pathLst>
                <a:path w="14039" h="944" extrusionOk="0">
                  <a:moveTo>
                    <a:pt x="1" y="0"/>
                  </a:moveTo>
                  <a:lnTo>
                    <a:pt x="1" y="944"/>
                  </a:lnTo>
                  <a:lnTo>
                    <a:pt x="14038" y="944"/>
                  </a:lnTo>
                  <a:lnTo>
                    <a:pt x="140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24"/>
            <p:cNvSpPr/>
            <p:nvPr/>
          </p:nvSpPr>
          <p:spPr>
            <a:xfrm>
              <a:off x="1163691" y="3097788"/>
              <a:ext cx="85946" cy="82712"/>
            </a:xfrm>
            <a:custGeom>
              <a:avLst/>
              <a:gdLst/>
              <a:ahLst/>
              <a:cxnLst/>
              <a:rect l="l" t="t" r="r" b="b"/>
              <a:pathLst>
                <a:path w="2844" h="2737" extrusionOk="0">
                  <a:moveTo>
                    <a:pt x="1474" y="0"/>
                  </a:moveTo>
                  <a:cubicBezTo>
                    <a:pt x="1119" y="0"/>
                    <a:pt x="769" y="139"/>
                    <a:pt x="508" y="401"/>
                  </a:cubicBezTo>
                  <a:cubicBezTo>
                    <a:pt x="116" y="792"/>
                    <a:pt x="0" y="1380"/>
                    <a:pt x="212" y="1891"/>
                  </a:cubicBezTo>
                  <a:cubicBezTo>
                    <a:pt x="422" y="2404"/>
                    <a:pt x="922" y="2736"/>
                    <a:pt x="1476" y="2736"/>
                  </a:cubicBezTo>
                  <a:cubicBezTo>
                    <a:pt x="2230" y="2736"/>
                    <a:pt x="2843" y="2123"/>
                    <a:pt x="2843" y="1369"/>
                  </a:cubicBezTo>
                  <a:cubicBezTo>
                    <a:pt x="2843" y="815"/>
                    <a:pt x="2510" y="317"/>
                    <a:pt x="1998" y="105"/>
                  </a:cubicBezTo>
                  <a:cubicBezTo>
                    <a:pt x="1829" y="35"/>
                    <a:pt x="1651" y="0"/>
                    <a:pt x="14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24"/>
            <p:cNvSpPr/>
            <p:nvPr/>
          </p:nvSpPr>
          <p:spPr>
            <a:xfrm>
              <a:off x="942262" y="3097788"/>
              <a:ext cx="85946" cy="82712"/>
            </a:xfrm>
            <a:custGeom>
              <a:avLst/>
              <a:gdLst/>
              <a:ahLst/>
              <a:cxnLst/>
              <a:rect l="l" t="t" r="r" b="b"/>
              <a:pathLst>
                <a:path w="2844" h="2737" extrusionOk="0">
                  <a:moveTo>
                    <a:pt x="1475" y="0"/>
                  </a:moveTo>
                  <a:cubicBezTo>
                    <a:pt x="1119" y="0"/>
                    <a:pt x="770" y="139"/>
                    <a:pt x="509" y="401"/>
                  </a:cubicBezTo>
                  <a:cubicBezTo>
                    <a:pt x="116" y="792"/>
                    <a:pt x="0" y="1380"/>
                    <a:pt x="211" y="1891"/>
                  </a:cubicBezTo>
                  <a:cubicBezTo>
                    <a:pt x="423" y="2402"/>
                    <a:pt x="922" y="2736"/>
                    <a:pt x="1476" y="2736"/>
                  </a:cubicBezTo>
                  <a:cubicBezTo>
                    <a:pt x="2231" y="2736"/>
                    <a:pt x="2843" y="2125"/>
                    <a:pt x="2843" y="1369"/>
                  </a:cubicBezTo>
                  <a:cubicBezTo>
                    <a:pt x="2843" y="815"/>
                    <a:pt x="2510" y="317"/>
                    <a:pt x="1999" y="105"/>
                  </a:cubicBezTo>
                  <a:cubicBezTo>
                    <a:pt x="1829" y="35"/>
                    <a:pt x="1651" y="0"/>
                    <a:pt x="14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24"/>
            <p:cNvSpPr/>
            <p:nvPr/>
          </p:nvSpPr>
          <p:spPr>
            <a:xfrm>
              <a:off x="714185" y="3114621"/>
              <a:ext cx="196430" cy="54668"/>
            </a:xfrm>
            <a:custGeom>
              <a:avLst/>
              <a:gdLst/>
              <a:ahLst/>
              <a:cxnLst/>
              <a:rect l="l" t="t" r="r" b="b"/>
              <a:pathLst>
                <a:path w="6500" h="1809" extrusionOk="0">
                  <a:moveTo>
                    <a:pt x="0" y="0"/>
                  </a:moveTo>
                  <a:lnTo>
                    <a:pt x="0" y="421"/>
                  </a:lnTo>
                  <a:lnTo>
                    <a:pt x="2773" y="421"/>
                  </a:lnTo>
                  <a:lnTo>
                    <a:pt x="2773" y="0"/>
                  </a:lnTo>
                  <a:close/>
                  <a:moveTo>
                    <a:pt x="3727" y="0"/>
                  </a:moveTo>
                  <a:lnTo>
                    <a:pt x="3727" y="421"/>
                  </a:lnTo>
                  <a:lnTo>
                    <a:pt x="6500" y="421"/>
                  </a:lnTo>
                  <a:lnTo>
                    <a:pt x="6500" y="0"/>
                  </a:lnTo>
                  <a:close/>
                  <a:moveTo>
                    <a:pt x="0" y="1386"/>
                  </a:moveTo>
                  <a:lnTo>
                    <a:pt x="0" y="1808"/>
                  </a:lnTo>
                  <a:lnTo>
                    <a:pt x="2773" y="1808"/>
                  </a:lnTo>
                  <a:lnTo>
                    <a:pt x="2773" y="1386"/>
                  </a:lnTo>
                  <a:close/>
                  <a:moveTo>
                    <a:pt x="3727" y="1386"/>
                  </a:moveTo>
                  <a:lnTo>
                    <a:pt x="3727" y="1808"/>
                  </a:lnTo>
                  <a:lnTo>
                    <a:pt x="6500" y="1808"/>
                  </a:lnTo>
                  <a:lnTo>
                    <a:pt x="6500" y="138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24"/>
            <p:cNvSpPr/>
            <p:nvPr/>
          </p:nvSpPr>
          <p:spPr>
            <a:xfrm>
              <a:off x="959941" y="3114621"/>
              <a:ext cx="53822" cy="78270"/>
            </a:xfrm>
            <a:custGeom>
              <a:avLst/>
              <a:gdLst/>
              <a:ahLst/>
              <a:cxnLst/>
              <a:rect l="l" t="t" r="r" b="b"/>
              <a:pathLst>
                <a:path w="1781" h="2590" extrusionOk="0">
                  <a:moveTo>
                    <a:pt x="891" y="0"/>
                  </a:moveTo>
                  <a:cubicBezTo>
                    <a:pt x="399" y="0"/>
                    <a:pt x="1" y="398"/>
                    <a:pt x="1" y="891"/>
                  </a:cubicBezTo>
                  <a:lnTo>
                    <a:pt x="1" y="2590"/>
                  </a:lnTo>
                  <a:lnTo>
                    <a:pt x="1780" y="2590"/>
                  </a:lnTo>
                  <a:lnTo>
                    <a:pt x="1780" y="891"/>
                  </a:lnTo>
                  <a:cubicBezTo>
                    <a:pt x="1780" y="398"/>
                    <a:pt x="1382" y="0"/>
                    <a:pt x="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24"/>
            <p:cNvSpPr/>
            <p:nvPr/>
          </p:nvSpPr>
          <p:spPr>
            <a:xfrm>
              <a:off x="1181370" y="3114621"/>
              <a:ext cx="53792" cy="78270"/>
            </a:xfrm>
            <a:custGeom>
              <a:avLst/>
              <a:gdLst/>
              <a:ahLst/>
              <a:cxnLst/>
              <a:rect l="l" t="t" r="r" b="b"/>
              <a:pathLst>
                <a:path w="1780" h="2590" extrusionOk="0">
                  <a:moveTo>
                    <a:pt x="891" y="0"/>
                  </a:moveTo>
                  <a:cubicBezTo>
                    <a:pt x="398" y="0"/>
                    <a:pt x="1" y="398"/>
                    <a:pt x="1" y="891"/>
                  </a:cubicBezTo>
                  <a:lnTo>
                    <a:pt x="1" y="2590"/>
                  </a:lnTo>
                  <a:lnTo>
                    <a:pt x="1780" y="2590"/>
                  </a:lnTo>
                  <a:lnTo>
                    <a:pt x="1780" y="891"/>
                  </a:lnTo>
                  <a:cubicBezTo>
                    <a:pt x="1780" y="398"/>
                    <a:pt x="1382" y="0"/>
                    <a:pt x="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24"/>
            <p:cNvSpPr/>
            <p:nvPr/>
          </p:nvSpPr>
          <p:spPr>
            <a:xfrm>
              <a:off x="738361" y="2982888"/>
              <a:ext cx="34118" cy="32819"/>
            </a:xfrm>
            <a:custGeom>
              <a:avLst/>
              <a:gdLst/>
              <a:ahLst/>
              <a:cxnLst/>
              <a:rect l="l" t="t" r="r" b="b"/>
              <a:pathLst>
                <a:path w="1129" h="1086" extrusionOk="0">
                  <a:moveTo>
                    <a:pt x="586" y="1"/>
                  </a:moveTo>
                  <a:cubicBezTo>
                    <a:pt x="445" y="1"/>
                    <a:pt x="306" y="56"/>
                    <a:pt x="202" y="159"/>
                  </a:cubicBezTo>
                  <a:cubicBezTo>
                    <a:pt x="46" y="315"/>
                    <a:pt x="1" y="548"/>
                    <a:pt x="84" y="750"/>
                  </a:cubicBezTo>
                  <a:cubicBezTo>
                    <a:pt x="168" y="954"/>
                    <a:pt x="366" y="1085"/>
                    <a:pt x="586" y="1085"/>
                  </a:cubicBezTo>
                  <a:cubicBezTo>
                    <a:pt x="885" y="1085"/>
                    <a:pt x="1129" y="843"/>
                    <a:pt x="1129" y="543"/>
                  </a:cubicBezTo>
                  <a:cubicBezTo>
                    <a:pt x="1129" y="324"/>
                    <a:pt x="996" y="126"/>
                    <a:pt x="794" y="42"/>
                  </a:cubicBezTo>
                  <a:cubicBezTo>
                    <a:pt x="726" y="14"/>
                    <a:pt x="656" y="1"/>
                    <a:pt x="5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24"/>
            <p:cNvSpPr/>
            <p:nvPr/>
          </p:nvSpPr>
          <p:spPr>
            <a:xfrm>
              <a:off x="784358" y="2982888"/>
              <a:ext cx="34118" cy="32819"/>
            </a:xfrm>
            <a:custGeom>
              <a:avLst/>
              <a:gdLst/>
              <a:ahLst/>
              <a:cxnLst/>
              <a:rect l="l" t="t" r="r" b="b"/>
              <a:pathLst>
                <a:path w="1129" h="1086" extrusionOk="0">
                  <a:moveTo>
                    <a:pt x="586" y="1"/>
                  </a:moveTo>
                  <a:cubicBezTo>
                    <a:pt x="444" y="1"/>
                    <a:pt x="306" y="56"/>
                    <a:pt x="202" y="159"/>
                  </a:cubicBezTo>
                  <a:cubicBezTo>
                    <a:pt x="48" y="315"/>
                    <a:pt x="0" y="548"/>
                    <a:pt x="85" y="750"/>
                  </a:cubicBezTo>
                  <a:cubicBezTo>
                    <a:pt x="168" y="954"/>
                    <a:pt x="365" y="1085"/>
                    <a:pt x="586" y="1085"/>
                  </a:cubicBezTo>
                  <a:cubicBezTo>
                    <a:pt x="885" y="1085"/>
                    <a:pt x="1128" y="843"/>
                    <a:pt x="1128" y="543"/>
                  </a:cubicBezTo>
                  <a:cubicBezTo>
                    <a:pt x="1128" y="324"/>
                    <a:pt x="997" y="126"/>
                    <a:pt x="793" y="42"/>
                  </a:cubicBezTo>
                  <a:cubicBezTo>
                    <a:pt x="726" y="14"/>
                    <a:pt x="656" y="1"/>
                    <a:pt x="5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24"/>
            <p:cNvSpPr/>
            <p:nvPr/>
          </p:nvSpPr>
          <p:spPr>
            <a:xfrm>
              <a:off x="830354" y="2982888"/>
              <a:ext cx="34118" cy="32819"/>
            </a:xfrm>
            <a:custGeom>
              <a:avLst/>
              <a:gdLst/>
              <a:ahLst/>
              <a:cxnLst/>
              <a:rect l="l" t="t" r="r" b="b"/>
              <a:pathLst>
                <a:path w="1129" h="1086" extrusionOk="0">
                  <a:moveTo>
                    <a:pt x="586" y="1"/>
                  </a:moveTo>
                  <a:cubicBezTo>
                    <a:pt x="444" y="1"/>
                    <a:pt x="305" y="56"/>
                    <a:pt x="202" y="159"/>
                  </a:cubicBezTo>
                  <a:cubicBezTo>
                    <a:pt x="47" y="315"/>
                    <a:pt x="0" y="548"/>
                    <a:pt x="85" y="752"/>
                  </a:cubicBezTo>
                  <a:cubicBezTo>
                    <a:pt x="169" y="954"/>
                    <a:pt x="367" y="1085"/>
                    <a:pt x="586" y="1085"/>
                  </a:cubicBezTo>
                  <a:cubicBezTo>
                    <a:pt x="885" y="1085"/>
                    <a:pt x="1128" y="843"/>
                    <a:pt x="1128" y="543"/>
                  </a:cubicBezTo>
                  <a:cubicBezTo>
                    <a:pt x="1128" y="324"/>
                    <a:pt x="996" y="126"/>
                    <a:pt x="793" y="42"/>
                  </a:cubicBezTo>
                  <a:cubicBezTo>
                    <a:pt x="726" y="14"/>
                    <a:pt x="655" y="1"/>
                    <a:pt x="5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24"/>
            <p:cNvSpPr/>
            <p:nvPr/>
          </p:nvSpPr>
          <p:spPr>
            <a:xfrm>
              <a:off x="876320" y="2982888"/>
              <a:ext cx="34118" cy="32819"/>
            </a:xfrm>
            <a:custGeom>
              <a:avLst/>
              <a:gdLst/>
              <a:ahLst/>
              <a:cxnLst/>
              <a:rect l="l" t="t" r="r" b="b"/>
              <a:pathLst>
                <a:path w="1129" h="1086" extrusionOk="0">
                  <a:moveTo>
                    <a:pt x="587" y="1"/>
                  </a:moveTo>
                  <a:cubicBezTo>
                    <a:pt x="446" y="1"/>
                    <a:pt x="307" y="56"/>
                    <a:pt x="203" y="159"/>
                  </a:cubicBezTo>
                  <a:cubicBezTo>
                    <a:pt x="48" y="315"/>
                    <a:pt x="1" y="548"/>
                    <a:pt x="85" y="752"/>
                  </a:cubicBezTo>
                  <a:cubicBezTo>
                    <a:pt x="170" y="954"/>
                    <a:pt x="367" y="1085"/>
                    <a:pt x="586" y="1085"/>
                  </a:cubicBezTo>
                  <a:cubicBezTo>
                    <a:pt x="887" y="1085"/>
                    <a:pt x="1129" y="843"/>
                    <a:pt x="1129" y="543"/>
                  </a:cubicBezTo>
                  <a:cubicBezTo>
                    <a:pt x="1129" y="324"/>
                    <a:pt x="997" y="126"/>
                    <a:pt x="794" y="42"/>
                  </a:cubicBezTo>
                  <a:cubicBezTo>
                    <a:pt x="727" y="14"/>
                    <a:pt x="657" y="1"/>
                    <a:pt x="5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24"/>
            <p:cNvSpPr/>
            <p:nvPr/>
          </p:nvSpPr>
          <p:spPr>
            <a:xfrm>
              <a:off x="922347" y="2982888"/>
              <a:ext cx="34118" cy="32819"/>
            </a:xfrm>
            <a:custGeom>
              <a:avLst/>
              <a:gdLst/>
              <a:ahLst/>
              <a:cxnLst/>
              <a:rect l="l" t="t" r="r" b="b"/>
              <a:pathLst>
                <a:path w="1129" h="1086" extrusionOk="0">
                  <a:moveTo>
                    <a:pt x="586" y="1"/>
                  </a:moveTo>
                  <a:cubicBezTo>
                    <a:pt x="445" y="1"/>
                    <a:pt x="306" y="56"/>
                    <a:pt x="203" y="159"/>
                  </a:cubicBezTo>
                  <a:cubicBezTo>
                    <a:pt x="47" y="315"/>
                    <a:pt x="1" y="548"/>
                    <a:pt x="84" y="750"/>
                  </a:cubicBezTo>
                  <a:cubicBezTo>
                    <a:pt x="168" y="954"/>
                    <a:pt x="366" y="1085"/>
                    <a:pt x="586" y="1085"/>
                  </a:cubicBezTo>
                  <a:cubicBezTo>
                    <a:pt x="886" y="1085"/>
                    <a:pt x="1129" y="843"/>
                    <a:pt x="1129" y="543"/>
                  </a:cubicBezTo>
                  <a:cubicBezTo>
                    <a:pt x="1129" y="324"/>
                    <a:pt x="996" y="126"/>
                    <a:pt x="794" y="42"/>
                  </a:cubicBezTo>
                  <a:cubicBezTo>
                    <a:pt x="727" y="14"/>
                    <a:pt x="656" y="1"/>
                    <a:pt x="5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24"/>
            <p:cNvSpPr/>
            <p:nvPr/>
          </p:nvSpPr>
          <p:spPr>
            <a:xfrm>
              <a:off x="968343" y="2982888"/>
              <a:ext cx="34118" cy="32819"/>
            </a:xfrm>
            <a:custGeom>
              <a:avLst/>
              <a:gdLst/>
              <a:ahLst/>
              <a:cxnLst/>
              <a:rect l="l" t="t" r="r" b="b"/>
              <a:pathLst>
                <a:path w="1129" h="1086" extrusionOk="0">
                  <a:moveTo>
                    <a:pt x="586" y="1"/>
                  </a:moveTo>
                  <a:cubicBezTo>
                    <a:pt x="445" y="1"/>
                    <a:pt x="306" y="56"/>
                    <a:pt x="202" y="159"/>
                  </a:cubicBezTo>
                  <a:cubicBezTo>
                    <a:pt x="46" y="315"/>
                    <a:pt x="1" y="548"/>
                    <a:pt x="85" y="752"/>
                  </a:cubicBezTo>
                  <a:cubicBezTo>
                    <a:pt x="168" y="954"/>
                    <a:pt x="367" y="1085"/>
                    <a:pt x="586" y="1085"/>
                  </a:cubicBezTo>
                  <a:cubicBezTo>
                    <a:pt x="885" y="1085"/>
                    <a:pt x="1129" y="843"/>
                    <a:pt x="1129" y="543"/>
                  </a:cubicBezTo>
                  <a:cubicBezTo>
                    <a:pt x="1129" y="324"/>
                    <a:pt x="996" y="126"/>
                    <a:pt x="794" y="42"/>
                  </a:cubicBezTo>
                  <a:cubicBezTo>
                    <a:pt x="726" y="14"/>
                    <a:pt x="656" y="1"/>
                    <a:pt x="5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24"/>
            <p:cNvSpPr/>
            <p:nvPr/>
          </p:nvSpPr>
          <p:spPr>
            <a:xfrm>
              <a:off x="1028180" y="2783521"/>
              <a:ext cx="113204" cy="18132"/>
            </a:xfrm>
            <a:custGeom>
              <a:avLst/>
              <a:gdLst/>
              <a:ahLst/>
              <a:cxnLst/>
              <a:rect l="l" t="t" r="r" b="b"/>
              <a:pathLst>
                <a:path w="3746" h="600" extrusionOk="0">
                  <a:moveTo>
                    <a:pt x="0" y="1"/>
                  </a:moveTo>
                  <a:lnTo>
                    <a:pt x="0" y="599"/>
                  </a:lnTo>
                  <a:lnTo>
                    <a:pt x="3745" y="599"/>
                  </a:lnTo>
                  <a:lnTo>
                    <a:pt x="3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24"/>
            <p:cNvSpPr/>
            <p:nvPr/>
          </p:nvSpPr>
          <p:spPr>
            <a:xfrm>
              <a:off x="1028180" y="2818275"/>
              <a:ext cx="113204" cy="18102"/>
            </a:xfrm>
            <a:custGeom>
              <a:avLst/>
              <a:gdLst/>
              <a:ahLst/>
              <a:cxnLst/>
              <a:rect l="l" t="t" r="r" b="b"/>
              <a:pathLst>
                <a:path w="3746" h="599" extrusionOk="0">
                  <a:moveTo>
                    <a:pt x="0" y="0"/>
                  </a:moveTo>
                  <a:lnTo>
                    <a:pt x="0" y="599"/>
                  </a:lnTo>
                  <a:lnTo>
                    <a:pt x="3745" y="599"/>
                  </a:lnTo>
                  <a:lnTo>
                    <a:pt x="37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24"/>
            <p:cNvSpPr/>
            <p:nvPr/>
          </p:nvSpPr>
          <p:spPr>
            <a:xfrm>
              <a:off x="1028180" y="2852968"/>
              <a:ext cx="113204" cy="18102"/>
            </a:xfrm>
            <a:custGeom>
              <a:avLst/>
              <a:gdLst/>
              <a:ahLst/>
              <a:cxnLst/>
              <a:rect l="l" t="t" r="r" b="b"/>
              <a:pathLst>
                <a:path w="3746" h="599" extrusionOk="0">
                  <a:moveTo>
                    <a:pt x="0" y="0"/>
                  </a:moveTo>
                  <a:lnTo>
                    <a:pt x="0" y="599"/>
                  </a:lnTo>
                  <a:lnTo>
                    <a:pt x="3745" y="599"/>
                  </a:lnTo>
                  <a:lnTo>
                    <a:pt x="37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24"/>
            <p:cNvSpPr/>
            <p:nvPr/>
          </p:nvSpPr>
          <p:spPr>
            <a:xfrm>
              <a:off x="1028180" y="2887692"/>
              <a:ext cx="113204" cy="18132"/>
            </a:xfrm>
            <a:custGeom>
              <a:avLst/>
              <a:gdLst/>
              <a:ahLst/>
              <a:cxnLst/>
              <a:rect l="l" t="t" r="r" b="b"/>
              <a:pathLst>
                <a:path w="3746" h="600" extrusionOk="0">
                  <a:moveTo>
                    <a:pt x="0" y="1"/>
                  </a:moveTo>
                  <a:lnTo>
                    <a:pt x="0" y="599"/>
                  </a:lnTo>
                  <a:lnTo>
                    <a:pt x="3745" y="599"/>
                  </a:lnTo>
                  <a:lnTo>
                    <a:pt x="3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24"/>
            <p:cNvSpPr/>
            <p:nvPr/>
          </p:nvSpPr>
          <p:spPr>
            <a:xfrm>
              <a:off x="1028180" y="2922386"/>
              <a:ext cx="113204" cy="18132"/>
            </a:xfrm>
            <a:custGeom>
              <a:avLst/>
              <a:gdLst/>
              <a:ahLst/>
              <a:cxnLst/>
              <a:rect l="l" t="t" r="r" b="b"/>
              <a:pathLst>
                <a:path w="3746" h="600" extrusionOk="0">
                  <a:moveTo>
                    <a:pt x="0" y="1"/>
                  </a:moveTo>
                  <a:lnTo>
                    <a:pt x="0" y="599"/>
                  </a:lnTo>
                  <a:lnTo>
                    <a:pt x="3745" y="599"/>
                  </a:lnTo>
                  <a:lnTo>
                    <a:pt x="3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24"/>
            <p:cNvSpPr/>
            <p:nvPr/>
          </p:nvSpPr>
          <p:spPr>
            <a:xfrm>
              <a:off x="1028180" y="2957140"/>
              <a:ext cx="113204" cy="18102"/>
            </a:xfrm>
            <a:custGeom>
              <a:avLst/>
              <a:gdLst/>
              <a:ahLst/>
              <a:cxnLst/>
              <a:rect l="l" t="t" r="r" b="b"/>
              <a:pathLst>
                <a:path w="3746" h="599" extrusionOk="0">
                  <a:moveTo>
                    <a:pt x="0" y="0"/>
                  </a:moveTo>
                  <a:lnTo>
                    <a:pt x="0" y="599"/>
                  </a:lnTo>
                  <a:lnTo>
                    <a:pt x="3745" y="599"/>
                  </a:lnTo>
                  <a:lnTo>
                    <a:pt x="37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24"/>
            <p:cNvSpPr/>
            <p:nvPr/>
          </p:nvSpPr>
          <p:spPr>
            <a:xfrm>
              <a:off x="1028180" y="2991833"/>
              <a:ext cx="113204" cy="18102"/>
            </a:xfrm>
            <a:custGeom>
              <a:avLst/>
              <a:gdLst/>
              <a:ahLst/>
              <a:cxnLst/>
              <a:rect l="l" t="t" r="r" b="b"/>
              <a:pathLst>
                <a:path w="3746" h="599" extrusionOk="0">
                  <a:moveTo>
                    <a:pt x="0" y="1"/>
                  </a:moveTo>
                  <a:lnTo>
                    <a:pt x="0" y="599"/>
                  </a:lnTo>
                  <a:lnTo>
                    <a:pt x="3745" y="599"/>
                  </a:lnTo>
                  <a:lnTo>
                    <a:pt x="3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24"/>
            <p:cNvSpPr/>
            <p:nvPr/>
          </p:nvSpPr>
          <p:spPr>
            <a:xfrm>
              <a:off x="730625" y="2789565"/>
              <a:ext cx="58687" cy="31368"/>
            </a:xfrm>
            <a:custGeom>
              <a:avLst/>
              <a:gdLst/>
              <a:ahLst/>
              <a:cxnLst/>
              <a:rect l="l" t="t" r="r" b="b"/>
              <a:pathLst>
                <a:path w="1942" h="1038" extrusionOk="0">
                  <a:moveTo>
                    <a:pt x="1539" y="1"/>
                  </a:moveTo>
                  <a:cubicBezTo>
                    <a:pt x="1514" y="1"/>
                    <a:pt x="1491" y="16"/>
                    <a:pt x="1483" y="40"/>
                  </a:cubicBezTo>
                  <a:lnTo>
                    <a:pt x="1253" y="608"/>
                  </a:lnTo>
                  <a:lnTo>
                    <a:pt x="1167" y="800"/>
                  </a:lnTo>
                  <a:lnTo>
                    <a:pt x="1010" y="273"/>
                  </a:lnTo>
                  <a:cubicBezTo>
                    <a:pt x="1002" y="249"/>
                    <a:pt x="980" y="232"/>
                    <a:pt x="954" y="230"/>
                  </a:cubicBezTo>
                  <a:cubicBezTo>
                    <a:pt x="928" y="230"/>
                    <a:pt x="905" y="244"/>
                    <a:pt x="894" y="267"/>
                  </a:cubicBezTo>
                  <a:lnTo>
                    <a:pt x="726" y="673"/>
                  </a:lnTo>
                  <a:lnTo>
                    <a:pt x="82" y="673"/>
                  </a:lnTo>
                  <a:cubicBezTo>
                    <a:pt x="0" y="673"/>
                    <a:pt x="0" y="796"/>
                    <a:pt x="82" y="796"/>
                  </a:cubicBezTo>
                  <a:lnTo>
                    <a:pt x="768" y="796"/>
                  </a:lnTo>
                  <a:cubicBezTo>
                    <a:pt x="792" y="796"/>
                    <a:pt x="815" y="781"/>
                    <a:pt x="823" y="758"/>
                  </a:cubicBezTo>
                  <a:lnTo>
                    <a:pt x="941" y="475"/>
                  </a:lnTo>
                  <a:lnTo>
                    <a:pt x="1097" y="993"/>
                  </a:lnTo>
                  <a:cubicBezTo>
                    <a:pt x="1104" y="1018"/>
                    <a:pt x="1126" y="1036"/>
                    <a:pt x="1151" y="1038"/>
                  </a:cubicBezTo>
                  <a:lnTo>
                    <a:pt x="1156" y="1038"/>
                  </a:lnTo>
                  <a:cubicBezTo>
                    <a:pt x="1180" y="1038"/>
                    <a:pt x="1203" y="1023"/>
                    <a:pt x="1213" y="1000"/>
                  </a:cubicBezTo>
                  <a:lnTo>
                    <a:pt x="1367" y="657"/>
                  </a:lnTo>
                  <a:lnTo>
                    <a:pt x="1525" y="267"/>
                  </a:lnTo>
                  <a:lnTo>
                    <a:pt x="1660" y="856"/>
                  </a:lnTo>
                  <a:cubicBezTo>
                    <a:pt x="1665" y="877"/>
                    <a:pt x="1680" y="893"/>
                    <a:pt x="1700" y="900"/>
                  </a:cubicBezTo>
                  <a:cubicBezTo>
                    <a:pt x="1706" y="902"/>
                    <a:pt x="1713" y="904"/>
                    <a:pt x="1720" y="904"/>
                  </a:cubicBezTo>
                  <a:cubicBezTo>
                    <a:pt x="1734" y="904"/>
                    <a:pt x="1748" y="899"/>
                    <a:pt x="1760" y="890"/>
                  </a:cubicBezTo>
                  <a:lnTo>
                    <a:pt x="1891" y="783"/>
                  </a:lnTo>
                  <a:cubicBezTo>
                    <a:pt x="1942" y="741"/>
                    <a:pt x="1903" y="672"/>
                    <a:pt x="1852" y="672"/>
                  </a:cubicBezTo>
                  <a:cubicBezTo>
                    <a:pt x="1839" y="672"/>
                    <a:pt x="1826" y="676"/>
                    <a:pt x="1813" y="687"/>
                  </a:cubicBezTo>
                  <a:lnTo>
                    <a:pt x="1758" y="733"/>
                  </a:lnTo>
                  <a:lnTo>
                    <a:pt x="1601" y="50"/>
                  </a:lnTo>
                  <a:cubicBezTo>
                    <a:pt x="1595" y="23"/>
                    <a:pt x="1572" y="4"/>
                    <a:pt x="1545" y="1"/>
                  </a:cubicBezTo>
                  <a:cubicBezTo>
                    <a:pt x="1543" y="1"/>
                    <a:pt x="1541" y="1"/>
                    <a:pt x="1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24"/>
            <p:cNvSpPr/>
            <p:nvPr/>
          </p:nvSpPr>
          <p:spPr>
            <a:xfrm>
              <a:off x="784086" y="2789595"/>
              <a:ext cx="58748" cy="31338"/>
            </a:xfrm>
            <a:custGeom>
              <a:avLst/>
              <a:gdLst/>
              <a:ahLst/>
              <a:cxnLst/>
              <a:rect l="l" t="t" r="r" b="b"/>
              <a:pathLst>
                <a:path w="1944" h="1037" extrusionOk="0">
                  <a:moveTo>
                    <a:pt x="1541" y="1"/>
                  </a:moveTo>
                  <a:cubicBezTo>
                    <a:pt x="1518" y="1"/>
                    <a:pt x="1495" y="13"/>
                    <a:pt x="1485" y="39"/>
                  </a:cubicBezTo>
                  <a:lnTo>
                    <a:pt x="1255" y="607"/>
                  </a:lnTo>
                  <a:lnTo>
                    <a:pt x="1169" y="799"/>
                  </a:lnTo>
                  <a:lnTo>
                    <a:pt x="1011" y="272"/>
                  </a:lnTo>
                  <a:cubicBezTo>
                    <a:pt x="1003" y="248"/>
                    <a:pt x="981" y="229"/>
                    <a:pt x="956" y="229"/>
                  </a:cubicBezTo>
                  <a:cubicBezTo>
                    <a:pt x="930" y="229"/>
                    <a:pt x="905" y="243"/>
                    <a:pt x="895" y="266"/>
                  </a:cubicBezTo>
                  <a:lnTo>
                    <a:pt x="728" y="672"/>
                  </a:lnTo>
                  <a:lnTo>
                    <a:pt x="84" y="672"/>
                  </a:lnTo>
                  <a:cubicBezTo>
                    <a:pt x="1" y="672"/>
                    <a:pt x="1" y="795"/>
                    <a:pt x="84" y="795"/>
                  </a:cubicBezTo>
                  <a:lnTo>
                    <a:pt x="768" y="795"/>
                  </a:lnTo>
                  <a:cubicBezTo>
                    <a:pt x="794" y="795"/>
                    <a:pt x="815" y="780"/>
                    <a:pt x="825" y="757"/>
                  </a:cubicBezTo>
                  <a:lnTo>
                    <a:pt x="943" y="474"/>
                  </a:lnTo>
                  <a:lnTo>
                    <a:pt x="1099" y="992"/>
                  </a:lnTo>
                  <a:cubicBezTo>
                    <a:pt x="1106" y="1017"/>
                    <a:pt x="1127" y="1035"/>
                    <a:pt x="1153" y="1037"/>
                  </a:cubicBezTo>
                  <a:lnTo>
                    <a:pt x="1157" y="1037"/>
                  </a:lnTo>
                  <a:cubicBezTo>
                    <a:pt x="1182" y="1037"/>
                    <a:pt x="1203" y="1022"/>
                    <a:pt x="1213" y="999"/>
                  </a:cubicBezTo>
                  <a:lnTo>
                    <a:pt x="1368" y="654"/>
                  </a:lnTo>
                  <a:lnTo>
                    <a:pt x="1525" y="266"/>
                  </a:lnTo>
                  <a:lnTo>
                    <a:pt x="1661" y="855"/>
                  </a:lnTo>
                  <a:cubicBezTo>
                    <a:pt x="1666" y="876"/>
                    <a:pt x="1681" y="892"/>
                    <a:pt x="1701" y="899"/>
                  </a:cubicBezTo>
                  <a:cubicBezTo>
                    <a:pt x="1708" y="901"/>
                    <a:pt x="1715" y="903"/>
                    <a:pt x="1722" y="903"/>
                  </a:cubicBezTo>
                  <a:cubicBezTo>
                    <a:pt x="1736" y="903"/>
                    <a:pt x="1749" y="898"/>
                    <a:pt x="1760" y="889"/>
                  </a:cubicBezTo>
                  <a:lnTo>
                    <a:pt x="1892" y="782"/>
                  </a:lnTo>
                  <a:cubicBezTo>
                    <a:pt x="1943" y="740"/>
                    <a:pt x="1904" y="671"/>
                    <a:pt x="1854" y="671"/>
                  </a:cubicBezTo>
                  <a:cubicBezTo>
                    <a:pt x="1841" y="671"/>
                    <a:pt x="1828" y="675"/>
                    <a:pt x="1814" y="686"/>
                  </a:cubicBezTo>
                  <a:lnTo>
                    <a:pt x="1759" y="732"/>
                  </a:lnTo>
                  <a:lnTo>
                    <a:pt x="1601" y="49"/>
                  </a:lnTo>
                  <a:cubicBezTo>
                    <a:pt x="1594" y="17"/>
                    <a:pt x="1568" y="1"/>
                    <a:pt x="1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24"/>
            <p:cNvSpPr/>
            <p:nvPr/>
          </p:nvSpPr>
          <p:spPr>
            <a:xfrm>
              <a:off x="837607" y="2789565"/>
              <a:ext cx="58597" cy="31368"/>
            </a:xfrm>
            <a:custGeom>
              <a:avLst/>
              <a:gdLst/>
              <a:ahLst/>
              <a:cxnLst/>
              <a:rect l="l" t="t" r="r" b="b"/>
              <a:pathLst>
                <a:path w="1939" h="1038" extrusionOk="0">
                  <a:moveTo>
                    <a:pt x="1539" y="1"/>
                  </a:moveTo>
                  <a:cubicBezTo>
                    <a:pt x="1515" y="1"/>
                    <a:pt x="1493" y="16"/>
                    <a:pt x="1484" y="40"/>
                  </a:cubicBezTo>
                  <a:lnTo>
                    <a:pt x="1253" y="608"/>
                  </a:lnTo>
                  <a:lnTo>
                    <a:pt x="1167" y="800"/>
                  </a:lnTo>
                  <a:lnTo>
                    <a:pt x="1010" y="273"/>
                  </a:lnTo>
                  <a:cubicBezTo>
                    <a:pt x="1003" y="249"/>
                    <a:pt x="980" y="230"/>
                    <a:pt x="954" y="230"/>
                  </a:cubicBezTo>
                  <a:cubicBezTo>
                    <a:pt x="953" y="230"/>
                    <a:pt x="952" y="230"/>
                    <a:pt x="951" y="230"/>
                  </a:cubicBezTo>
                  <a:cubicBezTo>
                    <a:pt x="926" y="230"/>
                    <a:pt x="905" y="245"/>
                    <a:pt x="894" y="267"/>
                  </a:cubicBezTo>
                  <a:lnTo>
                    <a:pt x="726" y="673"/>
                  </a:lnTo>
                  <a:lnTo>
                    <a:pt x="82" y="673"/>
                  </a:lnTo>
                  <a:cubicBezTo>
                    <a:pt x="1" y="673"/>
                    <a:pt x="1" y="796"/>
                    <a:pt x="82" y="796"/>
                  </a:cubicBezTo>
                  <a:lnTo>
                    <a:pt x="768" y="796"/>
                  </a:lnTo>
                  <a:cubicBezTo>
                    <a:pt x="792" y="796"/>
                    <a:pt x="815" y="781"/>
                    <a:pt x="825" y="758"/>
                  </a:cubicBezTo>
                  <a:lnTo>
                    <a:pt x="942" y="475"/>
                  </a:lnTo>
                  <a:lnTo>
                    <a:pt x="1097" y="993"/>
                  </a:lnTo>
                  <a:cubicBezTo>
                    <a:pt x="1104" y="1018"/>
                    <a:pt x="1127" y="1036"/>
                    <a:pt x="1153" y="1038"/>
                  </a:cubicBezTo>
                  <a:lnTo>
                    <a:pt x="1157" y="1038"/>
                  </a:lnTo>
                  <a:cubicBezTo>
                    <a:pt x="1180" y="1038"/>
                    <a:pt x="1203" y="1023"/>
                    <a:pt x="1212" y="1000"/>
                  </a:cubicBezTo>
                  <a:lnTo>
                    <a:pt x="1368" y="655"/>
                  </a:lnTo>
                  <a:lnTo>
                    <a:pt x="1525" y="267"/>
                  </a:lnTo>
                  <a:lnTo>
                    <a:pt x="1661" y="856"/>
                  </a:lnTo>
                  <a:cubicBezTo>
                    <a:pt x="1665" y="876"/>
                    <a:pt x="1680" y="893"/>
                    <a:pt x="1701" y="900"/>
                  </a:cubicBezTo>
                  <a:cubicBezTo>
                    <a:pt x="1708" y="902"/>
                    <a:pt x="1714" y="904"/>
                    <a:pt x="1721" y="904"/>
                  </a:cubicBezTo>
                  <a:cubicBezTo>
                    <a:pt x="1735" y="904"/>
                    <a:pt x="1748" y="899"/>
                    <a:pt x="1760" y="890"/>
                  </a:cubicBezTo>
                  <a:lnTo>
                    <a:pt x="1892" y="783"/>
                  </a:lnTo>
                  <a:cubicBezTo>
                    <a:pt x="1939" y="740"/>
                    <a:pt x="1901" y="674"/>
                    <a:pt x="1851" y="674"/>
                  </a:cubicBezTo>
                  <a:cubicBezTo>
                    <a:pt x="1839" y="674"/>
                    <a:pt x="1827" y="678"/>
                    <a:pt x="1814" y="687"/>
                  </a:cubicBezTo>
                  <a:lnTo>
                    <a:pt x="1758" y="733"/>
                  </a:lnTo>
                  <a:lnTo>
                    <a:pt x="1601" y="50"/>
                  </a:lnTo>
                  <a:cubicBezTo>
                    <a:pt x="1595" y="23"/>
                    <a:pt x="1572" y="4"/>
                    <a:pt x="1545" y="1"/>
                  </a:cubicBezTo>
                  <a:cubicBezTo>
                    <a:pt x="1543" y="1"/>
                    <a:pt x="1541" y="1"/>
                    <a:pt x="1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24"/>
            <p:cNvSpPr/>
            <p:nvPr/>
          </p:nvSpPr>
          <p:spPr>
            <a:xfrm>
              <a:off x="891128" y="2789595"/>
              <a:ext cx="58717" cy="31338"/>
            </a:xfrm>
            <a:custGeom>
              <a:avLst/>
              <a:gdLst/>
              <a:ahLst/>
              <a:cxnLst/>
              <a:rect l="l" t="t" r="r" b="b"/>
              <a:pathLst>
                <a:path w="1943" h="1037" extrusionOk="0">
                  <a:moveTo>
                    <a:pt x="1541" y="1"/>
                  </a:moveTo>
                  <a:cubicBezTo>
                    <a:pt x="1518" y="1"/>
                    <a:pt x="1495" y="13"/>
                    <a:pt x="1485" y="39"/>
                  </a:cubicBezTo>
                  <a:lnTo>
                    <a:pt x="1254" y="607"/>
                  </a:lnTo>
                  <a:lnTo>
                    <a:pt x="1168" y="799"/>
                  </a:lnTo>
                  <a:lnTo>
                    <a:pt x="1011" y="272"/>
                  </a:lnTo>
                  <a:cubicBezTo>
                    <a:pt x="1002" y="248"/>
                    <a:pt x="981" y="229"/>
                    <a:pt x="955" y="229"/>
                  </a:cubicBezTo>
                  <a:cubicBezTo>
                    <a:pt x="929" y="229"/>
                    <a:pt x="905" y="243"/>
                    <a:pt x="895" y="266"/>
                  </a:cubicBezTo>
                  <a:lnTo>
                    <a:pt x="728" y="672"/>
                  </a:lnTo>
                  <a:lnTo>
                    <a:pt x="83" y="672"/>
                  </a:lnTo>
                  <a:cubicBezTo>
                    <a:pt x="0" y="672"/>
                    <a:pt x="0" y="795"/>
                    <a:pt x="83" y="795"/>
                  </a:cubicBezTo>
                  <a:lnTo>
                    <a:pt x="768" y="795"/>
                  </a:lnTo>
                  <a:cubicBezTo>
                    <a:pt x="793" y="795"/>
                    <a:pt x="815" y="780"/>
                    <a:pt x="825" y="757"/>
                  </a:cubicBezTo>
                  <a:lnTo>
                    <a:pt x="942" y="474"/>
                  </a:lnTo>
                  <a:lnTo>
                    <a:pt x="1098" y="992"/>
                  </a:lnTo>
                  <a:cubicBezTo>
                    <a:pt x="1106" y="1017"/>
                    <a:pt x="1127" y="1035"/>
                    <a:pt x="1153" y="1037"/>
                  </a:cubicBezTo>
                  <a:lnTo>
                    <a:pt x="1156" y="1037"/>
                  </a:lnTo>
                  <a:cubicBezTo>
                    <a:pt x="1180" y="1037"/>
                    <a:pt x="1203" y="1022"/>
                    <a:pt x="1213" y="999"/>
                  </a:cubicBezTo>
                  <a:lnTo>
                    <a:pt x="1367" y="654"/>
                  </a:lnTo>
                  <a:lnTo>
                    <a:pt x="1525" y="266"/>
                  </a:lnTo>
                  <a:lnTo>
                    <a:pt x="1661" y="855"/>
                  </a:lnTo>
                  <a:cubicBezTo>
                    <a:pt x="1665" y="876"/>
                    <a:pt x="1681" y="892"/>
                    <a:pt x="1701" y="899"/>
                  </a:cubicBezTo>
                  <a:cubicBezTo>
                    <a:pt x="1708" y="901"/>
                    <a:pt x="1714" y="903"/>
                    <a:pt x="1721" y="903"/>
                  </a:cubicBezTo>
                  <a:cubicBezTo>
                    <a:pt x="1735" y="903"/>
                    <a:pt x="1749" y="898"/>
                    <a:pt x="1760" y="889"/>
                  </a:cubicBezTo>
                  <a:lnTo>
                    <a:pt x="1891" y="782"/>
                  </a:lnTo>
                  <a:cubicBezTo>
                    <a:pt x="1943" y="740"/>
                    <a:pt x="1903" y="671"/>
                    <a:pt x="1853" y="671"/>
                  </a:cubicBezTo>
                  <a:cubicBezTo>
                    <a:pt x="1840" y="671"/>
                    <a:pt x="1827" y="675"/>
                    <a:pt x="1814" y="686"/>
                  </a:cubicBezTo>
                  <a:lnTo>
                    <a:pt x="1758" y="732"/>
                  </a:lnTo>
                  <a:lnTo>
                    <a:pt x="1601" y="49"/>
                  </a:lnTo>
                  <a:cubicBezTo>
                    <a:pt x="1594" y="17"/>
                    <a:pt x="1567" y="1"/>
                    <a:pt x="1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24"/>
            <p:cNvSpPr/>
            <p:nvPr/>
          </p:nvSpPr>
          <p:spPr>
            <a:xfrm>
              <a:off x="944589" y="2789595"/>
              <a:ext cx="58748" cy="31338"/>
            </a:xfrm>
            <a:custGeom>
              <a:avLst/>
              <a:gdLst/>
              <a:ahLst/>
              <a:cxnLst/>
              <a:rect l="l" t="t" r="r" b="b"/>
              <a:pathLst>
                <a:path w="1944" h="1037" extrusionOk="0">
                  <a:moveTo>
                    <a:pt x="1543" y="0"/>
                  </a:moveTo>
                  <a:cubicBezTo>
                    <a:pt x="1517" y="0"/>
                    <a:pt x="1493" y="15"/>
                    <a:pt x="1485" y="39"/>
                  </a:cubicBezTo>
                  <a:lnTo>
                    <a:pt x="1255" y="607"/>
                  </a:lnTo>
                  <a:lnTo>
                    <a:pt x="1169" y="799"/>
                  </a:lnTo>
                  <a:lnTo>
                    <a:pt x="1011" y="272"/>
                  </a:lnTo>
                  <a:cubicBezTo>
                    <a:pt x="1003" y="248"/>
                    <a:pt x="981" y="229"/>
                    <a:pt x="956" y="229"/>
                  </a:cubicBezTo>
                  <a:cubicBezTo>
                    <a:pt x="930" y="229"/>
                    <a:pt x="905" y="243"/>
                    <a:pt x="895" y="266"/>
                  </a:cubicBezTo>
                  <a:lnTo>
                    <a:pt x="728" y="672"/>
                  </a:lnTo>
                  <a:lnTo>
                    <a:pt x="84" y="672"/>
                  </a:lnTo>
                  <a:cubicBezTo>
                    <a:pt x="1" y="672"/>
                    <a:pt x="1" y="795"/>
                    <a:pt x="84" y="795"/>
                  </a:cubicBezTo>
                  <a:lnTo>
                    <a:pt x="769" y="795"/>
                  </a:lnTo>
                  <a:cubicBezTo>
                    <a:pt x="794" y="795"/>
                    <a:pt x="817" y="780"/>
                    <a:pt x="825" y="757"/>
                  </a:cubicBezTo>
                  <a:lnTo>
                    <a:pt x="943" y="474"/>
                  </a:lnTo>
                  <a:lnTo>
                    <a:pt x="1099" y="992"/>
                  </a:lnTo>
                  <a:cubicBezTo>
                    <a:pt x="1106" y="1017"/>
                    <a:pt x="1127" y="1035"/>
                    <a:pt x="1153" y="1037"/>
                  </a:cubicBezTo>
                  <a:lnTo>
                    <a:pt x="1157" y="1037"/>
                  </a:lnTo>
                  <a:cubicBezTo>
                    <a:pt x="1182" y="1037"/>
                    <a:pt x="1203" y="1022"/>
                    <a:pt x="1213" y="999"/>
                  </a:cubicBezTo>
                  <a:lnTo>
                    <a:pt x="1368" y="654"/>
                  </a:lnTo>
                  <a:lnTo>
                    <a:pt x="1525" y="266"/>
                  </a:lnTo>
                  <a:lnTo>
                    <a:pt x="1661" y="855"/>
                  </a:lnTo>
                  <a:cubicBezTo>
                    <a:pt x="1666" y="876"/>
                    <a:pt x="1681" y="892"/>
                    <a:pt x="1701" y="899"/>
                  </a:cubicBezTo>
                  <a:cubicBezTo>
                    <a:pt x="1708" y="901"/>
                    <a:pt x="1715" y="903"/>
                    <a:pt x="1722" y="903"/>
                  </a:cubicBezTo>
                  <a:cubicBezTo>
                    <a:pt x="1736" y="903"/>
                    <a:pt x="1749" y="898"/>
                    <a:pt x="1760" y="889"/>
                  </a:cubicBezTo>
                  <a:lnTo>
                    <a:pt x="1893" y="782"/>
                  </a:lnTo>
                  <a:cubicBezTo>
                    <a:pt x="1943" y="740"/>
                    <a:pt x="1905" y="671"/>
                    <a:pt x="1854" y="671"/>
                  </a:cubicBezTo>
                  <a:cubicBezTo>
                    <a:pt x="1841" y="671"/>
                    <a:pt x="1828" y="675"/>
                    <a:pt x="1814" y="686"/>
                  </a:cubicBezTo>
                  <a:lnTo>
                    <a:pt x="1759" y="732"/>
                  </a:lnTo>
                  <a:lnTo>
                    <a:pt x="1603" y="49"/>
                  </a:lnTo>
                  <a:cubicBezTo>
                    <a:pt x="1595" y="22"/>
                    <a:pt x="1574" y="3"/>
                    <a:pt x="1547" y="0"/>
                  </a:cubicBezTo>
                  <a:cubicBezTo>
                    <a:pt x="1546" y="0"/>
                    <a:pt x="1545" y="0"/>
                    <a:pt x="1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24"/>
            <p:cNvSpPr/>
            <p:nvPr/>
          </p:nvSpPr>
          <p:spPr>
            <a:xfrm>
              <a:off x="732468" y="2851155"/>
              <a:ext cx="58022" cy="56511"/>
            </a:xfrm>
            <a:custGeom>
              <a:avLst/>
              <a:gdLst/>
              <a:ahLst/>
              <a:cxnLst/>
              <a:rect l="l" t="t" r="r" b="b"/>
              <a:pathLst>
                <a:path w="1920" h="1870" extrusionOk="0">
                  <a:moveTo>
                    <a:pt x="963" y="0"/>
                  </a:moveTo>
                  <a:cubicBezTo>
                    <a:pt x="931" y="0"/>
                    <a:pt x="904" y="23"/>
                    <a:pt x="901" y="55"/>
                  </a:cubicBezTo>
                  <a:lnTo>
                    <a:pt x="773" y="1243"/>
                  </a:lnTo>
                  <a:lnTo>
                    <a:pt x="80" y="1243"/>
                  </a:lnTo>
                  <a:cubicBezTo>
                    <a:pt x="1" y="1247"/>
                    <a:pt x="1" y="1362"/>
                    <a:pt x="80" y="1366"/>
                  </a:cubicBezTo>
                  <a:lnTo>
                    <a:pt x="828" y="1366"/>
                  </a:lnTo>
                  <a:cubicBezTo>
                    <a:pt x="860" y="1366"/>
                    <a:pt x="886" y="1342"/>
                    <a:pt x="890" y="1310"/>
                  </a:cubicBezTo>
                  <a:lnTo>
                    <a:pt x="953" y="719"/>
                  </a:lnTo>
                  <a:lnTo>
                    <a:pt x="1042" y="1814"/>
                  </a:lnTo>
                  <a:cubicBezTo>
                    <a:pt x="1043" y="1843"/>
                    <a:pt x="1066" y="1865"/>
                    <a:pt x="1095" y="1870"/>
                  </a:cubicBezTo>
                  <a:lnTo>
                    <a:pt x="1103" y="1870"/>
                  </a:lnTo>
                  <a:cubicBezTo>
                    <a:pt x="1128" y="1870"/>
                    <a:pt x="1150" y="1853"/>
                    <a:pt x="1159" y="1828"/>
                  </a:cubicBezTo>
                  <a:lnTo>
                    <a:pt x="1328" y="1349"/>
                  </a:lnTo>
                  <a:lnTo>
                    <a:pt x="1842" y="1349"/>
                  </a:lnTo>
                  <a:cubicBezTo>
                    <a:pt x="1919" y="1344"/>
                    <a:pt x="1919" y="1230"/>
                    <a:pt x="1842" y="1226"/>
                  </a:cubicBezTo>
                  <a:lnTo>
                    <a:pt x="1285" y="1226"/>
                  </a:lnTo>
                  <a:cubicBezTo>
                    <a:pt x="1258" y="1226"/>
                    <a:pt x="1235" y="1241"/>
                    <a:pt x="1226" y="1267"/>
                  </a:cubicBezTo>
                  <a:lnTo>
                    <a:pt x="1139" y="1513"/>
                  </a:lnTo>
                  <a:lnTo>
                    <a:pt x="1023" y="56"/>
                  </a:lnTo>
                  <a:cubicBezTo>
                    <a:pt x="1020" y="25"/>
                    <a:pt x="994" y="0"/>
                    <a:pt x="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24"/>
            <p:cNvSpPr/>
            <p:nvPr/>
          </p:nvSpPr>
          <p:spPr>
            <a:xfrm>
              <a:off x="785567" y="2851155"/>
              <a:ext cx="58204" cy="56511"/>
            </a:xfrm>
            <a:custGeom>
              <a:avLst/>
              <a:gdLst/>
              <a:ahLst/>
              <a:cxnLst/>
              <a:rect l="l" t="t" r="r" b="b"/>
              <a:pathLst>
                <a:path w="1926" h="1870" extrusionOk="0">
                  <a:moveTo>
                    <a:pt x="968" y="0"/>
                  </a:moveTo>
                  <a:cubicBezTo>
                    <a:pt x="937" y="0"/>
                    <a:pt x="911" y="23"/>
                    <a:pt x="907" y="55"/>
                  </a:cubicBezTo>
                  <a:lnTo>
                    <a:pt x="779" y="1243"/>
                  </a:lnTo>
                  <a:lnTo>
                    <a:pt x="85" y="1243"/>
                  </a:lnTo>
                  <a:cubicBezTo>
                    <a:pt x="83" y="1243"/>
                    <a:pt x="81" y="1243"/>
                    <a:pt x="80" y="1243"/>
                  </a:cubicBezTo>
                  <a:cubicBezTo>
                    <a:pt x="0" y="1243"/>
                    <a:pt x="1" y="1366"/>
                    <a:pt x="81" y="1366"/>
                  </a:cubicBezTo>
                  <a:cubicBezTo>
                    <a:pt x="82" y="1366"/>
                    <a:pt x="84" y="1366"/>
                    <a:pt x="85" y="1366"/>
                  </a:cubicBezTo>
                  <a:lnTo>
                    <a:pt x="834" y="1366"/>
                  </a:lnTo>
                  <a:cubicBezTo>
                    <a:pt x="865" y="1366"/>
                    <a:pt x="892" y="1342"/>
                    <a:pt x="895" y="1310"/>
                  </a:cubicBezTo>
                  <a:lnTo>
                    <a:pt x="960" y="719"/>
                  </a:lnTo>
                  <a:lnTo>
                    <a:pt x="1047" y="1814"/>
                  </a:lnTo>
                  <a:cubicBezTo>
                    <a:pt x="1050" y="1843"/>
                    <a:pt x="1071" y="1865"/>
                    <a:pt x="1101" y="1870"/>
                  </a:cubicBezTo>
                  <a:lnTo>
                    <a:pt x="1108" y="1870"/>
                  </a:lnTo>
                  <a:cubicBezTo>
                    <a:pt x="1134" y="1870"/>
                    <a:pt x="1159" y="1854"/>
                    <a:pt x="1167" y="1828"/>
                  </a:cubicBezTo>
                  <a:lnTo>
                    <a:pt x="1336" y="1349"/>
                  </a:lnTo>
                  <a:lnTo>
                    <a:pt x="1847" y="1349"/>
                  </a:lnTo>
                  <a:cubicBezTo>
                    <a:pt x="1926" y="1344"/>
                    <a:pt x="1926" y="1230"/>
                    <a:pt x="1847" y="1226"/>
                  </a:cubicBezTo>
                  <a:lnTo>
                    <a:pt x="1290" y="1226"/>
                  </a:lnTo>
                  <a:cubicBezTo>
                    <a:pt x="1264" y="1226"/>
                    <a:pt x="1242" y="1241"/>
                    <a:pt x="1233" y="1267"/>
                  </a:cubicBezTo>
                  <a:lnTo>
                    <a:pt x="1146" y="1513"/>
                  </a:lnTo>
                  <a:lnTo>
                    <a:pt x="1028" y="56"/>
                  </a:lnTo>
                  <a:cubicBezTo>
                    <a:pt x="1027" y="25"/>
                    <a:pt x="1000" y="0"/>
                    <a:pt x="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24"/>
            <p:cNvSpPr/>
            <p:nvPr/>
          </p:nvSpPr>
          <p:spPr>
            <a:xfrm>
              <a:off x="838816" y="2851095"/>
              <a:ext cx="58476" cy="56572"/>
            </a:xfrm>
            <a:custGeom>
              <a:avLst/>
              <a:gdLst/>
              <a:ahLst/>
              <a:cxnLst/>
              <a:rect l="l" t="t" r="r" b="b"/>
              <a:pathLst>
                <a:path w="1935" h="1872" extrusionOk="0">
                  <a:moveTo>
                    <a:pt x="967" y="1"/>
                  </a:moveTo>
                  <a:cubicBezTo>
                    <a:pt x="937" y="1"/>
                    <a:pt x="910" y="25"/>
                    <a:pt x="908" y="57"/>
                  </a:cubicBezTo>
                  <a:lnTo>
                    <a:pt x="781" y="1243"/>
                  </a:lnTo>
                  <a:lnTo>
                    <a:pt x="87" y="1243"/>
                  </a:lnTo>
                  <a:cubicBezTo>
                    <a:pt x="85" y="1243"/>
                    <a:pt x="84" y="1243"/>
                    <a:pt x="82" y="1243"/>
                  </a:cubicBezTo>
                  <a:cubicBezTo>
                    <a:pt x="1" y="1243"/>
                    <a:pt x="1" y="1367"/>
                    <a:pt x="82" y="1367"/>
                  </a:cubicBezTo>
                  <a:cubicBezTo>
                    <a:pt x="84" y="1367"/>
                    <a:pt x="85" y="1367"/>
                    <a:pt x="87" y="1366"/>
                  </a:cubicBezTo>
                  <a:lnTo>
                    <a:pt x="835" y="1366"/>
                  </a:lnTo>
                  <a:cubicBezTo>
                    <a:pt x="867" y="1366"/>
                    <a:pt x="892" y="1344"/>
                    <a:pt x="897" y="1312"/>
                  </a:cubicBezTo>
                  <a:lnTo>
                    <a:pt x="960" y="721"/>
                  </a:lnTo>
                  <a:lnTo>
                    <a:pt x="1049" y="1816"/>
                  </a:lnTo>
                  <a:cubicBezTo>
                    <a:pt x="1050" y="1845"/>
                    <a:pt x="1073" y="1867"/>
                    <a:pt x="1101" y="1872"/>
                  </a:cubicBezTo>
                  <a:lnTo>
                    <a:pt x="1110" y="1872"/>
                  </a:lnTo>
                  <a:cubicBezTo>
                    <a:pt x="1136" y="1872"/>
                    <a:pt x="1159" y="1855"/>
                    <a:pt x="1167" y="1830"/>
                  </a:cubicBezTo>
                  <a:lnTo>
                    <a:pt x="1336" y="1349"/>
                  </a:lnTo>
                  <a:lnTo>
                    <a:pt x="1849" y="1349"/>
                  </a:lnTo>
                  <a:cubicBezTo>
                    <a:pt x="1851" y="1349"/>
                    <a:pt x="1852" y="1349"/>
                    <a:pt x="1854" y="1349"/>
                  </a:cubicBezTo>
                  <a:cubicBezTo>
                    <a:pt x="1935" y="1349"/>
                    <a:pt x="1934" y="1226"/>
                    <a:pt x="1853" y="1226"/>
                  </a:cubicBezTo>
                  <a:cubicBezTo>
                    <a:pt x="1851" y="1226"/>
                    <a:pt x="1850" y="1226"/>
                    <a:pt x="1849" y="1226"/>
                  </a:cubicBezTo>
                  <a:lnTo>
                    <a:pt x="1292" y="1226"/>
                  </a:lnTo>
                  <a:cubicBezTo>
                    <a:pt x="1266" y="1226"/>
                    <a:pt x="1243" y="1243"/>
                    <a:pt x="1235" y="1268"/>
                  </a:cubicBezTo>
                  <a:lnTo>
                    <a:pt x="1147" y="1515"/>
                  </a:lnTo>
                  <a:lnTo>
                    <a:pt x="1031" y="58"/>
                  </a:lnTo>
                  <a:cubicBezTo>
                    <a:pt x="1028" y="27"/>
                    <a:pt x="1001" y="1"/>
                    <a:pt x="970" y="1"/>
                  </a:cubicBezTo>
                  <a:cubicBezTo>
                    <a:pt x="969" y="1"/>
                    <a:pt x="968" y="1"/>
                    <a:pt x="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24"/>
            <p:cNvSpPr/>
            <p:nvPr/>
          </p:nvSpPr>
          <p:spPr>
            <a:xfrm>
              <a:off x="892337" y="2851095"/>
              <a:ext cx="57992" cy="56572"/>
            </a:xfrm>
            <a:custGeom>
              <a:avLst/>
              <a:gdLst/>
              <a:ahLst/>
              <a:cxnLst/>
              <a:rect l="l" t="t" r="r" b="b"/>
              <a:pathLst>
                <a:path w="1919" h="1872" extrusionOk="0">
                  <a:moveTo>
                    <a:pt x="962" y="1"/>
                  </a:moveTo>
                  <a:cubicBezTo>
                    <a:pt x="931" y="1"/>
                    <a:pt x="904" y="24"/>
                    <a:pt x="901" y="55"/>
                  </a:cubicBezTo>
                  <a:lnTo>
                    <a:pt x="773" y="1243"/>
                  </a:lnTo>
                  <a:lnTo>
                    <a:pt x="79" y="1243"/>
                  </a:lnTo>
                  <a:cubicBezTo>
                    <a:pt x="0" y="1248"/>
                    <a:pt x="0" y="1362"/>
                    <a:pt x="79" y="1366"/>
                  </a:cubicBezTo>
                  <a:lnTo>
                    <a:pt x="826" y="1366"/>
                  </a:lnTo>
                  <a:cubicBezTo>
                    <a:pt x="858" y="1366"/>
                    <a:pt x="885" y="1342"/>
                    <a:pt x="888" y="1312"/>
                  </a:cubicBezTo>
                  <a:lnTo>
                    <a:pt x="952" y="721"/>
                  </a:lnTo>
                  <a:lnTo>
                    <a:pt x="1040" y="1816"/>
                  </a:lnTo>
                  <a:cubicBezTo>
                    <a:pt x="1043" y="1845"/>
                    <a:pt x="1066" y="1867"/>
                    <a:pt x="1094" y="1872"/>
                  </a:cubicBezTo>
                  <a:lnTo>
                    <a:pt x="1101" y="1872"/>
                  </a:lnTo>
                  <a:cubicBezTo>
                    <a:pt x="1127" y="1872"/>
                    <a:pt x="1151" y="1855"/>
                    <a:pt x="1159" y="1830"/>
                  </a:cubicBezTo>
                  <a:lnTo>
                    <a:pt x="1327" y="1349"/>
                  </a:lnTo>
                  <a:lnTo>
                    <a:pt x="1841" y="1349"/>
                  </a:lnTo>
                  <a:cubicBezTo>
                    <a:pt x="1919" y="1345"/>
                    <a:pt x="1919" y="1230"/>
                    <a:pt x="1841" y="1226"/>
                  </a:cubicBezTo>
                  <a:lnTo>
                    <a:pt x="1285" y="1226"/>
                  </a:lnTo>
                  <a:cubicBezTo>
                    <a:pt x="1257" y="1226"/>
                    <a:pt x="1234" y="1242"/>
                    <a:pt x="1226" y="1268"/>
                  </a:cubicBezTo>
                  <a:lnTo>
                    <a:pt x="1140" y="1514"/>
                  </a:lnTo>
                  <a:lnTo>
                    <a:pt x="1023" y="57"/>
                  </a:lnTo>
                  <a:cubicBezTo>
                    <a:pt x="1020" y="25"/>
                    <a:pt x="994" y="1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24"/>
            <p:cNvSpPr/>
            <p:nvPr/>
          </p:nvSpPr>
          <p:spPr>
            <a:xfrm>
              <a:off x="945647" y="2851155"/>
              <a:ext cx="57992" cy="56511"/>
            </a:xfrm>
            <a:custGeom>
              <a:avLst/>
              <a:gdLst/>
              <a:ahLst/>
              <a:cxnLst/>
              <a:rect l="l" t="t" r="r" b="b"/>
              <a:pathLst>
                <a:path w="1919" h="1870" extrusionOk="0">
                  <a:moveTo>
                    <a:pt x="961" y="0"/>
                  </a:moveTo>
                  <a:cubicBezTo>
                    <a:pt x="929" y="0"/>
                    <a:pt x="902" y="23"/>
                    <a:pt x="899" y="55"/>
                  </a:cubicBezTo>
                  <a:lnTo>
                    <a:pt x="772" y="1243"/>
                  </a:lnTo>
                  <a:lnTo>
                    <a:pt x="77" y="1243"/>
                  </a:lnTo>
                  <a:cubicBezTo>
                    <a:pt x="0" y="1247"/>
                    <a:pt x="0" y="1362"/>
                    <a:pt x="77" y="1366"/>
                  </a:cubicBezTo>
                  <a:lnTo>
                    <a:pt x="826" y="1366"/>
                  </a:lnTo>
                  <a:cubicBezTo>
                    <a:pt x="858" y="1366"/>
                    <a:pt x="885" y="1342"/>
                    <a:pt x="888" y="1310"/>
                  </a:cubicBezTo>
                  <a:lnTo>
                    <a:pt x="952" y="719"/>
                  </a:lnTo>
                  <a:lnTo>
                    <a:pt x="1039" y="1814"/>
                  </a:lnTo>
                  <a:cubicBezTo>
                    <a:pt x="1041" y="1843"/>
                    <a:pt x="1064" y="1865"/>
                    <a:pt x="1092" y="1870"/>
                  </a:cubicBezTo>
                  <a:lnTo>
                    <a:pt x="1101" y="1870"/>
                  </a:lnTo>
                  <a:cubicBezTo>
                    <a:pt x="1127" y="1870"/>
                    <a:pt x="1150" y="1853"/>
                    <a:pt x="1158" y="1828"/>
                  </a:cubicBezTo>
                  <a:lnTo>
                    <a:pt x="1327" y="1349"/>
                  </a:lnTo>
                  <a:lnTo>
                    <a:pt x="1841" y="1349"/>
                  </a:lnTo>
                  <a:cubicBezTo>
                    <a:pt x="1918" y="1344"/>
                    <a:pt x="1918" y="1230"/>
                    <a:pt x="1841" y="1226"/>
                  </a:cubicBezTo>
                  <a:lnTo>
                    <a:pt x="1283" y="1226"/>
                  </a:lnTo>
                  <a:cubicBezTo>
                    <a:pt x="1257" y="1226"/>
                    <a:pt x="1234" y="1241"/>
                    <a:pt x="1225" y="1267"/>
                  </a:cubicBezTo>
                  <a:lnTo>
                    <a:pt x="1138" y="1513"/>
                  </a:lnTo>
                  <a:lnTo>
                    <a:pt x="1022" y="56"/>
                  </a:lnTo>
                  <a:cubicBezTo>
                    <a:pt x="1018" y="25"/>
                    <a:pt x="992" y="0"/>
                    <a:pt x="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24"/>
            <p:cNvSpPr/>
            <p:nvPr/>
          </p:nvSpPr>
          <p:spPr>
            <a:xfrm>
              <a:off x="734947" y="2940971"/>
              <a:ext cx="57660" cy="22514"/>
            </a:xfrm>
            <a:custGeom>
              <a:avLst/>
              <a:gdLst/>
              <a:ahLst/>
              <a:cxnLst/>
              <a:rect l="l" t="t" r="r" b="b"/>
              <a:pathLst>
                <a:path w="1908" h="745" extrusionOk="0">
                  <a:moveTo>
                    <a:pt x="1121" y="0"/>
                  </a:moveTo>
                  <a:cubicBezTo>
                    <a:pt x="932" y="0"/>
                    <a:pt x="806" y="305"/>
                    <a:pt x="703" y="591"/>
                  </a:cubicBezTo>
                  <a:lnTo>
                    <a:pt x="696" y="613"/>
                  </a:lnTo>
                  <a:lnTo>
                    <a:pt x="84" y="613"/>
                  </a:lnTo>
                  <a:cubicBezTo>
                    <a:pt x="1" y="613"/>
                    <a:pt x="1" y="736"/>
                    <a:pt x="84" y="736"/>
                  </a:cubicBezTo>
                  <a:lnTo>
                    <a:pt x="739" y="736"/>
                  </a:lnTo>
                  <a:cubicBezTo>
                    <a:pt x="765" y="736"/>
                    <a:pt x="788" y="720"/>
                    <a:pt x="796" y="696"/>
                  </a:cubicBezTo>
                  <a:lnTo>
                    <a:pt x="821" y="633"/>
                  </a:lnTo>
                  <a:cubicBezTo>
                    <a:pt x="865" y="507"/>
                    <a:pt x="1003" y="125"/>
                    <a:pt x="1121" y="125"/>
                  </a:cubicBezTo>
                  <a:lnTo>
                    <a:pt x="1124" y="125"/>
                  </a:lnTo>
                  <a:cubicBezTo>
                    <a:pt x="1156" y="125"/>
                    <a:pt x="1272" y="170"/>
                    <a:pt x="1415" y="690"/>
                  </a:cubicBezTo>
                  <a:cubicBezTo>
                    <a:pt x="1423" y="727"/>
                    <a:pt x="1428" y="744"/>
                    <a:pt x="1580" y="744"/>
                  </a:cubicBezTo>
                  <a:cubicBezTo>
                    <a:pt x="1640" y="744"/>
                    <a:pt x="1726" y="742"/>
                    <a:pt x="1847" y="736"/>
                  </a:cubicBezTo>
                  <a:cubicBezTo>
                    <a:pt x="1882" y="733"/>
                    <a:pt x="1907" y="704"/>
                    <a:pt x="1906" y="671"/>
                  </a:cubicBezTo>
                  <a:cubicBezTo>
                    <a:pt x="1904" y="637"/>
                    <a:pt x="1879" y="616"/>
                    <a:pt x="1841" y="611"/>
                  </a:cubicBezTo>
                  <a:cubicBezTo>
                    <a:pt x="1749" y="616"/>
                    <a:pt x="1645" y="619"/>
                    <a:pt x="1573" y="619"/>
                  </a:cubicBezTo>
                  <a:cubicBezTo>
                    <a:pt x="1553" y="619"/>
                    <a:pt x="1536" y="619"/>
                    <a:pt x="1522" y="618"/>
                  </a:cubicBezTo>
                  <a:cubicBezTo>
                    <a:pt x="1405" y="203"/>
                    <a:pt x="1279" y="6"/>
                    <a:pt x="1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24"/>
            <p:cNvSpPr/>
            <p:nvPr/>
          </p:nvSpPr>
          <p:spPr>
            <a:xfrm>
              <a:off x="788196" y="2941002"/>
              <a:ext cx="57660" cy="22484"/>
            </a:xfrm>
            <a:custGeom>
              <a:avLst/>
              <a:gdLst/>
              <a:ahLst/>
              <a:cxnLst/>
              <a:rect l="l" t="t" r="r" b="b"/>
              <a:pathLst>
                <a:path w="1908" h="744" extrusionOk="0">
                  <a:moveTo>
                    <a:pt x="1122" y="0"/>
                  </a:moveTo>
                  <a:cubicBezTo>
                    <a:pt x="933" y="0"/>
                    <a:pt x="807" y="304"/>
                    <a:pt x="704" y="590"/>
                  </a:cubicBezTo>
                  <a:lnTo>
                    <a:pt x="695" y="613"/>
                  </a:lnTo>
                  <a:lnTo>
                    <a:pt x="82" y="613"/>
                  </a:lnTo>
                  <a:cubicBezTo>
                    <a:pt x="1" y="613"/>
                    <a:pt x="1" y="736"/>
                    <a:pt x="82" y="736"/>
                  </a:cubicBezTo>
                  <a:lnTo>
                    <a:pt x="738" y="736"/>
                  </a:lnTo>
                  <a:cubicBezTo>
                    <a:pt x="764" y="736"/>
                    <a:pt x="787" y="721"/>
                    <a:pt x="797" y="696"/>
                  </a:cubicBezTo>
                  <a:lnTo>
                    <a:pt x="820" y="633"/>
                  </a:lnTo>
                  <a:cubicBezTo>
                    <a:pt x="865" y="506"/>
                    <a:pt x="1003" y="124"/>
                    <a:pt x="1122" y="124"/>
                  </a:cubicBezTo>
                  <a:lnTo>
                    <a:pt x="1123" y="124"/>
                  </a:lnTo>
                  <a:cubicBezTo>
                    <a:pt x="1156" y="125"/>
                    <a:pt x="1271" y="169"/>
                    <a:pt x="1414" y="690"/>
                  </a:cubicBezTo>
                  <a:cubicBezTo>
                    <a:pt x="1424" y="726"/>
                    <a:pt x="1428" y="743"/>
                    <a:pt x="1578" y="743"/>
                  </a:cubicBezTo>
                  <a:cubicBezTo>
                    <a:pt x="1638" y="743"/>
                    <a:pt x="1726" y="741"/>
                    <a:pt x="1847" y="735"/>
                  </a:cubicBezTo>
                  <a:cubicBezTo>
                    <a:pt x="1880" y="733"/>
                    <a:pt x="1908" y="705"/>
                    <a:pt x="1906" y="670"/>
                  </a:cubicBezTo>
                  <a:cubicBezTo>
                    <a:pt x="1905" y="636"/>
                    <a:pt x="1875" y="616"/>
                    <a:pt x="1842" y="612"/>
                  </a:cubicBezTo>
                  <a:cubicBezTo>
                    <a:pt x="1742" y="616"/>
                    <a:pt x="1631" y="619"/>
                    <a:pt x="1560" y="619"/>
                  </a:cubicBezTo>
                  <a:cubicBezTo>
                    <a:pt x="1546" y="619"/>
                    <a:pt x="1533" y="619"/>
                    <a:pt x="1522" y="619"/>
                  </a:cubicBezTo>
                  <a:cubicBezTo>
                    <a:pt x="1404" y="202"/>
                    <a:pt x="1279" y="6"/>
                    <a:pt x="1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24"/>
            <p:cNvSpPr/>
            <p:nvPr/>
          </p:nvSpPr>
          <p:spPr>
            <a:xfrm>
              <a:off x="841415" y="2941002"/>
              <a:ext cx="57660" cy="22484"/>
            </a:xfrm>
            <a:custGeom>
              <a:avLst/>
              <a:gdLst/>
              <a:ahLst/>
              <a:cxnLst/>
              <a:rect l="l" t="t" r="r" b="b"/>
              <a:pathLst>
                <a:path w="1908" h="744" extrusionOk="0">
                  <a:moveTo>
                    <a:pt x="1123" y="0"/>
                  </a:moveTo>
                  <a:cubicBezTo>
                    <a:pt x="932" y="0"/>
                    <a:pt x="808" y="304"/>
                    <a:pt x="705" y="590"/>
                  </a:cubicBezTo>
                  <a:lnTo>
                    <a:pt x="696" y="613"/>
                  </a:lnTo>
                  <a:lnTo>
                    <a:pt x="84" y="613"/>
                  </a:lnTo>
                  <a:cubicBezTo>
                    <a:pt x="1" y="613"/>
                    <a:pt x="1" y="736"/>
                    <a:pt x="84" y="736"/>
                  </a:cubicBezTo>
                  <a:lnTo>
                    <a:pt x="739" y="736"/>
                  </a:lnTo>
                  <a:cubicBezTo>
                    <a:pt x="765" y="736"/>
                    <a:pt x="788" y="721"/>
                    <a:pt x="796" y="696"/>
                  </a:cubicBezTo>
                  <a:lnTo>
                    <a:pt x="821" y="633"/>
                  </a:lnTo>
                  <a:cubicBezTo>
                    <a:pt x="865" y="506"/>
                    <a:pt x="1003" y="124"/>
                    <a:pt x="1123" y="124"/>
                  </a:cubicBezTo>
                  <a:lnTo>
                    <a:pt x="1124" y="124"/>
                  </a:lnTo>
                  <a:cubicBezTo>
                    <a:pt x="1157" y="125"/>
                    <a:pt x="1272" y="169"/>
                    <a:pt x="1415" y="690"/>
                  </a:cubicBezTo>
                  <a:cubicBezTo>
                    <a:pt x="1425" y="726"/>
                    <a:pt x="1429" y="743"/>
                    <a:pt x="1578" y="743"/>
                  </a:cubicBezTo>
                  <a:cubicBezTo>
                    <a:pt x="1640" y="743"/>
                    <a:pt x="1727" y="741"/>
                    <a:pt x="1847" y="735"/>
                  </a:cubicBezTo>
                  <a:cubicBezTo>
                    <a:pt x="1882" y="733"/>
                    <a:pt x="1907" y="705"/>
                    <a:pt x="1906" y="670"/>
                  </a:cubicBezTo>
                  <a:cubicBezTo>
                    <a:pt x="1904" y="636"/>
                    <a:pt x="1877" y="616"/>
                    <a:pt x="1841" y="612"/>
                  </a:cubicBezTo>
                  <a:cubicBezTo>
                    <a:pt x="1743" y="616"/>
                    <a:pt x="1632" y="619"/>
                    <a:pt x="1561" y="619"/>
                  </a:cubicBezTo>
                  <a:cubicBezTo>
                    <a:pt x="1546" y="619"/>
                    <a:pt x="1533" y="619"/>
                    <a:pt x="1522" y="619"/>
                  </a:cubicBezTo>
                  <a:cubicBezTo>
                    <a:pt x="1405" y="202"/>
                    <a:pt x="1279" y="6"/>
                    <a:pt x="1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24"/>
            <p:cNvSpPr/>
            <p:nvPr/>
          </p:nvSpPr>
          <p:spPr>
            <a:xfrm>
              <a:off x="894664" y="2940971"/>
              <a:ext cx="57660" cy="22514"/>
            </a:xfrm>
            <a:custGeom>
              <a:avLst/>
              <a:gdLst/>
              <a:ahLst/>
              <a:cxnLst/>
              <a:rect l="l" t="t" r="r" b="b"/>
              <a:pathLst>
                <a:path w="1908" h="745" extrusionOk="0">
                  <a:moveTo>
                    <a:pt x="1122" y="0"/>
                  </a:moveTo>
                  <a:cubicBezTo>
                    <a:pt x="933" y="0"/>
                    <a:pt x="807" y="305"/>
                    <a:pt x="704" y="591"/>
                  </a:cubicBezTo>
                  <a:lnTo>
                    <a:pt x="696" y="613"/>
                  </a:lnTo>
                  <a:lnTo>
                    <a:pt x="84" y="613"/>
                  </a:lnTo>
                  <a:cubicBezTo>
                    <a:pt x="1" y="613"/>
                    <a:pt x="1" y="736"/>
                    <a:pt x="84" y="736"/>
                  </a:cubicBezTo>
                  <a:lnTo>
                    <a:pt x="739" y="736"/>
                  </a:lnTo>
                  <a:cubicBezTo>
                    <a:pt x="765" y="736"/>
                    <a:pt x="788" y="720"/>
                    <a:pt x="797" y="696"/>
                  </a:cubicBezTo>
                  <a:lnTo>
                    <a:pt x="820" y="633"/>
                  </a:lnTo>
                  <a:cubicBezTo>
                    <a:pt x="865" y="507"/>
                    <a:pt x="1003" y="125"/>
                    <a:pt x="1122" y="125"/>
                  </a:cubicBezTo>
                  <a:lnTo>
                    <a:pt x="1124" y="125"/>
                  </a:lnTo>
                  <a:cubicBezTo>
                    <a:pt x="1156" y="125"/>
                    <a:pt x="1271" y="170"/>
                    <a:pt x="1414" y="690"/>
                  </a:cubicBezTo>
                  <a:cubicBezTo>
                    <a:pt x="1424" y="727"/>
                    <a:pt x="1428" y="744"/>
                    <a:pt x="1578" y="744"/>
                  </a:cubicBezTo>
                  <a:cubicBezTo>
                    <a:pt x="1640" y="744"/>
                    <a:pt x="1726" y="742"/>
                    <a:pt x="1847" y="736"/>
                  </a:cubicBezTo>
                  <a:cubicBezTo>
                    <a:pt x="1882" y="733"/>
                    <a:pt x="1908" y="704"/>
                    <a:pt x="1906" y="671"/>
                  </a:cubicBezTo>
                  <a:cubicBezTo>
                    <a:pt x="1905" y="637"/>
                    <a:pt x="1873" y="616"/>
                    <a:pt x="1842" y="611"/>
                  </a:cubicBezTo>
                  <a:cubicBezTo>
                    <a:pt x="1749" y="616"/>
                    <a:pt x="1644" y="619"/>
                    <a:pt x="1573" y="619"/>
                  </a:cubicBezTo>
                  <a:cubicBezTo>
                    <a:pt x="1553" y="619"/>
                    <a:pt x="1536" y="619"/>
                    <a:pt x="1522" y="618"/>
                  </a:cubicBezTo>
                  <a:cubicBezTo>
                    <a:pt x="1405" y="203"/>
                    <a:pt x="1279" y="6"/>
                    <a:pt x="1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24"/>
            <p:cNvSpPr/>
            <p:nvPr/>
          </p:nvSpPr>
          <p:spPr>
            <a:xfrm>
              <a:off x="947913" y="2940971"/>
              <a:ext cx="57660" cy="22514"/>
            </a:xfrm>
            <a:custGeom>
              <a:avLst/>
              <a:gdLst/>
              <a:ahLst/>
              <a:cxnLst/>
              <a:rect l="l" t="t" r="r" b="b"/>
              <a:pathLst>
                <a:path w="1908" h="745" extrusionOk="0">
                  <a:moveTo>
                    <a:pt x="1122" y="0"/>
                  </a:moveTo>
                  <a:cubicBezTo>
                    <a:pt x="933" y="0"/>
                    <a:pt x="807" y="305"/>
                    <a:pt x="704" y="591"/>
                  </a:cubicBezTo>
                  <a:lnTo>
                    <a:pt x="697" y="613"/>
                  </a:lnTo>
                  <a:lnTo>
                    <a:pt x="83" y="613"/>
                  </a:lnTo>
                  <a:cubicBezTo>
                    <a:pt x="1" y="613"/>
                    <a:pt x="1" y="736"/>
                    <a:pt x="83" y="736"/>
                  </a:cubicBezTo>
                  <a:lnTo>
                    <a:pt x="738" y="736"/>
                  </a:lnTo>
                  <a:cubicBezTo>
                    <a:pt x="764" y="736"/>
                    <a:pt x="787" y="720"/>
                    <a:pt x="797" y="696"/>
                  </a:cubicBezTo>
                  <a:lnTo>
                    <a:pt x="820" y="633"/>
                  </a:lnTo>
                  <a:cubicBezTo>
                    <a:pt x="866" y="507"/>
                    <a:pt x="1003" y="125"/>
                    <a:pt x="1122" y="125"/>
                  </a:cubicBezTo>
                  <a:lnTo>
                    <a:pt x="1123" y="125"/>
                  </a:lnTo>
                  <a:cubicBezTo>
                    <a:pt x="1156" y="125"/>
                    <a:pt x="1271" y="170"/>
                    <a:pt x="1414" y="690"/>
                  </a:cubicBezTo>
                  <a:cubicBezTo>
                    <a:pt x="1424" y="727"/>
                    <a:pt x="1428" y="744"/>
                    <a:pt x="1579" y="744"/>
                  </a:cubicBezTo>
                  <a:cubicBezTo>
                    <a:pt x="1640" y="744"/>
                    <a:pt x="1726" y="742"/>
                    <a:pt x="1848" y="736"/>
                  </a:cubicBezTo>
                  <a:cubicBezTo>
                    <a:pt x="1882" y="733"/>
                    <a:pt x="1908" y="704"/>
                    <a:pt x="1906" y="671"/>
                  </a:cubicBezTo>
                  <a:cubicBezTo>
                    <a:pt x="1905" y="637"/>
                    <a:pt x="1875" y="616"/>
                    <a:pt x="1842" y="611"/>
                  </a:cubicBezTo>
                  <a:cubicBezTo>
                    <a:pt x="1749" y="616"/>
                    <a:pt x="1644" y="619"/>
                    <a:pt x="1573" y="619"/>
                  </a:cubicBezTo>
                  <a:cubicBezTo>
                    <a:pt x="1553" y="619"/>
                    <a:pt x="1536" y="619"/>
                    <a:pt x="1523" y="618"/>
                  </a:cubicBezTo>
                  <a:cubicBezTo>
                    <a:pt x="1404" y="203"/>
                    <a:pt x="1279" y="6"/>
                    <a:pt x="1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24"/>
            <p:cNvSpPr/>
            <p:nvPr/>
          </p:nvSpPr>
          <p:spPr>
            <a:xfrm>
              <a:off x="1319722" y="3324656"/>
              <a:ext cx="147111" cy="432146"/>
            </a:xfrm>
            <a:custGeom>
              <a:avLst/>
              <a:gdLst/>
              <a:ahLst/>
              <a:cxnLst/>
              <a:rect l="l" t="t" r="r" b="b"/>
              <a:pathLst>
                <a:path w="4868" h="14300" extrusionOk="0">
                  <a:moveTo>
                    <a:pt x="2434" y="0"/>
                  </a:moveTo>
                  <a:cubicBezTo>
                    <a:pt x="1090" y="0"/>
                    <a:pt x="1" y="3201"/>
                    <a:pt x="1" y="7149"/>
                  </a:cubicBezTo>
                  <a:cubicBezTo>
                    <a:pt x="1" y="11099"/>
                    <a:pt x="1090" y="14300"/>
                    <a:pt x="2434" y="14300"/>
                  </a:cubicBezTo>
                  <a:cubicBezTo>
                    <a:pt x="3778" y="14300"/>
                    <a:pt x="4868" y="11099"/>
                    <a:pt x="4868" y="7149"/>
                  </a:cubicBezTo>
                  <a:cubicBezTo>
                    <a:pt x="4868" y="3201"/>
                    <a:pt x="3778" y="0"/>
                    <a:pt x="2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24"/>
            <p:cNvSpPr/>
            <p:nvPr/>
          </p:nvSpPr>
          <p:spPr>
            <a:xfrm>
              <a:off x="1319722" y="3324656"/>
              <a:ext cx="74402" cy="432146"/>
            </a:xfrm>
            <a:custGeom>
              <a:avLst/>
              <a:gdLst/>
              <a:ahLst/>
              <a:cxnLst/>
              <a:rect l="l" t="t" r="r" b="b"/>
              <a:pathLst>
                <a:path w="2462" h="14300" extrusionOk="0">
                  <a:moveTo>
                    <a:pt x="2434" y="0"/>
                  </a:moveTo>
                  <a:cubicBezTo>
                    <a:pt x="1091" y="0"/>
                    <a:pt x="1" y="3201"/>
                    <a:pt x="1" y="7149"/>
                  </a:cubicBezTo>
                  <a:cubicBezTo>
                    <a:pt x="1" y="11099"/>
                    <a:pt x="1090" y="14300"/>
                    <a:pt x="2434" y="14300"/>
                  </a:cubicBezTo>
                  <a:cubicBezTo>
                    <a:pt x="2444" y="14300"/>
                    <a:pt x="2453" y="14297"/>
                    <a:pt x="2461" y="14296"/>
                  </a:cubicBezTo>
                  <a:lnTo>
                    <a:pt x="2461" y="3"/>
                  </a:lnTo>
                  <a:cubicBezTo>
                    <a:pt x="2451" y="3"/>
                    <a:pt x="2443" y="0"/>
                    <a:pt x="2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24"/>
            <p:cNvSpPr/>
            <p:nvPr/>
          </p:nvSpPr>
          <p:spPr>
            <a:xfrm>
              <a:off x="662658" y="3230367"/>
              <a:ext cx="648431" cy="53036"/>
            </a:xfrm>
            <a:custGeom>
              <a:avLst/>
              <a:gdLst/>
              <a:ahLst/>
              <a:cxnLst/>
              <a:rect l="l" t="t" r="r" b="b"/>
              <a:pathLst>
                <a:path w="21457" h="1755" extrusionOk="0">
                  <a:moveTo>
                    <a:pt x="20581" y="1"/>
                  </a:moveTo>
                  <a:cubicBezTo>
                    <a:pt x="20580" y="1"/>
                    <a:pt x="20580" y="1"/>
                    <a:pt x="20579" y="1"/>
                  </a:cubicBezTo>
                  <a:lnTo>
                    <a:pt x="877" y="1"/>
                  </a:lnTo>
                  <a:cubicBezTo>
                    <a:pt x="393" y="1"/>
                    <a:pt x="0" y="393"/>
                    <a:pt x="0" y="877"/>
                  </a:cubicBezTo>
                  <a:cubicBezTo>
                    <a:pt x="0" y="1361"/>
                    <a:pt x="393" y="1755"/>
                    <a:pt x="877" y="1755"/>
                  </a:cubicBezTo>
                  <a:lnTo>
                    <a:pt x="20579" y="1755"/>
                  </a:lnTo>
                  <a:cubicBezTo>
                    <a:pt x="21063" y="1755"/>
                    <a:pt x="21456" y="1362"/>
                    <a:pt x="21456" y="877"/>
                  </a:cubicBezTo>
                  <a:cubicBezTo>
                    <a:pt x="21456" y="393"/>
                    <a:pt x="21064" y="1"/>
                    <a:pt x="20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24"/>
            <p:cNvSpPr/>
            <p:nvPr/>
          </p:nvSpPr>
          <p:spPr>
            <a:xfrm>
              <a:off x="1351091" y="3717588"/>
              <a:ext cx="85643" cy="39105"/>
            </a:xfrm>
            <a:custGeom>
              <a:avLst/>
              <a:gdLst/>
              <a:ahLst/>
              <a:cxnLst/>
              <a:rect l="l" t="t" r="r" b="b"/>
              <a:pathLst>
                <a:path w="2834" h="1294" extrusionOk="0">
                  <a:moveTo>
                    <a:pt x="0" y="1"/>
                  </a:moveTo>
                  <a:lnTo>
                    <a:pt x="0" y="1294"/>
                  </a:lnTo>
                  <a:lnTo>
                    <a:pt x="2833" y="1294"/>
                  </a:lnTo>
                  <a:lnTo>
                    <a:pt x="2833" y="1"/>
                  </a:lnTo>
                  <a:close/>
                </a:path>
              </a:pathLst>
            </a:custGeom>
            <a:solidFill>
              <a:srgbClr val="B3B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24"/>
            <p:cNvSpPr/>
            <p:nvPr/>
          </p:nvSpPr>
          <p:spPr>
            <a:xfrm>
              <a:off x="1351091" y="3321277"/>
              <a:ext cx="85643" cy="39105"/>
            </a:xfrm>
            <a:custGeom>
              <a:avLst/>
              <a:gdLst/>
              <a:ahLst/>
              <a:cxnLst/>
              <a:rect l="l" t="t" r="r" b="b"/>
              <a:pathLst>
                <a:path w="2834" h="1294" extrusionOk="0">
                  <a:moveTo>
                    <a:pt x="0" y="1"/>
                  </a:moveTo>
                  <a:lnTo>
                    <a:pt x="0" y="1294"/>
                  </a:lnTo>
                  <a:lnTo>
                    <a:pt x="2833" y="1294"/>
                  </a:lnTo>
                  <a:lnTo>
                    <a:pt x="2833" y="1"/>
                  </a:lnTo>
                  <a:close/>
                </a:path>
              </a:pathLst>
            </a:custGeom>
            <a:solidFill>
              <a:srgbClr val="B3B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24"/>
            <p:cNvSpPr/>
            <p:nvPr/>
          </p:nvSpPr>
          <p:spPr>
            <a:xfrm>
              <a:off x="580850" y="2847770"/>
              <a:ext cx="17074" cy="54668"/>
            </a:xfrm>
            <a:custGeom>
              <a:avLst/>
              <a:gdLst/>
              <a:ahLst/>
              <a:cxnLst/>
              <a:rect l="l" t="t" r="r" b="b"/>
              <a:pathLst>
                <a:path w="565" h="1809" extrusionOk="0">
                  <a:moveTo>
                    <a:pt x="282" y="1"/>
                  </a:moveTo>
                  <a:cubicBezTo>
                    <a:pt x="126" y="1"/>
                    <a:pt x="0" y="404"/>
                    <a:pt x="0" y="904"/>
                  </a:cubicBezTo>
                  <a:cubicBezTo>
                    <a:pt x="0" y="1403"/>
                    <a:pt x="126" y="1809"/>
                    <a:pt x="282" y="1809"/>
                  </a:cubicBezTo>
                  <a:cubicBezTo>
                    <a:pt x="438" y="1809"/>
                    <a:pt x="564" y="1403"/>
                    <a:pt x="564" y="904"/>
                  </a:cubicBezTo>
                  <a:cubicBezTo>
                    <a:pt x="564" y="406"/>
                    <a:pt x="438" y="1"/>
                    <a:pt x="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p102"/>
          <p:cNvSpPr/>
          <p:nvPr/>
        </p:nvSpPr>
        <p:spPr>
          <a:xfrm>
            <a:off x="3137700" y="4702287"/>
            <a:ext cx="2868600" cy="169500"/>
          </a:xfrm>
          <a:prstGeom prst="ellipse">
            <a:avLst/>
          </a:prstGeom>
          <a:solidFill>
            <a:srgbClr val="556BD0">
              <a:alpha val="4117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0" name="Google Shape;2450;p102"/>
          <p:cNvGrpSpPr/>
          <p:nvPr/>
        </p:nvGrpSpPr>
        <p:grpSpPr>
          <a:xfrm>
            <a:off x="3315668" y="2557864"/>
            <a:ext cx="2512442" cy="2211890"/>
            <a:chOff x="1082425" y="2157625"/>
            <a:chExt cx="2631381" cy="2316600"/>
          </a:xfrm>
        </p:grpSpPr>
        <p:sp>
          <p:nvSpPr>
            <p:cNvPr id="2451" name="Google Shape;2451;p102"/>
            <p:cNvSpPr/>
            <p:nvPr/>
          </p:nvSpPr>
          <p:spPr>
            <a:xfrm>
              <a:off x="2611836" y="2876233"/>
              <a:ext cx="424283" cy="1487816"/>
            </a:xfrm>
            <a:custGeom>
              <a:avLst/>
              <a:gdLst/>
              <a:ahLst/>
              <a:cxnLst/>
              <a:rect l="l" t="t" r="r" b="b"/>
              <a:pathLst>
                <a:path w="4956" h="17379" extrusionOk="0">
                  <a:moveTo>
                    <a:pt x="720" y="0"/>
                  </a:moveTo>
                  <a:cubicBezTo>
                    <a:pt x="322" y="0"/>
                    <a:pt x="0" y="322"/>
                    <a:pt x="0" y="720"/>
                  </a:cubicBezTo>
                  <a:lnTo>
                    <a:pt x="0" y="17378"/>
                  </a:lnTo>
                  <a:lnTo>
                    <a:pt x="4955" y="17378"/>
                  </a:lnTo>
                  <a:lnTo>
                    <a:pt x="49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102"/>
            <p:cNvSpPr/>
            <p:nvPr/>
          </p:nvSpPr>
          <p:spPr>
            <a:xfrm>
              <a:off x="2926964" y="2876233"/>
              <a:ext cx="786842" cy="1487816"/>
            </a:xfrm>
            <a:custGeom>
              <a:avLst/>
              <a:gdLst/>
              <a:ahLst/>
              <a:cxnLst/>
              <a:rect l="l" t="t" r="r" b="b"/>
              <a:pathLst>
                <a:path w="9191" h="17379" extrusionOk="0">
                  <a:moveTo>
                    <a:pt x="720" y="0"/>
                  </a:moveTo>
                  <a:cubicBezTo>
                    <a:pt x="323" y="0"/>
                    <a:pt x="1" y="322"/>
                    <a:pt x="1" y="720"/>
                  </a:cubicBezTo>
                  <a:lnTo>
                    <a:pt x="1" y="17378"/>
                  </a:lnTo>
                  <a:lnTo>
                    <a:pt x="9190" y="17378"/>
                  </a:lnTo>
                  <a:cubicBezTo>
                    <a:pt x="9190" y="17378"/>
                    <a:pt x="8509" y="9686"/>
                    <a:pt x="7046" y="4399"/>
                  </a:cubicBezTo>
                  <a:cubicBezTo>
                    <a:pt x="6326" y="1798"/>
                    <a:pt x="3955" y="0"/>
                    <a:pt x="1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102"/>
            <p:cNvSpPr/>
            <p:nvPr/>
          </p:nvSpPr>
          <p:spPr>
            <a:xfrm>
              <a:off x="3099638" y="3419770"/>
              <a:ext cx="319582" cy="239708"/>
            </a:xfrm>
            <a:custGeom>
              <a:avLst/>
              <a:gdLst/>
              <a:ahLst/>
              <a:cxnLst/>
              <a:rect l="l" t="t" r="r" b="b"/>
              <a:pathLst>
                <a:path w="3733" h="2800" extrusionOk="0">
                  <a:moveTo>
                    <a:pt x="8" y="1"/>
                  </a:moveTo>
                  <a:cubicBezTo>
                    <a:pt x="4" y="1"/>
                    <a:pt x="0" y="5"/>
                    <a:pt x="0" y="8"/>
                  </a:cubicBezTo>
                  <a:lnTo>
                    <a:pt x="0" y="2793"/>
                  </a:lnTo>
                  <a:cubicBezTo>
                    <a:pt x="0" y="2797"/>
                    <a:pt x="4" y="2800"/>
                    <a:pt x="8" y="2800"/>
                  </a:cubicBezTo>
                  <a:lnTo>
                    <a:pt x="3725" y="2800"/>
                  </a:lnTo>
                  <a:cubicBezTo>
                    <a:pt x="3729" y="2800"/>
                    <a:pt x="3732" y="2797"/>
                    <a:pt x="3732" y="2793"/>
                  </a:cubicBezTo>
                  <a:lnTo>
                    <a:pt x="3732" y="8"/>
                  </a:lnTo>
                  <a:cubicBezTo>
                    <a:pt x="3732" y="5"/>
                    <a:pt x="3729" y="1"/>
                    <a:pt x="37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102"/>
            <p:cNvSpPr/>
            <p:nvPr/>
          </p:nvSpPr>
          <p:spPr>
            <a:xfrm>
              <a:off x="3130372" y="3419770"/>
              <a:ext cx="319582" cy="239708"/>
            </a:xfrm>
            <a:custGeom>
              <a:avLst/>
              <a:gdLst/>
              <a:ahLst/>
              <a:cxnLst/>
              <a:rect l="l" t="t" r="r" b="b"/>
              <a:pathLst>
                <a:path w="3733" h="2800" extrusionOk="0">
                  <a:moveTo>
                    <a:pt x="8" y="1"/>
                  </a:moveTo>
                  <a:cubicBezTo>
                    <a:pt x="4" y="1"/>
                    <a:pt x="0" y="5"/>
                    <a:pt x="0" y="8"/>
                  </a:cubicBezTo>
                  <a:lnTo>
                    <a:pt x="0" y="2793"/>
                  </a:lnTo>
                  <a:cubicBezTo>
                    <a:pt x="0" y="2797"/>
                    <a:pt x="4" y="2800"/>
                    <a:pt x="8" y="2800"/>
                  </a:cubicBezTo>
                  <a:lnTo>
                    <a:pt x="3725" y="2800"/>
                  </a:lnTo>
                  <a:cubicBezTo>
                    <a:pt x="3729" y="2800"/>
                    <a:pt x="3733" y="2797"/>
                    <a:pt x="3733" y="2793"/>
                  </a:cubicBezTo>
                  <a:lnTo>
                    <a:pt x="3733" y="8"/>
                  </a:lnTo>
                  <a:cubicBezTo>
                    <a:pt x="3733" y="5"/>
                    <a:pt x="3729" y="1"/>
                    <a:pt x="3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102"/>
            <p:cNvSpPr/>
            <p:nvPr/>
          </p:nvSpPr>
          <p:spPr>
            <a:xfrm>
              <a:off x="3205024" y="3443141"/>
              <a:ext cx="170193" cy="92972"/>
            </a:xfrm>
            <a:custGeom>
              <a:avLst/>
              <a:gdLst/>
              <a:ahLst/>
              <a:cxnLst/>
              <a:rect l="l" t="t" r="r" b="b"/>
              <a:pathLst>
                <a:path w="1988" h="1086" extrusionOk="0">
                  <a:moveTo>
                    <a:pt x="1" y="1"/>
                  </a:moveTo>
                  <a:lnTo>
                    <a:pt x="1" y="1085"/>
                  </a:lnTo>
                  <a:lnTo>
                    <a:pt x="1988" y="1085"/>
                  </a:lnTo>
                  <a:lnTo>
                    <a:pt x="1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102"/>
            <p:cNvSpPr/>
            <p:nvPr/>
          </p:nvSpPr>
          <p:spPr>
            <a:xfrm>
              <a:off x="3205024" y="3443141"/>
              <a:ext cx="170193" cy="92972"/>
            </a:xfrm>
            <a:custGeom>
              <a:avLst/>
              <a:gdLst/>
              <a:ahLst/>
              <a:cxnLst/>
              <a:rect l="l" t="t" r="r" b="b"/>
              <a:pathLst>
                <a:path w="1988" h="1086" extrusionOk="0">
                  <a:moveTo>
                    <a:pt x="1" y="1"/>
                  </a:moveTo>
                  <a:lnTo>
                    <a:pt x="1" y="1085"/>
                  </a:lnTo>
                  <a:lnTo>
                    <a:pt x="1988" y="10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102"/>
            <p:cNvSpPr/>
            <p:nvPr/>
          </p:nvSpPr>
          <p:spPr>
            <a:xfrm>
              <a:off x="3161106" y="3553749"/>
              <a:ext cx="30135" cy="30049"/>
            </a:xfrm>
            <a:custGeom>
              <a:avLst/>
              <a:gdLst/>
              <a:ahLst/>
              <a:cxnLst/>
              <a:rect l="l" t="t" r="r" b="b"/>
              <a:pathLst>
                <a:path w="352" h="351" extrusionOk="0">
                  <a:moveTo>
                    <a:pt x="3" y="1"/>
                  </a:moveTo>
                  <a:cubicBezTo>
                    <a:pt x="2" y="1"/>
                    <a:pt x="1" y="1"/>
                    <a:pt x="1" y="2"/>
                  </a:cubicBezTo>
                  <a:lnTo>
                    <a:pt x="1" y="348"/>
                  </a:lnTo>
                  <a:cubicBezTo>
                    <a:pt x="1" y="349"/>
                    <a:pt x="2" y="350"/>
                    <a:pt x="3" y="350"/>
                  </a:cubicBezTo>
                  <a:lnTo>
                    <a:pt x="349" y="350"/>
                  </a:lnTo>
                  <a:cubicBezTo>
                    <a:pt x="350" y="350"/>
                    <a:pt x="351" y="349"/>
                    <a:pt x="351" y="348"/>
                  </a:cubicBezTo>
                  <a:lnTo>
                    <a:pt x="351" y="2"/>
                  </a:lnTo>
                  <a:cubicBezTo>
                    <a:pt x="351" y="1"/>
                    <a:pt x="350" y="1"/>
                    <a:pt x="3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102"/>
            <p:cNvSpPr/>
            <p:nvPr/>
          </p:nvSpPr>
          <p:spPr>
            <a:xfrm>
              <a:off x="3206736" y="3553749"/>
              <a:ext cx="29963" cy="30049"/>
            </a:xfrm>
            <a:custGeom>
              <a:avLst/>
              <a:gdLst/>
              <a:ahLst/>
              <a:cxnLst/>
              <a:rect l="l" t="t" r="r" b="b"/>
              <a:pathLst>
                <a:path w="350" h="351" extrusionOk="0"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lnTo>
                    <a:pt x="1" y="348"/>
                  </a:lnTo>
                  <a:cubicBezTo>
                    <a:pt x="1" y="349"/>
                    <a:pt x="1" y="350"/>
                    <a:pt x="2" y="350"/>
                  </a:cubicBezTo>
                  <a:lnTo>
                    <a:pt x="349" y="350"/>
                  </a:lnTo>
                  <a:cubicBezTo>
                    <a:pt x="350" y="350"/>
                    <a:pt x="350" y="349"/>
                    <a:pt x="350" y="348"/>
                  </a:cubicBezTo>
                  <a:lnTo>
                    <a:pt x="350" y="2"/>
                  </a:lnTo>
                  <a:cubicBezTo>
                    <a:pt x="350" y="1"/>
                    <a:pt x="350" y="1"/>
                    <a:pt x="3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102"/>
            <p:cNvSpPr/>
            <p:nvPr/>
          </p:nvSpPr>
          <p:spPr>
            <a:xfrm>
              <a:off x="3252280" y="3553749"/>
              <a:ext cx="30135" cy="30049"/>
            </a:xfrm>
            <a:custGeom>
              <a:avLst/>
              <a:gdLst/>
              <a:ahLst/>
              <a:cxnLst/>
              <a:rect l="l" t="t" r="r" b="b"/>
              <a:pathLst>
                <a:path w="352" h="351" extrusionOk="0">
                  <a:moveTo>
                    <a:pt x="3" y="1"/>
                  </a:moveTo>
                  <a:cubicBezTo>
                    <a:pt x="2" y="1"/>
                    <a:pt x="1" y="1"/>
                    <a:pt x="1" y="2"/>
                  </a:cubicBezTo>
                  <a:lnTo>
                    <a:pt x="1" y="348"/>
                  </a:lnTo>
                  <a:cubicBezTo>
                    <a:pt x="1" y="349"/>
                    <a:pt x="2" y="350"/>
                    <a:pt x="3" y="350"/>
                  </a:cubicBezTo>
                  <a:lnTo>
                    <a:pt x="349" y="350"/>
                  </a:lnTo>
                  <a:cubicBezTo>
                    <a:pt x="350" y="350"/>
                    <a:pt x="351" y="349"/>
                    <a:pt x="351" y="348"/>
                  </a:cubicBezTo>
                  <a:lnTo>
                    <a:pt x="351" y="2"/>
                  </a:lnTo>
                  <a:cubicBezTo>
                    <a:pt x="351" y="1"/>
                    <a:pt x="350" y="1"/>
                    <a:pt x="3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102"/>
            <p:cNvSpPr/>
            <p:nvPr/>
          </p:nvSpPr>
          <p:spPr>
            <a:xfrm>
              <a:off x="3297910" y="3553749"/>
              <a:ext cx="30135" cy="30049"/>
            </a:xfrm>
            <a:custGeom>
              <a:avLst/>
              <a:gdLst/>
              <a:ahLst/>
              <a:cxnLst/>
              <a:rect l="l" t="t" r="r" b="b"/>
              <a:pathLst>
                <a:path w="352" h="351" extrusionOk="0">
                  <a:moveTo>
                    <a:pt x="3" y="1"/>
                  </a:moveTo>
                  <a:cubicBezTo>
                    <a:pt x="2" y="1"/>
                    <a:pt x="1" y="1"/>
                    <a:pt x="1" y="2"/>
                  </a:cubicBezTo>
                  <a:lnTo>
                    <a:pt x="1" y="348"/>
                  </a:lnTo>
                  <a:cubicBezTo>
                    <a:pt x="1" y="349"/>
                    <a:pt x="2" y="350"/>
                    <a:pt x="3" y="350"/>
                  </a:cubicBezTo>
                  <a:lnTo>
                    <a:pt x="349" y="350"/>
                  </a:lnTo>
                  <a:cubicBezTo>
                    <a:pt x="350" y="350"/>
                    <a:pt x="351" y="349"/>
                    <a:pt x="351" y="348"/>
                  </a:cubicBezTo>
                  <a:lnTo>
                    <a:pt x="351" y="2"/>
                  </a:lnTo>
                  <a:cubicBezTo>
                    <a:pt x="351" y="1"/>
                    <a:pt x="350" y="1"/>
                    <a:pt x="3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102"/>
            <p:cNvSpPr/>
            <p:nvPr/>
          </p:nvSpPr>
          <p:spPr>
            <a:xfrm>
              <a:off x="3343540" y="3553749"/>
              <a:ext cx="30049" cy="30049"/>
            </a:xfrm>
            <a:custGeom>
              <a:avLst/>
              <a:gdLst/>
              <a:ahLst/>
              <a:cxnLst/>
              <a:rect l="l" t="t" r="r" b="b"/>
              <a:pathLst>
                <a:path w="351" h="351" extrusionOk="0"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lnTo>
                    <a:pt x="1" y="348"/>
                  </a:lnTo>
                  <a:cubicBezTo>
                    <a:pt x="1" y="349"/>
                    <a:pt x="1" y="350"/>
                    <a:pt x="2" y="350"/>
                  </a:cubicBezTo>
                  <a:lnTo>
                    <a:pt x="349" y="350"/>
                  </a:lnTo>
                  <a:cubicBezTo>
                    <a:pt x="349" y="350"/>
                    <a:pt x="350" y="349"/>
                    <a:pt x="350" y="348"/>
                  </a:cubicBezTo>
                  <a:lnTo>
                    <a:pt x="350" y="2"/>
                  </a:lnTo>
                  <a:cubicBezTo>
                    <a:pt x="350" y="1"/>
                    <a:pt x="349" y="1"/>
                    <a:pt x="3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102"/>
            <p:cNvSpPr/>
            <p:nvPr/>
          </p:nvSpPr>
          <p:spPr>
            <a:xfrm>
              <a:off x="3389084" y="3553749"/>
              <a:ext cx="30135" cy="30049"/>
            </a:xfrm>
            <a:custGeom>
              <a:avLst/>
              <a:gdLst/>
              <a:ahLst/>
              <a:cxnLst/>
              <a:rect l="l" t="t" r="r" b="b"/>
              <a:pathLst>
                <a:path w="352" h="351" extrusionOk="0">
                  <a:moveTo>
                    <a:pt x="3" y="1"/>
                  </a:moveTo>
                  <a:cubicBezTo>
                    <a:pt x="2" y="1"/>
                    <a:pt x="1" y="1"/>
                    <a:pt x="1" y="2"/>
                  </a:cubicBezTo>
                  <a:lnTo>
                    <a:pt x="1" y="348"/>
                  </a:lnTo>
                  <a:cubicBezTo>
                    <a:pt x="1" y="349"/>
                    <a:pt x="2" y="350"/>
                    <a:pt x="3" y="350"/>
                  </a:cubicBezTo>
                  <a:lnTo>
                    <a:pt x="349" y="350"/>
                  </a:lnTo>
                  <a:cubicBezTo>
                    <a:pt x="350" y="350"/>
                    <a:pt x="351" y="349"/>
                    <a:pt x="351" y="348"/>
                  </a:cubicBezTo>
                  <a:lnTo>
                    <a:pt x="351" y="2"/>
                  </a:lnTo>
                  <a:cubicBezTo>
                    <a:pt x="351" y="1"/>
                    <a:pt x="350" y="1"/>
                    <a:pt x="3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102"/>
            <p:cNvSpPr/>
            <p:nvPr/>
          </p:nvSpPr>
          <p:spPr>
            <a:xfrm>
              <a:off x="3161106" y="3601434"/>
              <a:ext cx="30135" cy="29964"/>
            </a:xfrm>
            <a:custGeom>
              <a:avLst/>
              <a:gdLst/>
              <a:ahLst/>
              <a:cxnLst/>
              <a:rect l="l" t="t" r="r" b="b"/>
              <a:pathLst>
                <a:path w="352" h="350" extrusionOk="0">
                  <a:moveTo>
                    <a:pt x="3" y="0"/>
                  </a:moveTo>
                  <a:cubicBezTo>
                    <a:pt x="2" y="0"/>
                    <a:pt x="1" y="0"/>
                    <a:pt x="1" y="2"/>
                  </a:cubicBezTo>
                  <a:lnTo>
                    <a:pt x="1" y="348"/>
                  </a:lnTo>
                  <a:cubicBezTo>
                    <a:pt x="1" y="350"/>
                    <a:pt x="2" y="350"/>
                    <a:pt x="3" y="350"/>
                  </a:cubicBezTo>
                  <a:lnTo>
                    <a:pt x="349" y="350"/>
                  </a:lnTo>
                  <a:cubicBezTo>
                    <a:pt x="350" y="350"/>
                    <a:pt x="351" y="350"/>
                    <a:pt x="351" y="348"/>
                  </a:cubicBezTo>
                  <a:lnTo>
                    <a:pt x="351" y="2"/>
                  </a:lnTo>
                  <a:cubicBezTo>
                    <a:pt x="351" y="0"/>
                    <a:pt x="350" y="0"/>
                    <a:pt x="349" y="0"/>
                  </a:cubicBezTo>
                  <a:close/>
                </a:path>
              </a:pathLst>
            </a:custGeom>
            <a:solidFill>
              <a:srgbClr val="3B7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102"/>
            <p:cNvSpPr/>
            <p:nvPr/>
          </p:nvSpPr>
          <p:spPr>
            <a:xfrm>
              <a:off x="3206736" y="3601434"/>
              <a:ext cx="29963" cy="29964"/>
            </a:xfrm>
            <a:custGeom>
              <a:avLst/>
              <a:gdLst/>
              <a:ahLst/>
              <a:cxnLst/>
              <a:rect l="l" t="t" r="r" b="b"/>
              <a:pathLst>
                <a:path w="350" h="350" extrusionOk="0">
                  <a:moveTo>
                    <a:pt x="2" y="0"/>
                  </a:moveTo>
                  <a:cubicBezTo>
                    <a:pt x="1" y="0"/>
                    <a:pt x="1" y="0"/>
                    <a:pt x="1" y="2"/>
                  </a:cubicBezTo>
                  <a:lnTo>
                    <a:pt x="1" y="348"/>
                  </a:lnTo>
                  <a:cubicBezTo>
                    <a:pt x="1" y="350"/>
                    <a:pt x="1" y="350"/>
                    <a:pt x="2" y="350"/>
                  </a:cubicBezTo>
                  <a:lnTo>
                    <a:pt x="349" y="350"/>
                  </a:lnTo>
                  <a:cubicBezTo>
                    <a:pt x="350" y="350"/>
                    <a:pt x="350" y="350"/>
                    <a:pt x="350" y="348"/>
                  </a:cubicBezTo>
                  <a:lnTo>
                    <a:pt x="350" y="2"/>
                  </a:lnTo>
                  <a:cubicBezTo>
                    <a:pt x="350" y="0"/>
                    <a:pt x="350" y="0"/>
                    <a:pt x="3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102"/>
            <p:cNvSpPr/>
            <p:nvPr/>
          </p:nvSpPr>
          <p:spPr>
            <a:xfrm>
              <a:off x="3252280" y="3601434"/>
              <a:ext cx="30135" cy="29964"/>
            </a:xfrm>
            <a:custGeom>
              <a:avLst/>
              <a:gdLst/>
              <a:ahLst/>
              <a:cxnLst/>
              <a:rect l="l" t="t" r="r" b="b"/>
              <a:pathLst>
                <a:path w="352" h="350" extrusionOk="0">
                  <a:moveTo>
                    <a:pt x="3" y="0"/>
                  </a:moveTo>
                  <a:cubicBezTo>
                    <a:pt x="2" y="0"/>
                    <a:pt x="1" y="0"/>
                    <a:pt x="1" y="2"/>
                  </a:cubicBezTo>
                  <a:lnTo>
                    <a:pt x="1" y="348"/>
                  </a:lnTo>
                  <a:cubicBezTo>
                    <a:pt x="1" y="350"/>
                    <a:pt x="2" y="350"/>
                    <a:pt x="3" y="350"/>
                  </a:cubicBezTo>
                  <a:lnTo>
                    <a:pt x="349" y="350"/>
                  </a:lnTo>
                  <a:cubicBezTo>
                    <a:pt x="350" y="350"/>
                    <a:pt x="351" y="350"/>
                    <a:pt x="351" y="348"/>
                  </a:cubicBezTo>
                  <a:lnTo>
                    <a:pt x="351" y="2"/>
                  </a:lnTo>
                  <a:cubicBezTo>
                    <a:pt x="351" y="0"/>
                    <a:pt x="350" y="0"/>
                    <a:pt x="349" y="0"/>
                  </a:cubicBezTo>
                  <a:close/>
                </a:path>
              </a:pathLst>
            </a:custGeom>
            <a:solidFill>
              <a:srgbClr val="3B7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102"/>
            <p:cNvSpPr/>
            <p:nvPr/>
          </p:nvSpPr>
          <p:spPr>
            <a:xfrm>
              <a:off x="3297910" y="3601434"/>
              <a:ext cx="30135" cy="29964"/>
            </a:xfrm>
            <a:custGeom>
              <a:avLst/>
              <a:gdLst/>
              <a:ahLst/>
              <a:cxnLst/>
              <a:rect l="l" t="t" r="r" b="b"/>
              <a:pathLst>
                <a:path w="352" h="350" extrusionOk="0">
                  <a:moveTo>
                    <a:pt x="3" y="0"/>
                  </a:moveTo>
                  <a:cubicBezTo>
                    <a:pt x="2" y="0"/>
                    <a:pt x="1" y="0"/>
                    <a:pt x="1" y="2"/>
                  </a:cubicBezTo>
                  <a:lnTo>
                    <a:pt x="1" y="348"/>
                  </a:lnTo>
                  <a:cubicBezTo>
                    <a:pt x="1" y="350"/>
                    <a:pt x="2" y="350"/>
                    <a:pt x="3" y="350"/>
                  </a:cubicBezTo>
                  <a:lnTo>
                    <a:pt x="349" y="350"/>
                  </a:lnTo>
                  <a:cubicBezTo>
                    <a:pt x="350" y="350"/>
                    <a:pt x="351" y="350"/>
                    <a:pt x="351" y="348"/>
                  </a:cubicBezTo>
                  <a:lnTo>
                    <a:pt x="351" y="2"/>
                  </a:lnTo>
                  <a:cubicBezTo>
                    <a:pt x="351" y="0"/>
                    <a:pt x="350" y="0"/>
                    <a:pt x="3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102"/>
            <p:cNvSpPr/>
            <p:nvPr/>
          </p:nvSpPr>
          <p:spPr>
            <a:xfrm>
              <a:off x="3343540" y="3601434"/>
              <a:ext cx="30049" cy="29964"/>
            </a:xfrm>
            <a:custGeom>
              <a:avLst/>
              <a:gdLst/>
              <a:ahLst/>
              <a:cxnLst/>
              <a:rect l="l" t="t" r="r" b="b"/>
              <a:pathLst>
                <a:path w="351" h="350" extrusionOk="0">
                  <a:moveTo>
                    <a:pt x="2" y="0"/>
                  </a:moveTo>
                  <a:cubicBezTo>
                    <a:pt x="1" y="0"/>
                    <a:pt x="1" y="0"/>
                    <a:pt x="1" y="2"/>
                  </a:cubicBezTo>
                  <a:lnTo>
                    <a:pt x="1" y="348"/>
                  </a:lnTo>
                  <a:cubicBezTo>
                    <a:pt x="1" y="350"/>
                    <a:pt x="1" y="350"/>
                    <a:pt x="2" y="350"/>
                  </a:cubicBezTo>
                  <a:lnTo>
                    <a:pt x="349" y="350"/>
                  </a:lnTo>
                  <a:cubicBezTo>
                    <a:pt x="349" y="350"/>
                    <a:pt x="350" y="350"/>
                    <a:pt x="350" y="348"/>
                  </a:cubicBezTo>
                  <a:lnTo>
                    <a:pt x="350" y="2"/>
                  </a:lnTo>
                  <a:cubicBezTo>
                    <a:pt x="350" y="0"/>
                    <a:pt x="349" y="0"/>
                    <a:pt x="3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102"/>
            <p:cNvSpPr/>
            <p:nvPr/>
          </p:nvSpPr>
          <p:spPr>
            <a:xfrm>
              <a:off x="3389084" y="3601434"/>
              <a:ext cx="30135" cy="29964"/>
            </a:xfrm>
            <a:custGeom>
              <a:avLst/>
              <a:gdLst/>
              <a:ahLst/>
              <a:cxnLst/>
              <a:rect l="l" t="t" r="r" b="b"/>
              <a:pathLst>
                <a:path w="352" h="350" extrusionOk="0">
                  <a:moveTo>
                    <a:pt x="3" y="0"/>
                  </a:moveTo>
                  <a:cubicBezTo>
                    <a:pt x="2" y="0"/>
                    <a:pt x="1" y="0"/>
                    <a:pt x="1" y="2"/>
                  </a:cubicBezTo>
                  <a:lnTo>
                    <a:pt x="1" y="348"/>
                  </a:lnTo>
                  <a:cubicBezTo>
                    <a:pt x="1" y="350"/>
                    <a:pt x="2" y="350"/>
                    <a:pt x="3" y="350"/>
                  </a:cubicBezTo>
                  <a:lnTo>
                    <a:pt x="349" y="350"/>
                  </a:lnTo>
                  <a:cubicBezTo>
                    <a:pt x="350" y="350"/>
                    <a:pt x="351" y="350"/>
                    <a:pt x="351" y="348"/>
                  </a:cubicBezTo>
                  <a:lnTo>
                    <a:pt x="351" y="2"/>
                  </a:lnTo>
                  <a:cubicBezTo>
                    <a:pt x="351" y="0"/>
                    <a:pt x="350" y="0"/>
                    <a:pt x="3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102"/>
            <p:cNvSpPr/>
            <p:nvPr/>
          </p:nvSpPr>
          <p:spPr>
            <a:xfrm>
              <a:off x="3031408" y="3783012"/>
              <a:ext cx="527272" cy="60526"/>
            </a:xfrm>
            <a:custGeom>
              <a:avLst/>
              <a:gdLst/>
              <a:ahLst/>
              <a:cxnLst/>
              <a:rect l="l" t="t" r="r" b="b"/>
              <a:pathLst>
                <a:path w="6159" h="707" extrusionOk="0">
                  <a:moveTo>
                    <a:pt x="360" y="1"/>
                  </a:moveTo>
                  <a:lnTo>
                    <a:pt x="0" y="707"/>
                  </a:lnTo>
                  <a:lnTo>
                    <a:pt x="6158" y="707"/>
                  </a:lnTo>
                  <a:lnTo>
                    <a:pt x="57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102"/>
            <p:cNvSpPr/>
            <p:nvPr/>
          </p:nvSpPr>
          <p:spPr>
            <a:xfrm>
              <a:off x="3031408" y="3894733"/>
              <a:ext cx="527272" cy="60441"/>
            </a:xfrm>
            <a:custGeom>
              <a:avLst/>
              <a:gdLst/>
              <a:ahLst/>
              <a:cxnLst/>
              <a:rect l="l" t="t" r="r" b="b"/>
              <a:pathLst>
                <a:path w="6159" h="706" extrusionOk="0">
                  <a:moveTo>
                    <a:pt x="360" y="0"/>
                  </a:moveTo>
                  <a:lnTo>
                    <a:pt x="0" y="705"/>
                  </a:lnTo>
                  <a:lnTo>
                    <a:pt x="6158" y="705"/>
                  </a:lnTo>
                  <a:lnTo>
                    <a:pt x="57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102"/>
            <p:cNvSpPr/>
            <p:nvPr/>
          </p:nvSpPr>
          <p:spPr>
            <a:xfrm>
              <a:off x="3031408" y="4006282"/>
              <a:ext cx="527272" cy="60526"/>
            </a:xfrm>
            <a:custGeom>
              <a:avLst/>
              <a:gdLst/>
              <a:ahLst/>
              <a:cxnLst/>
              <a:rect l="l" t="t" r="r" b="b"/>
              <a:pathLst>
                <a:path w="6159" h="707" extrusionOk="0">
                  <a:moveTo>
                    <a:pt x="360" y="1"/>
                  </a:moveTo>
                  <a:lnTo>
                    <a:pt x="0" y="707"/>
                  </a:lnTo>
                  <a:lnTo>
                    <a:pt x="6158" y="707"/>
                  </a:lnTo>
                  <a:lnTo>
                    <a:pt x="57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102"/>
            <p:cNvSpPr/>
            <p:nvPr/>
          </p:nvSpPr>
          <p:spPr>
            <a:xfrm>
              <a:off x="3031408" y="4117832"/>
              <a:ext cx="527272" cy="60526"/>
            </a:xfrm>
            <a:custGeom>
              <a:avLst/>
              <a:gdLst/>
              <a:ahLst/>
              <a:cxnLst/>
              <a:rect l="l" t="t" r="r" b="b"/>
              <a:pathLst>
                <a:path w="6159" h="707" extrusionOk="0">
                  <a:moveTo>
                    <a:pt x="360" y="1"/>
                  </a:moveTo>
                  <a:lnTo>
                    <a:pt x="0" y="707"/>
                  </a:lnTo>
                  <a:lnTo>
                    <a:pt x="6158" y="707"/>
                  </a:lnTo>
                  <a:lnTo>
                    <a:pt x="57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102"/>
            <p:cNvSpPr/>
            <p:nvPr/>
          </p:nvSpPr>
          <p:spPr>
            <a:xfrm>
              <a:off x="3031408" y="4229467"/>
              <a:ext cx="527272" cy="60526"/>
            </a:xfrm>
            <a:custGeom>
              <a:avLst/>
              <a:gdLst/>
              <a:ahLst/>
              <a:cxnLst/>
              <a:rect l="l" t="t" r="r" b="b"/>
              <a:pathLst>
                <a:path w="6159" h="707" extrusionOk="0">
                  <a:moveTo>
                    <a:pt x="360" y="0"/>
                  </a:moveTo>
                  <a:lnTo>
                    <a:pt x="0" y="706"/>
                  </a:lnTo>
                  <a:lnTo>
                    <a:pt x="6158" y="706"/>
                  </a:lnTo>
                  <a:lnTo>
                    <a:pt x="57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102"/>
            <p:cNvSpPr/>
            <p:nvPr/>
          </p:nvSpPr>
          <p:spPr>
            <a:xfrm>
              <a:off x="1082425" y="4364045"/>
              <a:ext cx="1935813" cy="110180"/>
            </a:xfrm>
            <a:custGeom>
              <a:avLst/>
              <a:gdLst/>
              <a:ahLst/>
              <a:cxnLst/>
              <a:rect l="l" t="t" r="r" b="b"/>
              <a:pathLst>
                <a:path w="22612" h="1287" extrusionOk="0">
                  <a:moveTo>
                    <a:pt x="12" y="0"/>
                  </a:moveTo>
                  <a:cubicBezTo>
                    <a:pt x="6" y="0"/>
                    <a:pt x="1" y="5"/>
                    <a:pt x="1" y="12"/>
                  </a:cubicBezTo>
                  <a:lnTo>
                    <a:pt x="1" y="1286"/>
                  </a:lnTo>
                  <a:lnTo>
                    <a:pt x="22612" y="1286"/>
                  </a:lnTo>
                  <a:lnTo>
                    <a:pt x="226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102"/>
            <p:cNvSpPr/>
            <p:nvPr/>
          </p:nvSpPr>
          <p:spPr>
            <a:xfrm>
              <a:off x="1777915" y="4364045"/>
              <a:ext cx="1935728" cy="110180"/>
            </a:xfrm>
            <a:custGeom>
              <a:avLst/>
              <a:gdLst/>
              <a:ahLst/>
              <a:cxnLst/>
              <a:rect l="l" t="t" r="r" b="b"/>
              <a:pathLst>
                <a:path w="22611" h="1287" extrusionOk="0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lnTo>
                    <a:pt x="0" y="1286"/>
                  </a:lnTo>
                  <a:lnTo>
                    <a:pt x="22611" y="1286"/>
                  </a:lnTo>
                  <a:lnTo>
                    <a:pt x="226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102"/>
            <p:cNvSpPr/>
            <p:nvPr/>
          </p:nvSpPr>
          <p:spPr>
            <a:xfrm>
              <a:off x="2604731" y="3074762"/>
              <a:ext cx="262138" cy="332766"/>
            </a:xfrm>
            <a:custGeom>
              <a:avLst/>
              <a:gdLst/>
              <a:ahLst/>
              <a:cxnLst/>
              <a:rect l="l" t="t" r="r" b="b"/>
              <a:pathLst>
                <a:path w="3062" h="3887" extrusionOk="0">
                  <a:moveTo>
                    <a:pt x="1" y="0"/>
                  </a:moveTo>
                  <a:lnTo>
                    <a:pt x="1" y="3886"/>
                  </a:lnTo>
                  <a:lnTo>
                    <a:pt x="2001" y="3886"/>
                  </a:lnTo>
                  <a:cubicBezTo>
                    <a:pt x="3061" y="3886"/>
                    <a:pt x="3061" y="0"/>
                    <a:pt x="20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102"/>
            <p:cNvSpPr/>
            <p:nvPr/>
          </p:nvSpPr>
          <p:spPr>
            <a:xfrm>
              <a:off x="1776631" y="2501947"/>
              <a:ext cx="1027" cy="514"/>
            </a:xfrm>
            <a:custGeom>
              <a:avLst/>
              <a:gdLst/>
              <a:ahLst/>
              <a:cxnLst/>
              <a:rect l="l" t="t" r="r" b="b"/>
              <a:pathLst>
                <a:path w="12" h="6" extrusionOk="0">
                  <a:moveTo>
                    <a:pt x="11" y="1"/>
                  </a:moveTo>
                  <a:cubicBezTo>
                    <a:pt x="8" y="2"/>
                    <a:pt x="4" y="3"/>
                    <a:pt x="0" y="6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E8E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102"/>
            <p:cNvSpPr/>
            <p:nvPr/>
          </p:nvSpPr>
          <p:spPr>
            <a:xfrm>
              <a:off x="1872771" y="2244776"/>
              <a:ext cx="732051" cy="1992744"/>
            </a:xfrm>
            <a:custGeom>
              <a:avLst/>
              <a:gdLst/>
              <a:ahLst/>
              <a:cxnLst/>
              <a:rect l="l" t="t" r="r" b="b"/>
              <a:pathLst>
                <a:path w="8551" h="23277" extrusionOk="0">
                  <a:moveTo>
                    <a:pt x="0" y="1"/>
                  </a:moveTo>
                  <a:lnTo>
                    <a:pt x="0" y="2685"/>
                  </a:lnTo>
                  <a:cubicBezTo>
                    <a:pt x="3384" y="3469"/>
                    <a:pt x="5955" y="7185"/>
                    <a:pt x="5955" y="11638"/>
                  </a:cubicBezTo>
                  <a:cubicBezTo>
                    <a:pt x="5955" y="16091"/>
                    <a:pt x="3384" y="19808"/>
                    <a:pt x="0" y="20591"/>
                  </a:cubicBezTo>
                  <a:lnTo>
                    <a:pt x="0" y="23277"/>
                  </a:lnTo>
                  <a:cubicBezTo>
                    <a:pt x="0" y="23277"/>
                    <a:pt x="8551" y="20384"/>
                    <a:pt x="8551" y="11472"/>
                  </a:cubicBezTo>
                  <a:cubicBezTo>
                    <a:pt x="8551" y="256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102"/>
            <p:cNvSpPr/>
            <p:nvPr/>
          </p:nvSpPr>
          <p:spPr>
            <a:xfrm>
              <a:off x="1872771" y="2244776"/>
              <a:ext cx="797372" cy="1992744"/>
            </a:xfrm>
            <a:custGeom>
              <a:avLst/>
              <a:gdLst/>
              <a:ahLst/>
              <a:cxnLst/>
              <a:rect l="l" t="t" r="r" b="b"/>
              <a:pathLst>
                <a:path w="9314" h="23277" extrusionOk="0">
                  <a:moveTo>
                    <a:pt x="0" y="1"/>
                  </a:moveTo>
                  <a:lnTo>
                    <a:pt x="0" y="2543"/>
                  </a:lnTo>
                  <a:cubicBezTo>
                    <a:pt x="150" y="2536"/>
                    <a:pt x="288" y="2532"/>
                    <a:pt x="411" y="2532"/>
                  </a:cubicBezTo>
                  <a:cubicBezTo>
                    <a:pt x="4430" y="2532"/>
                    <a:pt x="7699" y="6616"/>
                    <a:pt x="7699" y="11638"/>
                  </a:cubicBezTo>
                  <a:cubicBezTo>
                    <a:pt x="7699" y="16659"/>
                    <a:pt x="4430" y="20744"/>
                    <a:pt x="411" y="20744"/>
                  </a:cubicBezTo>
                  <a:cubicBezTo>
                    <a:pt x="289" y="20744"/>
                    <a:pt x="150" y="20740"/>
                    <a:pt x="0" y="20733"/>
                  </a:cubicBezTo>
                  <a:lnTo>
                    <a:pt x="0" y="23277"/>
                  </a:lnTo>
                  <a:cubicBezTo>
                    <a:pt x="5136" y="23277"/>
                    <a:pt x="9313" y="18055"/>
                    <a:pt x="9313" y="11638"/>
                  </a:cubicBezTo>
                  <a:cubicBezTo>
                    <a:pt x="9313" y="5221"/>
                    <a:pt x="5136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102"/>
            <p:cNvSpPr/>
            <p:nvPr/>
          </p:nvSpPr>
          <p:spPr>
            <a:xfrm>
              <a:off x="1398923" y="2157625"/>
              <a:ext cx="342697" cy="394662"/>
            </a:xfrm>
            <a:custGeom>
              <a:avLst/>
              <a:gdLst/>
              <a:ahLst/>
              <a:cxnLst/>
              <a:rect l="l" t="t" r="r" b="b"/>
              <a:pathLst>
                <a:path w="4003" h="4610" extrusionOk="0">
                  <a:moveTo>
                    <a:pt x="747" y="1"/>
                  </a:moveTo>
                  <a:cubicBezTo>
                    <a:pt x="0" y="1"/>
                    <a:pt x="0" y="4609"/>
                    <a:pt x="747" y="4609"/>
                  </a:cubicBezTo>
                  <a:lnTo>
                    <a:pt x="3372" y="4609"/>
                  </a:lnTo>
                  <a:cubicBezTo>
                    <a:pt x="4003" y="4609"/>
                    <a:pt x="4003" y="1"/>
                    <a:pt x="3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102"/>
            <p:cNvSpPr/>
            <p:nvPr/>
          </p:nvSpPr>
          <p:spPr>
            <a:xfrm>
              <a:off x="1614744" y="2157625"/>
              <a:ext cx="342697" cy="394662"/>
            </a:xfrm>
            <a:custGeom>
              <a:avLst/>
              <a:gdLst/>
              <a:ahLst/>
              <a:cxnLst/>
              <a:rect l="l" t="t" r="r" b="b"/>
              <a:pathLst>
                <a:path w="4003" h="4610" extrusionOk="0">
                  <a:moveTo>
                    <a:pt x="747" y="1"/>
                  </a:moveTo>
                  <a:cubicBezTo>
                    <a:pt x="1" y="1"/>
                    <a:pt x="1" y="4609"/>
                    <a:pt x="747" y="4609"/>
                  </a:cubicBezTo>
                  <a:lnTo>
                    <a:pt x="3372" y="4609"/>
                  </a:lnTo>
                  <a:cubicBezTo>
                    <a:pt x="4003" y="4609"/>
                    <a:pt x="4003" y="1"/>
                    <a:pt x="33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102"/>
            <p:cNvSpPr/>
            <p:nvPr/>
          </p:nvSpPr>
          <p:spPr>
            <a:xfrm>
              <a:off x="1398923" y="3927607"/>
              <a:ext cx="342697" cy="394576"/>
            </a:xfrm>
            <a:custGeom>
              <a:avLst/>
              <a:gdLst/>
              <a:ahLst/>
              <a:cxnLst/>
              <a:rect l="l" t="t" r="r" b="b"/>
              <a:pathLst>
                <a:path w="4003" h="4609" extrusionOk="0">
                  <a:moveTo>
                    <a:pt x="747" y="0"/>
                  </a:moveTo>
                  <a:cubicBezTo>
                    <a:pt x="0" y="0"/>
                    <a:pt x="0" y="4609"/>
                    <a:pt x="747" y="4609"/>
                  </a:cubicBezTo>
                  <a:lnTo>
                    <a:pt x="3372" y="4609"/>
                  </a:lnTo>
                  <a:cubicBezTo>
                    <a:pt x="4003" y="4609"/>
                    <a:pt x="4003" y="0"/>
                    <a:pt x="33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102"/>
            <p:cNvSpPr/>
            <p:nvPr/>
          </p:nvSpPr>
          <p:spPr>
            <a:xfrm>
              <a:off x="1614744" y="3927607"/>
              <a:ext cx="342697" cy="394576"/>
            </a:xfrm>
            <a:custGeom>
              <a:avLst/>
              <a:gdLst/>
              <a:ahLst/>
              <a:cxnLst/>
              <a:rect l="l" t="t" r="r" b="b"/>
              <a:pathLst>
                <a:path w="4003" h="4609" extrusionOk="0">
                  <a:moveTo>
                    <a:pt x="747" y="0"/>
                  </a:moveTo>
                  <a:cubicBezTo>
                    <a:pt x="1" y="0"/>
                    <a:pt x="1" y="4609"/>
                    <a:pt x="747" y="4609"/>
                  </a:cubicBezTo>
                  <a:lnTo>
                    <a:pt x="3372" y="4609"/>
                  </a:lnTo>
                  <a:cubicBezTo>
                    <a:pt x="4003" y="4609"/>
                    <a:pt x="4003" y="0"/>
                    <a:pt x="3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102"/>
            <p:cNvSpPr/>
            <p:nvPr/>
          </p:nvSpPr>
          <p:spPr>
            <a:xfrm>
              <a:off x="1776631" y="2501947"/>
              <a:ext cx="1027" cy="514"/>
            </a:xfrm>
            <a:custGeom>
              <a:avLst/>
              <a:gdLst/>
              <a:ahLst/>
              <a:cxnLst/>
              <a:rect l="l" t="t" r="r" b="b"/>
              <a:pathLst>
                <a:path w="12" h="6" extrusionOk="0">
                  <a:moveTo>
                    <a:pt x="11" y="1"/>
                  </a:moveTo>
                  <a:cubicBezTo>
                    <a:pt x="6" y="2"/>
                    <a:pt x="4" y="3"/>
                    <a:pt x="0" y="6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E8E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102"/>
            <p:cNvSpPr/>
            <p:nvPr/>
          </p:nvSpPr>
          <p:spPr>
            <a:xfrm>
              <a:off x="1494720" y="3875470"/>
              <a:ext cx="381478" cy="52222"/>
            </a:xfrm>
            <a:custGeom>
              <a:avLst/>
              <a:gdLst/>
              <a:ahLst/>
              <a:cxnLst/>
              <a:rect l="l" t="t" r="r" b="b"/>
              <a:pathLst>
                <a:path w="4456" h="610" extrusionOk="0">
                  <a:moveTo>
                    <a:pt x="166" y="1"/>
                  </a:moveTo>
                  <a:cubicBezTo>
                    <a:pt x="75" y="1"/>
                    <a:pt x="1" y="76"/>
                    <a:pt x="1" y="167"/>
                  </a:cubicBezTo>
                  <a:lnTo>
                    <a:pt x="1" y="609"/>
                  </a:lnTo>
                  <a:lnTo>
                    <a:pt x="4456" y="609"/>
                  </a:lnTo>
                  <a:lnTo>
                    <a:pt x="4456" y="167"/>
                  </a:lnTo>
                  <a:cubicBezTo>
                    <a:pt x="4456" y="76"/>
                    <a:pt x="4382" y="1"/>
                    <a:pt x="4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102"/>
            <p:cNvSpPr/>
            <p:nvPr/>
          </p:nvSpPr>
          <p:spPr>
            <a:xfrm>
              <a:off x="1494720" y="3875470"/>
              <a:ext cx="141428" cy="52222"/>
            </a:xfrm>
            <a:custGeom>
              <a:avLst/>
              <a:gdLst/>
              <a:ahLst/>
              <a:cxnLst/>
              <a:rect l="l" t="t" r="r" b="b"/>
              <a:pathLst>
                <a:path w="1652" h="610" extrusionOk="0">
                  <a:moveTo>
                    <a:pt x="166" y="1"/>
                  </a:moveTo>
                  <a:cubicBezTo>
                    <a:pt x="75" y="1"/>
                    <a:pt x="1" y="76"/>
                    <a:pt x="1" y="167"/>
                  </a:cubicBezTo>
                  <a:lnTo>
                    <a:pt x="1" y="609"/>
                  </a:lnTo>
                  <a:lnTo>
                    <a:pt x="1652" y="60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102"/>
            <p:cNvSpPr/>
            <p:nvPr/>
          </p:nvSpPr>
          <p:spPr>
            <a:xfrm>
              <a:off x="1494720" y="2552200"/>
              <a:ext cx="381478" cy="52222"/>
            </a:xfrm>
            <a:custGeom>
              <a:avLst/>
              <a:gdLst/>
              <a:ahLst/>
              <a:cxnLst/>
              <a:rect l="l" t="t" r="r" b="b"/>
              <a:pathLst>
                <a:path w="4456" h="610" extrusionOk="0">
                  <a:moveTo>
                    <a:pt x="1" y="0"/>
                  </a:moveTo>
                  <a:lnTo>
                    <a:pt x="1" y="443"/>
                  </a:lnTo>
                  <a:cubicBezTo>
                    <a:pt x="1" y="534"/>
                    <a:pt x="75" y="608"/>
                    <a:pt x="166" y="610"/>
                  </a:cubicBezTo>
                  <a:lnTo>
                    <a:pt x="4289" y="610"/>
                  </a:lnTo>
                  <a:cubicBezTo>
                    <a:pt x="4382" y="610"/>
                    <a:pt x="4456" y="534"/>
                    <a:pt x="4456" y="443"/>
                  </a:cubicBezTo>
                  <a:lnTo>
                    <a:pt x="44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102"/>
            <p:cNvSpPr/>
            <p:nvPr/>
          </p:nvSpPr>
          <p:spPr>
            <a:xfrm>
              <a:off x="1494720" y="2552200"/>
              <a:ext cx="141428" cy="52222"/>
            </a:xfrm>
            <a:custGeom>
              <a:avLst/>
              <a:gdLst/>
              <a:ahLst/>
              <a:cxnLst/>
              <a:rect l="l" t="t" r="r" b="b"/>
              <a:pathLst>
                <a:path w="1652" h="610" extrusionOk="0">
                  <a:moveTo>
                    <a:pt x="1" y="0"/>
                  </a:moveTo>
                  <a:lnTo>
                    <a:pt x="1" y="443"/>
                  </a:lnTo>
                  <a:cubicBezTo>
                    <a:pt x="1" y="534"/>
                    <a:pt x="75" y="608"/>
                    <a:pt x="166" y="610"/>
                  </a:cubicBezTo>
                  <a:lnTo>
                    <a:pt x="1652" y="610"/>
                  </a:lnTo>
                  <a:lnTo>
                    <a:pt x="16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9" name="Google Shape;2489;p10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Imputed features- examples</a:t>
            </a:r>
            <a:endParaRPr/>
          </a:p>
        </p:txBody>
      </p:sp>
      <p:sp>
        <p:nvSpPr>
          <p:cNvPr id="2490" name="Google Shape;2490;p102"/>
          <p:cNvSpPr txBox="1"/>
          <p:nvPr/>
        </p:nvSpPr>
        <p:spPr>
          <a:xfrm>
            <a:off x="939750" y="1545394"/>
            <a:ext cx="2038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224E"/>
                </a:solidFill>
                <a:latin typeface="Poppins"/>
                <a:ea typeface="Poppins"/>
                <a:cs typeface="Poppins"/>
                <a:sym typeface="Poppins"/>
              </a:rPr>
              <a:t>d1_lactate_max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224E"/>
                </a:solidFill>
                <a:latin typeface="Poppins"/>
                <a:ea typeface="Poppins"/>
                <a:cs typeface="Poppins"/>
                <a:sym typeface="Poppins"/>
              </a:rPr>
              <a:t>d1_lactate_min</a:t>
            </a:r>
            <a:endParaRPr/>
          </a:p>
        </p:txBody>
      </p:sp>
      <p:sp>
        <p:nvSpPr>
          <p:cNvPr id="2491" name="Google Shape;2491;p102"/>
          <p:cNvSpPr txBox="1"/>
          <p:nvPr/>
        </p:nvSpPr>
        <p:spPr>
          <a:xfrm>
            <a:off x="6247825" y="1545394"/>
            <a:ext cx="2038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224E"/>
                </a:solidFill>
                <a:latin typeface="Poppins"/>
                <a:ea typeface="Poppins"/>
                <a:cs typeface="Poppins"/>
                <a:sym typeface="Poppins"/>
              </a:rPr>
              <a:t>albumin_apache</a:t>
            </a:r>
            <a:endParaRPr sz="1400" b="0" i="0" u="none" strike="noStrike" cap="none">
              <a:solidFill>
                <a:srgbClr val="00224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224E"/>
                </a:solidFill>
                <a:latin typeface="Poppins"/>
                <a:ea typeface="Poppins"/>
                <a:cs typeface="Poppins"/>
                <a:sym typeface="Poppins"/>
              </a:rPr>
              <a:t>d1_albumin_min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224E"/>
                </a:solidFill>
                <a:latin typeface="Poppins"/>
                <a:ea typeface="Poppins"/>
                <a:cs typeface="Poppins"/>
                <a:sym typeface="Poppins"/>
              </a:rPr>
              <a:t>d1_albumin_max</a:t>
            </a:r>
            <a:endParaRPr sz="1400" b="0" i="0" u="none" strike="noStrike" cap="none">
              <a:solidFill>
                <a:srgbClr val="00224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92" name="Google Shape;2492;p102"/>
          <p:cNvSpPr txBox="1"/>
          <p:nvPr/>
        </p:nvSpPr>
        <p:spPr>
          <a:xfrm>
            <a:off x="336893" y="2961342"/>
            <a:ext cx="2038200" cy="6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224E"/>
                </a:solidFill>
                <a:latin typeface="Poppins"/>
                <a:ea typeface="Poppins"/>
                <a:cs typeface="Poppins"/>
                <a:sym typeface="Poppins"/>
              </a:rPr>
              <a:t>bilirubin_apache</a:t>
            </a:r>
            <a:br>
              <a:rPr lang="en" sz="1400" b="0" i="0" u="none" strike="noStrike" cap="none">
                <a:solidFill>
                  <a:srgbClr val="00224E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400" b="0" i="0" u="none" strike="noStrike" cap="none">
                <a:solidFill>
                  <a:srgbClr val="00224E"/>
                </a:solidFill>
                <a:latin typeface="Poppins"/>
                <a:ea typeface="Poppins"/>
                <a:cs typeface="Poppins"/>
                <a:sym typeface="Poppins"/>
              </a:rPr>
              <a:t>d1_bilirubin_min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224E"/>
                </a:solidFill>
                <a:latin typeface="Poppins"/>
                <a:ea typeface="Poppins"/>
                <a:cs typeface="Poppins"/>
                <a:sym typeface="Poppins"/>
              </a:rPr>
              <a:t>d1_bilirubin_max</a:t>
            </a:r>
            <a:br>
              <a:rPr lang="en" sz="1400" b="0" i="0" u="none" strike="noStrike" cap="none">
                <a:solidFill>
                  <a:srgbClr val="00224E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1400" b="0" i="0" u="none" strike="noStrike" cap="none">
              <a:solidFill>
                <a:srgbClr val="00224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93" name="Google Shape;2493;p102"/>
          <p:cNvSpPr txBox="1"/>
          <p:nvPr/>
        </p:nvSpPr>
        <p:spPr>
          <a:xfrm>
            <a:off x="6997229" y="2961342"/>
            <a:ext cx="2038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224E"/>
                </a:solidFill>
                <a:latin typeface="Poppins"/>
                <a:ea typeface="Poppins"/>
                <a:cs typeface="Poppins"/>
                <a:sym typeface="Poppins"/>
              </a:rPr>
              <a:t>creatinine_apache </a:t>
            </a:r>
            <a:endParaRPr sz="1400" b="0" i="0" u="none" strike="noStrike" cap="none">
              <a:solidFill>
                <a:srgbClr val="00224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94" name="Google Shape;2494;p102"/>
          <p:cNvSpPr/>
          <p:nvPr/>
        </p:nvSpPr>
        <p:spPr>
          <a:xfrm>
            <a:off x="3922350" y="2671000"/>
            <a:ext cx="99600" cy="99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5" name="Google Shape;2495;p102"/>
          <p:cNvCxnSpPr>
            <a:endCxn id="2494" idx="0"/>
          </p:cNvCxnSpPr>
          <p:nvPr/>
        </p:nvCxnSpPr>
        <p:spPr>
          <a:xfrm>
            <a:off x="2641050" y="1684300"/>
            <a:ext cx="1331100" cy="986700"/>
          </a:xfrm>
          <a:prstGeom prst="bentConnector2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96" name="Google Shape;2496;p102"/>
          <p:cNvSpPr/>
          <p:nvPr/>
        </p:nvSpPr>
        <p:spPr>
          <a:xfrm>
            <a:off x="3922350" y="4384800"/>
            <a:ext cx="99600" cy="99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7" name="Google Shape;2497;p102"/>
          <p:cNvCxnSpPr>
            <a:endCxn id="2496" idx="2"/>
          </p:cNvCxnSpPr>
          <p:nvPr/>
        </p:nvCxnSpPr>
        <p:spPr>
          <a:xfrm>
            <a:off x="2044350" y="3062100"/>
            <a:ext cx="1878000" cy="13725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98" name="Google Shape;2498;p102"/>
          <p:cNvSpPr/>
          <p:nvPr/>
        </p:nvSpPr>
        <p:spPr>
          <a:xfrm>
            <a:off x="5276100" y="3366975"/>
            <a:ext cx="99600" cy="9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9" name="Google Shape;2499;p102"/>
          <p:cNvSpPr/>
          <p:nvPr/>
        </p:nvSpPr>
        <p:spPr>
          <a:xfrm>
            <a:off x="5455175" y="3838250"/>
            <a:ext cx="99600" cy="9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0" name="Google Shape;2500;p102"/>
          <p:cNvCxnSpPr>
            <a:endCxn id="2498" idx="0"/>
          </p:cNvCxnSpPr>
          <p:nvPr/>
        </p:nvCxnSpPr>
        <p:spPr>
          <a:xfrm rot="5400000">
            <a:off x="5073000" y="1937175"/>
            <a:ext cx="1682700" cy="1176900"/>
          </a:xfrm>
          <a:prstGeom prst="bentConnector2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01" name="Google Shape;2501;p102"/>
          <p:cNvCxnSpPr>
            <a:endCxn id="2499" idx="6"/>
          </p:cNvCxnSpPr>
          <p:nvPr/>
        </p:nvCxnSpPr>
        <p:spPr>
          <a:xfrm flipH="1">
            <a:off x="5554775" y="3062150"/>
            <a:ext cx="1544700" cy="8259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502" name="Google Shape;2502;p102"/>
          <p:cNvGrpSpPr/>
          <p:nvPr/>
        </p:nvGrpSpPr>
        <p:grpSpPr>
          <a:xfrm flipH="1">
            <a:off x="7723247" y="708313"/>
            <a:ext cx="705653" cy="705614"/>
            <a:chOff x="10174495" y="4989626"/>
            <a:chExt cx="705653" cy="705614"/>
          </a:xfrm>
        </p:grpSpPr>
        <p:sp>
          <p:nvSpPr>
            <p:cNvPr id="2503" name="Google Shape;2503;p102"/>
            <p:cNvSpPr/>
            <p:nvPr/>
          </p:nvSpPr>
          <p:spPr>
            <a:xfrm>
              <a:off x="10174495" y="4989626"/>
              <a:ext cx="705653" cy="705614"/>
            </a:xfrm>
            <a:custGeom>
              <a:avLst/>
              <a:gdLst/>
              <a:ahLst/>
              <a:cxnLst/>
              <a:rect l="l" t="t" r="r" b="b"/>
              <a:pathLst>
                <a:path w="18312" h="18311" extrusionOk="0">
                  <a:moveTo>
                    <a:pt x="9155" y="0"/>
                  </a:moveTo>
                  <a:cubicBezTo>
                    <a:pt x="4101" y="0"/>
                    <a:pt x="1" y="4100"/>
                    <a:pt x="1" y="9156"/>
                  </a:cubicBezTo>
                  <a:cubicBezTo>
                    <a:pt x="1" y="14212"/>
                    <a:pt x="4099" y="18311"/>
                    <a:pt x="9155" y="18311"/>
                  </a:cubicBezTo>
                  <a:cubicBezTo>
                    <a:pt x="14211" y="18311"/>
                    <a:pt x="18311" y="14212"/>
                    <a:pt x="18311" y="9156"/>
                  </a:cubicBezTo>
                  <a:cubicBezTo>
                    <a:pt x="18311" y="4100"/>
                    <a:pt x="14211" y="0"/>
                    <a:pt x="9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102"/>
            <p:cNvSpPr/>
            <p:nvPr/>
          </p:nvSpPr>
          <p:spPr>
            <a:xfrm>
              <a:off x="10203282" y="5018412"/>
              <a:ext cx="648082" cy="648082"/>
            </a:xfrm>
            <a:custGeom>
              <a:avLst/>
              <a:gdLst/>
              <a:ahLst/>
              <a:cxnLst/>
              <a:rect l="l" t="t" r="r" b="b"/>
              <a:pathLst>
                <a:path w="16818" h="16818" extrusionOk="0">
                  <a:moveTo>
                    <a:pt x="8408" y="0"/>
                  </a:moveTo>
                  <a:cubicBezTo>
                    <a:pt x="3764" y="0"/>
                    <a:pt x="1" y="3765"/>
                    <a:pt x="1" y="8409"/>
                  </a:cubicBezTo>
                  <a:cubicBezTo>
                    <a:pt x="1" y="13053"/>
                    <a:pt x="3764" y="16818"/>
                    <a:pt x="8408" y="16818"/>
                  </a:cubicBezTo>
                  <a:cubicBezTo>
                    <a:pt x="13052" y="16818"/>
                    <a:pt x="16817" y="13053"/>
                    <a:pt x="16817" y="8409"/>
                  </a:cubicBezTo>
                  <a:cubicBezTo>
                    <a:pt x="16817" y="3765"/>
                    <a:pt x="13054" y="0"/>
                    <a:pt x="8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102"/>
            <p:cNvSpPr/>
            <p:nvPr/>
          </p:nvSpPr>
          <p:spPr>
            <a:xfrm>
              <a:off x="10496619" y="5314024"/>
              <a:ext cx="59113" cy="56916"/>
            </a:xfrm>
            <a:custGeom>
              <a:avLst/>
              <a:gdLst/>
              <a:ahLst/>
              <a:cxnLst/>
              <a:rect l="l" t="t" r="r" b="b"/>
              <a:pathLst>
                <a:path w="1534" h="1477" extrusionOk="0">
                  <a:moveTo>
                    <a:pt x="795" y="0"/>
                  </a:moveTo>
                  <a:cubicBezTo>
                    <a:pt x="603" y="0"/>
                    <a:pt x="414" y="75"/>
                    <a:pt x="274" y="217"/>
                  </a:cubicBezTo>
                  <a:cubicBezTo>
                    <a:pt x="63" y="427"/>
                    <a:pt x="0" y="745"/>
                    <a:pt x="115" y="1022"/>
                  </a:cubicBezTo>
                  <a:cubicBezTo>
                    <a:pt x="229" y="1296"/>
                    <a:pt x="499" y="1477"/>
                    <a:pt x="796" y="1477"/>
                  </a:cubicBezTo>
                  <a:cubicBezTo>
                    <a:pt x="1204" y="1475"/>
                    <a:pt x="1534" y="1145"/>
                    <a:pt x="1534" y="738"/>
                  </a:cubicBezTo>
                  <a:cubicBezTo>
                    <a:pt x="1534" y="439"/>
                    <a:pt x="1353" y="171"/>
                    <a:pt x="1078" y="57"/>
                  </a:cubicBezTo>
                  <a:cubicBezTo>
                    <a:pt x="987" y="19"/>
                    <a:pt x="891" y="0"/>
                    <a:pt x="7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102"/>
            <p:cNvSpPr/>
            <p:nvPr/>
          </p:nvSpPr>
          <p:spPr>
            <a:xfrm>
              <a:off x="10231876" y="5047045"/>
              <a:ext cx="590857" cy="590819"/>
            </a:xfrm>
            <a:custGeom>
              <a:avLst/>
              <a:gdLst/>
              <a:ahLst/>
              <a:cxnLst/>
              <a:rect l="l" t="t" r="r" b="b"/>
              <a:pathLst>
                <a:path w="15333" h="15332" extrusionOk="0">
                  <a:moveTo>
                    <a:pt x="7416" y="0"/>
                  </a:moveTo>
                  <a:lnTo>
                    <a:pt x="7416" y="2034"/>
                  </a:lnTo>
                  <a:lnTo>
                    <a:pt x="7917" y="2034"/>
                  </a:lnTo>
                  <a:lnTo>
                    <a:pt x="7917" y="0"/>
                  </a:lnTo>
                  <a:close/>
                  <a:moveTo>
                    <a:pt x="0" y="7416"/>
                  </a:moveTo>
                  <a:lnTo>
                    <a:pt x="0" y="7915"/>
                  </a:lnTo>
                  <a:lnTo>
                    <a:pt x="2035" y="7915"/>
                  </a:lnTo>
                  <a:lnTo>
                    <a:pt x="2035" y="7416"/>
                  </a:lnTo>
                  <a:close/>
                  <a:moveTo>
                    <a:pt x="13298" y="7416"/>
                  </a:moveTo>
                  <a:lnTo>
                    <a:pt x="13298" y="7915"/>
                  </a:lnTo>
                  <a:lnTo>
                    <a:pt x="15332" y="7915"/>
                  </a:lnTo>
                  <a:lnTo>
                    <a:pt x="15332" y="7416"/>
                  </a:lnTo>
                  <a:close/>
                  <a:moveTo>
                    <a:pt x="7416" y="13298"/>
                  </a:moveTo>
                  <a:lnTo>
                    <a:pt x="7416" y="15332"/>
                  </a:lnTo>
                  <a:lnTo>
                    <a:pt x="7917" y="15332"/>
                  </a:lnTo>
                  <a:lnTo>
                    <a:pt x="7917" y="132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102"/>
            <p:cNvSpPr/>
            <p:nvPr/>
          </p:nvSpPr>
          <p:spPr>
            <a:xfrm>
              <a:off x="10381858" y="5217375"/>
              <a:ext cx="152252" cy="135489"/>
            </a:xfrm>
            <a:custGeom>
              <a:avLst/>
              <a:gdLst/>
              <a:ahLst/>
              <a:cxnLst/>
              <a:rect l="l" t="t" r="r" b="b"/>
              <a:pathLst>
                <a:path w="3951" h="3516" extrusionOk="0">
                  <a:moveTo>
                    <a:pt x="452" y="1"/>
                  </a:moveTo>
                  <a:lnTo>
                    <a:pt x="1" y="538"/>
                  </a:lnTo>
                  <a:lnTo>
                    <a:pt x="3501" y="3515"/>
                  </a:lnTo>
                  <a:lnTo>
                    <a:pt x="3950" y="2978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102"/>
            <p:cNvSpPr/>
            <p:nvPr/>
          </p:nvSpPr>
          <p:spPr>
            <a:xfrm>
              <a:off x="10525406" y="5184118"/>
              <a:ext cx="156915" cy="163620"/>
            </a:xfrm>
            <a:custGeom>
              <a:avLst/>
              <a:gdLst/>
              <a:ahLst/>
              <a:cxnLst/>
              <a:rect l="l" t="t" r="r" b="b"/>
              <a:pathLst>
                <a:path w="4072" h="4246" extrusionOk="0">
                  <a:moveTo>
                    <a:pt x="3773" y="1"/>
                  </a:moveTo>
                  <a:lnTo>
                    <a:pt x="1" y="3960"/>
                  </a:lnTo>
                  <a:lnTo>
                    <a:pt x="300" y="4245"/>
                  </a:lnTo>
                  <a:lnTo>
                    <a:pt x="4072" y="285"/>
                  </a:lnTo>
                  <a:lnTo>
                    <a:pt x="3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Google Shape;2513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Imputed values- examples</a:t>
            </a:r>
            <a:endParaRPr/>
          </a:p>
        </p:txBody>
      </p:sp>
      <p:sp>
        <p:nvSpPr>
          <p:cNvPr id="2514" name="Google Shape;2514;p32"/>
          <p:cNvSpPr txBox="1">
            <a:spLocks noGrp="1"/>
          </p:cNvSpPr>
          <p:nvPr>
            <p:ph type="subTitle" idx="2"/>
          </p:nvPr>
        </p:nvSpPr>
        <p:spPr>
          <a:xfrm>
            <a:off x="792750" y="1075250"/>
            <a:ext cx="30354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albumin_apache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grpSp>
        <p:nvGrpSpPr>
          <p:cNvPr id="2515" name="Google Shape;2515;p32"/>
          <p:cNvGrpSpPr/>
          <p:nvPr/>
        </p:nvGrpSpPr>
        <p:grpSpPr>
          <a:xfrm>
            <a:off x="7769875" y="2471669"/>
            <a:ext cx="1119900" cy="2360906"/>
            <a:chOff x="-404900" y="2083544"/>
            <a:chExt cx="1119900" cy="2360906"/>
          </a:xfrm>
        </p:grpSpPr>
        <p:sp>
          <p:nvSpPr>
            <p:cNvPr id="2516" name="Google Shape;2516;p32"/>
            <p:cNvSpPr/>
            <p:nvPr/>
          </p:nvSpPr>
          <p:spPr>
            <a:xfrm>
              <a:off x="-404900" y="4307050"/>
              <a:ext cx="1119900" cy="137400"/>
            </a:xfrm>
            <a:prstGeom prst="ellipse">
              <a:avLst/>
            </a:prstGeom>
            <a:solidFill>
              <a:srgbClr val="556BD0">
                <a:alpha val="4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17" name="Google Shape;2517;p32"/>
            <p:cNvGrpSpPr/>
            <p:nvPr/>
          </p:nvGrpSpPr>
          <p:grpSpPr>
            <a:xfrm>
              <a:off x="-293398" y="2083544"/>
              <a:ext cx="896941" cy="2300343"/>
              <a:chOff x="538175" y="5810697"/>
              <a:chExt cx="3062279" cy="7853680"/>
            </a:xfrm>
          </p:grpSpPr>
          <p:sp>
            <p:nvSpPr>
              <p:cNvPr id="2518" name="Google Shape;2518;p32"/>
              <p:cNvSpPr/>
              <p:nvPr/>
            </p:nvSpPr>
            <p:spPr>
              <a:xfrm>
                <a:off x="547156" y="12561460"/>
                <a:ext cx="3053241" cy="282578"/>
              </a:xfrm>
              <a:custGeom>
                <a:avLst/>
                <a:gdLst/>
                <a:ahLst/>
                <a:cxnLst/>
                <a:rect l="l" t="t" r="r" b="b"/>
                <a:pathLst>
                  <a:path w="19719" h="1825" extrusionOk="0">
                    <a:moveTo>
                      <a:pt x="1" y="0"/>
                    </a:moveTo>
                    <a:lnTo>
                      <a:pt x="1" y="1824"/>
                    </a:lnTo>
                    <a:lnTo>
                      <a:pt x="19719" y="1824"/>
                    </a:lnTo>
                    <a:lnTo>
                      <a:pt x="197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9" name="Google Shape;2519;p32"/>
              <p:cNvSpPr/>
              <p:nvPr/>
            </p:nvSpPr>
            <p:spPr>
              <a:xfrm>
                <a:off x="2854756" y="12964202"/>
                <a:ext cx="727581" cy="700175"/>
              </a:xfrm>
              <a:custGeom>
                <a:avLst/>
                <a:gdLst/>
                <a:ahLst/>
                <a:cxnLst/>
                <a:rect l="l" t="t" r="r" b="b"/>
                <a:pathLst>
                  <a:path w="4699" h="4522" extrusionOk="0">
                    <a:moveTo>
                      <a:pt x="2440" y="0"/>
                    </a:moveTo>
                    <a:cubicBezTo>
                      <a:pt x="1851" y="0"/>
                      <a:pt x="1272" y="230"/>
                      <a:pt x="840" y="662"/>
                    </a:cubicBezTo>
                    <a:cubicBezTo>
                      <a:pt x="193" y="1309"/>
                      <a:pt x="0" y="2281"/>
                      <a:pt x="349" y="3125"/>
                    </a:cubicBezTo>
                    <a:cubicBezTo>
                      <a:pt x="699" y="3970"/>
                      <a:pt x="1523" y="4521"/>
                      <a:pt x="2438" y="4521"/>
                    </a:cubicBezTo>
                    <a:cubicBezTo>
                      <a:pt x="3686" y="4521"/>
                      <a:pt x="4698" y="3509"/>
                      <a:pt x="4698" y="2261"/>
                    </a:cubicBezTo>
                    <a:cubicBezTo>
                      <a:pt x="4698" y="1346"/>
                      <a:pt x="4149" y="523"/>
                      <a:pt x="3304" y="172"/>
                    </a:cubicBezTo>
                    <a:cubicBezTo>
                      <a:pt x="3024" y="57"/>
                      <a:pt x="2731" y="0"/>
                      <a:pt x="24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0" name="Google Shape;2520;p32"/>
              <p:cNvSpPr/>
              <p:nvPr/>
            </p:nvSpPr>
            <p:spPr>
              <a:xfrm>
                <a:off x="2978629" y="13079094"/>
                <a:ext cx="488822" cy="470396"/>
              </a:xfrm>
              <a:custGeom>
                <a:avLst/>
                <a:gdLst/>
                <a:ahLst/>
                <a:cxnLst/>
                <a:rect l="l" t="t" r="r" b="b"/>
                <a:pathLst>
                  <a:path w="3157" h="3038" extrusionOk="0">
                    <a:moveTo>
                      <a:pt x="1638" y="0"/>
                    </a:moveTo>
                    <a:cubicBezTo>
                      <a:pt x="1243" y="0"/>
                      <a:pt x="854" y="154"/>
                      <a:pt x="564" y="445"/>
                    </a:cubicBezTo>
                    <a:cubicBezTo>
                      <a:pt x="131" y="879"/>
                      <a:pt x="0" y="1532"/>
                      <a:pt x="235" y="2100"/>
                    </a:cubicBezTo>
                    <a:cubicBezTo>
                      <a:pt x="470" y="2667"/>
                      <a:pt x="1024" y="3038"/>
                      <a:pt x="1638" y="3038"/>
                    </a:cubicBezTo>
                    <a:cubicBezTo>
                      <a:pt x="2477" y="3036"/>
                      <a:pt x="3155" y="2358"/>
                      <a:pt x="3157" y="1519"/>
                    </a:cubicBezTo>
                    <a:cubicBezTo>
                      <a:pt x="3157" y="905"/>
                      <a:pt x="2786" y="351"/>
                      <a:pt x="2219" y="116"/>
                    </a:cubicBezTo>
                    <a:cubicBezTo>
                      <a:pt x="2031" y="38"/>
                      <a:pt x="1834" y="0"/>
                      <a:pt x="16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1" name="Google Shape;2521;p32"/>
              <p:cNvSpPr/>
              <p:nvPr/>
            </p:nvSpPr>
            <p:spPr>
              <a:xfrm>
                <a:off x="2863737" y="12708559"/>
                <a:ext cx="736717" cy="737027"/>
              </a:xfrm>
              <a:custGeom>
                <a:avLst/>
                <a:gdLst/>
                <a:ahLst/>
                <a:cxnLst/>
                <a:rect l="l" t="t" r="r" b="b"/>
                <a:pathLst>
                  <a:path w="4758" h="4760" extrusionOk="0">
                    <a:moveTo>
                      <a:pt x="1" y="1"/>
                    </a:moveTo>
                    <a:lnTo>
                      <a:pt x="2380" y="4759"/>
                    </a:lnTo>
                    <a:lnTo>
                      <a:pt x="47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2" name="Google Shape;2522;p32"/>
              <p:cNvSpPr/>
              <p:nvPr/>
            </p:nvSpPr>
            <p:spPr>
              <a:xfrm>
                <a:off x="538175" y="12964357"/>
                <a:ext cx="727272" cy="700020"/>
              </a:xfrm>
              <a:custGeom>
                <a:avLst/>
                <a:gdLst/>
                <a:ahLst/>
                <a:cxnLst/>
                <a:rect l="l" t="t" r="r" b="b"/>
                <a:pathLst>
                  <a:path w="4697" h="4521" extrusionOk="0">
                    <a:moveTo>
                      <a:pt x="2437" y="1"/>
                    </a:moveTo>
                    <a:cubicBezTo>
                      <a:pt x="1850" y="1"/>
                      <a:pt x="1272" y="230"/>
                      <a:pt x="839" y="662"/>
                    </a:cubicBezTo>
                    <a:cubicBezTo>
                      <a:pt x="193" y="1309"/>
                      <a:pt x="0" y="2280"/>
                      <a:pt x="349" y="3124"/>
                    </a:cubicBezTo>
                    <a:cubicBezTo>
                      <a:pt x="699" y="3969"/>
                      <a:pt x="1523" y="4520"/>
                      <a:pt x="2437" y="4520"/>
                    </a:cubicBezTo>
                    <a:cubicBezTo>
                      <a:pt x="3685" y="4520"/>
                      <a:pt x="4697" y="3508"/>
                      <a:pt x="4697" y="2260"/>
                    </a:cubicBezTo>
                    <a:cubicBezTo>
                      <a:pt x="4697" y="1346"/>
                      <a:pt x="4146" y="522"/>
                      <a:pt x="3301" y="173"/>
                    </a:cubicBezTo>
                    <a:cubicBezTo>
                      <a:pt x="3022" y="57"/>
                      <a:pt x="2728" y="1"/>
                      <a:pt x="24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3" name="Google Shape;2523;p32"/>
              <p:cNvSpPr/>
              <p:nvPr/>
            </p:nvSpPr>
            <p:spPr>
              <a:xfrm>
                <a:off x="661583" y="13078939"/>
                <a:ext cx="489132" cy="470551"/>
              </a:xfrm>
              <a:custGeom>
                <a:avLst/>
                <a:gdLst/>
                <a:ahLst/>
                <a:cxnLst/>
                <a:rect l="l" t="t" r="r" b="b"/>
                <a:pathLst>
                  <a:path w="3159" h="3039" extrusionOk="0">
                    <a:moveTo>
                      <a:pt x="1639" y="1"/>
                    </a:moveTo>
                    <a:cubicBezTo>
                      <a:pt x="1244" y="1"/>
                      <a:pt x="855" y="155"/>
                      <a:pt x="564" y="446"/>
                    </a:cubicBezTo>
                    <a:cubicBezTo>
                      <a:pt x="131" y="880"/>
                      <a:pt x="0" y="1534"/>
                      <a:pt x="237" y="2101"/>
                    </a:cubicBezTo>
                    <a:cubicBezTo>
                      <a:pt x="471" y="2669"/>
                      <a:pt x="1025" y="3039"/>
                      <a:pt x="1640" y="3039"/>
                    </a:cubicBezTo>
                    <a:cubicBezTo>
                      <a:pt x="2478" y="3039"/>
                      <a:pt x="3158" y="2359"/>
                      <a:pt x="3157" y="1520"/>
                    </a:cubicBezTo>
                    <a:cubicBezTo>
                      <a:pt x="3158" y="906"/>
                      <a:pt x="2788" y="352"/>
                      <a:pt x="2221" y="117"/>
                    </a:cubicBezTo>
                    <a:cubicBezTo>
                      <a:pt x="2032" y="39"/>
                      <a:pt x="1835" y="1"/>
                      <a:pt x="16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4" name="Google Shape;2524;p32"/>
              <p:cNvSpPr/>
              <p:nvPr/>
            </p:nvSpPr>
            <p:spPr>
              <a:xfrm>
                <a:off x="1885604" y="5810697"/>
                <a:ext cx="272979" cy="7269001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46946" extrusionOk="0">
                    <a:moveTo>
                      <a:pt x="0" y="1"/>
                    </a:moveTo>
                    <a:lnTo>
                      <a:pt x="0" y="46945"/>
                    </a:lnTo>
                    <a:lnTo>
                      <a:pt x="1763" y="46945"/>
                    </a:lnTo>
                    <a:lnTo>
                      <a:pt x="176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5" name="Google Shape;2525;p32"/>
              <p:cNvSpPr/>
              <p:nvPr/>
            </p:nvSpPr>
            <p:spPr>
              <a:xfrm>
                <a:off x="783908" y="5810697"/>
                <a:ext cx="1335938" cy="339094"/>
              </a:xfrm>
              <a:custGeom>
                <a:avLst/>
                <a:gdLst/>
                <a:ahLst/>
                <a:cxnLst/>
                <a:rect l="l" t="t" r="r" b="b"/>
                <a:pathLst>
                  <a:path w="8628" h="2190" extrusionOk="0">
                    <a:moveTo>
                      <a:pt x="3043" y="1"/>
                    </a:moveTo>
                    <a:lnTo>
                      <a:pt x="3043" y="335"/>
                    </a:lnTo>
                    <a:cubicBezTo>
                      <a:pt x="3034" y="984"/>
                      <a:pt x="2506" y="1507"/>
                      <a:pt x="1856" y="1507"/>
                    </a:cubicBezTo>
                    <a:cubicBezTo>
                      <a:pt x="1206" y="1507"/>
                      <a:pt x="676" y="984"/>
                      <a:pt x="669" y="335"/>
                    </a:cubicBezTo>
                    <a:cubicBezTo>
                      <a:pt x="665" y="153"/>
                      <a:pt x="516" y="8"/>
                      <a:pt x="334" y="8"/>
                    </a:cubicBezTo>
                    <a:cubicBezTo>
                      <a:pt x="152" y="8"/>
                      <a:pt x="4" y="153"/>
                      <a:pt x="1" y="335"/>
                    </a:cubicBezTo>
                    <a:cubicBezTo>
                      <a:pt x="1" y="1359"/>
                      <a:pt x="831" y="2190"/>
                      <a:pt x="1856" y="2190"/>
                    </a:cubicBezTo>
                    <a:cubicBezTo>
                      <a:pt x="2751" y="2188"/>
                      <a:pt x="3518" y="1550"/>
                      <a:pt x="3681" y="669"/>
                    </a:cubicBezTo>
                    <a:lnTo>
                      <a:pt x="8301" y="669"/>
                    </a:lnTo>
                    <a:cubicBezTo>
                      <a:pt x="8483" y="665"/>
                      <a:pt x="8627" y="516"/>
                      <a:pt x="8627" y="335"/>
                    </a:cubicBezTo>
                    <a:cubicBezTo>
                      <a:pt x="8627" y="154"/>
                      <a:pt x="8483" y="5"/>
                      <a:pt x="8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6" name="Google Shape;2526;p32"/>
              <p:cNvSpPr/>
              <p:nvPr/>
            </p:nvSpPr>
            <p:spPr>
              <a:xfrm>
                <a:off x="1922147" y="5810697"/>
                <a:ext cx="1338261" cy="339094"/>
              </a:xfrm>
              <a:custGeom>
                <a:avLst/>
                <a:gdLst/>
                <a:ahLst/>
                <a:cxnLst/>
                <a:rect l="l" t="t" r="r" b="b"/>
                <a:pathLst>
                  <a:path w="8643" h="2190" extrusionOk="0">
                    <a:moveTo>
                      <a:pt x="335" y="1"/>
                    </a:moveTo>
                    <a:cubicBezTo>
                      <a:pt x="151" y="1"/>
                      <a:pt x="1" y="150"/>
                      <a:pt x="1" y="335"/>
                    </a:cubicBezTo>
                    <a:cubicBezTo>
                      <a:pt x="1" y="521"/>
                      <a:pt x="151" y="670"/>
                      <a:pt x="335" y="670"/>
                    </a:cubicBezTo>
                    <a:cubicBezTo>
                      <a:pt x="338" y="670"/>
                      <a:pt x="340" y="670"/>
                      <a:pt x="343" y="669"/>
                    </a:cubicBezTo>
                    <a:lnTo>
                      <a:pt x="4962" y="669"/>
                    </a:lnTo>
                    <a:cubicBezTo>
                      <a:pt x="5125" y="1550"/>
                      <a:pt x="5893" y="2188"/>
                      <a:pt x="6787" y="2190"/>
                    </a:cubicBezTo>
                    <a:cubicBezTo>
                      <a:pt x="7811" y="2188"/>
                      <a:pt x="8641" y="1359"/>
                      <a:pt x="8643" y="335"/>
                    </a:cubicBezTo>
                    <a:cubicBezTo>
                      <a:pt x="8638" y="153"/>
                      <a:pt x="8490" y="8"/>
                      <a:pt x="8308" y="8"/>
                    </a:cubicBezTo>
                    <a:cubicBezTo>
                      <a:pt x="8126" y="8"/>
                      <a:pt x="7979" y="153"/>
                      <a:pt x="7974" y="335"/>
                    </a:cubicBezTo>
                    <a:cubicBezTo>
                      <a:pt x="7981" y="996"/>
                      <a:pt x="7449" y="1536"/>
                      <a:pt x="6787" y="1536"/>
                    </a:cubicBezTo>
                    <a:cubicBezTo>
                      <a:pt x="6126" y="1536"/>
                      <a:pt x="5594" y="996"/>
                      <a:pt x="5601" y="335"/>
                    </a:cubicBezTo>
                    <a:lnTo>
                      <a:pt x="5601" y="1"/>
                    </a:lnTo>
                    <a:lnTo>
                      <a:pt x="343" y="1"/>
                    </a:lnTo>
                    <a:cubicBezTo>
                      <a:pt x="340" y="1"/>
                      <a:pt x="337" y="1"/>
                      <a:pt x="3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7" name="Google Shape;2527;p32"/>
              <p:cNvSpPr/>
              <p:nvPr/>
            </p:nvSpPr>
            <p:spPr>
              <a:xfrm>
                <a:off x="1184018" y="7402464"/>
                <a:ext cx="1676116" cy="519325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3354" extrusionOk="0">
                    <a:moveTo>
                      <a:pt x="259" y="1"/>
                    </a:moveTo>
                    <a:cubicBezTo>
                      <a:pt x="117" y="1"/>
                      <a:pt x="1" y="118"/>
                      <a:pt x="1" y="261"/>
                    </a:cubicBezTo>
                    <a:lnTo>
                      <a:pt x="1" y="3093"/>
                    </a:lnTo>
                    <a:cubicBezTo>
                      <a:pt x="1" y="3237"/>
                      <a:pt x="118" y="3353"/>
                      <a:pt x="261" y="3353"/>
                    </a:cubicBezTo>
                    <a:lnTo>
                      <a:pt x="10564" y="3353"/>
                    </a:lnTo>
                    <a:cubicBezTo>
                      <a:pt x="10707" y="3353"/>
                      <a:pt x="10824" y="3237"/>
                      <a:pt x="10824" y="3093"/>
                    </a:cubicBezTo>
                    <a:lnTo>
                      <a:pt x="10824" y="261"/>
                    </a:lnTo>
                    <a:cubicBezTo>
                      <a:pt x="10824" y="118"/>
                      <a:pt x="10708" y="1"/>
                      <a:pt x="10566" y="1"/>
                    </a:cubicBezTo>
                    <a:cubicBezTo>
                      <a:pt x="10566" y="1"/>
                      <a:pt x="10565" y="1"/>
                      <a:pt x="10564" y="1"/>
                    </a:cubicBezTo>
                    <a:lnTo>
                      <a:pt x="261" y="1"/>
                    </a:lnTo>
                    <a:cubicBezTo>
                      <a:pt x="260" y="1"/>
                      <a:pt x="259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8" name="Google Shape;2528;p32"/>
              <p:cNvSpPr/>
              <p:nvPr/>
            </p:nvSpPr>
            <p:spPr>
              <a:xfrm>
                <a:off x="1211735" y="7430180"/>
                <a:ext cx="1620684" cy="463893"/>
              </a:xfrm>
              <a:custGeom>
                <a:avLst/>
                <a:gdLst/>
                <a:ahLst/>
                <a:cxnLst/>
                <a:rect l="l" t="t" r="r" b="b"/>
                <a:pathLst>
                  <a:path w="10467" h="2996" extrusionOk="0">
                    <a:moveTo>
                      <a:pt x="258" y="1"/>
                    </a:moveTo>
                    <a:cubicBezTo>
                      <a:pt x="116" y="1"/>
                      <a:pt x="1" y="118"/>
                      <a:pt x="2" y="261"/>
                    </a:cubicBezTo>
                    <a:lnTo>
                      <a:pt x="2" y="2735"/>
                    </a:lnTo>
                    <a:cubicBezTo>
                      <a:pt x="1" y="2878"/>
                      <a:pt x="118" y="2995"/>
                      <a:pt x="261" y="2995"/>
                    </a:cubicBezTo>
                    <a:lnTo>
                      <a:pt x="10206" y="2995"/>
                    </a:lnTo>
                    <a:cubicBezTo>
                      <a:pt x="10349" y="2995"/>
                      <a:pt x="10466" y="2878"/>
                      <a:pt x="10466" y="2735"/>
                    </a:cubicBezTo>
                    <a:lnTo>
                      <a:pt x="10466" y="261"/>
                    </a:lnTo>
                    <a:cubicBezTo>
                      <a:pt x="10466" y="117"/>
                      <a:pt x="10349" y="1"/>
                      <a:pt x="10206" y="1"/>
                    </a:cubicBezTo>
                    <a:lnTo>
                      <a:pt x="261" y="1"/>
                    </a:lnTo>
                    <a:cubicBezTo>
                      <a:pt x="260" y="1"/>
                      <a:pt x="259" y="1"/>
                      <a:pt x="2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9" name="Google Shape;2529;p32"/>
              <p:cNvSpPr/>
              <p:nvPr/>
            </p:nvSpPr>
            <p:spPr>
              <a:xfrm>
                <a:off x="2239107" y="7471677"/>
                <a:ext cx="296514" cy="380900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2460" extrusionOk="0">
                    <a:moveTo>
                      <a:pt x="188" y="0"/>
                    </a:moveTo>
                    <a:cubicBezTo>
                      <a:pt x="85" y="0"/>
                      <a:pt x="1" y="85"/>
                      <a:pt x="1" y="188"/>
                    </a:cubicBezTo>
                    <a:lnTo>
                      <a:pt x="1" y="2272"/>
                    </a:lnTo>
                    <a:cubicBezTo>
                      <a:pt x="1" y="2375"/>
                      <a:pt x="85" y="2460"/>
                      <a:pt x="188" y="2460"/>
                    </a:cubicBezTo>
                    <a:lnTo>
                      <a:pt x="1727" y="2460"/>
                    </a:lnTo>
                    <a:cubicBezTo>
                      <a:pt x="1830" y="2460"/>
                      <a:pt x="1915" y="2375"/>
                      <a:pt x="1915" y="2272"/>
                    </a:cubicBezTo>
                    <a:lnTo>
                      <a:pt x="1915" y="188"/>
                    </a:lnTo>
                    <a:cubicBezTo>
                      <a:pt x="1915" y="83"/>
                      <a:pt x="1830" y="0"/>
                      <a:pt x="1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0" name="Google Shape;2530;p32"/>
              <p:cNvSpPr/>
              <p:nvPr/>
            </p:nvSpPr>
            <p:spPr>
              <a:xfrm>
                <a:off x="2259546" y="7493665"/>
                <a:ext cx="255482" cy="336772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2175" extrusionOk="0">
                    <a:moveTo>
                      <a:pt x="0" y="0"/>
                    </a:moveTo>
                    <a:lnTo>
                      <a:pt x="0" y="2175"/>
                    </a:lnTo>
                    <a:lnTo>
                      <a:pt x="1650" y="2175"/>
                    </a:lnTo>
                    <a:lnTo>
                      <a:pt x="16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1" name="Google Shape;2531;p32"/>
              <p:cNvSpPr/>
              <p:nvPr/>
            </p:nvSpPr>
            <p:spPr>
              <a:xfrm>
                <a:off x="2281224" y="7524014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8" y="1"/>
                      <a:pt x="92" y="10"/>
                      <a:pt x="71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2" name="Google Shape;2532;p32"/>
              <p:cNvSpPr/>
              <p:nvPr/>
            </p:nvSpPr>
            <p:spPr>
              <a:xfrm>
                <a:off x="2364993" y="7524014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8" y="1"/>
                      <a:pt x="92" y="10"/>
                      <a:pt x="71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3" name="Google Shape;2533;p32"/>
              <p:cNvSpPr/>
              <p:nvPr/>
            </p:nvSpPr>
            <p:spPr>
              <a:xfrm>
                <a:off x="2448762" y="7524014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1"/>
                    </a:moveTo>
                    <a:cubicBezTo>
                      <a:pt x="118" y="1"/>
                      <a:pt x="92" y="10"/>
                      <a:pt x="71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3"/>
                    </a:cubicBezTo>
                    <a:cubicBezTo>
                      <a:pt x="254" y="46"/>
                      <a:pt x="200" y="1"/>
                      <a:pt x="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4" name="Google Shape;2534;p32"/>
              <p:cNvSpPr/>
              <p:nvPr/>
            </p:nvSpPr>
            <p:spPr>
              <a:xfrm>
                <a:off x="2281224" y="7604376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7" y="1"/>
                      <a:pt x="91" y="10"/>
                      <a:pt x="69" y="31"/>
                    </a:cubicBezTo>
                    <a:cubicBezTo>
                      <a:pt x="1" y="98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0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5" name="Google Shape;2535;p32"/>
              <p:cNvSpPr/>
              <p:nvPr/>
            </p:nvSpPr>
            <p:spPr>
              <a:xfrm>
                <a:off x="2364993" y="7604376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8" y="1"/>
                      <a:pt x="91" y="10"/>
                      <a:pt x="70" y="31"/>
                    </a:cubicBezTo>
                    <a:cubicBezTo>
                      <a:pt x="1" y="98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1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6" name="Google Shape;2536;p32"/>
              <p:cNvSpPr/>
              <p:nvPr/>
            </p:nvSpPr>
            <p:spPr>
              <a:xfrm>
                <a:off x="547156" y="12708559"/>
                <a:ext cx="736717" cy="737027"/>
              </a:xfrm>
              <a:custGeom>
                <a:avLst/>
                <a:gdLst/>
                <a:ahLst/>
                <a:cxnLst/>
                <a:rect l="l" t="t" r="r" b="b"/>
                <a:pathLst>
                  <a:path w="4758" h="4760" extrusionOk="0">
                    <a:moveTo>
                      <a:pt x="1" y="1"/>
                    </a:moveTo>
                    <a:lnTo>
                      <a:pt x="2379" y="4759"/>
                    </a:lnTo>
                    <a:lnTo>
                      <a:pt x="47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7" name="Google Shape;2537;p32"/>
              <p:cNvSpPr/>
              <p:nvPr/>
            </p:nvSpPr>
            <p:spPr>
              <a:xfrm>
                <a:off x="2448762" y="7604376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8" y="1"/>
                      <a:pt x="91" y="10"/>
                      <a:pt x="70" y="31"/>
                    </a:cubicBezTo>
                    <a:cubicBezTo>
                      <a:pt x="1" y="98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1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8" name="Google Shape;2538;p32"/>
              <p:cNvSpPr/>
              <p:nvPr/>
            </p:nvSpPr>
            <p:spPr>
              <a:xfrm>
                <a:off x="2281224" y="7684894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7" y="0"/>
                      <a:pt x="91" y="10"/>
                      <a:pt x="69" y="31"/>
                    </a:cubicBezTo>
                    <a:cubicBezTo>
                      <a:pt x="1" y="96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2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9" name="Google Shape;2539;p32"/>
              <p:cNvSpPr/>
              <p:nvPr/>
            </p:nvSpPr>
            <p:spPr>
              <a:xfrm>
                <a:off x="2364993" y="7684894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8" y="0"/>
                      <a:pt x="91" y="10"/>
                      <a:pt x="70" y="31"/>
                    </a:cubicBezTo>
                    <a:cubicBezTo>
                      <a:pt x="1" y="96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2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0" name="Google Shape;2540;p32"/>
              <p:cNvSpPr/>
              <p:nvPr/>
            </p:nvSpPr>
            <p:spPr>
              <a:xfrm>
                <a:off x="2448762" y="7684894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8" y="0"/>
                      <a:pt x="91" y="10"/>
                      <a:pt x="70" y="31"/>
                    </a:cubicBezTo>
                    <a:cubicBezTo>
                      <a:pt x="1" y="96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2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1" name="Google Shape;2541;p32"/>
              <p:cNvSpPr/>
              <p:nvPr/>
            </p:nvSpPr>
            <p:spPr>
              <a:xfrm>
                <a:off x="2286953" y="7766650"/>
                <a:ext cx="33290" cy="31897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06" extrusionOk="0">
                    <a:moveTo>
                      <a:pt x="108" y="1"/>
                    </a:moveTo>
                    <a:cubicBezTo>
                      <a:pt x="48" y="1"/>
                      <a:pt x="1" y="47"/>
                      <a:pt x="1" y="104"/>
                    </a:cubicBezTo>
                    <a:cubicBezTo>
                      <a:pt x="1" y="160"/>
                      <a:pt x="48" y="206"/>
                      <a:pt x="108" y="206"/>
                    </a:cubicBezTo>
                    <a:cubicBezTo>
                      <a:pt x="167" y="206"/>
                      <a:pt x="214" y="160"/>
                      <a:pt x="214" y="104"/>
                    </a:cubicBezTo>
                    <a:cubicBezTo>
                      <a:pt x="214" y="47"/>
                      <a:pt x="167" y="1"/>
                      <a:pt x="1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2" name="Google Shape;2542;p32"/>
              <p:cNvSpPr/>
              <p:nvPr/>
            </p:nvSpPr>
            <p:spPr>
              <a:xfrm>
                <a:off x="2364993" y="7765256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7" y="0"/>
                      <a:pt x="91" y="9"/>
                      <a:pt x="70" y="30"/>
                    </a:cubicBezTo>
                    <a:cubicBezTo>
                      <a:pt x="1" y="97"/>
                      <a:pt x="48" y="215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1" y="169"/>
                      <a:pt x="251" y="113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3" name="Google Shape;2543;p32"/>
              <p:cNvSpPr/>
              <p:nvPr/>
            </p:nvSpPr>
            <p:spPr>
              <a:xfrm>
                <a:off x="1420770" y="7510078"/>
                <a:ext cx="757310" cy="303946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1963" extrusionOk="0">
                    <a:moveTo>
                      <a:pt x="0" y="0"/>
                    </a:moveTo>
                    <a:lnTo>
                      <a:pt x="0" y="1963"/>
                    </a:lnTo>
                    <a:lnTo>
                      <a:pt x="4891" y="1963"/>
                    </a:lnTo>
                    <a:lnTo>
                      <a:pt x="48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4" name="Google Shape;2544;p32"/>
              <p:cNvSpPr/>
              <p:nvPr/>
            </p:nvSpPr>
            <p:spPr>
              <a:xfrm>
                <a:off x="1835436" y="7571395"/>
                <a:ext cx="37471" cy="18038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65" extrusionOk="0">
                    <a:moveTo>
                      <a:pt x="1" y="1"/>
                    </a:moveTo>
                    <a:lnTo>
                      <a:pt x="1" y="1164"/>
                    </a:lnTo>
                    <a:lnTo>
                      <a:pt x="241" y="1164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5" name="Google Shape;2545;p32"/>
              <p:cNvSpPr/>
              <p:nvPr/>
            </p:nvSpPr>
            <p:spPr>
              <a:xfrm>
                <a:off x="1967360" y="7571395"/>
                <a:ext cx="37161" cy="180386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165" extrusionOk="0">
                    <a:moveTo>
                      <a:pt x="1" y="1"/>
                    </a:moveTo>
                    <a:lnTo>
                      <a:pt x="1" y="1164"/>
                    </a:lnTo>
                    <a:lnTo>
                      <a:pt x="240" y="1164"/>
                    </a:lnTo>
                    <a:lnTo>
                      <a:pt x="2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6" name="Google Shape;2546;p32"/>
              <p:cNvSpPr/>
              <p:nvPr/>
            </p:nvSpPr>
            <p:spPr>
              <a:xfrm>
                <a:off x="2098975" y="7571395"/>
                <a:ext cx="37471" cy="18038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65" extrusionOk="0">
                    <a:moveTo>
                      <a:pt x="1" y="1"/>
                    </a:moveTo>
                    <a:lnTo>
                      <a:pt x="1" y="1164"/>
                    </a:lnTo>
                    <a:lnTo>
                      <a:pt x="241" y="1164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7" name="Google Shape;2547;p32"/>
              <p:cNvSpPr/>
              <p:nvPr/>
            </p:nvSpPr>
            <p:spPr>
              <a:xfrm>
                <a:off x="1184018" y="8027093"/>
                <a:ext cx="1676116" cy="519480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3355" extrusionOk="0">
                    <a:moveTo>
                      <a:pt x="261" y="1"/>
                    </a:moveTo>
                    <a:cubicBezTo>
                      <a:pt x="118" y="1"/>
                      <a:pt x="1" y="117"/>
                      <a:pt x="1" y="261"/>
                    </a:cubicBezTo>
                    <a:lnTo>
                      <a:pt x="1" y="3094"/>
                    </a:lnTo>
                    <a:cubicBezTo>
                      <a:pt x="1" y="3238"/>
                      <a:pt x="118" y="3355"/>
                      <a:pt x="261" y="3355"/>
                    </a:cubicBezTo>
                    <a:lnTo>
                      <a:pt x="10564" y="3355"/>
                    </a:lnTo>
                    <a:cubicBezTo>
                      <a:pt x="10707" y="3355"/>
                      <a:pt x="10824" y="3238"/>
                      <a:pt x="10824" y="3094"/>
                    </a:cubicBezTo>
                    <a:lnTo>
                      <a:pt x="10824" y="261"/>
                    </a:lnTo>
                    <a:cubicBezTo>
                      <a:pt x="10824" y="117"/>
                      <a:pt x="10707" y="1"/>
                      <a:pt x="10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8" name="Google Shape;2548;p32"/>
              <p:cNvSpPr/>
              <p:nvPr/>
            </p:nvSpPr>
            <p:spPr>
              <a:xfrm>
                <a:off x="1211735" y="8054809"/>
                <a:ext cx="1620684" cy="464048"/>
              </a:xfrm>
              <a:custGeom>
                <a:avLst/>
                <a:gdLst/>
                <a:ahLst/>
                <a:cxnLst/>
                <a:rect l="l" t="t" r="r" b="b"/>
                <a:pathLst>
                  <a:path w="10467" h="2997" extrusionOk="0">
                    <a:moveTo>
                      <a:pt x="261" y="1"/>
                    </a:moveTo>
                    <a:cubicBezTo>
                      <a:pt x="118" y="1"/>
                      <a:pt x="1" y="118"/>
                      <a:pt x="2" y="261"/>
                    </a:cubicBezTo>
                    <a:lnTo>
                      <a:pt x="2" y="2736"/>
                    </a:lnTo>
                    <a:cubicBezTo>
                      <a:pt x="1" y="2880"/>
                      <a:pt x="118" y="2997"/>
                      <a:pt x="261" y="2997"/>
                    </a:cubicBezTo>
                    <a:lnTo>
                      <a:pt x="10206" y="2997"/>
                    </a:lnTo>
                    <a:cubicBezTo>
                      <a:pt x="10349" y="2997"/>
                      <a:pt x="10466" y="2880"/>
                      <a:pt x="10466" y="2736"/>
                    </a:cubicBezTo>
                    <a:lnTo>
                      <a:pt x="10466" y="261"/>
                    </a:lnTo>
                    <a:cubicBezTo>
                      <a:pt x="10466" y="118"/>
                      <a:pt x="10349" y="1"/>
                      <a:pt x="10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9" name="Google Shape;2549;p32"/>
              <p:cNvSpPr/>
              <p:nvPr/>
            </p:nvSpPr>
            <p:spPr>
              <a:xfrm>
                <a:off x="2239107" y="8096307"/>
                <a:ext cx="296514" cy="380900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2460" extrusionOk="0">
                    <a:moveTo>
                      <a:pt x="188" y="0"/>
                    </a:moveTo>
                    <a:cubicBezTo>
                      <a:pt x="85" y="2"/>
                      <a:pt x="1" y="85"/>
                      <a:pt x="1" y="189"/>
                    </a:cubicBezTo>
                    <a:lnTo>
                      <a:pt x="1" y="2274"/>
                    </a:lnTo>
                    <a:cubicBezTo>
                      <a:pt x="1" y="2376"/>
                      <a:pt x="84" y="2460"/>
                      <a:pt x="186" y="2460"/>
                    </a:cubicBezTo>
                    <a:cubicBezTo>
                      <a:pt x="186" y="2460"/>
                      <a:pt x="187" y="2460"/>
                      <a:pt x="188" y="2460"/>
                    </a:cubicBezTo>
                    <a:lnTo>
                      <a:pt x="1727" y="2460"/>
                    </a:lnTo>
                    <a:cubicBezTo>
                      <a:pt x="1728" y="2460"/>
                      <a:pt x="1729" y="2460"/>
                      <a:pt x="1730" y="2460"/>
                    </a:cubicBezTo>
                    <a:cubicBezTo>
                      <a:pt x="1832" y="2460"/>
                      <a:pt x="1915" y="2376"/>
                      <a:pt x="1915" y="2274"/>
                    </a:cubicBezTo>
                    <a:lnTo>
                      <a:pt x="1915" y="189"/>
                    </a:lnTo>
                    <a:cubicBezTo>
                      <a:pt x="1915" y="85"/>
                      <a:pt x="1830" y="2"/>
                      <a:pt x="1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0" name="Google Shape;2550;p32"/>
              <p:cNvSpPr/>
              <p:nvPr/>
            </p:nvSpPr>
            <p:spPr>
              <a:xfrm>
                <a:off x="2259546" y="8118449"/>
                <a:ext cx="255482" cy="336926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2176" extrusionOk="0">
                    <a:moveTo>
                      <a:pt x="0" y="1"/>
                    </a:moveTo>
                    <a:lnTo>
                      <a:pt x="0" y="2175"/>
                    </a:lnTo>
                    <a:lnTo>
                      <a:pt x="1650" y="2175"/>
                    </a:lnTo>
                    <a:lnTo>
                      <a:pt x="16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1" name="Google Shape;2551;p32"/>
              <p:cNvSpPr/>
              <p:nvPr/>
            </p:nvSpPr>
            <p:spPr>
              <a:xfrm>
                <a:off x="2281224" y="8148798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8" y="1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0" y="170"/>
                      <a:pt x="251" y="114"/>
                    </a:cubicBezTo>
                    <a:cubicBezTo>
                      <a:pt x="254" y="47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2" name="Google Shape;2552;p32"/>
              <p:cNvSpPr/>
              <p:nvPr/>
            </p:nvSpPr>
            <p:spPr>
              <a:xfrm>
                <a:off x="2364993" y="8148798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1"/>
                    </a:moveTo>
                    <a:cubicBezTo>
                      <a:pt x="118" y="1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0" y="170"/>
                      <a:pt x="251" y="114"/>
                    </a:cubicBezTo>
                    <a:cubicBezTo>
                      <a:pt x="254" y="47"/>
                      <a:pt x="200" y="1"/>
                      <a:pt x="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3" name="Google Shape;2553;p32"/>
              <p:cNvSpPr/>
              <p:nvPr/>
            </p:nvSpPr>
            <p:spPr>
              <a:xfrm>
                <a:off x="2448762" y="8148798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1"/>
                    </a:moveTo>
                    <a:cubicBezTo>
                      <a:pt x="118" y="1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0" y="170"/>
                      <a:pt x="251" y="114"/>
                    </a:cubicBezTo>
                    <a:cubicBezTo>
                      <a:pt x="254" y="47"/>
                      <a:pt x="200" y="1"/>
                      <a:pt x="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4" name="Google Shape;2554;p32"/>
              <p:cNvSpPr/>
              <p:nvPr/>
            </p:nvSpPr>
            <p:spPr>
              <a:xfrm>
                <a:off x="2281224" y="8229315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7" y="0"/>
                      <a:pt x="91" y="10"/>
                      <a:pt x="69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2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5" name="Google Shape;2555;p32"/>
              <p:cNvSpPr/>
              <p:nvPr/>
            </p:nvSpPr>
            <p:spPr>
              <a:xfrm>
                <a:off x="2364993" y="8229315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8" y="0"/>
                      <a:pt x="91" y="10"/>
                      <a:pt x="70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2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6" name="Google Shape;2556;p32"/>
              <p:cNvSpPr/>
              <p:nvPr/>
            </p:nvSpPr>
            <p:spPr>
              <a:xfrm>
                <a:off x="2448762" y="8229315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8" y="0"/>
                      <a:pt x="91" y="10"/>
                      <a:pt x="70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2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7" name="Google Shape;2557;p32"/>
              <p:cNvSpPr/>
              <p:nvPr/>
            </p:nvSpPr>
            <p:spPr>
              <a:xfrm>
                <a:off x="2281224" y="8309678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1"/>
                    </a:moveTo>
                    <a:cubicBezTo>
                      <a:pt x="118" y="1"/>
                      <a:pt x="91" y="10"/>
                      <a:pt x="69" y="31"/>
                    </a:cubicBezTo>
                    <a:cubicBezTo>
                      <a:pt x="1" y="97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6" y="216"/>
                    </a:cubicBezTo>
                    <a:cubicBezTo>
                      <a:pt x="204" y="216"/>
                      <a:pt x="250" y="169"/>
                      <a:pt x="251" y="113"/>
                    </a:cubicBezTo>
                    <a:cubicBezTo>
                      <a:pt x="254" y="46"/>
                      <a:pt x="200" y="1"/>
                      <a:pt x="1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8" name="Google Shape;2558;p32"/>
              <p:cNvSpPr/>
              <p:nvPr/>
            </p:nvSpPr>
            <p:spPr>
              <a:xfrm>
                <a:off x="2364993" y="8309678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1"/>
                    </a:moveTo>
                    <a:cubicBezTo>
                      <a:pt x="118" y="1"/>
                      <a:pt x="91" y="10"/>
                      <a:pt x="70" y="31"/>
                    </a:cubicBezTo>
                    <a:cubicBezTo>
                      <a:pt x="1" y="97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0" y="171"/>
                      <a:pt x="251" y="113"/>
                    </a:cubicBezTo>
                    <a:cubicBezTo>
                      <a:pt x="254" y="46"/>
                      <a:pt x="201" y="1"/>
                      <a:pt x="1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9" name="Google Shape;2559;p32"/>
              <p:cNvSpPr/>
              <p:nvPr/>
            </p:nvSpPr>
            <p:spPr>
              <a:xfrm>
                <a:off x="2448762" y="8309678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1"/>
                    </a:moveTo>
                    <a:cubicBezTo>
                      <a:pt x="118" y="1"/>
                      <a:pt x="92" y="10"/>
                      <a:pt x="70" y="31"/>
                    </a:cubicBezTo>
                    <a:cubicBezTo>
                      <a:pt x="1" y="97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0" y="171"/>
                      <a:pt x="251" y="113"/>
                    </a:cubicBezTo>
                    <a:cubicBezTo>
                      <a:pt x="254" y="46"/>
                      <a:pt x="201" y="1"/>
                      <a:pt x="1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0" name="Google Shape;2560;p32"/>
              <p:cNvSpPr/>
              <p:nvPr/>
            </p:nvSpPr>
            <p:spPr>
              <a:xfrm>
                <a:off x="2281224" y="8390040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7" y="0"/>
                      <a:pt x="91" y="9"/>
                      <a:pt x="69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3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1" name="Google Shape;2561;p32"/>
              <p:cNvSpPr/>
              <p:nvPr/>
            </p:nvSpPr>
            <p:spPr>
              <a:xfrm>
                <a:off x="2364993" y="8390040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7" y="0"/>
                      <a:pt x="91" y="9"/>
                      <a:pt x="70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1" y="170"/>
                      <a:pt x="251" y="113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2" name="Google Shape;2562;p32"/>
              <p:cNvSpPr/>
              <p:nvPr/>
            </p:nvSpPr>
            <p:spPr>
              <a:xfrm>
                <a:off x="1420770" y="8134862"/>
                <a:ext cx="757310" cy="304101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1964" extrusionOk="0">
                    <a:moveTo>
                      <a:pt x="0" y="1"/>
                    </a:moveTo>
                    <a:lnTo>
                      <a:pt x="0" y="1963"/>
                    </a:lnTo>
                    <a:lnTo>
                      <a:pt x="4891" y="1963"/>
                    </a:lnTo>
                    <a:lnTo>
                      <a:pt x="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3" name="Google Shape;2563;p32"/>
              <p:cNvSpPr/>
              <p:nvPr/>
            </p:nvSpPr>
            <p:spPr>
              <a:xfrm>
                <a:off x="1835436" y="8196334"/>
                <a:ext cx="37471" cy="180231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64" extrusionOk="0">
                    <a:moveTo>
                      <a:pt x="1" y="0"/>
                    </a:moveTo>
                    <a:lnTo>
                      <a:pt x="1" y="1164"/>
                    </a:lnTo>
                    <a:lnTo>
                      <a:pt x="241" y="1164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4" name="Google Shape;2564;p32"/>
              <p:cNvSpPr/>
              <p:nvPr/>
            </p:nvSpPr>
            <p:spPr>
              <a:xfrm>
                <a:off x="1967360" y="8196334"/>
                <a:ext cx="37161" cy="180231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164" extrusionOk="0">
                    <a:moveTo>
                      <a:pt x="1" y="0"/>
                    </a:moveTo>
                    <a:lnTo>
                      <a:pt x="1" y="1164"/>
                    </a:lnTo>
                    <a:lnTo>
                      <a:pt x="240" y="1164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5" name="Google Shape;2565;p32"/>
              <p:cNvSpPr/>
              <p:nvPr/>
            </p:nvSpPr>
            <p:spPr>
              <a:xfrm>
                <a:off x="2098975" y="8196334"/>
                <a:ext cx="37471" cy="180231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64" extrusionOk="0">
                    <a:moveTo>
                      <a:pt x="1" y="0"/>
                    </a:moveTo>
                    <a:lnTo>
                      <a:pt x="1" y="1164"/>
                    </a:lnTo>
                    <a:lnTo>
                      <a:pt x="241" y="1164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6" name="Google Shape;2566;p32"/>
              <p:cNvSpPr/>
              <p:nvPr/>
            </p:nvSpPr>
            <p:spPr>
              <a:xfrm>
                <a:off x="1184018" y="8652031"/>
                <a:ext cx="1676116" cy="519480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3355" extrusionOk="0">
                    <a:moveTo>
                      <a:pt x="261" y="0"/>
                    </a:moveTo>
                    <a:cubicBezTo>
                      <a:pt x="118" y="0"/>
                      <a:pt x="1" y="116"/>
                      <a:pt x="1" y="261"/>
                    </a:cubicBezTo>
                    <a:lnTo>
                      <a:pt x="1" y="3094"/>
                    </a:lnTo>
                    <a:cubicBezTo>
                      <a:pt x="1" y="3237"/>
                      <a:pt x="118" y="3354"/>
                      <a:pt x="261" y="3354"/>
                    </a:cubicBezTo>
                    <a:lnTo>
                      <a:pt x="10564" y="3354"/>
                    </a:lnTo>
                    <a:cubicBezTo>
                      <a:pt x="10707" y="3354"/>
                      <a:pt x="10824" y="3237"/>
                      <a:pt x="10824" y="3094"/>
                    </a:cubicBezTo>
                    <a:lnTo>
                      <a:pt x="10824" y="261"/>
                    </a:lnTo>
                    <a:cubicBezTo>
                      <a:pt x="10824" y="116"/>
                      <a:pt x="10707" y="0"/>
                      <a:pt x="10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7" name="Google Shape;2567;p32"/>
              <p:cNvSpPr/>
              <p:nvPr/>
            </p:nvSpPr>
            <p:spPr>
              <a:xfrm>
                <a:off x="1211735" y="8679748"/>
                <a:ext cx="1620684" cy="464048"/>
              </a:xfrm>
              <a:custGeom>
                <a:avLst/>
                <a:gdLst/>
                <a:ahLst/>
                <a:cxnLst/>
                <a:rect l="l" t="t" r="r" b="b"/>
                <a:pathLst>
                  <a:path w="10467" h="2997" extrusionOk="0">
                    <a:moveTo>
                      <a:pt x="261" y="0"/>
                    </a:moveTo>
                    <a:cubicBezTo>
                      <a:pt x="118" y="0"/>
                      <a:pt x="1" y="116"/>
                      <a:pt x="2" y="261"/>
                    </a:cubicBezTo>
                    <a:lnTo>
                      <a:pt x="2" y="2735"/>
                    </a:lnTo>
                    <a:cubicBezTo>
                      <a:pt x="1" y="2879"/>
                      <a:pt x="118" y="2996"/>
                      <a:pt x="261" y="2996"/>
                    </a:cubicBezTo>
                    <a:lnTo>
                      <a:pt x="10206" y="2996"/>
                    </a:lnTo>
                    <a:cubicBezTo>
                      <a:pt x="10349" y="2996"/>
                      <a:pt x="10466" y="2879"/>
                      <a:pt x="10466" y="2735"/>
                    </a:cubicBezTo>
                    <a:lnTo>
                      <a:pt x="10466" y="261"/>
                    </a:lnTo>
                    <a:cubicBezTo>
                      <a:pt x="10466" y="118"/>
                      <a:pt x="10349" y="0"/>
                      <a:pt x="10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8" name="Google Shape;2568;p32"/>
              <p:cNvSpPr/>
              <p:nvPr/>
            </p:nvSpPr>
            <p:spPr>
              <a:xfrm>
                <a:off x="2239107" y="8721091"/>
                <a:ext cx="296514" cy="381055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2461" extrusionOk="0">
                    <a:moveTo>
                      <a:pt x="188" y="1"/>
                    </a:moveTo>
                    <a:cubicBezTo>
                      <a:pt x="85" y="1"/>
                      <a:pt x="1" y="85"/>
                      <a:pt x="1" y="190"/>
                    </a:cubicBezTo>
                    <a:lnTo>
                      <a:pt x="1" y="2274"/>
                    </a:lnTo>
                    <a:cubicBezTo>
                      <a:pt x="1" y="2377"/>
                      <a:pt x="85" y="2460"/>
                      <a:pt x="188" y="2460"/>
                    </a:cubicBezTo>
                    <a:lnTo>
                      <a:pt x="1727" y="2460"/>
                    </a:lnTo>
                    <a:cubicBezTo>
                      <a:pt x="1830" y="2460"/>
                      <a:pt x="1915" y="2377"/>
                      <a:pt x="1915" y="2274"/>
                    </a:cubicBezTo>
                    <a:lnTo>
                      <a:pt x="1915" y="190"/>
                    </a:lnTo>
                    <a:cubicBezTo>
                      <a:pt x="1915" y="85"/>
                      <a:pt x="1830" y="1"/>
                      <a:pt x="17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9" name="Google Shape;2569;p32"/>
              <p:cNvSpPr/>
              <p:nvPr/>
            </p:nvSpPr>
            <p:spPr>
              <a:xfrm>
                <a:off x="2259546" y="8743388"/>
                <a:ext cx="255482" cy="336772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2175" extrusionOk="0">
                    <a:moveTo>
                      <a:pt x="0" y="0"/>
                    </a:moveTo>
                    <a:lnTo>
                      <a:pt x="0" y="2175"/>
                    </a:lnTo>
                    <a:lnTo>
                      <a:pt x="1650" y="2175"/>
                    </a:lnTo>
                    <a:lnTo>
                      <a:pt x="16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0" name="Google Shape;2570;p32"/>
              <p:cNvSpPr/>
              <p:nvPr/>
            </p:nvSpPr>
            <p:spPr>
              <a:xfrm>
                <a:off x="2281224" y="8773737"/>
                <a:ext cx="39484" cy="3329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5" extrusionOk="0">
                    <a:moveTo>
                      <a:pt x="143" y="0"/>
                    </a:moveTo>
                    <a:cubicBezTo>
                      <a:pt x="118" y="0"/>
                      <a:pt x="92" y="9"/>
                      <a:pt x="71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3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1" name="Google Shape;2571;p32"/>
              <p:cNvSpPr/>
              <p:nvPr/>
            </p:nvSpPr>
            <p:spPr>
              <a:xfrm>
                <a:off x="2364993" y="8773737"/>
                <a:ext cx="39484" cy="3329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5" extrusionOk="0">
                    <a:moveTo>
                      <a:pt x="144" y="0"/>
                    </a:moveTo>
                    <a:cubicBezTo>
                      <a:pt x="118" y="0"/>
                      <a:pt x="92" y="9"/>
                      <a:pt x="71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3"/>
                    </a:cubicBezTo>
                    <a:cubicBezTo>
                      <a:pt x="254" y="46"/>
                      <a:pt x="200" y="0"/>
                      <a:pt x="1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2" name="Google Shape;2572;p32"/>
              <p:cNvSpPr/>
              <p:nvPr/>
            </p:nvSpPr>
            <p:spPr>
              <a:xfrm>
                <a:off x="2448762" y="8773737"/>
                <a:ext cx="39484" cy="3329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5" extrusionOk="0">
                    <a:moveTo>
                      <a:pt x="144" y="0"/>
                    </a:moveTo>
                    <a:cubicBezTo>
                      <a:pt x="118" y="0"/>
                      <a:pt x="92" y="9"/>
                      <a:pt x="71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3"/>
                    </a:cubicBezTo>
                    <a:cubicBezTo>
                      <a:pt x="254" y="46"/>
                      <a:pt x="200" y="0"/>
                      <a:pt x="1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3" name="Google Shape;2573;p32"/>
              <p:cNvSpPr/>
              <p:nvPr/>
            </p:nvSpPr>
            <p:spPr>
              <a:xfrm>
                <a:off x="2281224" y="8854099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7" y="1"/>
                      <a:pt x="91" y="10"/>
                      <a:pt x="69" y="31"/>
                    </a:cubicBezTo>
                    <a:cubicBezTo>
                      <a:pt x="1" y="98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0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4" name="Google Shape;2574;p32"/>
              <p:cNvSpPr/>
              <p:nvPr/>
            </p:nvSpPr>
            <p:spPr>
              <a:xfrm>
                <a:off x="2364993" y="8854099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8" y="1"/>
                      <a:pt x="91" y="10"/>
                      <a:pt x="70" y="31"/>
                    </a:cubicBezTo>
                    <a:cubicBezTo>
                      <a:pt x="1" y="98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1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5" name="Google Shape;2575;p32"/>
              <p:cNvSpPr/>
              <p:nvPr/>
            </p:nvSpPr>
            <p:spPr>
              <a:xfrm>
                <a:off x="2448762" y="8854099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8" y="1"/>
                      <a:pt x="91" y="10"/>
                      <a:pt x="70" y="31"/>
                    </a:cubicBezTo>
                    <a:cubicBezTo>
                      <a:pt x="1" y="98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1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6" name="Google Shape;2576;p32"/>
              <p:cNvSpPr/>
              <p:nvPr/>
            </p:nvSpPr>
            <p:spPr>
              <a:xfrm>
                <a:off x="2281224" y="8934462"/>
                <a:ext cx="39484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7" extrusionOk="0">
                    <a:moveTo>
                      <a:pt x="143" y="1"/>
                    </a:moveTo>
                    <a:cubicBezTo>
                      <a:pt x="118" y="1"/>
                      <a:pt x="92" y="10"/>
                      <a:pt x="71" y="30"/>
                    </a:cubicBezTo>
                    <a:cubicBezTo>
                      <a:pt x="1" y="97"/>
                      <a:pt x="48" y="215"/>
                      <a:pt x="144" y="216"/>
                    </a:cubicBezTo>
                    <a:cubicBezTo>
                      <a:pt x="203" y="216"/>
                      <a:pt x="250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7" name="Google Shape;2577;p32"/>
              <p:cNvSpPr/>
              <p:nvPr/>
            </p:nvSpPr>
            <p:spPr>
              <a:xfrm>
                <a:off x="2364993" y="8934462"/>
                <a:ext cx="39484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7" extrusionOk="0">
                    <a:moveTo>
                      <a:pt x="143" y="1"/>
                    </a:moveTo>
                    <a:cubicBezTo>
                      <a:pt x="118" y="1"/>
                      <a:pt x="92" y="10"/>
                      <a:pt x="71" y="30"/>
                    </a:cubicBezTo>
                    <a:cubicBezTo>
                      <a:pt x="1" y="97"/>
                      <a:pt x="48" y="215"/>
                      <a:pt x="144" y="216"/>
                    </a:cubicBezTo>
                    <a:cubicBezTo>
                      <a:pt x="203" y="216"/>
                      <a:pt x="250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8" name="Google Shape;2578;p32"/>
              <p:cNvSpPr/>
              <p:nvPr/>
            </p:nvSpPr>
            <p:spPr>
              <a:xfrm>
                <a:off x="2448762" y="8934462"/>
                <a:ext cx="39484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7" extrusionOk="0">
                    <a:moveTo>
                      <a:pt x="144" y="1"/>
                    </a:moveTo>
                    <a:cubicBezTo>
                      <a:pt x="118" y="1"/>
                      <a:pt x="92" y="10"/>
                      <a:pt x="71" y="30"/>
                    </a:cubicBezTo>
                    <a:cubicBezTo>
                      <a:pt x="1" y="97"/>
                      <a:pt x="48" y="215"/>
                      <a:pt x="144" y="216"/>
                    </a:cubicBezTo>
                    <a:cubicBezTo>
                      <a:pt x="203" y="216"/>
                      <a:pt x="250" y="170"/>
                      <a:pt x="251" y="113"/>
                    </a:cubicBezTo>
                    <a:cubicBezTo>
                      <a:pt x="254" y="46"/>
                      <a:pt x="200" y="1"/>
                      <a:pt x="1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9" name="Google Shape;2579;p32"/>
              <p:cNvSpPr/>
              <p:nvPr/>
            </p:nvSpPr>
            <p:spPr>
              <a:xfrm>
                <a:off x="2286953" y="9016373"/>
                <a:ext cx="33290" cy="31897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06" extrusionOk="0">
                    <a:moveTo>
                      <a:pt x="108" y="1"/>
                    </a:moveTo>
                    <a:cubicBezTo>
                      <a:pt x="48" y="1"/>
                      <a:pt x="1" y="47"/>
                      <a:pt x="1" y="102"/>
                    </a:cubicBezTo>
                    <a:cubicBezTo>
                      <a:pt x="1" y="160"/>
                      <a:pt x="48" y="205"/>
                      <a:pt x="108" y="205"/>
                    </a:cubicBezTo>
                    <a:cubicBezTo>
                      <a:pt x="167" y="205"/>
                      <a:pt x="214" y="160"/>
                      <a:pt x="214" y="102"/>
                    </a:cubicBezTo>
                    <a:cubicBezTo>
                      <a:pt x="214" y="47"/>
                      <a:pt x="167" y="1"/>
                      <a:pt x="1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0" name="Google Shape;2580;p32"/>
              <p:cNvSpPr/>
              <p:nvPr/>
            </p:nvSpPr>
            <p:spPr>
              <a:xfrm>
                <a:off x="2364993" y="9014824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7" y="1"/>
                      <a:pt x="91" y="10"/>
                      <a:pt x="70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1" y="170"/>
                      <a:pt x="251" y="114"/>
                    </a:cubicBezTo>
                    <a:cubicBezTo>
                      <a:pt x="254" y="47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1" name="Google Shape;2581;p32"/>
              <p:cNvSpPr/>
              <p:nvPr/>
            </p:nvSpPr>
            <p:spPr>
              <a:xfrm>
                <a:off x="1420770" y="8759801"/>
                <a:ext cx="757310" cy="303946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1963" extrusionOk="0">
                    <a:moveTo>
                      <a:pt x="0" y="0"/>
                    </a:moveTo>
                    <a:lnTo>
                      <a:pt x="0" y="1963"/>
                    </a:lnTo>
                    <a:lnTo>
                      <a:pt x="4891" y="1963"/>
                    </a:lnTo>
                    <a:lnTo>
                      <a:pt x="48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2" name="Google Shape;2582;p32"/>
              <p:cNvSpPr/>
              <p:nvPr/>
            </p:nvSpPr>
            <p:spPr>
              <a:xfrm>
                <a:off x="1835436" y="8821118"/>
                <a:ext cx="37471" cy="18038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65" extrusionOk="0">
                    <a:moveTo>
                      <a:pt x="1" y="1"/>
                    </a:moveTo>
                    <a:lnTo>
                      <a:pt x="1" y="1164"/>
                    </a:lnTo>
                    <a:lnTo>
                      <a:pt x="241" y="1164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3" name="Google Shape;2583;p32"/>
              <p:cNvSpPr/>
              <p:nvPr/>
            </p:nvSpPr>
            <p:spPr>
              <a:xfrm>
                <a:off x="1967360" y="8821118"/>
                <a:ext cx="37161" cy="180386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165" extrusionOk="0">
                    <a:moveTo>
                      <a:pt x="1" y="1"/>
                    </a:moveTo>
                    <a:lnTo>
                      <a:pt x="1" y="1164"/>
                    </a:lnTo>
                    <a:lnTo>
                      <a:pt x="240" y="1164"/>
                    </a:lnTo>
                    <a:lnTo>
                      <a:pt x="2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4" name="Google Shape;2584;p32"/>
              <p:cNvSpPr/>
              <p:nvPr/>
            </p:nvSpPr>
            <p:spPr>
              <a:xfrm>
                <a:off x="2098975" y="8821118"/>
                <a:ext cx="37471" cy="18038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65" extrusionOk="0">
                    <a:moveTo>
                      <a:pt x="1" y="1"/>
                    </a:moveTo>
                    <a:lnTo>
                      <a:pt x="1" y="1164"/>
                    </a:lnTo>
                    <a:lnTo>
                      <a:pt x="241" y="1164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5" name="Google Shape;2585;p32"/>
              <p:cNvSpPr/>
              <p:nvPr/>
            </p:nvSpPr>
            <p:spPr>
              <a:xfrm>
                <a:off x="1184018" y="9276815"/>
                <a:ext cx="1676116" cy="519480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3355" extrusionOk="0">
                    <a:moveTo>
                      <a:pt x="261" y="1"/>
                    </a:moveTo>
                    <a:cubicBezTo>
                      <a:pt x="117" y="1"/>
                      <a:pt x="1" y="117"/>
                      <a:pt x="1" y="261"/>
                    </a:cubicBezTo>
                    <a:lnTo>
                      <a:pt x="1" y="3094"/>
                    </a:lnTo>
                    <a:cubicBezTo>
                      <a:pt x="1" y="3238"/>
                      <a:pt x="117" y="3355"/>
                      <a:pt x="261" y="3355"/>
                    </a:cubicBezTo>
                    <a:lnTo>
                      <a:pt x="10564" y="3355"/>
                    </a:lnTo>
                    <a:cubicBezTo>
                      <a:pt x="10708" y="3355"/>
                      <a:pt x="10824" y="3238"/>
                      <a:pt x="10824" y="3094"/>
                    </a:cubicBezTo>
                    <a:lnTo>
                      <a:pt x="10824" y="261"/>
                    </a:lnTo>
                    <a:cubicBezTo>
                      <a:pt x="10824" y="117"/>
                      <a:pt x="10708" y="1"/>
                      <a:pt x="10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6" name="Google Shape;2586;p32"/>
              <p:cNvSpPr/>
              <p:nvPr/>
            </p:nvSpPr>
            <p:spPr>
              <a:xfrm>
                <a:off x="1211735" y="9304532"/>
                <a:ext cx="1620684" cy="464048"/>
              </a:xfrm>
              <a:custGeom>
                <a:avLst/>
                <a:gdLst/>
                <a:ahLst/>
                <a:cxnLst/>
                <a:rect l="l" t="t" r="r" b="b"/>
                <a:pathLst>
                  <a:path w="10467" h="2997" extrusionOk="0">
                    <a:moveTo>
                      <a:pt x="261" y="1"/>
                    </a:moveTo>
                    <a:cubicBezTo>
                      <a:pt x="118" y="1"/>
                      <a:pt x="1" y="117"/>
                      <a:pt x="2" y="261"/>
                    </a:cubicBezTo>
                    <a:lnTo>
                      <a:pt x="2" y="2735"/>
                    </a:lnTo>
                    <a:cubicBezTo>
                      <a:pt x="1" y="2880"/>
                      <a:pt x="118" y="2996"/>
                      <a:pt x="261" y="2997"/>
                    </a:cubicBezTo>
                    <a:lnTo>
                      <a:pt x="10206" y="2997"/>
                    </a:lnTo>
                    <a:cubicBezTo>
                      <a:pt x="10349" y="2996"/>
                      <a:pt x="10466" y="2880"/>
                      <a:pt x="10466" y="2735"/>
                    </a:cubicBezTo>
                    <a:lnTo>
                      <a:pt x="10466" y="261"/>
                    </a:lnTo>
                    <a:cubicBezTo>
                      <a:pt x="10466" y="118"/>
                      <a:pt x="10349" y="1"/>
                      <a:pt x="10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7" name="Google Shape;2587;p32"/>
              <p:cNvSpPr/>
              <p:nvPr/>
            </p:nvSpPr>
            <p:spPr>
              <a:xfrm>
                <a:off x="2239107" y="9346029"/>
                <a:ext cx="296514" cy="380900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2460" extrusionOk="0">
                    <a:moveTo>
                      <a:pt x="188" y="0"/>
                    </a:moveTo>
                    <a:cubicBezTo>
                      <a:pt x="85" y="0"/>
                      <a:pt x="1" y="85"/>
                      <a:pt x="1" y="188"/>
                    </a:cubicBezTo>
                    <a:lnTo>
                      <a:pt x="1" y="2272"/>
                    </a:lnTo>
                    <a:cubicBezTo>
                      <a:pt x="1" y="2377"/>
                      <a:pt x="85" y="2460"/>
                      <a:pt x="188" y="2460"/>
                    </a:cubicBezTo>
                    <a:lnTo>
                      <a:pt x="1727" y="2460"/>
                    </a:lnTo>
                    <a:cubicBezTo>
                      <a:pt x="1830" y="2460"/>
                      <a:pt x="1915" y="2377"/>
                      <a:pt x="1915" y="2272"/>
                    </a:cubicBezTo>
                    <a:lnTo>
                      <a:pt x="1915" y="188"/>
                    </a:lnTo>
                    <a:cubicBezTo>
                      <a:pt x="1915" y="85"/>
                      <a:pt x="1830" y="0"/>
                      <a:pt x="1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8" name="Google Shape;2588;p32"/>
              <p:cNvSpPr/>
              <p:nvPr/>
            </p:nvSpPr>
            <p:spPr>
              <a:xfrm>
                <a:off x="2259546" y="9368017"/>
                <a:ext cx="255482" cy="337081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2177" extrusionOk="0">
                    <a:moveTo>
                      <a:pt x="0" y="0"/>
                    </a:moveTo>
                    <a:lnTo>
                      <a:pt x="0" y="2176"/>
                    </a:lnTo>
                    <a:lnTo>
                      <a:pt x="1650" y="2176"/>
                    </a:lnTo>
                    <a:lnTo>
                      <a:pt x="16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9" name="Google Shape;2589;p32"/>
              <p:cNvSpPr/>
              <p:nvPr/>
            </p:nvSpPr>
            <p:spPr>
              <a:xfrm>
                <a:off x="2281224" y="9398521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8" y="1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4"/>
                    </a:cubicBezTo>
                    <a:cubicBezTo>
                      <a:pt x="254" y="47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0" name="Google Shape;2590;p32"/>
              <p:cNvSpPr/>
              <p:nvPr/>
            </p:nvSpPr>
            <p:spPr>
              <a:xfrm>
                <a:off x="2364993" y="9398521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1"/>
                    </a:moveTo>
                    <a:cubicBezTo>
                      <a:pt x="118" y="1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4"/>
                    </a:cubicBezTo>
                    <a:cubicBezTo>
                      <a:pt x="254" y="47"/>
                      <a:pt x="200" y="1"/>
                      <a:pt x="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1" name="Google Shape;2591;p32"/>
              <p:cNvSpPr/>
              <p:nvPr/>
            </p:nvSpPr>
            <p:spPr>
              <a:xfrm>
                <a:off x="2448762" y="9398521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1"/>
                    </a:moveTo>
                    <a:cubicBezTo>
                      <a:pt x="118" y="1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4"/>
                    </a:cubicBezTo>
                    <a:cubicBezTo>
                      <a:pt x="254" y="47"/>
                      <a:pt x="200" y="1"/>
                      <a:pt x="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2" name="Google Shape;2592;p32"/>
              <p:cNvSpPr/>
              <p:nvPr/>
            </p:nvSpPr>
            <p:spPr>
              <a:xfrm>
                <a:off x="2281224" y="9478883"/>
                <a:ext cx="39484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7" extrusionOk="0">
                    <a:moveTo>
                      <a:pt x="144" y="1"/>
                    </a:moveTo>
                    <a:cubicBezTo>
                      <a:pt x="118" y="1"/>
                      <a:pt x="91" y="10"/>
                      <a:pt x="69" y="31"/>
                    </a:cubicBezTo>
                    <a:cubicBezTo>
                      <a:pt x="1" y="97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6" y="216"/>
                    </a:cubicBezTo>
                    <a:cubicBezTo>
                      <a:pt x="204" y="216"/>
                      <a:pt x="250" y="169"/>
                      <a:pt x="251" y="113"/>
                    </a:cubicBezTo>
                    <a:cubicBezTo>
                      <a:pt x="254" y="46"/>
                      <a:pt x="200" y="1"/>
                      <a:pt x="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3" name="Google Shape;2593;p32"/>
              <p:cNvSpPr/>
              <p:nvPr/>
            </p:nvSpPr>
            <p:spPr>
              <a:xfrm>
                <a:off x="2364993" y="9478883"/>
                <a:ext cx="39484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7" extrusionOk="0">
                    <a:moveTo>
                      <a:pt x="144" y="1"/>
                    </a:moveTo>
                    <a:cubicBezTo>
                      <a:pt x="118" y="1"/>
                      <a:pt x="91" y="10"/>
                      <a:pt x="70" y="31"/>
                    </a:cubicBezTo>
                    <a:cubicBezTo>
                      <a:pt x="1" y="97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1" y="169"/>
                      <a:pt x="251" y="113"/>
                    </a:cubicBezTo>
                    <a:cubicBezTo>
                      <a:pt x="254" y="46"/>
                      <a:pt x="201" y="1"/>
                      <a:pt x="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4" name="Google Shape;2594;p32"/>
              <p:cNvSpPr/>
              <p:nvPr/>
            </p:nvSpPr>
            <p:spPr>
              <a:xfrm>
                <a:off x="2448762" y="9478883"/>
                <a:ext cx="39484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7" extrusionOk="0">
                    <a:moveTo>
                      <a:pt x="144" y="1"/>
                    </a:moveTo>
                    <a:cubicBezTo>
                      <a:pt x="118" y="1"/>
                      <a:pt x="92" y="10"/>
                      <a:pt x="70" y="31"/>
                    </a:cubicBezTo>
                    <a:cubicBezTo>
                      <a:pt x="1" y="97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1" y="169"/>
                      <a:pt x="251" y="113"/>
                    </a:cubicBezTo>
                    <a:cubicBezTo>
                      <a:pt x="254" y="46"/>
                      <a:pt x="201" y="1"/>
                      <a:pt x="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5" name="Google Shape;2595;p32"/>
              <p:cNvSpPr/>
              <p:nvPr/>
            </p:nvSpPr>
            <p:spPr>
              <a:xfrm>
                <a:off x="2281224" y="9559246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8" y="0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4"/>
                    </a:cubicBezTo>
                    <a:cubicBezTo>
                      <a:pt x="254" y="47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6" name="Google Shape;2596;p32"/>
              <p:cNvSpPr/>
              <p:nvPr/>
            </p:nvSpPr>
            <p:spPr>
              <a:xfrm>
                <a:off x="2364993" y="9559246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0"/>
                    </a:moveTo>
                    <a:cubicBezTo>
                      <a:pt x="118" y="0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4"/>
                    </a:cubicBezTo>
                    <a:cubicBezTo>
                      <a:pt x="254" y="47"/>
                      <a:pt x="200" y="0"/>
                      <a:pt x="1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7" name="Google Shape;2597;p32"/>
              <p:cNvSpPr/>
              <p:nvPr/>
            </p:nvSpPr>
            <p:spPr>
              <a:xfrm>
                <a:off x="2448762" y="9559246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0"/>
                    </a:moveTo>
                    <a:cubicBezTo>
                      <a:pt x="118" y="0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4"/>
                    </a:cubicBezTo>
                    <a:cubicBezTo>
                      <a:pt x="254" y="47"/>
                      <a:pt x="200" y="0"/>
                      <a:pt x="1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8" name="Google Shape;2598;p32"/>
              <p:cNvSpPr/>
              <p:nvPr/>
            </p:nvSpPr>
            <p:spPr>
              <a:xfrm>
                <a:off x="2281224" y="9639763"/>
                <a:ext cx="39484" cy="3329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5" extrusionOk="0">
                    <a:moveTo>
                      <a:pt x="143" y="0"/>
                    </a:moveTo>
                    <a:cubicBezTo>
                      <a:pt x="117" y="0"/>
                      <a:pt x="91" y="9"/>
                      <a:pt x="69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2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9" name="Google Shape;2599;p32"/>
              <p:cNvSpPr/>
              <p:nvPr/>
            </p:nvSpPr>
            <p:spPr>
              <a:xfrm>
                <a:off x="2364993" y="9639763"/>
                <a:ext cx="39484" cy="3329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5" extrusionOk="0">
                    <a:moveTo>
                      <a:pt x="143" y="0"/>
                    </a:moveTo>
                    <a:cubicBezTo>
                      <a:pt x="118" y="0"/>
                      <a:pt x="91" y="9"/>
                      <a:pt x="70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1" y="170"/>
                      <a:pt x="251" y="112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0" name="Google Shape;2600;p32"/>
              <p:cNvSpPr/>
              <p:nvPr/>
            </p:nvSpPr>
            <p:spPr>
              <a:xfrm>
                <a:off x="1420770" y="9384585"/>
                <a:ext cx="757310" cy="304101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1964" extrusionOk="0">
                    <a:moveTo>
                      <a:pt x="0" y="1"/>
                    </a:moveTo>
                    <a:lnTo>
                      <a:pt x="0" y="1963"/>
                    </a:lnTo>
                    <a:lnTo>
                      <a:pt x="4891" y="1963"/>
                    </a:lnTo>
                    <a:lnTo>
                      <a:pt x="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1" name="Google Shape;2601;p32"/>
              <p:cNvSpPr/>
              <p:nvPr/>
            </p:nvSpPr>
            <p:spPr>
              <a:xfrm>
                <a:off x="1835436" y="9446057"/>
                <a:ext cx="37471" cy="180231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64" extrusionOk="0">
                    <a:moveTo>
                      <a:pt x="1" y="0"/>
                    </a:moveTo>
                    <a:lnTo>
                      <a:pt x="1" y="1164"/>
                    </a:lnTo>
                    <a:lnTo>
                      <a:pt x="241" y="1164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2" name="Google Shape;2602;p32"/>
              <p:cNvSpPr/>
              <p:nvPr/>
            </p:nvSpPr>
            <p:spPr>
              <a:xfrm>
                <a:off x="1967360" y="9446057"/>
                <a:ext cx="37161" cy="180231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164" extrusionOk="0">
                    <a:moveTo>
                      <a:pt x="1" y="0"/>
                    </a:moveTo>
                    <a:lnTo>
                      <a:pt x="1" y="1164"/>
                    </a:lnTo>
                    <a:lnTo>
                      <a:pt x="240" y="1164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3" name="Google Shape;2603;p32"/>
              <p:cNvSpPr/>
              <p:nvPr/>
            </p:nvSpPr>
            <p:spPr>
              <a:xfrm>
                <a:off x="2098975" y="9446057"/>
                <a:ext cx="37471" cy="180231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64" extrusionOk="0">
                    <a:moveTo>
                      <a:pt x="1" y="0"/>
                    </a:moveTo>
                    <a:lnTo>
                      <a:pt x="1" y="1164"/>
                    </a:lnTo>
                    <a:lnTo>
                      <a:pt x="241" y="1164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604" name="Google Shape;2604;p32"/>
          <p:cNvGrpSpPr/>
          <p:nvPr/>
        </p:nvGrpSpPr>
        <p:grpSpPr>
          <a:xfrm>
            <a:off x="7896600" y="-337287"/>
            <a:ext cx="1905375" cy="2043800"/>
            <a:chOff x="4762275" y="1135300"/>
            <a:chExt cx="1905375" cy="2043800"/>
          </a:xfrm>
        </p:grpSpPr>
        <p:sp>
          <p:nvSpPr>
            <p:cNvPr id="2605" name="Google Shape;2605;p32"/>
            <p:cNvSpPr/>
            <p:nvPr/>
          </p:nvSpPr>
          <p:spPr>
            <a:xfrm>
              <a:off x="4791125" y="1138575"/>
              <a:ext cx="1854850" cy="2040475"/>
            </a:xfrm>
            <a:custGeom>
              <a:avLst/>
              <a:gdLst/>
              <a:ahLst/>
              <a:cxnLst/>
              <a:rect l="l" t="t" r="r" b="b"/>
              <a:pathLst>
                <a:path w="74194" h="81619" extrusionOk="0">
                  <a:moveTo>
                    <a:pt x="1" y="1"/>
                  </a:moveTo>
                  <a:lnTo>
                    <a:pt x="1" y="81619"/>
                  </a:lnTo>
                  <a:lnTo>
                    <a:pt x="74193" y="81619"/>
                  </a:lnTo>
                  <a:lnTo>
                    <a:pt x="741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32"/>
            <p:cNvSpPr/>
            <p:nvPr/>
          </p:nvSpPr>
          <p:spPr>
            <a:xfrm>
              <a:off x="4791100" y="1138625"/>
              <a:ext cx="1785850" cy="1010725"/>
            </a:xfrm>
            <a:custGeom>
              <a:avLst/>
              <a:gdLst/>
              <a:ahLst/>
              <a:cxnLst/>
              <a:rect l="l" t="t" r="r" b="b"/>
              <a:pathLst>
                <a:path w="71434" h="40429" extrusionOk="0">
                  <a:moveTo>
                    <a:pt x="56544" y="0"/>
                  </a:moveTo>
                  <a:cubicBezTo>
                    <a:pt x="54841" y="2161"/>
                    <a:pt x="53094" y="4266"/>
                    <a:pt x="51036" y="5864"/>
                  </a:cubicBezTo>
                  <a:cubicBezTo>
                    <a:pt x="41385" y="13362"/>
                    <a:pt x="27266" y="8239"/>
                    <a:pt x="18497" y="17206"/>
                  </a:cubicBezTo>
                  <a:cubicBezTo>
                    <a:pt x="15000" y="20782"/>
                    <a:pt x="12689" y="26350"/>
                    <a:pt x="8410" y="28261"/>
                  </a:cubicBezTo>
                  <a:cubicBezTo>
                    <a:pt x="7093" y="28851"/>
                    <a:pt x="5680" y="29034"/>
                    <a:pt x="4326" y="29474"/>
                  </a:cubicBezTo>
                  <a:cubicBezTo>
                    <a:pt x="2783" y="29974"/>
                    <a:pt x="1337" y="30799"/>
                    <a:pt x="0" y="31861"/>
                  </a:cubicBezTo>
                  <a:lnTo>
                    <a:pt x="0" y="40428"/>
                  </a:lnTo>
                  <a:cubicBezTo>
                    <a:pt x="835" y="39378"/>
                    <a:pt x="1773" y="38515"/>
                    <a:pt x="2913" y="38060"/>
                  </a:cubicBezTo>
                  <a:cubicBezTo>
                    <a:pt x="3945" y="37650"/>
                    <a:pt x="5030" y="37628"/>
                    <a:pt x="6122" y="37628"/>
                  </a:cubicBezTo>
                  <a:cubicBezTo>
                    <a:pt x="6250" y="37628"/>
                    <a:pt x="6378" y="37629"/>
                    <a:pt x="6506" y="37629"/>
                  </a:cubicBezTo>
                  <a:cubicBezTo>
                    <a:pt x="7214" y="37629"/>
                    <a:pt x="7923" y="37620"/>
                    <a:pt x="8620" y="37502"/>
                  </a:cubicBezTo>
                  <a:cubicBezTo>
                    <a:pt x="13377" y="36691"/>
                    <a:pt x="16490" y="31177"/>
                    <a:pt x="19080" y="26223"/>
                  </a:cubicBezTo>
                  <a:cubicBezTo>
                    <a:pt x="19694" y="25044"/>
                    <a:pt x="20346" y="23830"/>
                    <a:pt x="21308" y="23081"/>
                  </a:cubicBezTo>
                  <a:cubicBezTo>
                    <a:pt x="22155" y="22425"/>
                    <a:pt x="23166" y="22182"/>
                    <a:pt x="24155" y="21978"/>
                  </a:cubicBezTo>
                  <a:cubicBezTo>
                    <a:pt x="26704" y="21449"/>
                    <a:pt x="29284" y="21080"/>
                    <a:pt x="31879" y="20872"/>
                  </a:cubicBezTo>
                  <a:cubicBezTo>
                    <a:pt x="35492" y="20580"/>
                    <a:pt x="39151" y="20602"/>
                    <a:pt x="42671" y="19568"/>
                  </a:cubicBezTo>
                  <a:cubicBezTo>
                    <a:pt x="46190" y="18531"/>
                    <a:pt x="49651" y="16267"/>
                    <a:pt x="51513" y="12467"/>
                  </a:cubicBezTo>
                  <a:cubicBezTo>
                    <a:pt x="52046" y="11381"/>
                    <a:pt x="52445" y="10179"/>
                    <a:pt x="53160" y="9263"/>
                  </a:cubicBezTo>
                  <a:cubicBezTo>
                    <a:pt x="53904" y="8305"/>
                    <a:pt x="54921" y="7751"/>
                    <a:pt x="55925" y="7272"/>
                  </a:cubicBezTo>
                  <a:cubicBezTo>
                    <a:pt x="58072" y="6246"/>
                    <a:pt x="60293" y="5445"/>
                    <a:pt x="62552" y="4887"/>
                  </a:cubicBezTo>
                  <a:cubicBezTo>
                    <a:pt x="64382" y="4432"/>
                    <a:pt x="66267" y="4128"/>
                    <a:pt x="67949" y="3132"/>
                  </a:cubicBezTo>
                  <a:cubicBezTo>
                    <a:pt x="68932" y="2550"/>
                    <a:pt x="70253" y="1405"/>
                    <a:pt x="71433" y="0"/>
                  </a:cubicBezTo>
                  <a:close/>
                </a:path>
              </a:pathLst>
            </a:custGeom>
            <a:solidFill>
              <a:srgbClr val="FFFFFF">
                <a:alpha val="4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32"/>
            <p:cNvSpPr/>
            <p:nvPr/>
          </p:nvSpPr>
          <p:spPr>
            <a:xfrm>
              <a:off x="5011750" y="1995225"/>
              <a:ext cx="1634225" cy="1183875"/>
            </a:xfrm>
            <a:custGeom>
              <a:avLst/>
              <a:gdLst/>
              <a:ahLst/>
              <a:cxnLst/>
              <a:rect l="l" t="t" r="r" b="b"/>
              <a:pathLst>
                <a:path w="65369" h="47355" extrusionOk="0">
                  <a:moveTo>
                    <a:pt x="65368" y="0"/>
                  </a:moveTo>
                  <a:cubicBezTo>
                    <a:pt x="64971" y="471"/>
                    <a:pt x="64604" y="971"/>
                    <a:pt x="64249" y="1484"/>
                  </a:cubicBezTo>
                  <a:cubicBezTo>
                    <a:pt x="63838" y="2093"/>
                    <a:pt x="63448" y="2719"/>
                    <a:pt x="63059" y="3358"/>
                  </a:cubicBezTo>
                  <a:cubicBezTo>
                    <a:pt x="62963" y="3515"/>
                    <a:pt x="62874" y="3665"/>
                    <a:pt x="62779" y="3822"/>
                  </a:cubicBezTo>
                  <a:cubicBezTo>
                    <a:pt x="62521" y="4241"/>
                    <a:pt x="62271" y="4661"/>
                    <a:pt x="62014" y="5074"/>
                  </a:cubicBezTo>
                  <a:cubicBezTo>
                    <a:pt x="61617" y="5720"/>
                    <a:pt x="61205" y="6353"/>
                    <a:pt x="60771" y="6955"/>
                  </a:cubicBezTo>
                  <a:cubicBezTo>
                    <a:pt x="60448" y="7392"/>
                    <a:pt x="60116" y="7812"/>
                    <a:pt x="59770" y="8207"/>
                  </a:cubicBezTo>
                  <a:cubicBezTo>
                    <a:pt x="59660" y="8333"/>
                    <a:pt x="59543" y="8451"/>
                    <a:pt x="59433" y="8571"/>
                  </a:cubicBezTo>
                  <a:cubicBezTo>
                    <a:pt x="59174" y="8840"/>
                    <a:pt x="58910" y="9084"/>
                    <a:pt x="58646" y="9323"/>
                  </a:cubicBezTo>
                  <a:cubicBezTo>
                    <a:pt x="58328" y="9594"/>
                    <a:pt x="57997" y="9850"/>
                    <a:pt x="57652" y="10086"/>
                  </a:cubicBezTo>
                  <a:cubicBezTo>
                    <a:pt x="54284" y="12430"/>
                    <a:pt x="50129" y="12800"/>
                    <a:pt x="46106" y="13608"/>
                  </a:cubicBezTo>
                  <a:cubicBezTo>
                    <a:pt x="45724" y="13676"/>
                    <a:pt x="45349" y="13758"/>
                    <a:pt x="44974" y="13846"/>
                  </a:cubicBezTo>
                  <a:cubicBezTo>
                    <a:pt x="42503" y="14404"/>
                    <a:pt x="40119" y="15211"/>
                    <a:pt x="38045" y="16853"/>
                  </a:cubicBezTo>
                  <a:cubicBezTo>
                    <a:pt x="35333" y="18990"/>
                    <a:pt x="33428" y="22330"/>
                    <a:pt x="31721" y="25675"/>
                  </a:cubicBezTo>
                  <a:cubicBezTo>
                    <a:pt x="30765" y="27542"/>
                    <a:pt x="29811" y="29498"/>
                    <a:pt x="28310" y="30713"/>
                  </a:cubicBezTo>
                  <a:cubicBezTo>
                    <a:pt x="26854" y="31904"/>
                    <a:pt x="25051" y="32254"/>
                    <a:pt x="23301" y="32461"/>
                  </a:cubicBezTo>
                  <a:cubicBezTo>
                    <a:pt x="19300" y="32937"/>
                    <a:pt x="15196" y="32856"/>
                    <a:pt x="11371" y="34372"/>
                  </a:cubicBezTo>
                  <a:lnTo>
                    <a:pt x="11284" y="34410"/>
                  </a:lnTo>
                  <a:cubicBezTo>
                    <a:pt x="10897" y="34563"/>
                    <a:pt x="10518" y="34739"/>
                    <a:pt x="10151" y="34936"/>
                  </a:cubicBezTo>
                  <a:cubicBezTo>
                    <a:pt x="8666" y="35712"/>
                    <a:pt x="7305" y="36879"/>
                    <a:pt x="6541" y="38589"/>
                  </a:cubicBezTo>
                  <a:cubicBezTo>
                    <a:pt x="6011" y="39767"/>
                    <a:pt x="5805" y="41132"/>
                    <a:pt x="5283" y="42317"/>
                  </a:cubicBezTo>
                  <a:cubicBezTo>
                    <a:pt x="4819" y="43376"/>
                    <a:pt x="4157" y="44215"/>
                    <a:pt x="3378" y="44929"/>
                  </a:cubicBezTo>
                  <a:cubicBezTo>
                    <a:pt x="2362" y="45870"/>
                    <a:pt x="1171" y="46603"/>
                    <a:pt x="1" y="47354"/>
                  </a:cubicBezTo>
                  <a:lnTo>
                    <a:pt x="10217" y="47354"/>
                  </a:lnTo>
                  <a:cubicBezTo>
                    <a:pt x="10378" y="47160"/>
                    <a:pt x="10532" y="46966"/>
                    <a:pt x="10680" y="46771"/>
                  </a:cubicBezTo>
                  <a:cubicBezTo>
                    <a:pt x="10834" y="46564"/>
                    <a:pt x="10981" y="46358"/>
                    <a:pt x="11136" y="46145"/>
                  </a:cubicBezTo>
                  <a:cubicBezTo>
                    <a:pt x="11180" y="46075"/>
                    <a:pt x="11231" y="46007"/>
                    <a:pt x="11283" y="45938"/>
                  </a:cubicBezTo>
                  <a:cubicBezTo>
                    <a:pt x="11511" y="45607"/>
                    <a:pt x="11746" y="45268"/>
                    <a:pt x="11975" y="44929"/>
                  </a:cubicBezTo>
                  <a:cubicBezTo>
                    <a:pt x="13482" y="42724"/>
                    <a:pt x="15004" y="40493"/>
                    <a:pt x="17225" y="39823"/>
                  </a:cubicBezTo>
                  <a:cubicBezTo>
                    <a:pt x="17715" y="39676"/>
                    <a:pt x="18210" y="39616"/>
                    <a:pt x="18707" y="39616"/>
                  </a:cubicBezTo>
                  <a:cubicBezTo>
                    <a:pt x="20822" y="39616"/>
                    <a:pt x="22989" y="40693"/>
                    <a:pt x="25110" y="40693"/>
                  </a:cubicBezTo>
                  <a:cubicBezTo>
                    <a:pt x="25571" y="40693"/>
                    <a:pt x="26029" y="40643"/>
                    <a:pt x="26485" y="40519"/>
                  </a:cubicBezTo>
                  <a:cubicBezTo>
                    <a:pt x="30494" y="39428"/>
                    <a:pt x="31303" y="34340"/>
                    <a:pt x="33905" y="31278"/>
                  </a:cubicBezTo>
                  <a:cubicBezTo>
                    <a:pt x="36766" y="27893"/>
                    <a:pt x="41208" y="28395"/>
                    <a:pt x="44974" y="27938"/>
                  </a:cubicBezTo>
                  <a:cubicBezTo>
                    <a:pt x="45356" y="27893"/>
                    <a:pt x="45739" y="27838"/>
                    <a:pt x="46106" y="27769"/>
                  </a:cubicBezTo>
                  <a:lnTo>
                    <a:pt x="46115" y="27769"/>
                  </a:lnTo>
                  <a:cubicBezTo>
                    <a:pt x="48541" y="27299"/>
                    <a:pt x="50997" y="26240"/>
                    <a:pt x="52682" y="24053"/>
                  </a:cubicBezTo>
                  <a:cubicBezTo>
                    <a:pt x="53939" y="22405"/>
                    <a:pt x="54675" y="20262"/>
                    <a:pt x="55829" y="18502"/>
                  </a:cubicBezTo>
                  <a:cubicBezTo>
                    <a:pt x="56948" y="16766"/>
                    <a:pt x="58507" y="15420"/>
                    <a:pt x="60212" y="14699"/>
                  </a:cubicBezTo>
                  <a:cubicBezTo>
                    <a:pt x="60829" y="14439"/>
                    <a:pt x="61384" y="14362"/>
                    <a:pt x="61916" y="14362"/>
                  </a:cubicBezTo>
                  <a:cubicBezTo>
                    <a:pt x="62688" y="14362"/>
                    <a:pt x="63409" y="14524"/>
                    <a:pt x="64196" y="14524"/>
                  </a:cubicBezTo>
                  <a:cubicBezTo>
                    <a:pt x="64214" y="14524"/>
                    <a:pt x="64231" y="14524"/>
                    <a:pt x="64249" y="14524"/>
                  </a:cubicBezTo>
                  <a:cubicBezTo>
                    <a:pt x="64501" y="14524"/>
                    <a:pt x="64752" y="14502"/>
                    <a:pt x="65000" y="14461"/>
                  </a:cubicBezTo>
                  <a:cubicBezTo>
                    <a:pt x="65125" y="14442"/>
                    <a:pt x="65250" y="14416"/>
                    <a:pt x="65368" y="14392"/>
                  </a:cubicBezTo>
                  <a:lnTo>
                    <a:pt x="65368" y="0"/>
                  </a:lnTo>
                  <a:close/>
                </a:path>
              </a:pathLst>
            </a:custGeom>
            <a:solidFill>
              <a:srgbClr val="FFFFFF">
                <a:alpha val="4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32"/>
            <p:cNvSpPr/>
            <p:nvPr/>
          </p:nvSpPr>
          <p:spPr>
            <a:xfrm>
              <a:off x="5265550" y="1165700"/>
              <a:ext cx="28325" cy="1983100"/>
            </a:xfrm>
            <a:custGeom>
              <a:avLst/>
              <a:gdLst/>
              <a:ahLst/>
              <a:cxnLst/>
              <a:rect l="l" t="t" r="r" b="b"/>
              <a:pathLst>
                <a:path w="1133" h="79324" extrusionOk="0">
                  <a:moveTo>
                    <a:pt x="0" y="1"/>
                  </a:moveTo>
                  <a:lnTo>
                    <a:pt x="0" y="79323"/>
                  </a:lnTo>
                  <a:lnTo>
                    <a:pt x="1132" y="79323"/>
                  </a:lnTo>
                  <a:lnTo>
                    <a:pt x="11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32"/>
            <p:cNvSpPr/>
            <p:nvPr/>
          </p:nvSpPr>
          <p:spPr>
            <a:xfrm>
              <a:off x="6136025" y="1165700"/>
              <a:ext cx="28325" cy="1983100"/>
            </a:xfrm>
            <a:custGeom>
              <a:avLst/>
              <a:gdLst/>
              <a:ahLst/>
              <a:cxnLst/>
              <a:rect l="l" t="t" r="r" b="b"/>
              <a:pathLst>
                <a:path w="1133" h="79324" extrusionOk="0">
                  <a:moveTo>
                    <a:pt x="0" y="1"/>
                  </a:moveTo>
                  <a:lnTo>
                    <a:pt x="0" y="79323"/>
                  </a:lnTo>
                  <a:lnTo>
                    <a:pt x="1132" y="79323"/>
                  </a:lnTo>
                  <a:lnTo>
                    <a:pt x="11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32"/>
            <p:cNvSpPr/>
            <p:nvPr/>
          </p:nvSpPr>
          <p:spPr>
            <a:xfrm>
              <a:off x="4787125" y="1507800"/>
              <a:ext cx="1855675" cy="34700"/>
            </a:xfrm>
            <a:custGeom>
              <a:avLst/>
              <a:gdLst/>
              <a:ahLst/>
              <a:cxnLst/>
              <a:rect l="l" t="t" r="r" b="b"/>
              <a:pathLst>
                <a:path w="74227" h="1388" extrusionOk="0">
                  <a:moveTo>
                    <a:pt x="1" y="1"/>
                  </a:moveTo>
                  <a:lnTo>
                    <a:pt x="1" y="1387"/>
                  </a:lnTo>
                  <a:lnTo>
                    <a:pt x="74226" y="1387"/>
                  </a:lnTo>
                  <a:lnTo>
                    <a:pt x="74226" y="1"/>
                  </a:lnTo>
                  <a:close/>
                </a:path>
              </a:pathLst>
            </a:custGeom>
            <a:solidFill>
              <a:srgbClr val="A0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32"/>
            <p:cNvSpPr/>
            <p:nvPr/>
          </p:nvSpPr>
          <p:spPr>
            <a:xfrm>
              <a:off x="4762275" y="1135300"/>
              <a:ext cx="1905375" cy="2043750"/>
            </a:xfrm>
            <a:custGeom>
              <a:avLst/>
              <a:gdLst/>
              <a:ahLst/>
              <a:cxnLst/>
              <a:rect l="l" t="t" r="r" b="b"/>
              <a:pathLst>
                <a:path w="76215" h="81750" extrusionOk="0">
                  <a:moveTo>
                    <a:pt x="74228" y="2426"/>
                  </a:moveTo>
                  <a:lnTo>
                    <a:pt x="74230" y="79326"/>
                  </a:lnTo>
                  <a:lnTo>
                    <a:pt x="1987" y="79326"/>
                  </a:lnTo>
                  <a:lnTo>
                    <a:pt x="1987" y="2426"/>
                  </a:lnTo>
                  <a:close/>
                  <a:moveTo>
                    <a:pt x="0" y="0"/>
                  </a:moveTo>
                  <a:lnTo>
                    <a:pt x="0" y="81750"/>
                  </a:lnTo>
                  <a:lnTo>
                    <a:pt x="76215" y="81750"/>
                  </a:lnTo>
                  <a:lnTo>
                    <a:pt x="76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32"/>
            <p:cNvSpPr/>
            <p:nvPr/>
          </p:nvSpPr>
          <p:spPr>
            <a:xfrm>
              <a:off x="4841575" y="1182350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1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32"/>
            <p:cNvSpPr/>
            <p:nvPr/>
          </p:nvSpPr>
          <p:spPr>
            <a:xfrm>
              <a:off x="4841575" y="1260675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0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32"/>
            <p:cNvSpPr/>
            <p:nvPr/>
          </p:nvSpPr>
          <p:spPr>
            <a:xfrm>
              <a:off x="4841575" y="1339000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0"/>
                  </a:moveTo>
                  <a:lnTo>
                    <a:pt x="1" y="1879"/>
                  </a:lnTo>
                  <a:lnTo>
                    <a:pt x="69869" y="1879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32"/>
            <p:cNvSpPr/>
            <p:nvPr/>
          </p:nvSpPr>
          <p:spPr>
            <a:xfrm>
              <a:off x="4841575" y="1417300"/>
              <a:ext cx="1746725" cy="47025"/>
            </a:xfrm>
            <a:custGeom>
              <a:avLst/>
              <a:gdLst/>
              <a:ahLst/>
              <a:cxnLst/>
              <a:rect l="l" t="t" r="r" b="b"/>
              <a:pathLst>
                <a:path w="69869" h="1881" extrusionOk="0">
                  <a:moveTo>
                    <a:pt x="1" y="1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32"/>
            <p:cNvSpPr/>
            <p:nvPr/>
          </p:nvSpPr>
          <p:spPr>
            <a:xfrm>
              <a:off x="4841575" y="1495625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0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32"/>
            <p:cNvSpPr/>
            <p:nvPr/>
          </p:nvSpPr>
          <p:spPr>
            <a:xfrm>
              <a:off x="4841575" y="1573950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0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32"/>
            <p:cNvSpPr/>
            <p:nvPr/>
          </p:nvSpPr>
          <p:spPr>
            <a:xfrm>
              <a:off x="4841575" y="1652250"/>
              <a:ext cx="1746725" cy="47025"/>
            </a:xfrm>
            <a:custGeom>
              <a:avLst/>
              <a:gdLst/>
              <a:ahLst/>
              <a:cxnLst/>
              <a:rect l="l" t="t" r="r" b="b"/>
              <a:pathLst>
                <a:path w="69869" h="1881" extrusionOk="0">
                  <a:moveTo>
                    <a:pt x="1" y="1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32"/>
            <p:cNvSpPr/>
            <p:nvPr/>
          </p:nvSpPr>
          <p:spPr>
            <a:xfrm>
              <a:off x="4841575" y="1730550"/>
              <a:ext cx="1746725" cy="47050"/>
            </a:xfrm>
            <a:custGeom>
              <a:avLst/>
              <a:gdLst/>
              <a:ahLst/>
              <a:cxnLst/>
              <a:rect l="l" t="t" r="r" b="b"/>
              <a:pathLst>
                <a:path w="69869" h="1882" extrusionOk="0">
                  <a:moveTo>
                    <a:pt x="1" y="0"/>
                  </a:moveTo>
                  <a:lnTo>
                    <a:pt x="1" y="1881"/>
                  </a:lnTo>
                  <a:lnTo>
                    <a:pt x="69869" y="1881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0" name="Google Shape;2620;p32"/>
            <p:cNvSpPr/>
            <p:nvPr/>
          </p:nvSpPr>
          <p:spPr>
            <a:xfrm>
              <a:off x="4915150" y="1182350"/>
              <a:ext cx="36800" cy="595250"/>
            </a:xfrm>
            <a:custGeom>
              <a:avLst/>
              <a:gdLst/>
              <a:ahLst/>
              <a:cxnLst/>
              <a:rect l="l" t="t" r="r" b="b"/>
              <a:pathLst>
                <a:path w="1472" h="23810" extrusionOk="0">
                  <a:moveTo>
                    <a:pt x="0" y="1"/>
                  </a:moveTo>
                  <a:lnTo>
                    <a:pt x="0" y="23809"/>
                  </a:lnTo>
                  <a:lnTo>
                    <a:pt x="1471" y="23809"/>
                  </a:lnTo>
                  <a:lnTo>
                    <a:pt x="1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1" name="Google Shape;2621;p32"/>
            <p:cNvSpPr/>
            <p:nvPr/>
          </p:nvSpPr>
          <p:spPr>
            <a:xfrm>
              <a:off x="6441175" y="1182350"/>
              <a:ext cx="36800" cy="595250"/>
            </a:xfrm>
            <a:custGeom>
              <a:avLst/>
              <a:gdLst/>
              <a:ahLst/>
              <a:cxnLst/>
              <a:rect l="l" t="t" r="r" b="b"/>
              <a:pathLst>
                <a:path w="1472" h="23810" extrusionOk="0">
                  <a:moveTo>
                    <a:pt x="1" y="1"/>
                  </a:moveTo>
                  <a:lnTo>
                    <a:pt x="1" y="23809"/>
                  </a:lnTo>
                  <a:lnTo>
                    <a:pt x="1471" y="23809"/>
                  </a:lnTo>
                  <a:lnTo>
                    <a:pt x="1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Google Shape;2622;p32"/>
            <p:cNvSpPr/>
            <p:nvPr/>
          </p:nvSpPr>
          <p:spPr>
            <a:xfrm>
              <a:off x="4841575" y="1652250"/>
              <a:ext cx="1746725" cy="47025"/>
            </a:xfrm>
            <a:custGeom>
              <a:avLst/>
              <a:gdLst/>
              <a:ahLst/>
              <a:cxnLst/>
              <a:rect l="l" t="t" r="r" b="b"/>
              <a:pathLst>
                <a:path w="69869" h="1881" extrusionOk="0">
                  <a:moveTo>
                    <a:pt x="1" y="1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32"/>
            <p:cNvSpPr/>
            <p:nvPr/>
          </p:nvSpPr>
          <p:spPr>
            <a:xfrm>
              <a:off x="4841575" y="1730550"/>
              <a:ext cx="1746725" cy="47050"/>
            </a:xfrm>
            <a:custGeom>
              <a:avLst/>
              <a:gdLst/>
              <a:ahLst/>
              <a:cxnLst/>
              <a:rect l="l" t="t" r="r" b="b"/>
              <a:pathLst>
                <a:path w="69869" h="1882" extrusionOk="0">
                  <a:moveTo>
                    <a:pt x="1" y="0"/>
                  </a:moveTo>
                  <a:lnTo>
                    <a:pt x="1" y="1881"/>
                  </a:lnTo>
                  <a:lnTo>
                    <a:pt x="69869" y="1881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p32"/>
            <p:cNvSpPr/>
            <p:nvPr/>
          </p:nvSpPr>
          <p:spPr>
            <a:xfrm>
              <a:off x="4841575" y="1808900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0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p32"/>
            <p:cNvSpPr/>
            <p:nvPr/>
          </p:nvSpPr>
          <p:spPr>
            <a:xfrm>
              <a:off x="4841575" y="1887175"/>
              <a:ext cx="1746725" cy="47025"/>
            </a:xfrm>
            <a:custGeom>
              <a:avLst/>
              <a:gdLst/>
              <a:ahLst/>
              <a:cxnLst/>
              <a:rect l="l" t="t" r="r" b="b"/>
              <a:pathLst>
                <a:path w="69869" h="1881" extrusionOk="0">
                  <a:moveTo>
                    <a:pt x="1" y="1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32"/>
            <p:cNvSpPr/>
            <p:nvPr/>
          </p:nvSpPr>
          <p:spPr>
            <a:xfrm>
              <a:off x="4841575" y="1965500"/>
              <a:ext cx="1746725" cy="47050"/>
            </a:xfrm>
            <a:custGeom>
              <a:avLst/>
              <a:gdLst/>
              <a:ahLst/>
              <a:cxnLst/>
              <a:rect l="l" t="t" r="r" b="b"/>
              <a:pathLst>
                <a:path w="69869" h="1882" extrusionOk="0">
                  <a:moveTo>
                    <a:pt x="1" y="0"/>
                  </a:moveTo>
                  <a:lnTo>
                    <a:pt x="1" y="1881"/>
                  </a:lnTo>
                  <a:lnTo>
                    <a:pt x="69869" y="1881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32"/>
            <p:cNvSpPr/>
            <p:nvPr/>
          </p:nvSpPr>
          <p:spPr>
            <a:xfrm>
              <a:off x="4841575" y="2043825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0"/>
                  </a:moveTo>
                  <a:lnTo>
                    <a:pt x="1" y="1879"/>
                  </a:lnTo>
                  <a:lnTo>
                    <a:pt x="69869" y="1879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p32"/>
            <p:cNvSpPr/>
            <p:nvPr/>
          </p:nvSpPr>
          <p:spPr>
            <a:xfrm>
              <a:off x="4841575" y="2122125"/>
              <a:ext cx="1746725" cy="47025"/>
            </a:xfrm>
            <a:custGeom>
              <a:avLst/>
              <a:gdLst/>
              <a:ahLst/>
              <a:cxnLst/>
              <a:rect l="l" t="t" r="r" b="b"/>
              <a:pathLst>
                <a:path w="69869" h="1881" extrusionOk="0">
                  <a:moveTo>
                    <a:pt x="1" y="1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32"/>
            <p:cNvSpPr/>
            <p:nvPr/>
          </p:nvSpPr>
          <p:spPr>
            <a:xfrm>
              <a:off x="4841575" y="2200450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1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32"/>
            <p:cNvSpPr/>
            <p:nvPr/>
          </p:nvSpPr>
          <p:spPr>
            <a:xfrm>
              <a:off x="4915150" y="1652250"/>
              <a:ext cx="36800" cy="595200"/>
            </a:xfrm>
            <a:custGeom>
              <a:avLst/>
              <a:gdLst/>
              <a:ahLst/>
              <a:cxnLst/>
              <a:rect l="l" t="t" r="r" b="b"/>
              <a:pathLst>
                <a:path w="1472" h="23808" extrusionOk="0">
                  <a:moveTo>
                    <a:pt x="0" y="1"/>
                  </a:moveTo>
                  <a:lnTo>
                    <a:pt x="0" y="23808"/>
                  </a:lnTo>
                  <a:lnTo>
                    <a:pt x="1471" y="23808"/>
                  </a:lnTo>
                  <a:lnTo>
                    <a:pt x="1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32"/>
            <p:cNvSpPr/>
            <p:nvPr/>
          </p:nvSpPr>
          <p:spPr>
            <a:xfrm>
              <a:off x="6441175" y="1652250"/>
              <a:ext cx="36800" cy="595200"/>
            </a:xfrm>
            <a:custGeom>
              <a:avLst/>
              <a:gdLst/>
              <a:ahLst/>
              <a:cxnLst/>
              <a:rect l="l" t="t" r="r" b="b"/>
              <a:pathLst>
                <a:path w="1472" h="23808" extrusionOk="0">
                  <a:moveTo>
                    <a:pt x="1" y="1"/>
                  </a:moveTo>
                  <a:lnTo>
                    <a:pt x="1" y="23808"/>
                  </a:lnTo>
                  <a:lnTo>
                    <a:pt x="1471" y="23808"/>
                  </a:lnTo>
                  <a:lnTo>
                    <a:pt x="1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32" name="Google Shape;2632;p32"/>
          <p:cNvGrpSpPr/>
          <p:nvPr/>
        </p:nvGrpSpPr>
        <p:grpSpPr>
          <a:xfrm>
            <a:off x="357625" y="3069088"/>
            <a:ext cx="705600" cy="1763489"/>
            <a:chOff x="357625" y="3069088"/>
            <a:chExt cx="705600" cy="1763489"/>
          </a:xfrm>
        </p:grpSpPr>
        <p:sp>
          <p:nvSpPr>
            <p:cNvPr id="2633" name="Google Shape;2633;p32"/>
            <p:cNvSpPr/>
            <p:nvPr/>
          </p:nvSpPr>
          <p:spPr>
            <a:xfrm>
              <a:off x="357625" y="4733277"/>
              <a:ext cx="705600" cy="99300"/>
            </a:xfrm>
            <a:prstGeom prst="ellipse">
              <a:avLst/>
            </a:prstGeom>
            <a:solidFill>
              <a:srgbClr val="556BD0">
                <a:alpha val="4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34" name="Google Shape;2634;p32"/>
            <p:cNvGrpSpPr/>
            <p:nvPr/>
          </p:nvGrpSpPr>
          <p:grpSpPr>
            <a:xfrm>
              <a:off x="370950" y="3069088"/>
              <a:ext cx="599050" cy="1703850"/>
              <a:chOff x="678450" y="2882900"/>
              <a:chExt cx="599050" cy="1703850"/>
            </a:xfrm>
          </p:grpSpPr>
          <p:sp>
            <p:nvSpPr>
              <p:cNvPr id="2635" name="Google Shape;2635;p32"/>
              <p:cNvSpPr/>
              <p:nvPr/>
            </p:nvSpPr>
            <p:spPr>
              <a:xfrm>
                <a:off x="795425" y="3950500"/>
                <a:ext cx="21240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8496" h="1323" extrusionOk="0">
                    <a:moveTo>
                      <a:pt x="688" y="0"/>
                    </a:moveTo>
                    <a:cubicBezTo>
                      <a:pt x="465" y="0"/>
                      <a:pt x="244" y="6"/>
                      <a:pt x="29" y="22"/>
                    </a:cubicBezTo>
                    <a:cubicBezTo>
                      <a:pt x="6" y="102"/>
                      <a:pt x="29" y="179"/>
                      <a:pt x="62" y="255"/>
                    </a:cubicBezTo>
                    <a:cubicBezTo>
                      <a:pt x="82" y="299"/>
                      <a:pt x="103" y="342"/>
                      <a:pt x="123" y="386"/>
                    </a:cubicBezTo>
                    <a:cubicBezTo>
                      <a:pt x="193" y="546"/>
                      <a:pt x="200" y="727"/>
                      <a:pt x="143" y="891"/>
                    </a:cubicBezTo>
                    <a:cubicBezTo>
                      <a:pt x="122" y="952"/>
                      <a:pt x="86" y="1017"/>
                      <a:pt x="57" y="1081"/>
                    </a:cubicBezTo>
                    <a:cubicBezTo>
                      <a:pt x="25" y="1161"/>
                      <a:pt x="0" y="1238"/>
                      <a:pt x="22" y="1314"/>
                    </a:cubicBezTo>
                    <a:lnTo>
                      <a:pt x="25" y="1314"/>
                    </a:lnTo>
                    <a:cubicBezTo>
                      <a:pt x="64" y="1319"/>
                      <a:pt x="107" y="1320"/>
                      <a:pt x="150" y="1320"/>
                    </a:cubicBezTo>
                    <a:cubicBezTo>
                      <a:pt x="205" y="1320"/>
                      <a:pt x="260" y="1318"/>
                      <a:pt x="312" y="1318"/>
                    </a:cubicBezTo>
                    <a:lnTo>
                      <a:pt x="7989" y="1318"/>
                    </a:lnTo>
                    <a:cubicBezTo>
                      <a:pt x="8063" y="1318"/>
                      <a:pt x="8141" y="1323"/>
                      <a:pt x="8218" y="1323"/>
                    </a:cubicBezTo>
                    <a:cubicBezTo>
                      <a:pt x="8256" y="1323"/>
                      <a:pt x="8294" y="1322"/>
                      <a:pt x="8331" y="1318"/>
                    </a:cubicBezTo>
                    <a:cubicBezTo>
                      <a:pt x="8332" y="1318"/>
                      <a:pt x="8334" y="1318"/>
                      <a:pt x="8336" y="1318"/>
                    </a:cubicBezTo>
                    <a:cubicBezTo>
                      <a:pt x="8350" y="1318"/>
                      <a:pt x="8372" y="1321"/>
                      <a:pt x="8389" y="1321"/>
                    </a:cubicBezTo>
                    <a:cubicBezTo>
                      <a:pt x="8398" y="1321"/>
                      <a:pt x="8406" y="1320"/>
                      <a:pt x="8411" y="1318"/>
                    </a:cubicBezTo>
                    <a:cubicBezTo>
                      <a:pt x="8495" y="1284"/>
                      <a:pt x="8468" y="1178"/>
                      <a:pt x="8427" y="1082"/>
                    </a:cubicBezTo>
                    <a:cubicBezTo>
                      <a:pt x="8401" y="1021"/>
                      <a:pt x="8368" y="964"/>
                      <a:pt x="8354" y="929"/>
                    </a:cubicBezTo>
                    <a:cubicBezTo>
                      <a:pt x="8288" y="781"/>
                      <a:pt x="8259" y="619"/>
                      <a:pt x="8269" y="458"/>
                    </a:cubicBezTo>
                    <a:cubicBezTo>
                      <a:pt x="8272" y="389"/>
                      <a:pt x="8295" y="322"/>
                      <a:pt x="8318" y="255"/>
                    </a:cubicBezTo>
                    <a:cubicBezTo>
                      <a:pt x="8347" y="176"/>
                      <a:pt x="8375" y="99"/>
                      <a:pt x="8379" y="23"/>
                    </a:cubicBezTo>
                    <a:cubicBezTo>
                      <a:pt x="8354" y="23"/>
                      <a:pt x="8328" y="22"/>
                      <a:pt x="8302" y="19"/>
                    </a:cubicBezTo>
                    <a:cubicBezTo>
                      <a:pt x="8270" y="11"/>
                      <a:pt x="8228" y="8"/>
                      <a:pt x="8183" y="8"/>
                    </a:cubicBezTo>
                    <a:cubicBezTo>
                      <a:pt x="8093" y="8"/>
                      <a:pt x="7989" y="19"/>
                      <a:pt x="7921" y="19"/>
                    </a:cubicBezTo>
                    <a:lnTo>
                      <a:pt x="1938" y="19"/>
                    </a:lnTo>
                    <a:cubicBezTo>
                      <a:pt x="1531" y="19"/>
                      <a:pt x="1106" y="0"/>
                      <a:pt x="6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6" name="Google Shape;2636;p32"/>
              <p:cNvSpPr/>
              <p:nvPr/>
            </p:nvSpPr>
            <p:spPr>
              <a:xfrm>
                <a:off x="796875" y="3956900"/>
                <a:ext cx="209225" cy="20675"/>
              </a:xfrm>
              <a:custGeom>
                <a:avLst/>
                <a:gdLst/>
                <a:ahLst/>
                <a:cxnLst/>
                <a:rect l="l" t="t" r="r" b="b"/>
                <a:pathLst>
                  <a:path w="8369" h="827" extrusionOk="0">
                    <a:moveTo>
                      <a:pt x="4" y="0"/>
                    </a:moveTo>
                    <a:cubicBezTo>
                      <a:pt x="24" y="43"/>
                      <a:pt x="45" y="87"/>
                      <a:pt x="65" y="132"/>
                    </a:cubicBezTo>
                    <a:cubicBezTo>
                      <a:pt x="135" y="290"/>
                      <a:pt x="142" y="471"/>
                      <a:pt x="85" y="635"/>
                    </a:cubicBezTo>
                    <a:cubicBezTo>
                      <a:pt x="64" y="698"/>
                      <a:pt x="28" y="762"/>
                      <a:pt x="1" y="826"/>
                    </a:cubicBezTo>
                    <a:lnTo>
                      <a:pt x="8369" y="826"/>
                    </a:lnTo>
                    <a:cubicBezTo>
                      <a:pt x="8341" y="766"/>
                      <a:pt x="8310" y="709"/>
                      <a:pt x="8294" y="675"/>
                    </a:cubicBezTo>
                    <a:cubicBezTo>
                      <a:pt x="8230" y="526"/>
                      <a:pt x="8201" y="365"/>
                      <a:pt x="8210" y="203"/>
                    </a:cubicBezTo>
                    <a:cubicBezTo>
                      <a:pt x="8214" y="135"/>
                      <a:pt x="8237" y="67"/>
                      <a:pt x="82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7" name="Google Shape;2637;p32"/>
              <p:cNvSpPr/>
              <p:nvPr/>
            </p:nvSpPr>
            <p:spPr>
              <a:xfrm>
                <a:off x="818750" y="3982650"/>
                <a:ext cx="283350" cy="32125"/>
              </a:xfrm>
              <a:custGeom>
                <a:avLst/>
                <a:gdLst/>
                <a:ahLst/>
                <a:cxnLst/>
                <a:rect l="l" t="t" r="r" b="b"/>
                <a:pathLst>
                  <a:path w="11334" h="1285" extrusionOk="0">
                    <a:moveTo>
                      <a:pt x="11244" y="0"/>
                    </a:moveTo>
                    <a:cubicBezTo>
                      <a:pt x="11236" y="0"/>
                      <a:pt x="11227" y="1"/>
                      <a:pt x="11218" y="2"/>
                    </a:cubicBezTo>
                    <a:lnTo>
                      <a:pt x="249" y="2"/>
                    </a:lnTo>
                    <a:cubicBezTo>
                      <a:pt x="112" y="2"/>
                      <a:pt x="0" y="115"/>
                      <a:pt x="0" y="252"/>
                    </a:cubicBezTo>
                    <a:lnTo>
                      <a:pt x="0" y="1028"/>
                    </a:lnTo>
                    <a:cubicBezTo>
                      <a:pt x="0" y="1167"/>
                      <a:pt x="112" y="1278"/>
                      <a:pt x="249" y="1278"/>
                    </a:cubicBezTo>
                    <a:lnTo>
                      <a:pt x="11137" y="1278"/>
                    </a:lnTo>
                    <a:cubicBezTo>
                      <a:pt x="11159" y="1278"/>
                      <a:pt x="11198" y="1285"/>
                      <a:pt x="11231" y="1285"/>
                    </a:cubicBezTo>
                    <a:cubicBezTo>
                      <a:pt x="11247" y="1285"/>
                      <a:pt x="11262" y="1283"/>
                      <a:pt x="11272" y="1278"/>
                    </a:cubicBezTo>
                    <a:cubicBezTo>
                      <a:pt x="11274" y="1277"/>
                      <a:pt x="11277" y="1277"/>
                      <a:pt x="11279" y="1277"/>
                    </a:cubicBezTo>
                    <a:cubicBezTo>
                      <a:pt x="11282" y="1277"/>
                      <a:pt x="11285" y="1277"/>
                      <a:pt x="11288" y="1277"/>
                    </a:cubicBezTo>
                    <a:cubicBezTo>
                      <a:pt x="11289" y="1277"/>
                      <a:pt x="11291" y="1277"/>
                      <a:pt x="11292" y="1277"/>
                    </a:cubicBezTo>
                    <a:cubicBezTo>
                      <a:pt x="11314" y="1216"/>
                      <a:pt x="11287" y="1141"/>
                      <a:pt x="11251" y="1067"/>
                    </a:cubicBezTo>
                    <a:cubicBezTo>
                      <a:pt x="11217" y="997"/>
                      <a:pt x="11174" y="927"/>
                      <a:pt x="11155" y="873"/>
                    </a:cubicBezTo>
                    <a:cubicBezTo>
                      <a:pt x="11101" y="705"/>
                      <a:pt x="11102" y="525"/>
                      <a:pt x="11159" y="359"/>
                    </a:cubicBezTo>
                    <a:cubicBezTo>
                      <a:pt x="11184" y="291"/>
                      <a:pt x="11209" y="218"/>
                      <a:pt x="11249" y="159"/>
                    </a:cubicBezTo>
                    <a:cubicBezTo>
                      <a:pt x="11252" y="155"/>
                      <a:pt x="11257" y="149"/>
                      <a:pt x="11259" y="145"/>
                    </a:cubicBezTo>
                    <a:cubicBezTo>
                      <a:pt x="11288" y="105"/>
                      <a:pt x="11334" y="49"/>
                      <a:pt x="11287" y="11"/>
                    </a:cubicBezTo>
                    <a:cubicBezTo>
                      <a:pt x="11282" y="6"/>
                      <a:pt x="11277" y="4"/>
                      <a:pt x="11271" y="2"/>
                    </a:cubicBezTo>
                    <a:cubicBezTo>
                      <a:pt x="11262" y="1"/>
                      <a:pt x="11253" y="0"/>
                      <a:pt x="112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8" name="Google Shape;2638;p32"/>
              <p:cNvSpPr/>
              <p:nvPr/>
            </p:nvSpPr>
            <p:spPr>
              <a:xfrm>
                <a:off x="1009325" y="3986225"/>
                <a:ext cx="90925" cy="23100"/>
              </a:xfrm>
              <a:custGeom>
                <a:avLst/>
                <a:gdLst/>
                <a:ahLst/>
                <a:cxnLst/>
                <a:rect l="l" t="t" r="r" b="b"/>
                <a:pathLst>
                  <a:path w="3637" h="924" extrusionOk="0">
                    <a:moveTo>
                      <a:pt x="191" y="1"/>
                    </a:moveTo>
                    <a:cubicBezTo>
                      <a:pt x="85" y="1"/>
                      <a:pt x="1" y="86"/>
                      <a:pt x="1" y="192"/>
                    </a:cubicBezTo>
                    <a:lnTo>
                      <a:pt x="1" y="732"/>
                    </a:lnTo>
                    <a:cubicBezTo>
                      <a:pt x="1" y="837"/>
                      <a:pt x="85" y="922"/>
                      <a:pt x="191" y="924"/>
                    </a:cubicBezTo>
                    <a:lnTo>
                      <a:pt x="3628" y="924"/>
                    </a:lnTo>
                    <a:cubicBezTo>
                      <a:pt x="3594" y="852"/>
                      <a:pt x="3551" y="784"/>
                      <a:pt x="3532" y="730"/>
                    </a:cubicBezTo>
                    <a:cubicBezTo>
                      <a:pt x="3478" y="562"/>
                      <a:pt x="3479" y="381"/>
                      <a:pt x="3536" y="215"/>
                    </a:cubicBezTo>
                    <a:cubicBezTo>
                      <a:pt x="3561" y="148"/>
                      <a:pt x="3586" y="75"/>
                      <a:pt x="3626" y="16"/>
                    </a:cubicBezTo>
                    <a:cubicBezTo>
                      <a:pt x="3629" y="11"/>
                      <a:pt x="3632" y="6"/>
                      <a:pt x="36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9" name="Google Shape;2639;p32"/>
              <p:cNvSpPr/>
              <p:nvPr/>
            </p:nvSpPr>
            <p:spPr>
              <a:xfrm>
                <a:off x="737025" y="3794725"/>
                <a:ext cx="540475" cy="727225"/>
              </a:xfrm>
              <a:custGeom>
                <a:avLst/>
                <a:gdLst/>
                <a:ahLst/>
                <a:cxnLst/>
                <a:rect l="l" t="t" r="r" b="b"/>
                <a:pathLst>
                  <a:path w="21619" h="29089" extrusionOk="0">
                    <a:moveTo>
                      <a:pt x="20301" y="1318"/>
                    </a:moveTo>
                    <a:lnTo>
                      <a:pt x="20301" y="27769"/>
                    </a:lnTo>
                    <a:lnTo>
                      <a:pt x="1320" y="27769"/>
                    </a:lnTo>
                    <a:lnTo>
                      <a:pt x="1320" y="1318"/>
                    </a:lnTo>
                    <a:close/>
                    <a:moveTo>
                      <a:pt x="1" y="0"/>
                    </a:moveTo>
                    <a:lnTo>
                      <a:pt x="1" y="29088"/>
                    </a:lnTo>
                    <a:lnTo>
                      <a:pt x="21619" y="29088"/>
                    </a:lnTo>
                    <a:lnTo>
                      <a:pt x="216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0" name="Google Shape;2640;p32"/>
              <p:cNvSpPr/>
              <p:nvPr/>
            </p:nvSpPr>
            <p:spPr>
              <a:xfrm>
                <a:off x="737025" y="4012200"/>
                <a:ext cx="540475" cy="509750"/>
              </a:xfrm>
              <a:custGeom>
                <a:avLst/>
                <a:gdLst/>
                <a:ahLst/>
                <a:cxnLst/>
                <a:rect l="l" t="t" r="r" b="b"/>
                <a:pathLst>
                  <a:path w="21619" h="20390" extrusionOk="0">
                    <a:moveTo>
                      <a:pt x="1" y="1"/>
                    </a:moveTo>
                    <a:lnTo>
                      <a:pt x="1" y="20389"/>
                    </a:lnTo>
                    <a:lnTo>
                      <a:pt x="21619" y="20389"/>
                    </a:lnTo>
                    <a:lnTo>
                      <a:pt x="2161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1" name="Google Shape;2641;p32"/>
              <p:cNvSpPr/>
              <p:nvPr/>
            </p:nvSpPr>
            <p:spPr>
              <a:xfrm>
                <a:off x="799675" y="4426350"/>
                <a:ext cx="52725" cy="160400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6416" extrusionOk="0">
                    <a:moveTo>
                      <a:pt x="0" y="0"/>
                    </a:moveTo>
                    <a:lnTo>
                      <a:pt x="0" y="6416"/>
                    </a:lnTo>
                    <a:lnTo>
                      <a:pt x="2108" y="6416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2" name="Google Shape;2642;p32"/>
              <p:cNvSpPr/>
              <p:nvPr/>
            </p:nvSpPr>
            <p:spPr>
              <a:xfrm>
                <a:off x="1162150" y="4426350"/>
                <a:ext cx="52750" cy="160400"/>
              </a:xfrm>
              <a:custGeom>
                <a:avLst/>
                <a:gdLst/>
                <a:ahLst/>
                <a:cxnLst/>
                <a:rect l="l" t="t" r="r" b="b"/>
                <a:pathLst>
                  <a:path w="2110" h="6416" extrusionOk="0">
                    <a:moveTo>
                      <a:pt x="0" y="0"/>
                    </a:moveTo>
                    <a:lnTo>
                      <a:pt x="0" y="6416"/>
                    </a:lnTo>
                    <a:lnTo>
                      <a:pt x="2110" y="6416"/>
                    </a:lnTo>
                    <a:lnTo>
                      <a:pt x="21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3" name="Google Shape;2643;p32"/>
              <p:cNvSpPr/>
              <p:nvPr/>
            </p:nvSpPr>
            <p:spPr>
              <a:xfrm>
                <a:off x="770025" y="4058375"/>
                <a:ext cx="474525" cy="417450"/>
              </a:xfrm>
              <a:custGeom>
                <a:avLst/>
                <a:gdLst/>
                <a:ahLst/>
                <a:cxnLst/>
                <a:rect l="l" t="t" r="r" b="b"/>
                <a:pathLst>
                  <a:path w="18981" h="16698" extrusionOk="0">
                    <a:moveTo>
                      <a:pt x="18718" y="263"/>
                    </a:moveTo>
                    <a:lnTo>
                      <a:pt x="18718" y="16433"/>
                    </a:lnTo>
                    <a:lnTo>
                      <a:pt x="263" y="16433"/>
                    </a:lnTo>
                    <a:lnTo>
                      <a:pt x="263" y="263"/>
                    </a:lnTo>
                    <a:close/>
                    <a:moveTo>
                      <a:pt x="0" y="0"/>
                    </a:moveTo>
                    <a:lnTo>
                      <a:pt x="0" y="16697"/>
                    </a:lnTo>
                    <a:lnTo>
                      <a:pt x="18981" y="16697"/>
                    </a:lnTo>
                    <a:lnTo>
                      <a:pt x="189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4" name="Google Shape;2644;p32"/>
              <p:cNvSpPr/>
              <p:nvPr/>
            </p:nvSpPr>
            <p:spPr>
              <a:xfrm>
                <a:off x="1173150" y="4156125"/>
                <a:ext cx="25275" cy="221900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8876" extrusionOk="0">
                    <a:moveTo>
                      <a:pt x="0" y="0"/>
                    </a:moveTo>
                    <a:lnTo>
                      <a:pt x="0" y="8875"/>
                    </a:lnTo>
                    <a:lnTo>
                      <a:pt x="1011" y="8875"/>
                    </a:lnTo>
                    <a:lnTo>
                      <a:pt x="10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5" name="Google Shape;2645;p32"/>
              <p:cNvSpPr/>
              <p:nvPr/>
            </p:nvSpPr>
            <p:spPr>
              <a:xfrm>
                <a:off x="1082800" y="3769400"/>
                <a:ext cx="73800" cy="26850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1074" extrusionOk="0">
                    <a:moveTo>
                      <a:pt x="0" y="0"/>
                    </a:moveTo>
                    <a:lnTo>
                      <a:pt x="0" y="662"/>
                    </a:lnTo>
                    <a:cubicBezTo>
                      <a:pt x="0" y="886"/>
                      <a:pt x="267" y="1063"/>
                      <a:pt x="606" y="1063"/>
                    </a:cubicBezTo>
                    <a:lnTo>
                      <a:pt x="1192" y="1063"/>
                    </a:lnTo>
                    <a:lnTo>
                      <a:pt x="1192" y="1073"/>
                    </a:lnTo>
                    <a:lnTo>
                      <a:pt x="2344" y="1073"/>
                    </a:lnTo>
                    <a:cubicBezTo>
                      <a:pt x="2684" y="1073"/>
                      <a:pt x="2951" y="898"/>
                      <a:pt x="2951" y="672"/>
                    </a:cubicBezTo>
                    <a:lnTo>
                      <a:pt x="29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6" name="Google Shape;2646;p32"/>
              <p:cNvSpPr/>
              <p:nvPr/>
            </p:nvSpPr>
            <p:spPr>
              <a:xfrm>
                <a:off x="1108450" y="3692325"/>
                <a:ext cx="22500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541" extrusionOk="0">
                    <a:moveTo>
                      <a:pt x="203" y="0"/>
                    </a:moveTo>
                    <a:cubicBezTo>
                      <a:pt x="92" y="0"/>
                      <a:pt x="0" y="100"/>
                      <a:pt x="0" y="225"/>
                    </a:cubicBezTo>
                    <a:lnTo>
                      <a:pt x="0" y="541"/>
                    </a:lnTo>
                    <a:lnTo>
                      <a:pt x="899" y="541"/>
                    </a:lnTo>
                    <a:lnTo>
                      <a:pt x="899" y="225"/>
                    </a:lnTo>
                    <a:cubicBezTo>
                      <a:pt x="899" y="100"/>
                      <a:pt x="806" y="0"/>
                      <a:pt x="6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7" name="Google Shape;2647;p32"/>
              <p:cNvSpPr/>
              <p:nvPr/>
            </p:nvSpPr>
            <p:spPr>
              <a:xfrm>
                <a:off x="1082800" y="3703825"/>
                <a:ext cx="73800" cy="92425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3697" extrusionOk="0">
                    <a:moveTo>
                      <a:pt x="1792" y="145"/>
                    </a:moveTo>
                    <a:cubicBezTo>
                      <a:pt x="1887" y="145"/>
                      <a:pt x="1959" y="181"/>
                      <a:pt x="1982" y="215"/>
                    </a:cubicBezTo>
                    <a:cubicBezTo>
                      <a:pt x="1992" y="228"/>
                      <a:pt x="1989" y="235"/>
                      <a:pt x="1988" y="239"/>
                    </a:cubicBezTo>
                    <a:lnTo>
                      <a:pt x="1951" y="362"/>
                    </a:lnTo>
                    <a:cubicBezTo>
                      <a:pt x="1879" y="602"/>
                      <a:pt x="2009" y="849"/>
                      <a:pt x="2288" y="1007"/>
                    </a:cubicBezTo>
                    <a:lnTo>
                      <a:pt x="2681" y="1230"/>
                    </a:lnTo>
                    <a:cubicBezTo>
                      <a:pt x="2768" y="1280"/>
                      <a:pt x="2818" y="1343"/>
                      <a:pt x="2818" y="1407"/>
                    </a:cubicBezTo>
                    <a:lnTo>
                      <a:pt x="2817" y="3295"/>
                    </a:lnTo>
                    <a:cubicBezTo>
                      <a:pt x="2817" y="3416"/>
                      <a:pt x="2623" y="3551"/>
                      <a:pt x="2344" y="3551"/>
                    </a:cubicBezTo>
                    <a:lnTo>
                      <a:pt x="1326" y="3551"/>
                    </a:lnTo>
                    <a:lnTo>
                      <a:pt x="1326" y="3541"/>
                    </a:lnTo>
                    <a:lnTo>
                      <a:pt x="606" y="3541"/>
                    </a:lnTo>
                    <a:cubicBezTo>
                      <a:pt x="327" y="3541"/>
                      <a:pt x="133" y="3406"/>
                      <a:pt x="133" y="3285"/>
                    </a:cubicBezTo>
                    <a:lnTo>
                      <a:pt x="133" y="1395"/>
                    </a:lnTo>
                    <a:cubicBezTo>
                      <a:pt x="133" y="1333"/>
                      <a:pt x="183" y="1268"/>
                      <a:pt x="270" y="1220"/>
                    </a:cubicBezTo>
                    <a:lnTo>
                      <a:pt x="663" y="997"/>
                    </a:lnTo>
                    <a:cubicBezTo>
                      <a:pt x="942" y="838"/>
                      <a:pt x="1072" y="592"/>
                      <a:pt x="1000" y="352"/>
                    </a:cubicBezTo>
                    <a:lnTo>
                      <a:pt x="966" y="239"/>
                    </a:lnTo>
                    <a:cubicBezTo>
                      <a:pt x="965" y="235"/>
                      <a:pt x="963" y="228"/>
                      <a:pt x="972" y="215"/>
                    </a:cubicBezTo>
                    <a:cubicBezTo>
                      <a:pt x="995" y="179"/>
                      <a:pt x="1068" y="145"/>
                      <a:pt x="1162" y="145"/>
                    </a:cubicBezTo>
                    <a:close/>
                    <a:moveTo>
                      <a:pt x="1804" y="0"/>
                    </a:moveTo>
                    <a:cubicBezTo>
                      <a:pt x="1800" y="0"/>
                      <a:pt x="1796" y="0"/>
                      <a:pt x="1792" y="1"/>
                    </a:cubicBezTo>
                    <a:lnTo>
                      <a:pt x="1162" y="1"/>
                    </a:lnTo>
                    <a:cubicBezTo>
                      <a:pt x="1158" y="0"/>
                      <a:pt x="1154" y="0"/>
                      <a:pt x="1150" y="0"/>
                    </a:cubicBezTo>
                    <a:cubicBezTo>
                      <a:pt x="1109" y="0"/>
                      <a:pt x="1067" y="7"/>
                      <a:pt x="1026" y="19"/>
                    </a:cubicBezTo>
                    <a:cubicBezTo>
                      <a:pt x="960" y="36"/>
                      <a:pt x="903" y="76"/>
                      <a:pt x="863" y="131"/>
                    </a:cubicBezTo>
                    <a:cubicBezTo>
                      <a:pt x="833" y="175"/>
                      <a:pt x="823" y="232"/>
                      <a:pt x="839" y="285"/>
                    </a:cubicBezTo>
                    <a:lnTo>
                      <a:pt x="873" y="398"/>
                    </a:lnTo>
                    <a:cubicBezTo>
                      <a:pt x="923" y="568"/>
                      <a:pt x="822" y="744"/>
                      <a:pt x="602" y="868"/>
                    </a:cubicBezTo>
                    <a:lnTo>
                      <a:pt x="209" y="1091"/>
                    </a:lnTo>
                    <a:cubicBezTo>
                      <a:pt x="76" y="1165"/>
                      <a:pt x="0" y="1277"/>
                      <a:pt x="0" y="1395"/>
                    </a:cubicBezTo>
                    <a:lnTo>
                      <a:pt x="0" y="3285"/>
                    </a:lnTo>
                    <a:cubicBezTo>
                      <a:pt x="0" y="3509"/>
                      <a:pt x="266" y="3686"/>
                      <a:pt x="606" y="3686"/>
                    </a:cubicBezTo>
                    <a:lnTo>
                      <a:pt x="1192" y="3686"/>
                    </a:lnTo>
                    <a:lnTo>
                      <a:pt x="1192" y="3696"/>
                    </a:lnTo>
                    <a:lnTo>
                      <a:pt x="2344" y="3696"/>
                    </a:lnTo>
                    <a:cubicBezTo>
                      <a:pt x="2683" y="3696"/>
                      <a:pt x="2950" y="3521"/>
                      <a:pt x="2950" y="3295"/>
                    </a:cubicBezTo>
                    <a:lnTo>
                      <a:pt x="2950" y="1407"/>
                    </a:lnTo>
                    <a:cubicBezTo>
                      <a:pt x="2951" y="1287"/>
                      <a:pt x="2874" y="1175"/>
                      <a:pt x="2743" y="1101"/>
                    </a:cubicBezTo>
                    <a:lnTo>
                      <a:pt x="2350" y="878"/>
                    </a:lnTo>
                    <a:cubicBezTo>
                      <a:pt x="2128" y="754"/>
                      <a:pt x="2028" y="578"/>
                      <a:pt x="2077" y="408"/>
                    </a:cubicBezTo>
                    <a:lnTo>
                      <a:pt x="2114" y="284"/>
                    </a:lnTo>
                    <a:cubicBezTo>
                      <a:pt x="2130" y="232"/>
                      <a:pt x="2121" y="175"/>
                      <a:pt x="2089" y="131"/>
                    </a:cubicBezTo>
                    <a:cubicBezTo>
                      <a:pt x="2049" y="75"/>
                      <a:pt x="1991" y="35"/>
                      <a:pt x="1924" y="18"/>
                    </a:cubicBezTo>
                    <a:cubicBezTo>
                      <a:pt x="1884" y="7"/>
                      <a:pt x="1844" y="0"/>
                      <a:pt x="18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8" name="Google Shape;2648;p32"/>
              <p:cNvSpPr/>
              <p:nvPr/>
            </p:nvSpPr>
            <p:spPr>
              <a:xfrm>
                <a:off x="678450" y="2882900"/>
                <a:ext cx="204275" cy="702200"/>
              </a:xfrm>
              <a:custGeom>
                <a:avLst/>
                <a:gdLst/>
                <a:ahLst/>
                <a:cxnLst/>
                <a:rect l="l" t="t" r="r" b="b"/>
                <a:pathLst>
                  <a:path w="8171" h="28088" extrusionOk="0">
                    <a:moveTo>
                      <a:pt x="1385" y="0"/>
                    </a:moveTo>
                    <a:cubicBezTo>
                      <a:pt x="1347" y="0"/>
                      <a:pt x="1312" y="19"/>
                      <a:pt x="1282" y="65"/>
                    </a:cubicBezTo>
                    <a:cubicBezTo>
                      <a:pt x="1225" y="153"/>
                      <a:pt x="1241" y="353"/>
                      <a:pt x="1236" y="464"/>
                    </a:cubicBezTo>
                    <a:cubicBezTo>
                      <a:pt x="1228" y="638"/>
                      <a:pt x="1228" y="813"/>
                      <a:pt x="1233" y="987"/>
                    </a:cubicBezTo>
                    <a:cubicBezTo>
                      <a:pt x="1255" y="1632"/>
                      <a:pt x="1368" y="2271"/>
                      <a:pt x="1569" y="2885"/>
                    </a:cubicBezTo>
                    <a:cubicBezTo>
                      <a:pt x="1792" y="3558"/>
                      <a:pt x="2120" y="4161"/>
                      <a:pt x="2531" y="4639"/>
                    </a:cubicBezTo>
                    <a:cubicBezTo>
                      <a:pt x="2534" y="4642"/>
                      <a:pt x="2538" y="4644"/>
                      <a:pt x="2541" y="4647"/>
                    </a:cubicBezTo>
                    <a:cubicBezTo>
                      <a:pt x="2604" y="4953"/>
                      <a:pt x="2667" y="5259"/>
                      <a:pt x="2731" y="5563"/>
                    </a:cubicBezTo>
                    <a:cubicBezTo>
                      <a:pt x="2467" y="5178"/>
                      <a:pt x="2195" y="4803"/>
                      <a:pt x="1909" y="4444"/>
                    </a:cubicBezTo>
                    <a:cubicBezTo>
                      <a:pt x="1568" y="4018"/>
                      <a:pt x="1170" y="3603"/>
                      <a:pt x="678" y="3603"/>
                    </a:cubicBezTo>
                    <a:cubicBezTo>
                      <a:pt x="659" y="3603"/>
                      <a:pt x="640" y="3604"/>
                      <a:pt x="620" y="3605"/>
                    </a:cubicBezTo>
                    <a:cubicBezTo>
                      <a:pt x="420" y="3618"/>
                      <a:pt x="162" y="3707"/>
                      <a:pt x="57" y="3971"/>
                    </a:cubicBezTo>
                    <a:cubicBezTo>
                      <a:pt x="14" y="4077"/>
                      <a:pt x="0" y="4210"/>
                      <a:pt x="34" y="4320"/>
                    </a:cubicBezTo>
                    <a:cubicBezTo>
                      <a:pt x="79" y="4466"/>
                      <a:pt x="197" y="4546"/>
                      <a:pt x="282" y="4640"/>
                    </a:cubicBezTo>
                    <a:cubicBezTo>
                      <a:pt x="675" y="5073"/>
                      <a:pt x="953" y="5671"/>
                      <a:pt x="1375" y="6062"/>
                    </a:cubicBezTo>
                    <a:cubicBezTo>
                      <a:pt x="1586" y="6258"/>
                      <a:pt x="1828" y="6391"/>
                      <a:pt x="2090" y="6414"/>
                    </a:cubicBezTo>
                    <a:cubicBezTo>
                      <a:pt x="2117" y="6416"/>
                      <a:pt x="2146" y="6417"/>
                      <a:pt x="2175" y="6417"/>
                    </a:cubicBezTo>
                    <a:cubicBezTo>
                      <a:pt x="2258" y="6417"/>
                      <a:pt x="2345" y="6410"/>
                      <a:pt x="2430" y="6410"/>
                    </a:cubicBezTo>
                    <a:cubicBezTo>
                      <a:pt x="2619" y="6410"/>
                      <a:pt x="2801" y="6445"/>
                      <a:pt x="2917" y="6667"/>
                    </a:cubicBezTo>
                    <a:cubicBezTo>
                      <a:pt x="2927" y="6685"/>
                      <a:pt x="2944" y="6697"/>
                      <a:pt x="2966" y="6698"/>
                    </a:cubicBezTo>
                    <a:cubicBezTo>
                      <a:pt x="3066" y="7183"/>
                      <a:pt x="3166" y="7667"/>
                      <a:pt x="3266" y="8152"/>
                    </a:cubicBezTo>
                    <a:cubicBezTo>
                      <a:pt x="3273" y="8190"/>
                      <a:pt x="3281" y="8227"/>
                      <a:pt x="3290" y="8266"/>
                    </a:cubicBezTo>
                    <a:cubicBezTo>
                      <a:pt x="3200" y="8103"/>
                      <a:pt x="3104" y="7946"/>
                      <a:pt x="3004" y="7794"/>
                    </a:cubicBezTo>
                    <a:cubicBezTo>
                      <a:pt x="2696" y="7336"/>
                      <a:pt x="2328" y="6880"/>
                      <a:pt x="1845" y="6825"/>
                    </a:cubicBezTo>
                    <a:cubicBezTo>
                      <a:pt x="1823" y="6823"/>
                      <a:pt x="1801" y="6822"/>
                      <a:pt x="1778" y="6822"/>
                    </a:cubicBezTo>
                    <a:cubicBezTo>
                      <a:pt x="1397" y="6822"/>
                      <a:pt x="904" y="7159"/>
                      <a:pt x="1042" y="7767"/>
                    </a:cubicBezTo>
                    <a:cubicBezTo>
                      <a:pt x="1109" y="8063"/>
                      <a:pt x="1294" y="8286"/>
                      <a:pt x="1462" y="8475"/>
                    </a:cubicBezTo>
                    <a:cubicBezTo>
                      <a:pt x="1641" y="8675"/>
                      <a:pt x="1841" y="8856"/>
                      <a:pt x="2057" y="9015"/>
                    </a:cubicBezTo>
                    <a:cubicBezTo>
                      <a:pt x="2535" y="9368"/>
                      <a:pt x="3057" y="9599"/>
                      <a:pt x="3586" y="9792"/>
                    </a:cubicBezTo>
                    <a:cubicBezTo>
                      <a:pt x="3593" y="9794"/>
                      <a:pt x="3600" y="9795"/>
                      <a:pt x="3609" y="9795"/>
                    </a:cubicBezTo>
                    <a:cubicBezTo>
                      <a:pt x="3752" y="10473"/>
                      <a:pt x="3892" y="11150"/>
                      <a:pt x="4032" y="11827"/>
                    </a:cubicBezTo>
                    <a:cubicBezTo>
                      <a:pt x="3540" y="11147"/>
                      <a:pt x="2884" y="10688"/>
                      <a:pt x="2177" y="10544"/>
                    </a:cubicBezTo>
                    <a:cubicBezTo>
                      <a:pt x="2068" y="10521"/>
                      <a:pt x="1957" y="10507"/>
                      <a:pt x="1845" y="10498"/>
                    </a:cubicBezTo>
                    <a:cubicBezTo>
                      <a:pt x="1787" y="10495"/>
                      <a:pt x="1725" y="10488"/>
                      <a:pt x="1663" y="10488"/>
                    </a:cubicBezTo>
                    <a:cubicBezTo>
                      <a:pt x="1595" y="10488"/>
                      <a:pt x="1528" y="10496"/>
                      <a:pt x="1466" y="10523"/>
                    </a:cubicBezTo>
                    <a:cubicBezTo>
                      <a:pt x="1225" y="10624"/>
                      <a:pt x="1308" y="10973"/>
                      <a:pt x="1435" y="11150"/>
                    </a:cubicBezTo>
                    <a:cubicBezTo>
                      <a:pt x="1832" y="11699"/>
                      <a:pt x="2298" y="12208"/>
                      <a:pt x="2794" y="12585"/>
                    </a:cubicBezTo>
                    <a:cubicBezTo>
                      <a:pt x="3256" y="12936"/>
                      <a:pt x="3769" y="13167"/>
                      <a:pt x="4303" y="13194"/>
                    </a:cubicBezTo>
                    <a:cubicBezTo>
                      <a:pt x="4452" y="13978"/>
                      <a:pt x="4531" y="14770"/>
                      <a:pt x="4586" y="15580"/>
                    </a:cubicBezTo>
                    <a:cubicBezTo>
                      <a:pt x="4605" y="15846"/>
                      <a:pt x="4626" y="16109"/>
                      <a:pt x="4652" y="16371"/>
                    </a:cubicBezTo>
                    <a:cubicBezTo>
                      <a:pt x="4152" y="15403"/>
                      <a:pt x="3357" y="14734"/>
                      <a:pt x="2480" y="14571"/>
                    </a:cubicBezTo>
                    <a:cubicBezTo>
                      <a:pt x="2422" y="14560"/>
                      <a:pt x="2359" y="14551"/>
                      <a:pt x="2298" y="14551"/>
                    </a:cubicBezTo>
                    <a:cubicBezTo>
                      <a:pt x="2137" y="14551"/>
                      <a:pt x="1984" y="14615"/>
                      <a:pt x="1938" y="14879"/>
                    </a:cubicBezTo>
                    <a:cubicBezTo>
                      <a:pt x="1885" y="15190"/>
                      <a:pt x="2071" y="15510"/>
                      <a:pt x="2191" y="15745"/>
                    </a:cubicBezTo>
                    <a:cubicBezTo>
                      <a:pt x="2467" y="16278"/>
                      <a:pt x="2834" y="16719"/>
                      <a:pt x="3254" y="17035"/>
                    </a:cubicBezTo>
                    <a:cubicBezTo>
                      <a:pt x="3725" y="17391"/>
                      <a:pt x="4256" y="17590"/>
                      <a:pt x="4802" y="17606"/>
                    </a:cubicBezTo>
                    <a:cubicBezTo>
                      <a:pt x="4808" y="17606"/>
                      <a:pt x="4814" y="17604"/>
                      <a:pt x="4819" y="17604"/>
                    </a:cubicBezTo>
                    <a:cubicBezTo>
                      <a:pt x="4844" y="17734"/>
                      <a:pt x="4869" y="17864"/>
                      <a:pt x="4898" y="17993"/>
                    </a:cubicBezTo>
                    <a:cubicBezTo>
                      <a:pt x="5047" y="18652"/>
                      <a:pt x="5224" y="19298"/>
                      <a:pt x="5402" y="19941"/>
                    </a:cubicBezTo>
                    <a:cubicBezTo>
                      <a:pt x="5382" y="19919"/>
                      <a:pt x="5361" y="19898"/>
                      <a:pt x="5341" y="19878"/>
                    </a:cubicBezTo>
                    <a:cubicBezTo>
                      <a:pt x="5157" y="19692"/>
                      <a:pt x="4968" y="19536"/>
                      <a:pt x="4742" y="19459"/>
                    </a:cubicBezTo>
                    <a:cubicBezTo>
                      <a:pt x="4486" y="19373"/>
                      <a:pt x="4212" y="19361"/>
                      <a:pt x="3947" y="19352"/>
                    </a:cubicBezTo>
                    <a:cubicBezTo>
                      <a:pt x="3881" y="19350"/>
                      <a:pt x="3814" y="19348"/>
                      <a:pt x="3748" y="19348"/>
                    </a:cubicBezTo>
                    <a:cubicBezTo>
                      <a:pt x="3529" y="19348"/>
                      <a:pt x="3311" y="19361"/>
                      <a:pt x="3093" y="19386"/>
                    </a:cubicBezTo>
                    <a:cubicBezTo>
                      <a:pt x="2884" y="19411"/>
                      <a:pt x="2671" y="19488"/>
                      <a:pt x="2637" y="19816"/>
                    </a:cubicBezTo>
                    <a:cubicBezTo>
                      <a:pt x="2605" y="20117"/>
                      <a:pt x="2771" y="20378"/>
                      <a:pt x="2914" y="20571"/>
                    </a:cubicBezTo>
                    <a:cubicBezTo>
                      <a:pt x="3244" y="21017"/>
                      <a:pt x="3687" y="21287"/>
                      <a:pt x="4143" y="21426"/>
                    </a:cubicBezTo>
                    <a:cubicBezTo>
                      <a:pt x="4477" y="21528"/>
                      <a:pt x="4820" y="21560"/>
                      <a:pt x="5164" y="21560"/>
                    </a:cubicBezTo>
                    <a:cubicBezTo>
                      <a:pt x="5391" y="21560"/>
                      <a:pt x="5618" y="21546"/>
                      <a:pt x="5844" y="21530"/>
                    </a:cubicBezTo>
                    <a:cubicBezTo>
                      <a:pt x="5955" y="21923"/>
                      <a:pt x="6067" y="22316"/>
                      <a:pt x="6180" y="22706"/>
                    </a:cubicBezTo>
                    <a:cubicBezTo>
                      <a:pt x="6687" y="24458"/>
                      <a:pt x="7220" y="26195"/>
                      <a:pt x="7778" y="27917"/>
                    </a:cubicBezTo>
                    <a:cubicBezTo>
                      <a:pt x="7786" y="27938"/>
                      <a:pt x="7805" y="27954"/>
                      <a:pt x="7828" y="27958"/>
                    </a:cubicBezTo>
                    <a:cubicBezTo>
                      <a:pt x="7821" y="27961"/>
                      <a:pt x="7815" y="27962"/>
                      <a:pt x="7808" y="27962"/>
                    </a:cubicBezTo>
                    <a:cubicBezTo>
                      <a:pt x="7795" y="27962"/>
                      <a:pt x="7781" y="27957"/>
                      <a:pt x="7771" y="27947"/>
                    </a:cubicBezTo>
                    <a:cubicBezTo>
                      <a:pt x="7759" y="27938"/>
                      <a:pt x="7742" y="27934"/>
                      <a:pt x="7724" y="27934"/>
                    </a:cubicBezTo>
                    <a:cubicBezTo>
                      <a:pt x="7664" y="27934"/>
                      <a:pt x="7588" y="27978"/>
                      <a:pt x="7649" y="28028"/>
                    </a:cubicBezTo>
                    <a:cubicBezTo>
                      <a:pt x="7698" y="28068"/>
                      <a:pt x="7754" y="28088"/>
                      <a:pt x="7809" y="28088"/>
                    </a:cubicBezTo>
                    <a:cubicBezTo>
                      <a:pt x="7873" y="28088"/>
                      <a:pt x="7938" y="28062"/>
                      <a:pt x="7995" y="28013"/>
                    </a:cubicBezTo>
                    <a:cubicBezTo>
                      <a:pt x="8132" y="27894"/>
                      <a:pt x="8171" y="27693"/>
                      <a:pt x="8148" y="27488"/>
                    </a:cubicBezTo>
                    <a:cubicBezTo>
                      <a:pt x="8115" y="27210"/>
                      <a:pt x="8012" y="26942"/>
                      <a:pt x="7938" y="26684"/>
                    </a:cubicBezTo>
                    <a:cubicBezTo>
                      <a:pt x="7861" y="26418"/>
                      <a:pt x="7783" y="26152"/>
                      <a:pt x="7706" y="25886"/>
                    </a:cubicBezTo>
                    <a:cubicBezTo>
                      <a:pt x="7390" y="24797"/>
                      <a:pt x="7076" y="23709"/>
                      <a:pt x="6760" y="22620"/>
                    </a:cubicBezTo>
                    <a:lnTo>
                      <a:pt x="6506" y="21742"/>
                    </a:lnTo>
                    <a:cubicBezTo>
                      <a:pt x="6413" y="21386"/>
                      <a:pt x="6314" y="21036"/>
                      <a:pt x="6207" y="20690"/>
                    </a:cubicBezTo>
                    <a:cubicBezTo>
                      <a:pt x="6776" y="19942"/>
                      <a:pt x="7499" y="19263"/>
                      <a:pt x="7679" y="18160"/>
                    </a:cubicBezTo>
                    <a:cubicBezTo>
                      <a:pt x="7718" y="17929"/>
                      <a:pt x="7736" y="17651"/>
                      <a:pt x="7685" y="17423"/>
                    </a:cubicBezTo>
                    <a:cubicBezTo>
                      <a:pt x="7656" y="17291"/>
                      <a:pt x="7581" y="17241"/>
                      <a:pt x="7496" y="17241"/>
                    </a:cubicBezTo>
                    <a:cubicBezTo>
                      <a:pt x="7434" y="17241"/>
                      <a:pt x="7366" y="17268"/>
                      <a:pt x="7309" y="17310"/>
                    </a:cubicBezTo>
                    <a:cubicBezTo>
                      <a:pt x="7130" y="17438"/>
                      <a:pt x="6957" y="17591"/>
                      <a:pt x="6786" y="17736"/>
                    </a:cubicBezTo>
                    <a:cubicBezTo>
                      <a:pt x="6616" y="17881"/>
                      <a:pt x="6446" y="18037"/>
                      <a:pt x="6293" y="18221"/>
                    </a:cubicBezTo>
                    <a:cubicBezTo>
                      <a:pt x="6041" y="18524"/>
                      <a:pt x="5831" y="18927"/>
                      <a:pt x="5765" y="19372"/>
                    </a:cubicBezTo>
                    <a:cubicBezTo>
                      <a:pt x="5515" y="18660"/>
                      <a:pt x="5294" y="17941"/>
                      <a:pt x="5195" y="17150"/>
                    </a:cubicBezTo>
                    <a:cubicBezTo>
                      <a:pt x="5178" y="17007"/>
                      <a:pt x="5164" y="16864"/>
                      <a:pt x="5149" y="16721"/>
                    </a:cubicBezTo>
                    <a:cubicBezTo>
                      <a:pt x="5248" y="16625"/>
                      <a:pt x="5357" y="16548"/>
                      <a:pt x="5462" y="16468"/>
                    </a:cubicBezTo>
                    <a:cubicBezTo>
                      <a:pt x="5648" y="16328"/>
                      <a:pt x="5815" y="16166"/>
                      <a:pt x="5960" y="15985"/>
                    </a:cubicBezTo>
                    <a:cubicBezTo>
                      <a:pt x="6267" y="15602"/>
                      <a:pt x="6507" y="15117"/>
                      <a:pt x="6651" y="14590"/>
                    </a:cubicBezTo>
                    <a:cubicBezTo>
                      <a:pt x="6723" y="14330"/>
                      <a:pt x="6772" y="14065"/>
                      <a:pt x="6796" y="13797"/>
                    </a:cubicBezTo>
                    <a:cubicBezTo>
                      <a:pt x="6809" y="13668"/>
                      <a:pt x="6814" y="13540"/>
                      <a:pt x="6814" y="13411"/>
                    </a:cubicBezTo>
                    <a:cubicBezTo>
                      <a:pt x="6814" y="13294"/>
                      <a:pt x="6827" y="13117"/>
                      <a:pt x="6784" y="13012"/>
                    </a:cubicBezTo>
                    <a:cubicBezTo>
                      <a:pt x="6750" y="12929"/>
                      <a:pt x="6696" y="12899"/>
                      <a:pt x="6636" y="12899"/>
                    </a:cubicBezTo>
                    <a:cubicBezTo>
                      <a:pt x="6525" y="12899"/>
                      <a:pt x="6392" y="13000"/>
                      <a:pt x="6314" y="13061"/>
                    </a:cubicBezTo>
                    <a:cubicBezTo>
                      <a:pt x="6114" y="13221"/>
                      <a:pt x="5914" y="13388"/>
                      <a:pt x="5731" y="13584"/>
                    </a:cubicBezTo>
                    <a:cubicBezTo>
                      <a:pt x="5411" y="13923"/>
                      <a:pt x="5131" y="14377"/>
                      <a:pt x="5021" y="14902"/>
                    </a:cubicBezTo>
                    <a:cubicBezTo>
                      <a:pt x="5012" y="14800"/>
                      <a:pt x="5002" y="14699"/>
                      <a:pt x="4991" y="14597"/>
                    </a:cubicBezTo>
                    <a:cubicBezTo>
                      <a:pt x="4919" y="13924"/>
                      <a:pt x="4799" y="13267"/>
                      <a:pt x="4655" y="12619"/>
                    </a:cubicBezTo>
                    <a:cubicBezTo>
                      <a:pt x="4709" y="12542"/>
                      <a:pt x="4804" y="12431"/>
                      <a:pt x="4812" y="12419"/>
                    </a:cubicBezTo>
                    <a:cubicBezTo>
                      <a:pt x="4898" y="12328"/>
                      <a:pt x="4984" y="12238"/>
                      <a:pt x="5072" y="12149"/>
                    </a:cubicBezTo>
                    <a:cubicBezTo>
                      <a:pt x="5237" y="11983"/>
                      <a:pt x="5402" y="11817"/>
                      <a:pt x="5557" y="11632"/>
                    </a:cubicBezTo>
                    <a:cubicBezTo>
                      <a:pt x="5877" y="11247"/>
                      <a:pt x="6098" y="10783"/>
                      <a:pt x="6186" y="10215"/>
                    </a:cubicBezTo>
                    <a:cubicBezTo>
                      <a:pt x="6226" y="9954"/>
                      <a:pt x="6268" y="9629"/>
                      <a:pt x="6230" y="9366"/>
                    </a:cubicBezTo>
                    <a:cubicBezTo>
                      <a:pt x="6200" y="9166"/>
                      <a:pt x="6069" y="9090"/>
                      <a:pt x="5934" y="9090"/>
                    </a:cubicBezTo>
                    <a:cubicBezTo>
                      <a:pt x="5907" y="9090"/>
                      <a:pt x="5879" y="9093"/>
                      <a:pt x="5853" y="9099"/>
                    </a:cubicBezTo>
                    <a:cubicBezTo>
                      <a:pt x="5670" y="9138"/>
                      <a:pt x="5504" y="9293"/>
                      <a:pt x="5368" y="9458"/>
                    </a:cubicBezTo>
                    <a:cubicBezTo>
                      <a:pt x="5199" y="9662"/>
                      <a:pt x="5045" y="9897"/>
                      <a:pt x="4895" y="10125"/>
                    </a:cubicBezTo>
                    <a:cubicBezTo>
                      <a:pt x="4662" y="10483"/>
                      <a:pt x="4446" y="10891"/>
                      <a:pt x="4351" y="11344"/>
                    </a:cubicBezTo>
                    <a:cubicBezTo>
                      <a:pt x="4183" y="10677"/>
                      <a:pt x="4012" y="10012"/>
                      <a:pt x="3860" y="9339"/>
                    </a:cubicBezTo>
                    <a:cubicBezTo>
                      <a:pt x="3869" y="9331"/>
                      <a:pt x="3873" y="9319"/>
                      <a:pt x="3875" y="9308"/>
                    </a:cubicBezTo>
                    <a:cubicBezTo>
                      <a:pt x="3902" y="9012"/>
                      <a:pt x="4169" y="8850"/>
                      <a:pt x="4312" y="8658"/>
                    </a:cubicBezTo>
                    <a:cubicBezTo>
                      <a:pt x="4476" y="8436"/>
                      <a:pt x="4606" y="8173"/>
                      <a:pt x="4725" y="7903"/>
                    </a:cubicBezTo>
                    <a:cubicBezTo>
                      <a:pt x="4979" y="7328"/>
                      <a:pt x="5225" y="6698"/>
                      <a:pt x="5271" y="6028"/>
                    </a:cubicBezTo>
                    <a:cubicBezTo>
                      <a:pt x="5285" y="5825"/>
                      <a:pt x="5327" y="5405"/>
                      <a:pt x="5147" y="5322"/>
                    </a:cubicBezTo>
                    <a:cubicBezTo>
                      <a:pt x="5120" y="5310"/>
                      <a:pt x="5094" y="5304"/>
                      <a:pt x="5067" y="5304"/>
                    </a:cubicBezTo>
                    <a:cubicBezTo>
                      <a:pt x="4912" y="5304"/>
                      <a:pt x="4754" y="5489"/>
                      <a:pt x="4639" y="5608"/>
                    </a:cubicBezTo>
                    <a:cubicBezTo>
                      <a:pt x="4306" y="5954"/>
                      <a:pt x="4032" y="6405"/>
                      <a:pt x="3837" y="6907"/>
                    </a:cubicBezTo>
                    <a:cubicBezTo>
                      <a:pt x="3716" y="7220"/>
                      <a:pt x="3629" y="7544"/>
                      <a:pt x="3574" y="7874"/>
                    </a:cubicBezTo>
                    <a:cubicBezTo>
                      <a:pt x="3559" y="7776"/>
                      <a:pt x="3542" y="7677"/>
                      <a:pt x="3526" y="7577"/>
                    </a:cubicBezTo>
                    <a:cubicBezTo>
                      <a:pt x="3463" y="7144"/>
                      <a:pt x="3406" y="6701"/>
                      <a:pt x="3339" y="6261"/>
                    </a:cubicBezTo>
                    <a:cubicBezTo>
                      <a:pt x="3467" y="5718"/>
                      <a:pt x="3569" y="5169"/>
                      <a:pt x="3643" y="4617"/>
                    </a:cubicBezTo>
                    <a:cubicBezTo>
                      <a:pt x="3682" y="4323"/>
                      <a:pt x="3712" y="4027"/>
                      <a:pt x="3735" y="3730"/>
                    </a:cubicBezTo>
                    <a:cubicBezTo>
                      <a:pt x="3753" y="3475"/>
                      <a:pt x="3790" y="3194"/>
                      <a:pt x="3765" y="2941"/>
                    </a:cubicBezTo>
                    <a:cubicBezTo>
                      <a:pt x="3749" y="2788"/>
                      <a:pt x="3705" y="2625"/>
                      <a:pt x="3592" y="2564"/>
                    </a:cubicBezTo>
                    <a:cubicBezTo>
                      <a:pt x="3560" y="2546"/>
                      <a:pt x="3526" y="2538"/>
                      <a:pt x="3492" y="2538"/>
                    </a:cubicBezTo>
                    <a:cubicBezTo>
                      <a:pt x="3409" y="2538"/>
                      <a:pt x="3325" y="2590"/>
                      <a:pt x="3270" y="2685"/>
                    </a:cubicBezTo>
                    <a:cubicBezTo>
                      <a:pt x="3170" y="2859"/>
                      <a:pt x="3137" y="3125"/>
                      <a:pt x="3100" y="3331"/>
                    </a:cubicBezTo>
                    <a:cubicBezTo>
                      <a:pt x="3047" y="3618"/>
                      <a:pt x="3010" y="3908"/>
                      <a:pt x="2989" y="4200"/>
                    </a:cubicBezTo>
                    <a:cubicBezTo>
                      <a:pt x="2981" y="4299"/>
                      <a:pt x="2977" y="4397"/>
                      <a:pt x="2973" y="4494"/>
                    </a:cubicBezTo>
                    <a:cubicBezTo>
                      <a:pt x="2903" y="4249"/>
                      <a:pt x="2817" y="4007"/>
                      <a:pt x="2718" y="3770"/>
                    </a:cubicBezTo>
                    <a:cubicBezTo>
                      <a:pt x="2694" y="3222"/>
                      <a:pt x="2666" y="2674"/>
                      <a:pt x="2583" y="2145"/>
                    </a:cubicBezTo>
                    <a:cubicBezTo>
                      <a:pt x="2528" y="1789"/>
                      <a:pt x="2437" y="1449"/>
                      <a:pt x="2290" y="1147"/>
                    </a:cubicBezTo>
                    <a:cubicBezTo>
                      <a:pt x="2151" y="859"/>
                      <a:pt x="1974" y="611"/>
                      <a:pt x="1788" y="380"/>
                    </a:cubicBezTo>
                    <a:cubicBezTo>
                      <a:pt x="1719" y="292"/>
                      <a:pt x="1533" y="0"/>
                      <a:pt x="13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9" name="Google Shape;2649;p32"/>
              <p:cNvSpPr/>
              <p:nvPr/>
            </p:nvSpPr>
            <p:spPr>
              <a:xfrm>
                <a:off x="818500" y="2989550"/>
                <a:ext cx="149325" cy="538425"/>
              </a:xfrm>
              <a:custGeom>
                <a:avLst/>
                <a:gdLst/>
                <a:ahLst/>
                <a:cxnLst/>
                <a:rect l="l" t="t" r="r" b="b"/>
                <a:pathLst>
                  <a:path w="5973" h="21537" extrusionOk="0">
                    <a:moveTo>
                      <a:pt x="4688" y="0"/>
                    </a:moveTo>
                    <a:cubicBezTo>
                      <a:pt x="4663" y="0"/>
                      <a:pt x="4638" y="8"/>
                      <a:pt x="4621" y="18"/>
                    </a:cubicBezTo>
                    <a:cubicBezTo>
                      <a:pt x="4395" y="150"/>
                      <a:pt x="4247" y="470"/>
                      <a:pt x="4121" y="744"/>
                    </a:cubicBezTo>
                    <a:cubicBezTo>
                      <a:pt x="3974" y="1070"/>
                      <a:pt x="3859" y="1410"/>
                      <a:pt x="3781" y="1759"/>
                    </a:cubicBezTo>
                    <a:cubicBezTo>
                      <a:pt x="3619" y="2468"/>
                      <a:pt x="3588" y="3201"/>
                      <a:pt x="3686" y="3921"/>
                    </a:cubicBezTo>
                    <a:cubicBezTo>
                      <a:pt x="3688" y="3931"/>
                      <a:pt x="3691" y="3940"/>
                      <a:pt x="3696" y="3948"/>
                    </a:cubicBezTo>
                    <a:cubicBezTo>
                      <a:pt x="3673" y="4021"/>
                      <a:pt x="3651" y="4096"/>
                      <a:pt x="3628" y="4170"/>
                    </a:cubicBezTo>
                    <a:cubicBezTo>
                      <a:pt x="3501" y="3520"/>
                      <a:pt x="3356" y="2877"/>
                      <a:pt x="3196" y="2239"/>
                    </a:cubicBezTo>
                    <a:cubicBezTo>
                      <a:pt x="3139" y="2011"/>
                      <a:pt x="3079" y="1782"/>
                      <a:pt x="3016" y="1555"/>
                    </a:cubicBezTo>
                    <a:cubicBezTo>
                      <a:pt x="2976" y="1409"/>
                      <a:pt x="2920" y="1279"/>
                      <a:pt x="2796" y="1265"/>
                    </a:cubicBezTo>
                    <a:cubicBezTo>
                      <a:pt x="2790" y="1264"/>
                      <a:pt x="2784" y="1264"/>
                      <a:pt x="2777" y="1264"/>
                    </a:cubicBezTo>
                    <a:cubicBezTo>
                      <a:pt x="2681" y="1264"/>
                      <a:pt x="2591" y="1337"/>
                      <a:pt x="2556" y="1463"/>
                    </a:cubicBezTo>
                    <a:cubicBezTo>
                      <a:pt x="2502" y="1656"/>
                      <a:pt x="2573" y="1925"/>
                      <a:pt x="2597" y="2121"/>
                    </a:cubicBezTo>
                    <a:cubicBezTo>
                      <a:pt x="2654" y="2571"/>
                      <a:pt x="2706" y="3024"/>
                      <a:pt x="2770" y="3473"/>
                    </a:cubicBezTo>
                    <a:cubicBezTo>
                      <a:pt x="2823" y="3851"/>
                      <a:pt x="2892" y="4234"/>
                      <a:pt x="3029" y="4573"/>
                    </a:cubicBezTo>
                    <a:cubicBezTo>
                      <a:pt x="3105" y="4757"/>
                      <a:pt x="3216" y="4982"/>
                      <a:pt x="3360" y="5102"/>
                    </a:cubicBezTo>
                    <a:cubicBezTo>
                      <a:pt x="3315" y="5280"/>
                      <a:pt x="3272" y="5462"/>
                      <a:pt x="3235" y="5645"/>
                    </a:cubicBezTo>
                    <a:cubicBezTo>
                      <a:pt x="3146" y="6097"/>
                      <a:pt x="3072" y="6554"/>
                      <a:pt x="3007" y="7014"/>
                    </a:cubicBezTo>
                    <a:cubicBezTo>
                      <a:pt x="2650" y="6249"/>
                      <a:pt x="2111" y="5656"/>
                      <a:pt x="1483" y="5342"/>
                    </a:cubicBezTo>
                    <a:cubicBezTo>
                      <a:pt x="1472" y="5337"/>
                      <a:pt x="1456" y="5333"/>
                      <a:pt x="1438" y="5333"/>
                    </a:cubicBezTo>
                    <a:cubicBezTo>
                      <a:pt x="1401" y="5333"/>
                      <a:pt x="1359" y="5348"/>
                      <a:pt x="1358" y="5395"/>
                    </a:cubicBezTo>
                    <a:cubicBezTo>
                      <a:pt x="1342" y="6667"/>
                      <a:pt x="1973" y="7860"/>
                      <a:pt x="2847" y="8287"/>
                    </a:cubicBezTo>
                    <a:cubicBezTo>
                      <a:pt x="2806" y="8639"/>
                      <a:pt x="2767" y="8991"/>
                      <a:pt x="2727" y="9341"/>
                    </a:cubicBezTo>
                    <a:cubicBezTo>
                      <a:pt x="2646" y="10062"/>
                      <a:pt x="2570" y="10786"/>
                      <a:pt x="2500" y="11510"/>
                    </a:cubicBezTo>
                    <a:cubicBezTo>
                      <a:pt x="2161" y="10614"/>
                      <a:pt x="1548" y="9924"/>
                      <a:pt x="831" y="9645"/>
                    </a:cubicBezTo>
                    <a:cubicBezTo>
                      <a:pt x="821" y="9641"/>
                      <a:pt x="804" y="9638"/>
                      <a:pt x="785" y="9638"/>
                    </a:cubicBezTo>
                    <a:cubicBezTo>
                      <a:pt x="748" y="9638"/>
                      <a:pt x="704" y="9651"/>
                      <a:pt x="705" y="9699"/>
                    </a:cubicBezTo>
                    <a:cubicBezTo>
                      <a:pt x="745" y="11064"/>
                      <a:pt x="1440" y="12308"/>
                      <a:pt x="2386" y="12754"/>
                    </a:cubicBezTo>
                    <a:cubicBezTo>
                      <a:pt x="2263" y="14177"/>
                      <a:pt x="2164" y="15603"/>
                      <a:pt x="2088" y="17032"/>
                    </a:cubicBezTo>
                    <a:cubicBezTo>
                      <a:pt x="2087" y="17068"/>
                      <a:pt x="2086" y="17104"/>
                      <a:pt x="2083" y="17140"/>
                    </a:cubicBezTo>
                    <a:cubicBezTo>
                      <a:pt x="1911" y="16671"/>
                      <a:pt x="1684" y="16239"/>
                      <a:pt x="1412" y="15869"/>
                    </a:cubicBezTo>
                    <a:cubicBezTo>
                      <a:pt x="1264" y="15668"/>
                      <a:pt x="1098" y="15479"/>
                      <a:pt x="918" y="15307"/>
                    </a:cubicBezTo>
                    <a:cubicBezTo>
                      <a:pt x="805" y="15201"/>
                      <a:pt x="674" y="15072"/>
                      <a:pt x="536" y="15072"/>
                    </a:cubicBezTo>
                    <a:cubicBezTo>
                      <a:pt x="494" y="15072"/>
                      <a:pt x="451" y="15084"/>
                      <a:pt x="408" y="15113"/>
                    </a:cubicBezTo>
                    <a:cubicBezTo>
                      <a:pt x="0" y="15385"/>
                      <a:pt x="451" y="16195"/>
                      <a:pt x="616" y="16489"/>
                    </a:cubicBezTo>
                    <a:cubicBezTo>
                      <a:pt x="869" y="16935"/>
                      <a:pt x="1188" y="17308"/>
                      <a:pt x="1550" y="17580"/>
                    </a:cubicBezTo>
                    <a:cubicBezTo>
                      <a:pt x="1661" y="17663"/>
                      <a:pt x="1831" y="17818"/>
                      <a:pt x="1976" y="17818"/>
                    </a:cubicBezTo>
                    <a:cubicBezTo>
                      <a:pt x="2002" y="17818"/>
                      <a:pt x="2027" y="17813"/>
                      <a:pt x="2051" y="17801"/>
                    </a:cubicBezTo>
                    <a:lnTo>
                      <a:pt x="2051" y="17801"/>
                    </a:lnTo>
                    <a:cubicBezTo>
                      <a:pt x="1996" y="18993"/>
                      <a:pt x="1957" y="20185"/>
                      <a:pt x="1934" y="21380"/>
                    </a:cubicBezTo>
                    <a:cubicBezTo>
                      <a:pt x="1936" y="21383"/>
                      <a:pt x="1936" y="21386"/>
                      <a:pt x="1937" y="21389"/>
                    </a:cubicBezTo>
                    <a:cubicBezTo>
                      <a:pt x="1935" y="21388"/>
                      <a:pt x="1934" y="21388"/>
                      <a:pt x="1932" y="21388"/>
                    </a:cubicBezTo>
                    <a:cubicBezTo>
                      <a:pt x="1869" y="21388"/>
                      <a:pt x="1787" y="21438"/>
                      <a:pt x="1854" y="21486"/>
                    </a:cubicBezTo>
                    <a:cubicBezTo>
                      <a:pt x="1904" y="21520"/>
                      <a:pt x="1957" y="21536"/>
                      <a:pt x="2010" y="21536"/>
                    </a:cubicBezTo>
                    <a:cubicBezTo>
                      <a:pt x="2102" y="21536"/>
                      <a:pt x="2194" y="21487"/>
                      <a:pt x="2263" y="21396"/>
                    </a:cubicBezTo>
                    <a:cubicBezTo>
                      <a:pt x="2407" y="21204"/>
                      <a:pt x="2380" y="20914"/>
                      <a:pt x="2357" y="20667"/>
                    </a:cubicBezTo>
                    <a:cubicBezTo>
                      <a:pt x="2296" y="19985"/>
                      <a:pt x="2350" y="19305"/>
                      <a:pt x="2411" y="18627"/>
                    </a:cubicBezTo>
                    <a:cubicBezTo>
                      <a:pt x="2439" y="18322"/>
                      <a:pt x="2466" y="18016"/>
                      <a:pt x="2493" y="17710"/>
                    </a:cubicBezTo>
                    <a:cubicBezTo>
                      <a:pt x="2784" y="17468"/>
                      <a:pt x="3122" y="17325"/>
                      <a:pt x="3405" y="17065"/>
                    </a:cubicBezTo>
                    <a:cubicBezTo>
                      <a:pt x="3722" y="16774"/>
                      <a:pt x="3995" y="16401"/>
                      <a:pt x="4209" y="15969"/>
                    </a:cubicBezTo>
                    <a:cubicBezTo>
                      <a:pt x="4321" y="15743"/>
                      <a:pt x="4414" y="15508"/>
                      <a:pt x="4487" y="15265"/>
                    </a:cubicBezTo>
                    <a:cubicBezTo>
                      <a:pt x="4554" y="15046"/>
                      <a:pt x="4625" y="14800"/>
                      <a:pt x="4634" y="14560"/>
                    </a:cubicBezTo>
                    <a:cubicBezTo>
                      <a:pt x="4641" y="14377"/>
                      <a:pt x="4608" y="14161"/>
                      <a:pt x="4472" y="14081"/>
                    </a:cubicBezTo>
                    <a:cubicBezTo>
                      <a:pt x="4433" y="14058"/>
                      <a:pt x="4394" y="14048"/>
                      <a:pt x="4357" y="14048"/>
                    </a:cubicBezTo>
                    <a:cubicBezTo>
                      <a:pt x="4232" y="14048"/>
                      <a:pt x="4118" y="14160"/>
                      <a:pt x="4019" y="14267"/>
                    </a:cubicBezTo>
                    <a:cubicBezTo>
                      <a:pt x="3488" y="14836"/>
                      <a:pt x="3019" y="15508"/>
                      <a:pt x="2623" y="16254"/>
                    </a:cubicBezTo>
                    <a:cubicBezTo>
                      <a:pt x="2674" y="15673"/>
                      <a:pt x="2727" y="15093"/>
                      <a:pt x="2779" y="14513"/>
                    </a:cubicBezTo>
                    <a:lnTo>
                      <a:pt x="2870" y="13480"/>
                    </a:lnTo>
                    <a:cubicBezTo>
                      <a:pt x="3046" y="13428"/>
                      <a:pt x="3223" y="13388"/>
                      <a:pt x="3396" y="13331"/>
                    </a:cubicBezTo>
                    <a:cubicBezTo>
                      <a:pt x="3621" y="13257"/>
                      <a:pt x="3831" y="13145"/>
                      <a:pt x="4019" y="13004"/>
                    </a:cubicBezTo>
                    <a:cubicBezTo>
                      <a:pt x="4399" y="12718"/>
                      <a:pt x="4724" y="12298"/>
                      <a:pt x="4957" y="11800"/>
                    </a:cubicBezTo>
                    <a:cubicBezTo>
                      <a:pt x="5080" y="11534"/>
                      <a:pt x="5174" y="11256"/>
                      <a:pt x="5236" y="10970"/>
                    </a:cubicBezTo>
                    <a:cubicBezTo>
                      <a:pt x="5284" y="10748"/>
                      <a:pt x="5373" y="10381"/>
                      <a:pt x="5145" y="10291"/>
                    </a:cubicBezTo>
                    <a:cubicBezTo>
                      <a:pt x="5114" y="10279"/>
                      <a:pt x="5083" y="10273"/>
                      <a:pt x="5051" y="10273"/>
                    </a:cubicBezTo>
                    <a:cubicBezTo>
                      <a:pt x="4869" y="10273"/>
                      <a:pt x="4682" y="10453"/>
                      <a:pt x="4535" y="10564"/>
                    </a:cubicBezTo>
                    <a:cubicBezTo>
                      <a:pt x="4289" y="10748"/>
                      <a:pt x="4048" y="10946"/>
                      <a:pt x="3813" y="11157"/>
                    </a:cubicBezTo>
                    <a:cubicBezTo>
                      <a:pt x="3535" y="11409"/>
                      <a:pt x="3266" y="11680"/>
                      <a:pt x="3006" y="11966"/>
                    </a:cubicBezTo>
                    <a:cubicBezTo>
                      <a:pt x="3053" y="11443"/>
                      <a:pt x="3099" y="10920"/>
                      <a:pt x="3146" y="10398"/>
                    </a:cubicBezTo>
                    <a:cubicBezTo>
                      <a:pt x="3203" y="9755"/>
                      <a:pt x="3258" y="9109"/>
                      <a:pt x="3323" y="8469"/>
                    </a:cubicBezTo>
                    <a:cubicBezTo>
                      <a:pt x="3336" y="8468"/>
                      <a:pt x="3349" y="8468"/>
                      <a:pt x="3361" y="8468"/>
                    </a:cubicBezTo>
                    <a:cubicBezTo>
                      <a:pt x="3406" y="8468"/>
                      <a:pt x="3450" y="8471"/>
                      <a:pt x="3486" y="8471"/>
                    </a:cubicBezTo>
                    <a:cubicBezTo>
                      <a:pt x="3496" y="8471"/>
                      <a:pt x="3506" y="8471"/>
                      <a:pt x="3515" y="8470"/>
                    </a:cubicBezTo>
                    <a:cubicBezTo>
                      <a:pt x="3646" y="8457"/>
                      <a:pt x="3776" y="8427"/>
                      <a:pt x="3902" y="8383"/>
                    </a:cubicBezTo>
                    <a:cubicBezTo>
                      <a:pt x="4154" y="8293"/>
                      <a:pt x="4394" y="8140"/>
                      <a:pt x="4607" y="7939"/>
                    </a:cubicBezTo>
                    <a:cubicBezTo>
                      <a:pt x="5040" y="7529"/>
                      <a:pt x="5360" y="6928"/>
                      <a:pt x="5484" y="6228"/>
                    </a:cubicBezTo>
                    <a:cubicBezTo>
                      <a:pt x="5493" y="6178"/>
                      <a:pt x="5424" y="6169"/>
                      <a:pt x="5392" y="6169"/>
                    </a:cubicBezTo>
                    <a:cubicBezTo>
                      <a:pt x="5387" y="6169"/>
                      <a:pt x="5382" y="6169"/>
                      <a:pt x="5380" y="6169"/>
                    </a:cubicBezTo>
                    <a:cubicBezTo>
                      <a:pt x="4658" y="6269"/>
                      <a:pt x="3978" y="6700"/>
                      <a:pt x="3450" y="7363"/>
                    </a:cubicBezTo>
                    <a:cubicBezTo>
                      <a:pt x="3489" y="7063"/>
                      <a:pt x="3533" y="6763"/>
                      <a:pt x="3583" y="6464"/>
                    </a:cubicBezTo>
                    <a:cubicBezTo>
                      <a:pt x="3652" y="6069"/>
                      <a:pt x="3736" y="5683"/>
                      <a:pt x="3826" y="5299"/>
                    </a:cubicBezTo>
                    <a:cubicBezTo>
                      <a:pt x="4337" y="5216"/>
                      <a:pt x="4860" y="5055"/>
                      <a:pt x="5284" y="4646"/>
                    </a:cubicBezTo>
                    <a:cubicBezTo>
                      <a:pt x="5661" y="4283"/>
                      <a:pt x="5946" y="3726"/>
                      <a:pt x="5970" y="3087"/>
                    </a:cubicBezTo>
                    <a:cubicBezTo>
                      <a:pt x="5972" y="3039"/>
                      <a:pt x="5928" y="3027"/>
                      <a:pt x="5890" y="3027"/>
                    </a:cubicBezTo>
                    <a:cubicBezTo>
                      <a:pt x="5872" y="3027"/>
                      <a:pt x="5855" y="3030"/>
                      <a:pt x="5846" y="3032"/>
                    </a:cubicBezTo>
                    <a:cubicBezTo>
                      <a:pt x="5366" y="3192"/>
                      <a:pt x="4910" y="3477"/>
                      <a:pt x="4508" y="3870"/>
                    </a:cubicBezTo>
                    <a:cubicBezTo>
                      <a:pt x="4338" y="4036"/>
                      <a:pt x="4182" y="4216"/>
                      <a:pt x="4041" y="4407"/>
                    </a:cubicBezTo>
                    <a:cubicBezTo>
                      <a:pt x="4045" y="4393"/>
                      <a:pt x="4048" y="4379"/>
                      <a:pt x="4052" y="4363"/>
                    </a:cubicBezTo>
                    <a:cubicBezTo>
                      <a:pt x="4081" y="4246"/>
                      <a:pt x="4106" y="4129"/>
                      <a:pt x="4132" y="4010"/>
                    </a:cubicBezTo>
                    <a:cubicBezTo>
                      <a:pt x="4249" y="3740"/>
                      <a:pt x="4365" y="3470"/>
                      <a:pt x="4482" y="3201"/>
                    </a:cubicBezTo>
                    <a:cubicBezTo>
                      <a:pt x="4612" y="2894"/>
                      <a:pt x="4742" y="2582"/>
                      <a:pt x="4820" y="2241"/>
                    </a:cubicBezTo>
                    <a:cubicBezTo>
                      <a:pt x="4983" y="1526"/>
                      <a:pt x="4873" y="776"/>
                      <a:pt x="4762" y="61"/>
                    </a:cubicBezTo>
                    <a:cubicBezTo>
                      <a:pt x="4756" y="15"/>
                      <a:pt x="4723" y="0"/>
                      <a:pt x="46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0" name="Google Shape;2650;p32"/>
              <p:cNvSpPr/>
              <p:nvPr/>
            </p:nvSpPr>
            <p:spPr>
              <a:xfrm>
                <a:off x="866575" y="2966475"/>
                <a:ext cx="233925" cy="586475"/>
              </a:xfrm>
              <a:custGeom>
                <a:avLst/>
                <a:gdLst/>
                <a:ahLst/>
                <a:cxnLst/>
                <a:rect l="l" t="t" r="r" b="b"/>
                <a:pathLst>
                  <a:path w="9357" h="23459" extrusionOk="0">
                    <a:moveTo>
                      <a:pt x="8711" y="0"/>
                    </a:moveTo>
                    <a:cubicBezTo>
                      <a:pt x="8550" y="0"/>
                      <a:pt x="8371" y="163"/>
                      <a:pt x="8249" y="260"/>
                    </a:cubicBezTo>
                    <a:cubicBezTo>
                      <a:pt x="7807" y="608"/>
                      <a:pt x="7426" y="1090"/>
                      <a:pt x="7130" y="1656"/>
                    </a:cubicBezTo>
                    <a:cubicBezTo>
                      <a:pt x="6795" y="2292"/>
                      <a:pt x="6581" y="3034"/>
                      <a:pt x="6504" y="3807"/>
                    </a:cubicBezTo>
                    <a:cubicBezTo>
                      <a:pt x="6452" y="3928"/>
                      <a:pt x="6400" y="4048"/>
                      <a:pt x="6350" y="4168"/>
                    </a:cubicBezTo>
                    <a:cubicBezTo>
                      <a:pt x="6362" y="3545"/>
                      <a:pt x="6340" y="2921"/>
                      <a:pt x="6281" y="2300"/>
                    </a:cubicBezTo>
                    <a:cubicBezTo>
                      <a:pt x="6249" y="1953"/>
                      <a:pt x="6176" y="1305"/>
                      <a:pt x="5866" y="1305"/>
                    </a:cubicBezTo>
                    <a:cubicBezTo>
                      <a:pt x="5818" y="1305"/>
                      <a:pt x="5764" y="1321"/>
                      <a:pt x="5704" y="1356"/>
                    </a:cubicBezTo>
                    <a:cubicBezTo>
                      <a:pt x="5545" y="1447"/>
                      <a:pt x="5505" y="1694"/>
                      <a:pt x="5498" y="1909"/>
                    </a:cubicBezTo>
                    <a:cubicBezTo>
                      <a:pt x="5486" y="2289"/>
                      <a:pt x="5503" y="2678"/>
                      <a:pt x="5516" y="3058"/>
                    </a:cubicBezTo>
                    <a:cubicBezTo>
                      <a:pt x="5531" y="3554"/>
                      <a:pt x="5556" y="4048"/>
                      <a:pt x="5591" y="4541"/>
                    </a:cubicBezTo>
                    <a:cubicBezTo>
                      <a:pt x="5609" y="4786"/>
                      <a:pt x="5619" y="5037"/>
                      <a:pt x="5651" y="5280"/>
                    </a:cubicBezTo>
                    <a:cubicBezTo>
                      <a:pt x="5698" y="5653"/>
                      <a:pt x="5744" y="5706"/>
                      <a:pt x="5616" y="6061"/>
                    </a:cubicBezTo>
                    <a:cubicBezTo>
                      <a:pt x="5559" y="6220"/>
                      <a:pt x="5295" y="6766"/>
                      <a:pt x="5324" y="6934"/>
                    </a:cubicBezTo>
                    <a:lnTo>
                      <a:pt x="5324" y="6934"/>
                    </a:lnTo>
                    <a:cubicBezTo>
                      <a:pt x="5234" y="6440"/>
                      <a:pt x="5090" y="5956"/>
                      <a:pt x="4896" y="5492"/>
                    </a:cubicBezTo>
                    <a:cubicBezTo>
                      <a:pt x="4670" y="4960"/>
                      <a:pt x="4321" y="4391"/>
                      <a:pt x="3846" y="4391"/>
                    </a:cubicBezTo>
                    <a:cubicBezTo>
                      <a:pt x="3794" y="4391"/>
                      <a:pt x="3741" y="4397"/>
                      <a:pt x="3687" y="4411"/>
                    </a:cubicBezTo>
                    <a:cubicBezTo>
                      <a:pt x="3651" y="4421"/>
                      <a:pt x="3606" y="4440"/>
                      <a:pt x="3600" y="4497"/>
                    </a:cubicBezTo>
                    <a:cubicBezTo>
                      <a:pt x="3498" y="5565"/>
                      <a:pt x="3667" y="6667"/>
                      <a:pt x="4064" y="7595"/>
                    </a:cubicBezTo>
                    <a:cubicBezTo>
                      <a:pt x="4159" y="7814"/>
                      <a:pt x="4266" y="8026"/>
                      <a:pt x="4387" y="8229"/>
                    </a:cubicBezTo>
                    <a:cubicBezTo>
                      <a:pt x="4497" y="8412"/>
                      <a:pt x="4629" y="8657"/>
                      <a:pt x="4787" y="8765"/>
                    </a:cubicBezTo>
                    <a:cubicBezTo>
                      <a:pt x="4796" y="8770"/>
                      <a:pt x="4803" y="8773"/>
                      <a:pt x="4812" y="8777"/>
                    </a:cubicBezTo>
                    <a:cubicBezTo>
                      <a:pt x="4702" y="9235"/>
                      <a:pt x="4602" y="9698"/>
                      <a:pt x="4517" y="10167"/>
                    </a:cubicBezTo>
                    <a:cubicBezTo>
                      <a:pt x="4460" y="10480"/>
                      <a:pt x="4413" y="10794"/>
                      <a:pt x="4366" y="11110"/>
                    </a:cubicBezTo>
                    <a:cubicBezTo>
                      <a:pt x="4160" y="10435"/>
                      <a:pt x="3800" y="9866"/>
                      <a:pt x="3401" y="9370"/>
                    </a:cubicBezTo>
                    <a:cubicBezTo>
                      <a:pt x="3265" y="9202"/>
                      <a:pt x="3125" y="9040"/>
                      <a:pt x="2982" y="8882"/>
                    </a:cubicBezTo>
                    <a:cubicBezTo>
                      <a:pt x="2862" y="8747"/>
                      <a:pt x="2722" y="8539"/>
                      <a:pt x="2565" y="8490"/>
                    </a:cubicBezTo>
                    <a:cubicBezTo>
                      <a:pt x="2531" y="8480"/>
                      <a:pt x="2501" y="8475"/>
                      <a:pt x="2474" y="8475"/>
                    </a:cubicBezTo>
                    <a:cubicBezTo>
                      <a:pt x="2169" y="8475"/>
                      <a:pt x="2266" y="9091"/>
                      <a:pt x="2345" y="9362"/>
                    </a:cubicBezTo>
                    <a:cubicBezTo>
                      <a:pt x="2506" y="9909"/>
                      <a:pt x="2711" y="10441"/>
                      <a:pt x="2897" y="10974"/>
                    </a:cubicBezTo>
                    <a:cubicBezTo>
                      <a:pt x="3047" y="11407"/>
                      <a:pt x="3212" y="11846"/>
                      <a:pt x="3463" y="12190"/>
                    </a:cubicBezTo>
                    <a:cubicBezTo>
                      <a:pt x="3567" y="12335"/>
                      <a:pt x="3797" y="12450"/>
                      <a:pt x="3871" y="12606"/>
                    </a:cubicBezTo>
                    <a:cubicBezTo>
                      <a:pt x="4127" y="13143"/>
                      <a:pt x="3638" y="14111"/>
                      <a:pt x="3453" y="14535"/>
                    </a:cubicBezTo>
                    <a:cubicBezTo>
                      <a:pt x="3290" y="14903"/>
                      <a:pt x="3117" y="15264"/>
                      <a:pt x="2947" y="15627"/>
                    </a:cubicBezTo>
                    <a:cubicBezTo>
                      <a:pt x="2985" y="15296"/>
                      <a:pt x="3004" y="14964"/>
                      <a:pt x="2935" y="14638"/>
                    </a:cubicBezTo>
                    <a:cubicBezTo>
                      <a:pt x="2809" y="14047"/>
                      <a:pt x="2411" y="13688"/>
                      <a:pt x="2051" y="13376"/>
                    </a:cubicBezTo>
                    <a:cubicBezTo>
                      <a:pt x="2029" y="13358"/>
                      <a:pt x="1999" y="13349"/>
                      <a:pt x="1969" y="13349"/>
                    </a:cubicBezTo>
                    <a:cubicBezTo>
                      <a:pt x="1930" y="13349"/>
                      <a:pt x="1890" y="13364"/>
                      <a:pt x="1865" y="13394"/>
                    </a:cubicBezTo>
                    <a:cubicBezTo>
                      <a:pt x="1588" y="13729"/>
                      <a:pt x="1552" y="14274"/>
                      <a:pt x="1532" y="14747"/>
                    </a:cubicBezTo>
                    <a:cubicBezTo>
                      <a:pt x="1505" y="15344"/>
                      <a:pt x="1542" y="15943"/>
                      <a:pt x="1642" y="16532"/>
                    </a:cubicBezTo>
                    <a:cubicBezTo>
                      <a:pt x="1685" y="16791"/>
                      <a:pt x="1739" y="17045"/>
                      <a:pt x="1806" y="17294"/>
                    </a:cubicBezTo>
                    <a:cubicBezTo>
                      <a:pt x="1868" y="17520"/>
                      <a:pt x="1931" y="17695"/>
                      <a:pt x="2111" y="17735"/>
                    </a:cubicBezTo>
                    <a:cubicBezTo>
                      <a:pt x="2056" y="17924"/>
                      <a:pt x="2008" y="18116"/>
                      <a:pt x="1968" y="18313"/>
                    </a:cubicBezTo>
                    <a:cubicBezTo>
                      <a:pt x="1880" y="18732"/>
                      <a:pt x="1815" y="19159"/>
                      <a:pt x="1698" y="19563"/>
                    </a:cubicBezTo>
                    <a:cubicBezTo>
                      <a:pt x="1573" y="19986"/>
                      <a:pt x="1377" y="20335"/>
                      <a:pt x="1172" y="20689"/>
                    </a:cubicBezTo>
                    <a:cubicBezTo>
                      <a:pt x="787" y="21351"/>
                      <a:pt x="514" y="22070"/>
                      <a:pt x="361" y="22819"/>
                    </a:cubicBezTo>
                    <a:cubicBezTo>
                      <a:pt x="263" y="22995"/>
                      <a:pt x="160" y="23165"/>
                      <a:pt x="53" y="23331"/>
                    </a:cubicBezTo>
                    <a:cubicBezTo>
                      <a:pt x="1" y="23408"/>
                      <a:pt x="85" y="23459"/>
                      <a:pt x="163" y="23459"/>
                    </a:cubicBezTo>
                    <a:cubicBezTo>
                      <a:pt x="201" y="23459"/>
                      <a:pt x="238" y="23447"/>
                      <a:pt x="256" y="23419"/>
                    </a:cubicBezTo>
                    <a:cubicBezTo>
                      <a:pt x="324" y="23315"/>
                      <a:pt x="387" y="23206"/>
                      <a:pt x="451" y="23099"/>
                    </a:cubicBezTo>
                    <a:cubicBezTo>
                      <a:pt x="500" y="23098"/>
                      <a:pt x="546" y="23076"/>
                      <a:pt x="554" y="23032"/>
                    </a:cubicBezTo>
                    <a:cubicBezTo>
                      <a:pt x="564" y="22975"/>
                      <a:pt x="577" y="22919"/>
                      <a:pt x="589" y="22863"/>
                    </a:cubicBezTo>
                    <a:cubicBezTo>
                      <a:pt x="817" y="22452"/>
                      <a:pt x="1026" y="22021"/>
                      <a:pt x="1223" y="21581"/>
                    </a:cubicBezTo>
                    <a:cubicBezTo>
                      <a:pt x="1526" y="20905"/>
                      <a:pt x="1820" y="20219"/>
                      <a:pt x="2103" y="19526"/>
                    </a:cubicBezTo>
                    <a:cubicBezTo>
                      <a:pt x="2255" y="19157"/>
                      <a:pt x="2404" y="18786"/>
                      <a:pt x="2549" y="18411"/>
                    </a:cubicBezTo>
                    <a:cubicBezTo>
                      <a:pt x="3244" y="18077"/>
                      <a:pt x="4021" y="18208"/>
                      <a:pt x="4742" y="18031"/>
                    </a:cubicBezTo>
                    <a:cubicBezTo>
                      <a:pt x="5165" y="17927"/>
                      <a:pt x="5555" y="17723"/>
                      <a:pt x="5882" y="17437"/>
                    </a:cubicBezTo>
                    <a:cubicBezTo>
                      <a:pt x="6111" y="17235"/>
                      <a:pt x="6435" y="16836"/>
                      <a:pt x="6304" y="16416"/>
                    </a:cubicBezTo>
                    <a:cubicBezTo>
                      <a:pt x="6211" y="16115"/>
                      <a:pt x="5963" y="16041"/>
                      <a:pt x="5735" y="16041"/>
                    </a:cubicBezTo>
                    <a:cubicBezTo>
                      <a:pt x="5665" y="16041"/>
                      <a:pt x="5597" y="16048"/>
                      <a:pt x="5536" y="16058"/>
                    </a:cubicBezTo>
                    <a:cubicBezTo>
                      <a:pt x="5116" y="16122"/>
                      <a:pt x="4703" y="16223"/>
                      <a:pt x="4302" y="16361"/>
                    </a:cubicBezTo>
                    <a:cubicBezTo>
                      <a:pt x="3896" y="16496"/>
                      <a:pt x="3517" y="16702"/>
                      <a:pt x="3181" y="16968"/>
                    </a:cubicBezTo>
                    <a:cubicBezTo>
                      <a:pt x="3138" y="17002"/>
                      <a:pt x="3095" y="17038"/>
                      <a:pt x="3052" y="17075"/>
                    </a:cubicBezTo>
                    <a:cubicBezTo>
                      <a:pt x="3275" y="16459"/>
                      <a:pt x="3493" y="15837"/>
                      <a:pt x="3697" y="15209"/>
                    </a:cubicBezTo>
                    <a:cubicBezTo>
                      <a:pt x="3960" y="14400"/>
                      <a:pt x="4204" y="13581"/>
                      <a:pt x="4437" y="12758"/>
                    </a:cubicBezTo>
                    <a:cubicBezTo>
                      <a:pt x="4635" y="12716"/>
                      <a:pt x="4856" y="12742"/>
                      <a:pt x="5030" y="12712"/>
                    </a:cubicBezTo>
                    <a:cubicBezTo>
                      <a:pt x="5353" y="12653"/>
                      <a:pt x="5666" y="12546"/>
                      <a:pt x="5956" y="12392"/>
                    </a:cubicBezTo>
                    <a:cubicBezTo>
                      <a:pt x="6551" y="12079"/>
                      <a:pt x="7086" y="11579"/>
                      <a:pt x="7504" y="10925"/>
                    </a:cubicBezTo>
                    <a:cubicBezTo>
                      <a:pt x="7551" y="10853"/>
                      <a:pt x="7479" y="10808"/>
                      <a:pt x="7434" y="10795"/>
                    </a:cubicBezTo>
                    <a:cubicBezTo>
                      <a:pt x="7235" y="10739"/>
                      <a:pt x="7032" y="10711"/>
                      <a:pt x="6829" y="10711"/>
                    </a:cubicBezTo>
                    <a:cubicBezTo>
                      <a:pt x="6437" y="10711"/>
                      <a:pt x="6044" y="10815"/>
                      <a:pt x="5679" y="11017"/>
                    </a:cubicBezTo>
                    <a:cubicBezTo>
                      <a:pt x="5398" y="11174"/>
                      <a:pt x="5143" y="11376"/>
                      <a:pt x="4926" y="11614"/>
                    </a:cubicBezTo>
                    <a:cubicBezTo>
                      <a:pt x="4833" y="11716"/>
                      <a:pt x="4747" y="11823"/>
                      <a:pt x="4669" y="11936"/>
                    </a:cubicBezTo>
                    <a:cubicBezTo>
                      <a:pt x="4930" y="10988"/>
                      <a:pt x="5183" y="10038"/>
                      <a:pt x="5436" y="9088"/>
                    </a:cubicBezTo>
                    <a:cubicBezTo>
                      <a:pt x="5735" y="8957"/>
                      <a:pt x="6054" y="8925"/>
                      <a:pt x="6365" y="8883"/>
                    </a:cubicBezTo>
                    <a:cubicBezTo>
                      <a:pt x="6781" y="8827"/>
                      <a:pt x="7194" y="8742"/>
                      <a:pt x="7566" y="8466"/>
                    </a:cubicBezTo>
                    <a:cubicBezTo>
                      <a:pt x="7953" y="8180"/>
                      <a:pt x="8270" y="7751"/>
                      <a:pt x="8570" y="7321"/>
                    </a:cubicBezTo>
                    <a:cubicBezTo>
                      <a:pt x="8696" y="7141"/>
                      <a:pt x="8882" y="6915"/>
                      <a:pt x="8862" y="6641"/>
                    </a:cubicBezTo>
                    <a:cubicBezTo>
                      <a:pt x="8848" y="6432"/>
                      <a:pt x="8712" y="6308"/>
                      <a:pt x="8575" y="6252"/>
                    </a:cubicBezTo>
                    <a:cubicBezTo>
                      <a:pt x="8458" y="6204"/>
                      <a:pt x="8331" y="6185"/>
                      <a:pt x="8201" y="6185"/>
                    </a:cubicBezTo>
                    <a:cubicBezTo>
                      <a:pt x="7948" y="6185"/>
                      <a:pt x="7683" y="6256"/>
                      <a:pt x="7457" y="6324"/>
                    </a:cubicBezTo>
                    <a:cubicBezTo>
                      <a:pt x="7058" y="6445"/>
                      <a:pt x="6684" y="6634"/>
                      <a:pt x="6350" y="6881"/>
                    </a:cubicBezTo>
                    <a:cubicBezTo>
                      <a:pt x="6207" y="6987"/>
                      <a:pt x="6072" y="7102"/>
                      <a:pt x="5944" y="7225"/>
                    </a:cubicBezTo>
                    <a:cubicBezTo>
                      <a:pt x="6009" y="6992"/>
                      <a:pt x="6072" y="6761"/>
                      <a:pt x="6139" y="6531"/>
                    </a:cubicBezTo>
                    <a:cubicBezTo>
                      <a:pt x="6217" y="6258"/>
                      <a:pt x="6297" y="5986"/>
                      <a:pt x="6377" y="5715"/>
                    </a:cubicBezTo>
                    <a:cubicBezTo>
                      <a:pt x="6817" y="5552"/>
                      <a:pt x="7257" y="5389"/>
                      <a:pt x="7692" y="5203"/>
                    </a:cubicBezTo>
                    <a:cubicBezTo>
                      <a:pt x="8146" y="5009"/>
                      <a:pt x="8610" y="4759"/>
                      <a:pt x="8965" y="4311"/>
                    </a:cubicBezTo>
                    <a:cubicBezTo>
                      <a:pt x="9079" y="4165"/>
                      <a:pt x="9356" y="3821"/>
                      <a:pt x="9288" y="3578"/>
                    </a:cubicBezTo>
                    <a:cubicBezTo>
                      <a:pt x="9236" y="3395"/>
                      <a:pt x="9068" y="3358"/>
                      <a:pt x="8925" y="3358"/>
                    </a:cubicBezTo>
                    <a:cubicBezTo>
                      <a:pt x="8883" y="3358"/>
                      <a:pt x="8843" y="3362"/>
                      <a:pt x="8809" y="3365"/>
                    </a:cubicBezTo>
                    <a:cubicBezTo>
                      <a:pt x="8273" y="3427"/>
                      <a:pt x="7757" y="3672"/>
                      <a:pt x="7280" y="4007"/>
                    </a:cubicBezTo>
                    <a:cubicBezTo>
                      <a:pt x="7110" y="4125"/>
                      <a:pt x="6945" y="4256"/>
                      <a:pt x="6784" y="4391"/>
                    </a:cubicBezTo>
                    <a:cubicBezTo>
                      <a:pt x="6820" y="4283"/>
                      <a:pt x="6854" y="4173"/>
                      <a:pt x="6890" y="4064"/>
                    </a:cubicBezTo>
                    <a:cubicBezTo>
                      <a:pt x="6928" y="4025"/>
                      <a:pt x="6961" y="3997"/>
                      <a:pt x="6973" y="3984"/>
                    </a:cubicBezTo>
                    <a:cubicBezTo>
                      <a:pt x="7107" y="3854"/>
                      <a:pt x="7246" y="3734"/>
                      <a:pt x="7384" y="3612"/>
                    </a:cubicBezTo>
                    <a:cubicBezTo>
                      <a:pt x="7630" y="3398"/>
                      <a:pt x="7876" y="3178"/>
                      <a:pt x="8090" y="2906"/>
                    </a:cubicBezTo>
                    <a:cubicBezTo>
                      <a:pt x="8495" y="2390"/>
                      <a:pt x="8778" y="1710"/>
                      <a:pt x="8901" y="977"/>
                    </a:cubicBezTo>
                    <a:cubicBezTo>
                      <a:pt x="8942" y="735"/>
                      <a:pt x="9049" y="254"/>
                      <a:pt x="8869" y="69"/>
                    </a:cubicBezTo>
                    <a:cubicBezTo>
                      <a:pt x="8821" y="20"/>
                      <a:pt x="8767" y="0"/>
                      <a:pt x="87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1" name="Google Shape;2651;p32"/>
              <p:cNvSpPr/>
              <p:nvPr/>
            </p:nvSpPr>
            <p:spPr>
              <a:xfrm>
                <a:off x="762200" y="3484375"/>
                <a:ext cx="234550" cy="312875"/>
              </a:xfrm>
              <a:custGeom>
                <a:avLst/>
                <a:gdLst/>
                <a:ahLst/>
                <a:cxnLst/>
                <a:rect l="l" t="t" r="r" b="b"/>
                <a:pathLst>
                  <a:path w="9382" h="12515" extrusionOk="0">
                    <a:moveTo>
                      <a:pt x="2816" y="1"/>
                    </a:moveTo>
                    <a:lnTo>
                      <a:pt x="602" y="8163"/>
                    </a:lnTo>
                    <a:cubicBezTo>
                      <a:pt x="0" y="10379"/>
                      <a:pt x="1884" y="12514"/>
                      <a:pt x="4443" y="12514"/>
                    </a:cubicBezTo>
                    <a:lnTo>
                      <a:pt x="4939" y="12514"/>
                    </a:lnTo>
                    <a:cubicBezTo>
                      <a:pt x="7498" y="12514"/>
                      <a:pt x="9381" y="10379"/>
                      <a:pt x="8779" y="8163"/>
                    </a:cubicBezTo>
                    <a:lnTo>
                      <a:pt x="65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2" name="Google Shape;2652;p32"/>
              <p:cNvSpPr/>
              <p:nvPr/>
            </p:nvSpPr>
            <p:spPr>
              <a:xfrm>
                <a:off x="966200" y="3722125"/>
                <a:ext cx="81000" cy="74125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2965" extrusionOk="0">
                    <a:moveTo>
                      <a:pt x="1" y="0"/>
                    </a:moveTo>
                    <a:lnTo>
                      <a:pt x="1" y="2303"/>
                    </a:lnTo>
                    <a:cubicBezTo>
                      <a:pt x="1" y="2667"/>
                      <a:pt x="254" y="2964"/>
                      <a:pt x="565" y="2964"/>
                    </a:cubicBezTo>
                    <a:lnTo>
                      <a:pt x="2676" y="2964"/>
                    </a:lnTo>
                    <a:cubicBezTo>
                      <a:pt x="2986" y="2964"/>
                      <a:pt x="3239" y="2667"/>
                      <a:pt x="3239" y="2303"/>
                    </a:cubicBezTo>
                    <a:lnTo>
                      <a:pt x="32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3" name="Google Shape;2653;p32"/>
              <p:cNvSpPr/>
              <p:nvPr/>
            </p:nvSpPr>
            <p:spPr>
              <a:xfrm>
                <a:off x="966200" y="3639225"/>
                <a:ext cx="81025" cy="157025"/>
              </a:xfrm>
              <a:custGeom>
                <a:avLst/>
                <a:gdLst/>
                <a:ahLst/>
                <a:cxnLst/>
                <a:rect l="l" t="t" r="r" b="b"/>
                <a:pathLst>
                  <a:path w="3241" h="6281" extrusionOk="0">
                    <a:moveTo>
                      <a:pt x="2054" y="145"/>
                    </a:moveTo>
                    <a:lnTo>
                      <a:pt x="2054" y="635"/>
                    </a:lnTo>
                    <a:lnTo>
                      <a:pt x="2726" y="1410"/>
                    </a:lnTo>
                    <a:cubicBezTo>
                      <a:pt x="2968" y="1690"/>
                      <a:pt x="3106" y="2080"/>
                      <a:pt x="3106" y="2482"/>
                    </a:cubicBezTo>
                    <a:lnTo>
                      <a:pt x="3106" y="5619"/>
                    </a:lnTo>
                    <a:cubicBezTo>
                      <a:pt x="3106" y="5904"/>
                      <a:pt x="2913" y="6135"/>
                      <a:pt x="2676" y="6135"/>
                    </a:cubicBezTo>
                    <a:lnTo>
                      <a:pt x="565" y="6135"/>
                    </a:lnTo>
                    <a:cubicBezTo>
                      <a:pt x="328" y="6135"/>
                      <a:pt x="134" y="5904"/>
                      <a:pt x="134" y="5619"/>
                    </a:cubicBezTo>
                    <a:lnTo>
                      <a:pt x="134" y="2482"/>
                    </a:lnTo>
                    <a:cubicBezTo>
                      <a:pt x="134" y="2081"/>
                      <a:pt x="272" y="1690"/>
                      <a:pt x="515" y="1410"/>
                    </a:cubicBezTo>
                    <a:lnTo>
                      <a:pt x="1185" y="635"/>
                    </a:lnTo>
                    <a:lnTo>
                      <a:pt x="1185" y="145"/>
                    </a:lnTo>
                    <a:close/>
                    <a:moveTo>
                      <a:pt x="1053" y="1"/>
                    </a:moveTo>
                    <a:lnTo>
                      <a:pt x="1053" y="578"/>
                    </a:lnTo>
                    <a:lnTo>
                      <a:pt x="418" y="1310"/>
                    </a:lnTo>
                    <a:cubicBezTo>
                      <a:pt x="154" y="1617"/>
                      <a:pt x="1" y="2043"/>
                      <a:pt x="1" y="2482"/>
                    </a:cubicBezTo>
                    <a:lnTo>
                      <a:pt x="1" y="5619"/>
                    </a:lnTo>
                    <a:cubicBezTo>
                      <a:pt x="1" y="5983"/>
                      <a:pt x="254" y="6280"/>
                      <a:pt x="565" y="6280"/>
                    </a:cubicBezTo>
                    <a:lnTo>
                      <a:pt x="2676" y="6280"/>
                    </a:lnTo>
                    <a:cubicBezTo>
                      <a:pt x="2988" y="6280"/>
                      <a:pt x="3241" y="5983"/>
                      <a:pt x="3241" y="5619"/>
                    </a:cubicBezTo>
                    <a:lnTo>
                      <a:pt x="3241" y="2482"/>
                    </a:lnTo>
                    <a:cubicBezTo>
                      <a:pt x="3239" y="2043"/>
                      <a:pt x="3088" y="1617"/>
                      <a:pt x="2822" y="1310"/>
                    </a:cubicBezTo>
                    <a:lnTo>
                      <a:pt x="2187" y="578"/>
                    </a:lnTo>
                    <a:lnTo>
                      <a:pt x="21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4" name="Google Shape;2654;p32"/>
              <p:cNvSpPr/>
              <p:nvPr/>
            </p:nvSpPr>
            <p:spPr>
              <a:xfrm>
                <a:off x="988925" y="3631975"/>
                <a:ext cx="36650" cy="1940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776" extrusionOk="0">
                    <a:moveTo>
                      <a:pt x="139" y="1"/>
                    </a:moveTo>
                    <a:cubicBezTo>
                      <a:pt x="63" y="1"/>
                      <a:pt x="1" y="71"/>
                      <a:pt x="1" y="156"/>
                    </a:cubicBezTo>
                    <a:lnTo>
                      <a:pt x="1" y="619"/>
                    </a:lnTo>
                    <a:cubicBezTo>
                      <a:pt x="1" y="705"/>
                      <a:pt x="63" y="775"/>
                      <a:pt x="139" y="775"/>
                    </a:cubicBezTo>
                    <a:lnTo>
                      <a:pt x="1327" y="775"/>
                    </a:lnTo>
                    <a:cubicBezTo>
                      <a:pt x="1404" y="775"/>
                      <a:pt x="1466" y="705"/>
                      <a:pt x="1466" y="619"/>
                    </a:cubicBezTo>
                    <a:lnTo>
                      <a:pt x="1466" y="156"/>
                    </a:lnTo>
                    <a:cubicBezTo>
                      <a:pt x="1466" y="71"/>
                      <a:pt x="1404" y="1"/>
                      <a:pt x="13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655" name="Google Shape;265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9890" y="2057572"/>
            <a:ext cx="2577985" cy="1678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6" name="Google Shape;2656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1392" y="2025193"/>
            <a:ext cx="2673601" cy="1713315"/>
          </a:xfrm>
          <a:prstGeom prst="rect">
            <a:avLst/>
          </a:prstGeom>
          <a:noFill/>
          <a:ln>
            <a:noFill/>
          </a:ln>
        </p:spPr>
      </p:pic>
      <p:sp>
        <p:nvSpPr>
          <p:cNvPr id="2657" name="Google Shape;2657;p32"/>
          <p:cNvSpPr txBox="1"/>
          <p:nvPr/>
        </p:nvSpPr>
        <p:spPr>
          <a:xfrm>
            <a:off x="5483153" y="1554312"/>
            <a:ext cx="2076761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224E"/>
                </a:solidFill>
                <a:latin typeface="Poppins"/>
                <a:ea typeface="Poppins"/>
                <a:cs typeface="Poppins"/>
                <a:sym typeface="Poppins"/>
              </a:rPr>
              <a:t>Values distribution- imputed</a:t>
            </a:r>
            <a:endParaRPr sz="1400" b="0" i="0" u="none" strike="noStrike" cap="none">
              <a:solidFill>
                <a:srgbClr val="00224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58" name="Google Shape;2658;p32"/>
          <p:cNvSpPr txBox="1"/>
          <p:nvPr/>
        </p:nvSpPr>
        <p:spPr>
          <a:xfrm>
            <a:off x="1759036" y="1586781"/>
            <a:ext cx="2076761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224E"/>
                </a:solidFill>
                <a:latin typeface="Poppins"/>
                <a:ea typeface="Poppins"/>
                <a:cs typeface="Poppins"/>
                <a:sym typeface="Poppins"/>
              </a:rPr>
              <a:t>Values distribution- not imputed</a:t>
            </a:r>
            <a:endParaRPr sz="1400" b="0" i="0" u="none" strike="noStrike" cap="none">
              <a:solidFill>
                <a:srgbClr val="00224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p10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Imputed values- examples</a:t>
            </a:r>
            <a:endParaRPr/>
          </a:p>
        </p:txBody>
      </p:sp>
      <p:sp>
        <p:nvSpPr>
          <p:cNvPr id="2664" name="Google Shape;2664;p103"/>
          <p:cNvSpPr txBox="1">
            <a:spLocks noGrp="1"/>
          </p:cNvSpPr>
          <p:nvPr>
            <p:ph type="subTitle" idx="2"/>
          </p:nvPr>
        </p:nvSpPr>
        <p:spPr>
          <a:xfrm>
            <a:off x="792750" y="1075250"/>
            <a:ext cx="30354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bilirubin_apache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grpSp>
        <p:nvGrpSpPr>
          <p:cNvPr id="2665" name="Google Shape;2665;p103"/>
          <p:cNvGrpSpPr/>
          <p:nvPr/>
        </p:nvGrpSpPr>
        <p:grpSpPr>
          <a:xfrm>
            <a:off x="7769875" y="2471669"/>
            <a:ext cx="1119900" cy="2360906"/>
            <a:chOff x="-404900" y="2083544"/>
            <a:chExt cx="1119900" cy="2360906"/>
          </a:xfrm>
        </p:grpSpPr>
        <p:sp>
          <p:nvSpPr>
            <p:cNvPr id="2666" name="Google Shape;2666;p103"/>
            <p:cNvSpPr/>
            <p:nvPr/>
          </p:nvSpPr>
          <p:spPr>
            <a:xfrm>
              <a:off x="-404900" y="4307050"/>
              <a:ext cx="1119900" cy="137400"/>
            </a:xfrm>
            <a:prstGeom prst="ellipse">
              <a:avLst/>
            </a:prstGeom>
            <a:solidFill>
              <a:srgbClr val="556BD0">
                <a:alpha val="4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67" name="Google Shape;2667;p103"/>
            <p:cNvGrpSpPr/>
            <p:nvPr/>
          </p:nvGrpSpPr>
          <p:grpSpPr>
            <a:xfrm>
              <a:off x="-293398" y="2083544"/>
              <a:ext cx="896941" cy="2300343"/>
              <a:chOff x="538175" y="5810697"/>
              <a:chExt cx="3062279" cy="7853680"/>
            </a:xfrm>
          </p:grpSpPr>
          <p:sp>
            <p:nvSpPr>
              <p:cNvPr id="2668" name="Google Shape;2668;p103"/>
              <p:cNvSpPr/>
              <p:nvPr/>
            </p:nvSpPr>
            <p:spPr>
              <a:xfrm>
                <a:off x="547156" y="12561460"/>
                <a:ext cx="3053241" cy="282578"/>
              </a:xfrm>
              <a:custGeom>
                <a:avLst/>
                <a:gdLst/>
                <a:ahLst/>
                <a:cxnLst/>
                <a:rect l="l" t="t" r="r" b="b"/>
                <a:pathLst>
                  <a:path w="19719" h="1825" extrusionOk="0">
                    <a:moveTo>
                      <a:pt x="1" y="0"/>
                    </a:moveTo>
                    <a:lnTo>
                      <a:pt x="1" y="1824"/>
                    </a:lnTo>
                    <a:lnTo>
                      <a:pt x="19719" y="1824"/>
                    </a:lnTo>
                    <a:lnTo>
                      <a:pt x="197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9" name="Google Shape;2669;p103"/>
              <p:cNvSpPr/>
              <p:nvPr/>
            </p:nvSpPr>
            <p:spPr>
              <a:xfrm>
                <a:off x="2854756" y="12964202"/>
                <a:ext cx="727581" cy="700175"/>
              </a:xfrm>
              <a:custGeom>
                <a:avLst/>
                <a:gdLst/>
                <a:ahLst/>
                <a:cxnLst/>
                <a:rect l="l" t="t" r="r" b="b"/>
                <a:pathLst>
                  <a:path w="4699" h="4522" extrusionOk="0">
                    <a:moveTo>
                      <a:pt x="2440" y="0"/>
                    </a:moveTo>
                    <a:cubicBezTo>
                      <a:pt x="1851" y="0"/>
                      <a:pt x="1272" y="230"/>
                      <a:pt x="840" y="662"/>
                    </a:cubicBezTo>
                    <a:cubicBezTo>
                      <a:pt x="193" y="1309"/>
                      <a:pt x="0" y="2281"/>
                      <a:pt x="349" y="3125"/>
                    </a:cubicBezTo>
                    <a:cubicBezTo>
                      <a:pt x="699" y="3970"/>
                      <a:pt x="1523" y="4521"/>
                      <a:pt x="2438" y="4521"/>
                    </a:cubicBezTo>
                    <a:cubicBezTo>
                      <a:pt x="3686" y="4521"/>
                      <a:pt x="4698" y="3509"/>
                      <a:pt x="4698" y="2261"/>
                    </a:cubicBezTo>
                    <a:cubicBezTo>
                      <a:pt x="4698" y="1346"/>
                      <a:pt x="4149" y="523"/>
                      <a:pt x="3304" y="172"/>
                    </a:cubicBezTo>
                    <a:cubicBezTo>
                      <a:pt x="3024" y="57"/>
                      <a:pt x="2731" y="0"/>
                      <a:pt x="24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0" name="Google Shape;2670;p103"/>
              <p:cNvSpPr/>
              <p:nvPr/>
            </p:nvSpPr>
            <p:spPr>
              <a:xfrm>
                <a:off x="2978629" y="13079094"/>
                <a:ext cx="488822" cy="470396"/>
              </a:xfrm>
              <a:custGeom>
                <a:avLst/>
                <a:gdLst/>
                <a:ahLst/>
                <a:cxnLst/>
                <a:rect l="l" t="t" r="r" b="b"/>
                <a:pathLst>
                  <a:path w="3157" h="3038" extrusionOk="0">
                    <a:moveTo>
                      <a:pt x="1638" y="0"/>
                    </a:moveTo>
                    <a:cubicBezTo>
                      <a:pt x="1243" y="0"/>
                      <a:pt x="854" y="154"/>
                      <a:pt x="564" y="445"/>
                    </a:cubicBezTo>
                    <a:cubicBezTo>
                      <a:pt x="131" y="879"/>
                      <a:pt x="0" y="1532"/>
                      <a:pt x="235" y="2100"/>
                    </a:cubicBezTo>
                    <a:cubicBezTo>
                      <a:pt x="470" y="2667"/>
                      <a:pt x="1024" y="3038"/>
                      <a:pt x="1638" y="3038"/>
                    </a:cubicBezTo>
                    <a:cubicBezTo>
                      <a:pt x="2477" y="3036"/>
                      <a:pt x="3155" y="2358"/>
                      <a:pt x="3157" y="1519"/>
                    </a:cubicBezTo>
                    <a:cubicBezTo>
                      <a:pt x="3157" y="905"/>
                      <a:pt x="2786" y="351"/>
                      <a:pt x="2219" y="116"/>
                    </a:cubicBezTo>
                    <a:cubicBezTo>
                      <a:pt x="2031" y="38"/>
                      <a:pt x="1834" y="0"/>
                      <a:pt x="16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1" name="Google Shape;2671;p103"/>
              <p:cNvSpPr/>
              <p:nvPr/>
            </p:nvSpPr>
            <p:spPr>
              <a:xfrm>
                <a:off x="2863737" y="12708559"/>
                <a:ext cx="736717" cy="737027"/>
              </a:xfrm>
              <a:custGeom>
                <a:avLst/>
                <a:gdLst/>
                <a:ahLst/>
                <a:cxnLst/>
                <a:rect l="l" t="t" r="r" b="b"/>
                <a:pathLst>
                  <a:path w="4758" h="4760" extrusionOk="0">
                    <a:moveTo>
                      <a:pt x="1" y="1"/>
                    </a:moveTo>
                    <a:lnTo>
                      <a:pt x="2380" y="4759"/>
                    </a:lnTo>
                    <a:lnTo>
                      <a:pt x="47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2" name="Google Shape;2672;p103"/>
              <p:cNvSpPr/>
              <p:nvPr/>
            </p:nvSpPr>
            <p:spPr>
              <a:xfrm>
                <a:off x="538175" y="12964357"/>
                <a:ext cx="727272" cy="700020"/>
              </a:xfrm>
              <a:custGeom>
                <a:avLst/>
                <a:gdLst/>
                <a:ahLst/>
                <a:cxnLst/>
                <a:rect l="l" t="t" r="r" b="b"/>
                <a:pathLst>
                  <a:path w="4697" h="4521" extrusionOk="0">
                    <a:moveTo>
                      <a:pt x="2437" y="1"/>
                    </a:moveTo>
                    <a:cubicBezTo>
                      <a:pt x="1850" y="1"/>
                      <a:pt x="1272" y="230"/>
                      <a:pt x="839" y="662"/>
                    </a:cubicBezTo>
                    <a:cubicBezTo>
                      <a:pt x="193" y="1309"/>
                      <a:pt x="0" y="2280"/>
                      <a:pt x="349" y="3124"/>
                    </a:cubicBezTo>
                    <a:cubicBezTo>
                      <a:pt x="699" y="3969"/>
                      <a:pt x="1523" y="4520"/>
                      <a:pt x="2437" y="4520"/>
                    </a:cubicBezTo>
                    <a:cubicBezTo>
                      <a:pt x="3685" y="4520"/>
                      <a:pt x="4697" y="3508"/>
                      <a:pt x="4697" y="2260"/>
                    </a:cubicBezTo>
                    <a:cubicBezTo>
                      <a:pt x="4697" y="1346"/>
                      <a:pt x="4146" y="522"/>
                      <a:pt x="3301" y="173"/>
                    </a:cubicBezTo>
                    <a:cubicBezTo>
                      <a:pt x="3022" y="57"/>
                      <a:pt x="2728" y="1"/>
                      <a:pt x="24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3" name="Google Shape;2673;p103"/>
              <p:cNvSpPr/>
              <p:nvPr/>
            </p:nvSpPr>
            <p:spPr>
              <a:xfrm>
                <a:off x="661583" y="13078939"/>
                <a:ext cx="489132" cy="470551"/>
              </a:xfrm>
              <a:custGeom>
                <a:avLst/>
                <a:gdLst/>
                <a:ahLst/>
                <a:cxnLst/>
                <a:rect l="l" t="t" r="r" b="b"/>
                <a:pathLst>
                  <a:path w="3159" h="3039" extrusionOk="0">
                    <a:moveTo>
                      <a:pt x="1639" y="1"/>
                    </a:moveTo>
                    <a:cubicBezTo>
                      <a:pt x="1244" y="1"/>
                      <a:pt x="855" y="155"/>
                      <a:pt x="564" y="446"/>
                    </a:cubicBezTo>
                    <a:cubicBezTo>
                      <a:pt x="131" y="880"/>
                      <a:pt x="0" y="1534"/>
                      <a:pt x="237" y="2101"/>
                    </a:cubicBezTo>
                    <a:cubicBezTo>
                      <a:pt x="471" y="2669"/>
                      <a:pt x="1025" y="3039"/>
                      <a:pt x="1640" y="3039"/>
                    </a:cubicBezTo>
                    <a:cubicBezTo>
                      <a:pt x="2478" y="3039"/>
                      <a:pt x="3158" y="2359"/>
                      <a:pt x="3157" y="1520"/>
                    </a:cubicBezTo>
                    <a:cubicBezTo>
                      <a:pt x="3158" y="906"/>
                      <a:pt x="2788" y="352"/>
                      <a:pt x="2221" y="117"/>
                    </a:cubicBezTo>
                    <a:cubicBezTo>
                      <a:pt x="2032" y="39"/>
                      <a:pt x="1835" y="1"/>
                      <a:pt x="16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4" name="Google Shape;2674;p103"/>
              <p:cNvSpPr/>
              <p:nvPr/>
            </p:nvSpPr>
            <p:spPr>
              <a:xfrm>
                <a:off x="1885604" y="5810697"/>
                <a:ext cx="272979" cy="7269001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46946" extrusionOk="0">
                    <a:moveTo>
                      <a:pt x="0" y="1"/>
                    </a:moveTo>
                    <a:lnTo>
                      <a:pt x="0" y="46945"/>
                    </a:lnTo>
                    <a:lnTo>
                      <a:pt x="1763" y="46945"/>
                    </a:lnTo>
                    <a:lnTo>
                      <a:pt x="176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5" name="Google Shape;2675;p103"/>
              <p:cNvSpPr/>
              <p:nvPr/>
            </p:nvSpPr>
            <p:spPr>
              <a:xfrm>
                <a:off x="783908" y="5810697"/>
                <a:ext cx="1335938" cy="339094"/>
              </a:xfrm>
              <a:custGeom>
                <a:avLst/>
                <a:gdLst/>
                <a:ahLst/>
                <a:cxnLst/>
                <a:rect l="l" t="t" r="r" b="b"/>
                <a:pathLst>
                  <a:path w="8628" h="2190" extrusionOk="0">
                    <a:moveTo>
                      <a:pt x="3043" y="1"/>
                    </a:moveTo>
                    <a:lnTo>
                      <a:pt x="3043" y="335"/>
                    </a:lnTo>
                    <a:cubicBezTo>
                      <a:pt x="3034" y="984"/>
                      <a:pt x="2506" y="1507"/>
                      <a:pt x="1856" y="1507"/>
                    </a:cubicBezTo>
                    <a:cubicBezTo>
                      <a:pt x="1206" y="1507"/>
                      <a:pt x="676" y="984"/>
                      <a:pt x="669" y="335"/>
                    </a:cubicBezTo>
                    <a:cubicBezTo>
                      <a:pt x="665" y="153"/>
                      <a:pt x="516" y="8"/>
                      <a:pt x="334" y="8"/>
                    </a:cubicBezTo>
                    <a:cubicBezTo>
                      <a:pt x="152" y="8"/>
                      <a:pt x="4" y="153"/>
                      <a:pt x="1" y="335"/>
                    </a:cubicBezTo>
                    <a:cubicBezTo>
                      <a:pt x="1" y="1359"/>
                      <a:pt x="831" y="2190"/>
                      <a:pt x="1856" y="2190"/>
                    </a:cubicBezTo>
                    <a:cubicBezTo>
                      <a:pt x="2751" y="2188"/>
                      <a:pt x="3518" y="1550"/>
                      <a:pt x="3681" y="669"/>
                    </a:cubicBezTo>
                    <a:lnTo>
                      <a:pt x="8301" y="669"/>
                    </a:lnTo>
                    <a:cubicBezTo>
                      <a:pt x="8483" y="665"/>
                      <a:pt x="8627" y="516"/>
                      <a:pt x="8627" y="335"/>
                    </a:cubicBezTo>
                    <a:cubicBezTo>
                      <a:pt x="8627" y="154"/>
                      <a:pt x="8483" y="5"/>
                      <a:pt x="8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6" name="Google Shape;2676;p103"/>
              <p:cNvSpPr/>
              <p:nvPr/>
            </p:nvSpPr>
            <p:spPr>
              <a:xfrm>
                <a:off x="1922147" y="5810697"/>
                <a:ext cx="1338261" cy="339094"/>
              </a:xfrm>
              <a:custGeom>
                <a:avLst/>
                <a:gdLst/>
                <a:ahLst/>
                <a:cxnLst/>
                <a:rect l="l" t="t" r="r" b="b"/>
                <a:pathLst>
                  <a:path w="8643" h="2190" extrusionOk="0">
                    <a:moveTo>
                      <a:pt x="335" y="1"/>
                    </a:moveTo>
                    <a:cubicBezTo>
                      <a:pt x="151" y="1"/>
                      <a:pt x="1" y="150"/>
                      <a:pt x="1" y="335"/>
                    </a:cubicBezTo>
                    <a:cubicBezTo>
                      <a:pt x="1" y="521"/>
                      <a:pt x="151" y="670"/>
                      <a:pt x="335" y="670"/>
                    </a:cubicBezTo>
                    <a:cubicBezTo>
                      <a:pt x="338" y="670"/>
                      <a:pt x="340" y="670"/>
                      <a:pt x="343" y="669"/>
                    </a:cubicBezTo>
                    <a:lnTo>
                      <a:pt x="4962" y="669"/>
                    </a:lnTo>
                    <a:cubicBezTo>
                      <a:pt x="5125" y="1550"/>
                      <a:pt x="5893" y="2188"/>
                      <a:pt x="6787" y="2190"/>
                    </a:cubicBezTo>
                    <a:cubicBezTo>
                      <a:pt x="7811" y="2188"/>
                      <a:pt x="8641" y="1359"/>
                      <a:pt x="8643" y="335"/>
                    </a:cubicBezTo>
                    <a:cubicBezTo>
                      <a:pt x="8638" y="153"/>
                      <a:pt x="8490" y="8"/>
                      <a:pt x="8308" y="8"/>
                    </a:cubicBezTo>
                    <a:cubicBezTo>
                      <a:pt x="8126" y="8"/>
                      <a:pt x="7979" y="153"/>
                      <a:pt x="7974" y="335"/>
                    </a:cubicBezTo>
                    <a:cubicBezTo>
                      <a:pt x="7981" y="996"/>
                      <a:pt x="7449" y="1536"/>
                      <a:pt x="6787" y="1536"/>
                    </a:cubicBezTo>
                    <a:cubicBezTo>
                      <a:pt x="6126" y="1536"/>
                      <a:pt x="5594" y="996"/>
                      <a:pt x="5601" y="335"/>
                    </a:cubicBezTo>
                    <a:lnTo>
                      <a:pt x="5601" y="1"/>
                    </a:lnTo>
                    <a:lnTo>
                      <a:pt x="343" y="1"/>
                    </a:lnTo>
                    <a:cubicBezTo>
                      <a:pt x="340" y="1"/>
                      <a:pt x="337" y="1"/>
                      <a:pt x="3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7" name="Google Shape;2677;p103"/>
              <p:cNvSpPr/>
              <p:nvPr/>
            </p:nvSpPr>
            <p:spPr>
              <a:xfrm>
                <a:off x="1184018" y="7402464"/>
                <a:ext cx="1676116" cy="519325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3354" extrusionOk="0">
                    <a:moveTo>
                      <a:pt x="259" y="1"/>
                    </a:moveTo>
                    <a:cubicBezTo>
                      <a:pt x="117" y="1"/>
                      <a:pt x="1" y="118"/>
                      <a:pt x="1" y="261"/>
                    </a:cubicBezTo>
                    <a:lnTo>
                      <a:pt x="1" y="3093"/>
                    </a:lnTo>
                    <a:cubicBezTo>
                      <a:pt x="1" y="3237"/>
                      <a:pt x="118" y="3353"/>
                      <a:pt x="261" y="3353"/>
                    </a:cubicBezTo>
                    <a:lnTo>
                      <a:pt x="10564" y="3353"/>
                    </a:lnTo>
                    <a:cubicBezTo>
                      <a:pt x="10707" y="3353"/>
                      <a:pt x="10824" y="3237"/>
                      <a:pt x="10824" y="3093"/>
                    </a:cubicBezTo>
                    <a:lnTo>
                      <a:pt x="10824" y="261"/>
                    </a:lnTo>
                    <a:cubicBezTo>
                      <a:pt x="10824" y="118"/>
                      <a:pt x="10708" y="1"/>
                      <a:pt x="10566" y="1"/>
                    </a:cubicBezTo>
                    <a:cubicBezTo>
                      <a:pt x="10566" y="1"/>
                      <a:pt x="10565" y="1"/>
                      <a:pt x="10564" y="1"/>
                    </a:cubicBezTo>
                    <a:lnTo>
                      <a:pt x="261" y="1"/>
                    </a:lnTo>
                    <a:cubicBezTo>
                      <a:pt x="260" y="1"/>
                      <a:pt x="259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8" name="Google Shape;2678;p103"/>
              <p:cNvSpPr/>
              <p:nvPr/>
            </p:nvSpPr>
            <p:spPr>
              <a:xfrm>
                <a:off x="1211735" y="7430180"/>
                <a:ext cx="1620684" cy="463893"/>
              </a:xfrm>
              <a:custGeom>
                <a:avLst/>
                <a:gdLst/>
                <a:ahLst/>
                <a:cxnLst/>
                <a:rect l="l" t="t" r="r" b="b"/>
                <a:pathLst>
                  <a:path w="10467" h="2996" extrusionOk="0">
                    <a:moveTo>
                      <a:pt x="258" y="1"/>
                    </a:moveTo>
                    <a:cubicBezTo>
                      <a:pt x="116" y="1"/>
                      <a:pt x="1" y="118"/>
                      <a:pt x="2" y="261"/>
                    </a:cubicBezTo>
                    <a:lnTo>
                      <a:pt x="2" y="2735"/>
                    </a:lnTo>
                    <a:cubicBezTo>
                      <a:pt x="1" y="2878"/>
                      <a:pt x="118" y="2995"/>
                      <a:pt x="261" y="2995"/>
                    </a:cubicBezTo>
                    <a:lnTo>
                      <a:pt x="10206" y="2995"/>
                    </a:lnTo>
                    <a:cubicBezTo>
                      <a:pt x="10349" y="2995"/>
                      <a:pt x="10466" y="2878"/>
                      <a:pt x="10466" y="2735"/>
                    </a:cubicBezTo>
                    <a:lnTo>
                      <a:pt x="10466" y="261"/>
                    </a:lnTo>
                    <a:cubicBezTo>
                      <a:pt x="10466" y="117"/>
                      <a:pt x="10349" y="1"/>
                      <a:pt x="10206" y="1"/>
                    </a:cubicBezTo>
                    <a:lnTo>
                      <a:pt x="261" y="1"/>
                    </a:lnTo>
                    <a:cubicBezTo>
                      <a:pt x="260" y="1"/>
                      <a:pt x="259" y="1"/>
                      <a:pt x="2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9" name="Google Shape;2679;p103"/>
              <p:cNvSpPr/>
              <p:nvPr/>
            </p:nvSpPr>
            <p:spPr>
              <a:xfrm>
                <a:off x="2239107" y="7471677"/>
                <a:ext cx="296514" cy="380900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2460" extrusionOk="0">
                    <a:moveTo>
                      <a:pt x="188" y="0"/>
                    </a:moveTo>
                    <a:cubicBezTo>
                      <a:pt x="85" y="0"/>
                      <a:pt x="1" y="85"/>
                      <a:pt x="1" y="188"/>
                    </a:cubicBezTo>
                    <a:lnTo>
                      <a:pt x="1" y="2272"/>
                    </a:lnTo>
                    <a:cubicBezTo>
                      <a:pt x="1" y="2375"/>
                      <a:pt x="85" y="2460"/>
                      <a:pt x="188" y="2460"/>
                    </a:cubicBezTo>
                    <a:lnTo>
                      <a:pt x="1727" y="2460"/>
                    </a:lnTo>
                    <a:cubicBezTo>
                      <a:pt x="1830" y="2460"/>
                      <a:pt x="1915" y="2375"/>
                      <a:pt x="1915" y="2272"/>
                    </a:cubicBezTo>
                    <a:lnTo>
                      <a:pt x="1915" y="188"/>
                    </a:lnTo>
                    <a:cubicBezTo>
                      <a:pt x="1915" y="83"/>
                      <a:pt x="1830" y="0"/>
                      <a:pt x="1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0" name="Google Shape;2680;p103"/>
              <p:cNvSpPr/>
              <p:nvPr/>
            </p:nvSpPr>
            <p:spPr>
              <a:xfrm>
                <a:off x="2259546" y="7493665"/>
                <a:ext cx="255482" cy="336772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2175" extrusionOk="0">
                    <a:moveTo>
                      <a:pt x="0" y="0"/>
                    </a:moveTo>
                    <a:lnTo>
                      <a:pt x="0" y="2175"/>
                    </a:lnTo>
                    <a:lnTo>
                      <a:pt x="1650" y="2175"/>
                    </a:lnTo>
                    <a:lnTo>
                      <a:pt x="16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1" name="Google Shape;2681;p103"/>
              <p:cNvSpPr/>
              <p:nvPr/>
            </p:nvSpPr>
            <p:spPr>
              <a:xfrm>
                <a:off x="2281224" y="7524014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8" y="1"/>
                      <a:pt x="92" y="10"/>
                      <a:pt x="71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2" name="Google Shape;2682;p103"/>
              <p:cNvSpPr/>
              <p:nvPr/>
            </p:nvSpPr>
            <p:spPr>
              <a:xfrm>
                <a:off x="2364993" y="7524014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8" y="1"/>
                      <a:pt x="92" y="10"/>
                      <a:pt x="71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3" name="Google Shape;2683;p103"/>
              <p:cNvSpPr/>
              <p:nvPr/>
            </p:nvSpPr>
            <p:spPr>
              <a:xfrm>
                <a:off x="2448762" y="7524014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1"/>
                    </a:moveTo>
                    <a:cubicBezTo>
                      <a:pt x="118" y="1"/>
                      <a:pt x="92" y="10"/>
                      <a:pt x="71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3"/>
                    </a:cubicBezTo>
                    <a:cubicBezTo>
                      <a:pt x="254" y="46"/>
                      <a:pt x="200" y="1"/>
                      <a:pt x="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4" name="Google Shape;2684;p103"/>
              <p:cNvSpPr/>
              <p:nvPr/>
            </p:nvSpPr>
            <p:spPr>
              <a:xfrm>
                <a:off x="2281224" y="7604376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7" y="1"/>
                      <a:pt x="91" y="10"/>
                      <a:pt x="69" y="31"/>
                    </a:cubicBezTo>
                    <a:cubicBezTo>
                      <a:pt x="1" y="98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0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5" name="Google Shape;2685;p103"/>
              <p:cNvSpPr/>
              <p:nvPr/>
            </p:nvSpPr>
            <p:spPr>
              <a:xfrm>
                <a:off x="2364993" y="7604376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8" y="1"/>
                      <a:pt x="91" y="10"/>
                      <a:pt x="70" y="31"/>
                    </a:cubicBezTo>
                    <a:cubicBezTo>
                      <a:pt x="1" y="98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1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6" name="Google Shape;2686;p103"/>
              <p:cNvSpPr/>
              <p:nvPr/>
            </p:nvSpPr>
            <p:spPr>
              <a:xfrm>
                <a:off x="547156" y="12708559"/>
                <a:ext cx="736717" cy="737027"/>
              </a:xfrm>
              <a:custGeom>
                <a:avLst/>
                <a:gdLst/>
                <a:ahLst/>
                <a:cxnLst/>
                <a:rect l="l" t="t" r="r" b="b"/>
                <a:pathLst>
                  <a:path w="4758" h="4760" extrusionOk="0">
                    <a:moveTo>
                      <a:pt x="1" y="1"/>
                    </a:moveTo>
                    <a:lnTo>
                      <a:pt x="2379" y="4759"/>
                    </a:lnTo>
                    <a:lnTo>
                      <a:pt x="47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7" name="Google Shape;2687;p103"/>
              <p:cNvSpPr/>
              <p:nvPr/>
            </p:nvSpPr>
            <p:spPr>
              <a:xfrm>
                <a:off x="2448762" y="7604376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8" y="1"/>
                      <a:pt x="91" y="10"/>
                      <a:pt x="70" y="31"/>
                    </a:cubicBezTo>
                    <a:cubicBezTo>
                      <a:pt x="1" y="98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1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8" name="Google Shape;2688;p103"/>
              <p:cNvSpPr/>
              <p:nvPr/>
            </p:nvSpPr>
            <p:spPr>
              <a:xfrm>
                <a:off x="2281224" y="7684894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7" y="0"/>
                      <a:pt x="91" y="10"/>
                      <a:pt x="69" y="31"/>
                    </a:cubicBezTo>
                    <a:cubicBezTo>
                      <a:pt x="1" y="96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2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9" name="Google Shape;2689;p103"/>
              <p:cNvSpPr/>
              <p:nvPr/>
            </p:nvSpPr>
            <p:spPr>
              <a:xfrm>
                <a:off x="2364993" y="7684894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8" y="0"/>
                      <a:pt x="91" y="10"/>
                      <a:pt x="70" y="31"/>
                    </a:cubicBezTo>
                    <a:cubicBezTo>
                      <a:pt x="1" y="96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2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0" name="Google Shape;2690;p103"/>
              <p:cNvSpPr/>
              <p:nvPr/>
            </p:nvSpPr>
            <p:spPr>
              <a:xfrm>
                <a:off x="2448762" y="7684894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8" y="0"/>
                      <a:pt x="91" y="10"/>
                      <a:pt x="70" y="31"/>
                    </a:cubicBezTo>
                    <a:cubicBezTo>
                      <a:pt x="1" y="96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2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1" name="Google Shape;2691;p103"/>
              <p:cNvSpPr/>
              <p:nvPr/>
            </p:nvSpPr>
            <p:spPr>
              <a:xfrm>
                <a:off x="2286953" y="7766650"/>
                <a:ext cx="33290" cy="31897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06" extrusionOk="0">
                    <a:moveTo>
                      <a:pt x="108" y="1"/>
                    </a:moveTo>
                    <a:cubicBezTo>
                      <a:pt x="48" y="1"/>
                      <a:pt x="1" y="47"/>
                      <a:pt x="1" y="104"/>
                    </a:cubicBezTo>
                    <a:cubicBezTo>
                      <a:pt x="1" y="160"/>
                      <a:pt x="48" y="206"/>
                      <a:pt x="108" y="206"/>
                    </a:cubicBezTo>
                    <a:cubicBezTo>
                      <a:pt x="167" y="206"/>
                      <a:pt x="214" y="160"/>
                      <a:pt x="214" y="104"/>
                    </a:cubicBezTo>
                    <a:cubicBezTo>
                      <a:pt x="214" y="47"/>
                      <a:pt x="167" y="1"/>
                      <a:pt x="1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2" name="Google Shape;2692;p103"/>
              <p:cNvSpPr/>
              <p:nvPr/>
            </p:nvSpPr>
            <p:spPr>
              <a:xfrm>
                <a:off x="2364993" y="7765256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7" y="0"/>
                      <a:pt x="91" y="9"/>
                      <a:pt x="70" y="30"/>
                    </a:cubicBezTo>
                    <a:cubicBezTo>
                      <a:pt x="1" y="97"/>
                      <a:pt x="48" y="215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1" y="169"/>
                      <a:pt x="251" y="113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3" name="Google Shape;2693;p103"/>
              <p:cNvSpPr/>
              <p:nvPr/>
            </p:nvSpPr>
            <p:spPr>
              <a:xfrm>
                <a:off x="1420770" y="7510078"/>
                <a:ext cx="757310" cy="303946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1963" extrusionOk="0">
                    <a:moveTo>
                      <a:pt x="0" y="0"/>
                    </a:moveTo>
                    <a:lnTo>
                      <a:pt x="0" y="1963"/>
                    </a:lnTo>
                    <a:lnTo>
                      <a:pt x="4891" y="1963"/>
                    </a:lnTo>
                    <a:lnTo>
                      <a:pt x="48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4" name="Google Shape;2694;p103"/>
              <p:cNvSpPr/>
              <p:nvPr/>
            </p:nvSpPr>
            <p:spPr>
              <a:xfrm>
                <a:off x="1835436" y="7571395"/>
                <a:ext cx="37471" cy="18038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65" extrusionOk="0">
                    <a:moveTo>
                      <a:pt x="1" y="1"/>
                    </a:moveTo>
                    <a:lnTo>
                      <a:pt x="1" y="1164"/>
                    </a:lnTo>
                    <a:lnTo>
                      <a:pt x="241" y="1164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5" name="Google Shape;2695;p103"/>
              <p:cNvSpPr/>
              <p:nvPr/>
            </p:nvSpPr>
            <p:spPr>
              <a:xfrm>
                <a:off x="1967360" y="7571395"/>
                <a:ext cx="37161" cy="180386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165" extrusionOk="0">
                    <a:moveTo>
                      <a:pt x="1" y="1"/>
                    </a:moveTo>
                    <a:lnTo>
                      <a:pt x="1" y="1164"/>
                    </a:lnTo>
                    <a:lnTo>
                      <a:pt x="240" y="1164"/>
                    </a:lnTo>
                    <a:lnTo>
                      <a:pt x="2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6" name="Google Shape;2696;p103"/>
              <p:cNvSpPr/>
              <p:nvPr/>
            </p:nvSpPr>
            <p:spPr>
              <a:xfrm>
                <a:off x="2098975" y="7571395"/>
                <a:ext cx="37471" cy="18038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65" extrusionOk="0">
                    <a:moveTo>
                      <a:pt x="1" y="1"/>
                    </a:moveTo>
                    <a:lnTo>
                      <a:pt x="1" y="1164"/>
                    </a:lnTo>
                    <a:lnTo>
                      <a:pt x="241" y="1164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7" name="Google Shape;2697;p103"/>
              <p:cNvSpPr/>
              <p:nvPr/>
            </p:nvSpPr>
            <p:spPr>
              <a:xfrm>
                <a:off x="1184018" y="8027093"/>
                <a:ext cx="1676116" cy="519480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3355" extrusionOk="0">
                    <a:moveTo>
                      <a:pt x="261" y="1"/>
                    </a:moveTo>
                    <a:cubicBezTo>
                      <a:pt x="118" y="1"/>
                      <a:pt x="1" y="117"/>
                      <a:pt x="1" y="261"/>
                    </a:cubicBezTo>
                    <a:lnTo>
                      <a:pt x="1" y="3094"/>
                    </a:lnTo>
                    <a:cubicBezTo>
                      <a:pt x="1" y="3238"/>
                      <a:pt x="118" y="3355"/>
                      <a:pt x="261" y="3355"/>
                    </a:cubicBezTo>
                    <a:lnTo>
                      <a:pt x="10564" y="3355"/>
                    </a:lnTo>
                    <a:cubicBezTo>
                      <a:pt x="10707" y="3355"/>
                      <a:pt x="10824" y="3238"/>
                      <a:pt x="10824" y="3094"/>
                    </a:cubicBezTo>
                    <a:lnTo>
                      <a:pt x="10824" y="261"/>
                    </a:lnTo>
                    <a:cubicBezTo>
                      <a:pt x="10824" y="117"/>
                      <a:pt x="10707" y="1"/>
                      <a:pt x="10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8" name="Google Shape;2698;p103"/>
              <p:cNvSpPr/>
              <p:nvPr/>
            </p:nvSpPr>
            <p:spPr>
              <a:xfrm>
                <a:off x="1211735" y="8054809"/>
                <a:ext cx="1620684" cy="464048"/>
              </a:xfrm>
              <a:custGeom>
                <a:avLst/>
                <a:gdLst/>
                <a:ahLst/>
                <a:cxnLst/>
                <a:rect l="l" t="t" r="r" b="b"/>
                <a:pathLst>
                  <a:path w="10467" h="2997" extrusionOk="0">
                    <a:moveTo>
                      <a:pt x="261" y="1"/>
                    </a:moveTo>
                    <a:cubicBezTo>
                      <a:pt x="118" y="1"/>
                      <a:pt x="1" y="118"/>
                      <a:pt x="2" y="261"/>
                    </a:cubicBezTo>
                    <a:lnTo>
                      <a:pt x="2" y="2736"/>
                    </a:lnTo>
                    <a:cubicBezTo>
                      <a:pt x="1" y="2880"/>
                      <a:pt x="118" y="2997"/>
                      <a:pt x="261" y="2997"/>
                    </a:cubicBezTo>
                    <a:lnTo>
                      <a:pt x="10206" y="2997"/>
                    </a:lnTo>
                    <a:cubicBezTo>
                      <a:pt x="10349" y="2997"/>
                      <a:pt x="10466" y="2880"/>
                      <a:pt x="10466" y="2736"/>
                    </a:cubicBezTo>
                    <a:lnTo>
                      <a:pt x="10466" y="261"/>
                    </a:lnTo>
                    <a:cubicBezTo>
                      <a:pt x="10466" y="118"/>
                      <a:pt x="10349" y="1"/>
                      <a:pt x="10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9" name="Google Shape;2699;p103"/>
              <p:cNvSpPr/>
              <p:nvPr/>
            </p:nvSpPr>
            <p:spPr>
              <a:xfrm>
                <a:off x="2239107" y="8096307"/>
                <a:ext cx="296514" cy="380900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2460" extrusionOk="0">
                    <a:moveTo>
                      <a:pt x="188" y="0"/>
                    </a:moveTo>
                    <a:cubicBezTo>
                      <a:pt x="85" y="2"/>
                      <a:pt x="1" y="85"/>
                      <a:pt x="1" y="189"/>
                    </a:cubicBezTo>
                    <a:lnTo>
                      <a:pt x="1" y="2274"/>
                    </a:lnTo>
                    <a:cubicBezTo>
                      <a:pt x="1" y="2376"/>
                      <a:pt x="84" y="2460"/>
                      <a:pt x="186" y="2460"/>
                    </a:cubicBezTo>
                    <a:cubicBezTo>
                      <a:pt x="186" y="2460"/>
                      <a:pt x="187" y="2460"/>
                      <a:pt x="188" y="2460"/>
                    </a:cubicBezTo>
                    <a:lnTo>
                      <a:pt x="1727" y="2460"/>
                    </a:lnTo>
                    <a:cubicBezTo>
                      <a:pt x="1728" y="2460"/>
                      <a:pt x="1729" y="2460"/>
                      <a:pt x="1730" y="2460"/>
                    </a:cubicBezTo>
                    <a:cubicBezTo>
                      <a:pt x="1832" y="2460"/>
                      <a:pt x="1915" y="2376"/>
                      <a:pt x="1915" y="2274"/>
                    </a:cubicBezTo>
                    <a:lnTo>
                      <a:pt x="1915" y="189"/>
                    </a:lnTo>
                    <a:cubicBezTo>
                      <a:pt x="1915" y="85"/>
                      <a:pt x="1830" y="2"/>
                      <a:pt x="1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0" name="Google Shape;2700;p103"/>
              <p:cNvSpPr/>
              <p:nvPr/>
            </p:nvSpPr>
            <p:spPr>
              <a:xfrm>
                <a:off x="2259546" y="8118449"/>
                <a:ext cx="255482" cy="336926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2176" extrusionOk="0">
                    <a:moveTo>
                      <a:pt x="0" y="1"/>
                    </a:moveTo>
                    <a:lnTo>
                      <a:pt x="0" y="2175"/>
                    </a:lnTo>
                    <a:lnTo>
                      <a:pt x="1650" y="2175"/>
                    </a:lnTo>
                    <a:lnTo>
                      <a:pt x="16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1" name="Google Shape;2701;p103"/>
              <p:cNvSpPr/>
              <p:nvPr/>
            </p:nvSpPr>
            <p:spPr>
              <a:xfrm>
                <a:off x="2281224" y="8148798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8" y="1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0" y="170"/>
                      <a:pt x="251" y="114"/>
                    </a:cubicBezTo>
                    <a:cubicBezTo>
                      <a:pt x="254" y="47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2" name="Google Shape;2702;p103"/>
              <p:cNvSpPr/>
              <p:nvPr/>
            </p:nvSpPr>
            <p:spPr>
              <a:xfrm>
                <a:off x="2364993" y="8148798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1"/>
                    </a:moveTo>
                    <a:cubicBezTo>
                      <a:pt x="118" y="1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0" y="170"/>
                      <a:pt x="251" y="114"/>
                    </a:cubicBezTo>
                    <a:cubicBezTo>
                      <a:pt x="254" y="47"/>
                      <a:pt x="200" y="1"/>
                      <a:pt x="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3" name="Google Shape;2703;p103"/>
              <p:cNvSpPr/>
              <p:nvPr/>
            </p:nvSpPr>
            <p:spPr>
              <a:xfrm>
                <a:off x="2448762" y="8148798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1"/>
                    </a:moveTo>
                    <a:cubicBezTo>
                      <a:pt x="118" y="1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0" y="170"/>
                      <a:pt x="251" y="114"/>
                    </a:cubicBezTo>
                    <a:cubicBezTo>
                      <a:pt x="254" y="47"/>
                      <a:pt x="200" y="1"/>
                      <a:pt x="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4" name="Google Shape;2704;p103"/>
              <p:cNvSpPr/>
              <p:nvPr/>
            </p:nvSpPr>
            <p:spPr>
              <a:xfrm>
                <a:off x="2281224" y="8229315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7" y="0"/>
                      <a:pt x="91" y="10"/>
                      <a:pt x="69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2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5" name="Google Shape;2705;p103"/>
              <p:cNvSpPr/>
              <p:nvPr/>
            </p:nvSpPr>
            <p:spPr>
              <a:xfrm>
                <a:off x="2364993" y="8229315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8" y="0"/>
                      <a:pt x="91" y="10"/>
                      <a:pt x="70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2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6" name="Google Shape;2706;p103"/>
              <p:cNvSpPr/>
              <p:nvPr/>
            </p:nvSpPr>
            <p:spPr>
              <a:xfrm>
                <a:off x="2448762" y="8229315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8" y="0"/>
                      <a:pt x="91" y="10"/>
                      <a:pt x="70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2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7" name="Google Shape;2707;p103"/>
              <p:cNvSpPr/>
              <p:nvPr/>
            </p:nvSpPr>
            <p:spPr>
              <a:xfrm>
                <a:off x="2281224" y="8309678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1"/>
                    </a:moveTo>
                    <a:cubicBezTo>
                      <a:pt x="118" y="1"/>
                      <a:pt x="91" y="10"/>
                      <a:pt x="69" y="31"/>
                    </a:cubicBezTo>
                    <a:cubicBezTo>
                      <a:pt x="1" y="97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6" y="216"/>
                    </a:cubicBezTo>
                    <a:cubicBezTo>
                      <a:pt x="204" y="216"/>
                      <a:pt x="250" y="169"/>
                      <a:pt x="251" y="113"/>
                    </a:cubicBezTo>
                    <a:cubicBezTo>
                      <a:pt x="254" y="46"/>
                      <a:pt x="200" y="1"/>
                      <a:pt x="1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8" name="Google Shape;2708;p103"/>
              <p:cNvSpPr/>
              <p:nvPr/>
            </p:nvSpPr>
            <p:spPr>
              <a:xfrm>
                <a:off x="2364993" y="8309678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1"/>
                    </a:moveTo>
                    <a:cubicBezTo>
                      <a:pt x="118" y="1"/>
                      <a:pt x="91" y="10"/>
                      <a:pt x="70" y="31"/>
                    </a:cubicBezTo>
                    <a:cubicBezTo>
                      <a:pt x="1" y="97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0" y="171"/>
                      <a:pt x="251" y="113"/>
                    </a:cubicBezTo>
                    <a:cubicBezTo>
                      <a:pt x="254" y="46"/>
                      <a:pt x="201" y="1"/>
                      <a:pt x="1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9" name="Google Shape;2709;p103"/>
              <p:cNvSpPr/>
              <p:nvPr/>
            </p:nvSpPr>
            <p:spPr>
              <a:xfrm>
                <a:off x="2448762" y="8309678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1"/>
                    </a:moveTo>
                    <a:cubicBezTo>
                      <a:pt x="118" y="1"/>
                      <a:pt x="92" y="10"/>
                      <a:pt x="70" y="31"/>
                    </a:cubicBezTo>
                    <a:cubicBezTo>
                      <a:pt x="1" y="97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0" y="171"/>
                      <a:pt x="251" y="113"/>
                    </a:cubicBezTo>
                    <a:cubicBezTo>
                      <a:pt x="254" y="46"/>
                      <a:pt x="201" y="1"/>
                      <a:pt x="1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0" name="Google Shape;2710;p103"/>
              <p:cNvSpPr/>
              <p:nvPr/>
            </p:nvSpPr>
            <p:spPr>
              <a:xfrm>
                <a:off x="2281224" y="8390040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7" y="0"/>
                      <a:pt x="91" y="9"/>
                      <a:pt x="69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3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1" name="Google Shape;2711;p103"/>
              <p:cNvSpPr/>
              <p:nvPr/>
            </p:nvSpPr>
            <p:spPr>
              <a:xfrm>
                <a:off x="2364993" y="8390040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7" y="0"/>
                      <a:pt x="91" y="9"/>
                      <a:pt x="70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1" y="170"/>
                      <a:pt x="251" y="113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2" name="Google Shape;2712;p103"/>
              <p:cNvSpPr/>
              <p:nvPr/>
            </p:nvSpPr>
            <p:spPr>
              <a:xfrm>
                <a:off x="1420770" y="8134862"/>
                <a:ext cx="757310" cy="304101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1964" extrusionOk="0">
                    <a:moveTo>
                      <a:pt x="0" y="1"/>
                    </a:moveTo>
                    <a:lnTo>
                      <a:pt x="0" y="1963"/>
                    </a:lnTo>
                    <a:lnTo>
                      <a:pt x="4891" y="1963"/>
                    </a:lnTo>
                    <a:lnTo>
                      <a:pt x="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3" name="Google Shape;2713;p103"/>
              <p:cNvSpPr/>
              <p:nvPr/>
            </p:nvSpPr>
            <p:spPr>
              <a:xfrm>
                <a:off x="1835436" y="8196334"/>
                <a:ext cx="37471" cy="180231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64" extrusionOk="0">
                    <a:moveTo>
                      <a:pt x="1" y="0"/>
                    </a:moveTo>
                    <a:lnTo>
                      <a:pt x="1" y="1164"/>
                    </a:lnTo>
                    <a:lnTo>
                      <a:pt x="241" y="1164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4" name="Google Shape;2714;p103"/>
              <p:cNvSpPr/>
              <p:nvPr/>
            </p:nvSpPr>
            <p:spPr>
              <a:xfrm>
                <a:off x="1967360" y="8196334"/>
                <a:ext cx="37161" cy="180231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164" extrusionOk="0">
                    <a:moveTo>
                      <a:pt x="1" y="0"/>
                    </a:moveTo>
                    <a:lnTo>
                      <a:pt x="1" y="1164"/>
                    </a:lnTo>
                    <a:lnTo>
                      <a:pt x="240" y="1164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5" name="Google Shape;2715;p103"/>
              <p:cNvSpPr/>
              <p:nvPr/>
            </p:nvSpPr>
            <p:spPr>
              <a:xfrm>
                <a:off x="2098975" y="8196334"/>
                <a:ext cx="37471" cy="180231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64" extrusionOk="0">
                    <a:moveTo>
                      <a:pt x="1" y="0"/>
                    </a:moveTo>
                    <a:lnTo>
                      <a:pt x="1" y="1164"/>
                    </a:lnTo>
                    <a:lnTo>
                      <a:pt x="241" y="1164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6" name="Google Shape;2716;p103"/>
              <p:cNvSpPr/>
              <p:nvPr/>
            </p:nvSpPr>
            <p:spPr>
              <a:xfrm>
                <a:off x="1184018" y="8652031"/>
                <a:ext cx="1676116" cy="519480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3355" extrusionOk="0">
                    <a:moveTo>
                      <a:pt x="261" y="0"/>
                    </a:moveTo>
                    <a:cubicBezTo>
                      <a:pt x="118" y="0"/>
                      <a:pt x="1" y="116"/>
                      <a:pt x="1" y="261"/>
                    </a:cubicBezTo>
                    <a:lnTo>
                      <a:pt x="1" y="3094"/>
                    </a:lnTo>
                    <a:cubicBezTo>
                      <a:pt x="1" y="3237"/>
                      <a:pt x="118" y="3354"/>
                      <a:pt x="261" y="3354"/>
                    </a:cubicBezTo>
                    <a:lnTo>
                      <a:pt x="10564" y="3354"/>
                    </a:lnTo>
                    <a:cubicBezTo>
                      <a:pt x="10707" y="3354"/>
                      <a:pt x="10824" y="3237"/>
                      <a:pt x="10824" y="3094"/>
                    </a:cubicBezTo>
                    <a:lnTo>
                      <a:pt x="10824" y="261"/>
                    </a:lnTo>
                    <a:cubicBezTo>
                      <a:pt x="10824" y="116"/>
                      <a:pt x="10707" y="0"/>
                      <a:pt x="10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7" name="Google Shape;2717;p103"/>
              <p:cNvSpPr/>
              <p:nvPr/>
            </p:nvSpPr>
            <p:spPr>
              <a:xfrm>
                <a:off x="1211735" y="8679748"/>
                <a:ext cx="1620684" cy="464048"/>
              </a:xfrm>
              <a:custGeom>
                <a:avLst/>
                <a:gdLst/>
                <a:ahLst/>
                <a:cxnLst/>
                <a:rect l="l" t="t" r="r" b="b"/>
                <a:pathLst>
                  <a:path w="10467" h="2997" extrusionOk="0">
                    <a:moveTo>
                      <a:pt x="261" y="0"/>
                    </a:moveTo>
                    <a:cubicBezTo>
                      <a:pt x="118" y="0"/>
                      <a:pt x="1" y="116"/>
                      <a:pt x="2" y="261"/>
                    </a:cubicBezTo>
                    <a:lnTo>
                      <a:pt x="2" y="2735"/>
                    </a:lnTo>
                    <a:cubicBezTo>
                      <a:pt x="1" y="2879"/>
                      <a:pt x="118" y="2996"/>
                      <a:pt x="261" y="2996"/>
                    </a:cubicBezTo>
                    <a:lnTo>
                      <a:pt x="10206" y="2996"/>
                    </a:lnTo>
                    <a:cubicBezTo>
                      <a:pt x="10349" y="2996"/>
                      <a:pt x="10466" y="2879"/>
                      <a:pt x="10466" y="2735"/>
                    </a:cubicBezTo>
                    <a:lnTo>
                      <a:pt x="10466" y="261"/>
                    </a:lnTo>
                    <a:cubicBezTo>
                      <a:pt x="10466" y="118"/>
                      <a:pt x="10349" y="0"/>
                      <a:pt x="10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8" name="Google Shape;2718;p103"/>
              <p:cNvSpPr/>
              <p:nvPr/>
            </p:nvSpPr>
            <p:spPr>
              <a:xfrm>
                <a:off x="2239107" y="8721091"/>
                <a:ext cx="296514" cy="381055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2461" extrusionOk="0">
                    <a:moveTo>
                      <a:pt x="188" y="1"/>
                    </a:moveTo>
                    <a:cubicBezTo>
                      <a:pt x="85" y="1"/>
                      <a:pt x="1" y="85"/>
                      <a:pt x="1" y="190"/>
                    </a:cubicBezTo>
                    <a:lnTo>
                      <a:pt x="1" y="2274"/>
                    </a:lnTo>
                    <a:cubicBezTo>
                      <a:pt x="1" y="2377"/>
                      <a:pt x="85" y="2460"/>
                      <a:pt x="188" y="2460"/>
                    </a:cubicBezTo>
                    <a:lnTo>
                      <a:pt x="1727" y="2460"/>
                    </a:lnTo>
                    <a:cubicBezTo>
                      <a:pt x="1830" y="2460"/>
                      <a:pt x="1915" y="2377"/>
                      <a:pt x="1915" y="2274"/>
                    </a:cubicBezTo>
                    <a:lnTo>
                      <a:pt x="1915" y="190"/>
                    </a:lnTo>
                    <a:cubicBezTo>
                      <a:pt x="1915" y="85"/>
                      <a:pt x="1830" y="1"/>
                      <a:pt x="17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9" name="Google Shape;2719;p103"/>
              <p:cNvSpPr/>
              <p:nvPr/>
            </p:nvSpPr>
            <p:spPr>
              <a:xfrm>
                <a:off x="2259546" y="8743388"/>
                <a:ext cx="255482" cy="336772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2175" extrusionOk="0">
                    <a:moveTo>
                      <a:pt x="0" y="0"/>
                    </a:moveTo>
                    <a:lnTo>
                      <a:pt x="0" y="2175"/>
                    </a:lnTo>
                    <a:lnTo>
                      <a:pt x="1650" y="2175"/>
                    </a:lnTo>
                    <a:lnTo>
                      <a:pt x="16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0" name="Google Shape;2720;p103"/>
              <p:cNvSpPr/>
              <p:nvPr/>
            </p:nvSpPr>
            <p:spPr>
              <a:xfrm>
                <a:off x="2281224" y="8773737"/>
                <a:ext cx="39484" cy="3329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5" extrusionOk="0">
                    <a:moveTo>
                      <a:pt x="143" y="0"/>
                    </a:moveTo>
                    <a:cubicBezTo>
                      <a:pt x="118" y="0"/>
                      <a:pt x="92" y="9"/>
                      <a:pt x="71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3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1" name="Google Shape;2721;p103"/>
              <p:cNvSpPr/>
              <p:nvPr/>
            </p:nvSpPr>
            <p:spPr>
              <a:xfrm>
                <a:off x="2364993" y="8773737"/>
                <a:ext cx="39484" cy="3329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5" extrusionOk="0">
                    <a:moveTo>
                      <a:pt x="144" y="0"/>
                    </a:moveTo>
                    <a:cubicBezTo>
                      <a:pt x="118" y="0"/>
                      <a:pt x="92" y="9"/>
                      <a:pt x="71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3"/>
                    </a:cubicBezTo>
                    <a:cubicBezTo>
                      <a:pt x="254" y="46"/>
                      <a:pt x="200" y="0"/>
                      <a:pt x="1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2" name="Google Shape;2722;p103"/>
              <p:cNvSpPr/>
              <p:nvPr/>
            </p:nvSpPr>
            <p:spPr>
              <a:xfrm>
                <a:off x="2448762" y="8773737"/>
                <a:ext cx="39484" cy="3329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5" extrusionOk="0">
                    <a:moveTo>
                      <a:pt x="144" y="0"/>
                    </a:moveTo>
                    <a:cubicBezTo>
                      <a:pt x="118" y="0"/>
                      <a:pt x="92" y="9"/>
                      <a:pt x="71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3"/>
                    </a:cubicBezTo>
                    <a:cubicBezTo>
                      <a:pt x="254" y="46"/>
                      <a:pt x="200" y="0"/>
                      <a:pt x="1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3" name="Google Shape;2723;p103"/>
              <p:cNvSpPr/>
              <p:nvPr/>
            </p:nvSpPr>
            <p:spPr>
              <a:xfrm>
                <a:off x="2281224" y="8854099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7" y="1"/>
                      <a:pt x="91" y="10"/>
                      <a:pt x="69" y="31"/>
                    </a:cubicBezTo>
                    <a:cubicBezTo>
                      <a:pt x="1" y="98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0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4" name="Google Shape;2724;p103"/>
              <p:cNvSpPr/>
              <p:nvPr/>
            </p:nvSpPr>
            <p:spPr>
              <a:xfrm>
                <a:off x="2364993" y="8854099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8" y="1"/>
                      <a:pt x="91" y="10"/>
                      <a:pt x="70" y="31"/>
                    </a:cubicBezTo>
                    <a:cubicBezTo>
                      <a:pt x="1" y="98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1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5" name="Google Shape;2725;p103"/>
              <p:cNvSpPr/>
              <p:nvPr/>
            </p:nvSpPr>
            <p:spPr>
              <a:xfrm>
                <a:off x="2448762" y="8854099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8" y="1"/>
                      <a:pt x="91" y="10"/>
                      <a:pt x="70" y="31"/>
                    </a:cubicBezTo>
                    <a:cubicBezTo>
                      <a:pt x="1" y="98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1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6" name="Google Shape;2726;p103"/>
              <p:cNvSpPr/>
              <p:nvPr/>
            </p:nvSpPr>
            <p:spPr>
              <a:xfrm>
                <a:off x="2281224" y="8934462"/>
                <a:ext cx="39484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7" extrusionOk="0">
                    <a:moveTo>
                      <a:pt x="143" y="1"/>
                    </a:moveTo>
                    <a:cubicBezTo>
                      <a:pt x="118" y="1"/>
                      <a:pt x="92" y="10"/>
                      <a:pt x="71" y="30"/>
                    </a:cubicBezTo>
                    <a:cubicBezTo>
                      <a:pt x="1" y="97"/>
                      <a:pt x="48" y="215"/>
                      <a:pt x="144" y="216"/>
                    </a:cubicBezTo>
                    <a:cubicBezTo>
                      <a:pt x="203" y="216"/>
                      <a:pt x="250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7" name="Google Shape;2727;p103"/>
              <p:cNvSpPr/>
              <p:nvPr/>
            </p:nvSpPr>
            <p:spPr>
              <a:xfrm>
                <a:off x="2364993" y="8934462"/>
                <a:ext cx="39484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7" extrusionOk="0">
                    <a:moveTo>
                      <a:pt x="143" y="1"/>
                    </a:moveTo>
                    <a:cubicBezTo>
                      <a:pt x="118" y="1"/>
                      <a:pt x="92" y="10"/>
                      <a:pt x="71" y="30"/>
                    </a:cubicBezTo>
                    <a:cubicBezTo>
                      <a:pt x="1" y="97"/>
                      <a:pt x="48" y="215"/>
                      <a:pt x="144" y="216"/>
                    </a:cubicBezTo>
                    <a:cubicBezTo>
                      <a:pt x="203" y="216"/>
                      <a:pt x="250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8" name="Google Shape;2728;p103"/>
              <p:cNvSpPr/>
              <p:nvPr/>
            </p:nvSpPr>
            <p:spPr>
              <a:xfrm>
                <a:off x="2448762" y="8934462"/>
                <a:ext cx="39484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7" extrusionOk="0">
                    <a:moveTo>
                      <a:pt x="144" y="1"/>
                    </a:moveTo>
                    <a:cubicBezTo>
                      <a:pt x="118" y="1"/>
                      <a:pt x="92" y="10"/>
                      <a:pt x="71" y="30"/>
                    </a:cubicBezTo>
                    <a:cubicBezTo>
                      <a:pt x="1" y="97"/>
                      <a:pt x="48" y="215"/>
                      <a:pt x="144" y="216"/>
                    </a:cubicBezTo>
                    <a:cubicBezTo>
                      <a:pt x="203" y="216"/>
                      <a:pt x="250" y="170"/>
                      <a:pt x="251" y="113"/>
                    </a:cubicBezTo>
                    <a:cubicBezTo>
                      <a:pt x="254" y="46"/>
                      <a:pt x="200" y="1"/>
                      <a:pt x="1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9" name="Google Shape;2729;p103"/>
              <p:cNvSpPr/>
              <p:nvPr/>
            </p:nvSpPr>
            <p:spPr>
              <a:xfrm>
                <a:off x="2286953" y="9016373"/>
                <a:ext cx="33290" cy="31897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06" extrusionOk="0">
                    <a:moveTo>
                      <a:pt x="108" y="1"/>
                    </a:moveTo>
                    <a:cubicBezTo>
                      <a:pt x="48" y="1"/>
                      <a:pt x="1" y="47"/>
                      <a:pt x="1" y="102"/>
                    </a:cubicBezTo>
                    <a:cubicBezTo>
                      <a:pt x="1" y="160"/>
                      <a:pt x="48" y="205"/>
                      <a:pt x="108" y="205"/>
                    </a:cubicBezTo>
                    <a:cubicBezTo>
                      <a:pt x="167" y="205"/>
                      <a:pt x="214" y="160"/>
                      <a:pt x="214" y="102"/>
                    </a:cubicBezTo>
                    <a:cubicBezTo>
                      <a:pt x="214" y="47"/>
                      <a:pt x="167" y="1"/>
                      <a:pt x="1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0" name="Google Shape;2730;p103"/>
              <p:cNvSpPr/>
              <p:nvPr/>
            </p:nvSpPr>
            <p:spPr>
              <a:xfrm>
                <a:off x="2364993" y="9014824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7" y="1"/>
                      <a:pt x="91" y="10"/>
                      <a:pt x="70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1" y="170"/>
                      <a:pt x="251" y="114"/>
                    </a:cubicBezTo>
                    <a:cubicBezTo>
                      <a:pt x="254" y="47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1" name="Google Shape;2731;p103"/>
              <p:cNvSpPr/>
              <p:nvPr/>
            </p:nvSpPr>
            <p:spPr>
              <a:xfrm>
                <a:off x="1420770" y="8759801"/>
                <a:ext cx="757310" cy="303946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1963" extrusionOk="0">
                    <a:moveTo>
                      <a:pt x="0" y="0"/>
                    </a:moveTo>
                    <a:lnTo>
                      <a:pt x="0" y="1963"/>
                    </a:lnTo>
                    <a:lnTo>
                      <a:pt x="4891" y="1963"/>
                    </a:lnTo>
                    <a:lnTo>
                      <a:pt x="48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2" name="Google Shape;2732;p103"/>
              <p:cNvSpPr/>
              <p:nvPr/>
            </p:nvSpPr>
            <p:spPr>
              <a:xfrm>
                <a:off x="1835436" y="8821118"/>
                <a:ext cx="37471" cy="18038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65" extrusionOk="0">
                    <a:moveTo>
                      <a:pt x="1" y="1"/>
                    </a:moveTo>
                    <a:lnTo>
                      <a:pt x="1" y="1164"/>
                    </a:lnTo>
                    <a:lnTo>
                      <a:pt x="241" y="1164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3" name="Google Shape;2733;p103"/>
              <p:cNvSpPr/>
              <p:nvPr/>
            </p:nvSpPr>
            <p:spPr>
              <a:xfrm>
                <a:off x="1967360" y="8821118"/>
                <a:ext cx="37161" cy="180386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165" extrusionOk="0">
                    <a:moveTo>
                      <a:pt x="1" y="1"/>
                    </a:moveTo>
                    <a:lnTo>
                      <a:pt x="1" y="1164"/>
                    </a:lnTo>
                    <a:lnTo>
                      <a:pt x="240" y="1164"/>
                    </a:lnTo>
                    <a:lnTo>
                      <a:pt x="2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4" name="Google Shape;2734;p103"/>
              <p:cNvSpPr/>
              <p:nvPr/>
            </p:nvSpPr>
            <p:spPr>
              <a:xfrm>
                <a:off x="2098975" y="8821118"/>
                <a:ext cx="37471" cy="18038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65" extrusionOk="0">
                    <a:moveTo>
                      <a:pt x="1" y="1"/>
                    </a:moveTo>
                    <a:lnTo>
                      <a:pt x="1" y="1164"/>
                    </a:lnTo>
                    <a:lnTo>
                      <a:pt x="241" y="1164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5" name="Google Shape;2735;p103"/>
              <p:cNvSpPr/>
              <p:nvPr/>
            </p:nvSpPr>
            <p:spPr>
              <a:xfrm>
                <a:off x="1184018" y="9276815"/>
                <a:ext cx="1676116" cy="519480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3355" extrusionOk="0">
                    <a:moveTo>
                      <a:pt x="261" y="1"/>
                    </a:moveTo>
                    <a:cubicBezTo>
                      <a:pt x="117" y="1"/>
                      <a:pt x="1" y="117"/>
                      <a:pt x="1" y="261"/>
                    </a:cubicBezTo>
                    <a:lnTo>
                      <a:pt x="1" y="3094"/>
                    </a:lnTo>
                    <a:cubicBezTo>
                      <a:pt x="1" y="3238"/>
                      <a:pt x="117" y="3355"/>
                      <a:pt x="261" y="3355"/>
                    </a:cubicBezTo>
                    <a:lnTo>
                      <a:pt x="10564" y="3355"/>
                    </a:lnTo>
                    <a:cubicBezTo>
                      <a:pt x="10708" y="3355"/>
                      <a:pt x="10824" y="3238"/>
                      <a:pt x="10824" y="3094"/>
                    </a:cubicBezTo>
                    <a:lnTo>
                      <a:pt x="10824" y="261"/>
                    </a:lnTo>
                    <a:cubicBezTo>
                      <a:pt x="10824" y="117"/>
                      <a:pt x="10708" y="1"/>
                      <a:pt x="10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6" name="Google Shape;2736;p103"/>
              <p:cNvSpPr/>
              <p:nvPr/>
            </p:nvSpPr>
            <p:spPr>
              <a:xfrm>
                <a:off x="1211735" y="9304532"/>
                <a:ext cx="1620684" cy="464048"/>
              </a:xfrm>
              <a:custGeom>
                <a:avLst/>
                <a:gdLst/>
                <a:ahLst/>
                <a:cxnLst/>
                <a:rect l="l" t="t" r="r" b="b"/>
                <a:pathLst>
                  <a:path w="10467" h="2997" extrusionOk="0">
                    <a:moveTo>
                      <a:pt x="261" y="1"/>
                    </a:moveTo>
                    <a:cubicBezTo>
                      <a:pt x="118" y="1"/>
                      <a:pt x="1" y="117"/>
                      <a:pt x="2" y="261"/>
                    </a:cubicBezTo>
                    <a:lnTo>
                      <a:pt x="2" y="2735"/>
                    </a:lnTo>
                    <a:cubicBezTo>
                      <a:pt x="1" y="2880"/>
                      <a:pt x="118" y="2996"/>
                      <a:pt x="261" y="2997"/>
                    </a:cubicBezTo>
                    <a:lnTo>
                      <a:pt x="10206" y="2997"/>
                    </a:lnTo>
                    <a:cubicBezTo>
                      <a:pt x="10349" y="2996"/>
                      <a:pt x="10466" y="2880"/>
                      <a:pt x="10466" y="2735"/>
                    </a:cubicBezTo>
                    <a:lnTo>
                      <a:pt x="10466" y="261"/>
                    </a:lnTo>
                    <a:cubicBezTo>
                      <a:pt x="10466" y="118"/>
                      <a:pt x="10349" y="1"/>
                      <a:pt x="10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7" name="Google Shape;2737;p103"/>
              <p:cNvSpPr/>
              <p:nvPr/>
            </p:nvSpPr>
            <p:spPr>
              <a:xfrm>
                <a:off x="2239107" y="9346029"/>
                <a:ext cx="296514" cy="380900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2460" extrusionOk="0">
                    <a:moveTo>
                      <a:pt x="188" y="0"/>
                    </a:moveTo>
                    <a:cubicBezTo>
                      <a:pt x="85" y="0"/>
                      <a:pt x="1" y="85"/>
                      <a:pt x="1" y="188"/>
                    </a:cubicBezTo>
                    <a:lnTo>
                      <a:pt x="1" y="2272"/>
                    </a:lnTo>
                    <a:cubicBezTo>
                      <a:pt x="1" y="2377"/>
                      <a:pt x="85" y="2460"/>
                      <a:pt x="188" y="2460"/>
                    </a:cubicBezTo>
                    <a:lnTo>
                      <a:pt x="1727" y="2460"/>
                    </a:lnTo>
                    <a:cubicBezTo>
                      <a:pt x="1830" y="2460"/>
                      <a:pt x="1915" y="2377"/>
                      <a:pt x="1915" y="2272"/>
                    </a:cubicBezTo>
                    <a:lnTo>
                      <a:pt x="1915" y="188"/>
                    </a:lnTo>
                    <a:cubicBezTo>
                      <a:pt x="1915" y="85"/>
                      <a:pt x="1830" y="0"/>
                      <a:pt x="1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8" name="Google Shape;2738;p103"/>
              <p:cNvSpPr/>
              <p:nvPr/>
            </p:nvSpPr>
            <p:spPr>
              <a:xfrm>
                <a:off x="2259546" y="9368017"/>
                <a:ext cx="255482" cy="337081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2177" extrusionOk="0">
                    <a:moveTo>
                      <a:pt x="0" y="0"/>
                    </a:moveTo>
                    <a:lnTo>
                      <a:pt x="0" y="2176"/>
                    </a:lnTo>
                    <a:lnTo>
                      <a:pt x="1650" y="2176"/>
                    </a:lnTo>
                    <a:lnTo>
                      <a:pt x="16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9" name="Google Shape;2739;p103"/>
              <p:cNvSpPr/>
              <p:nvPr/>
            </p:nvSpPr>
            <p:spPr>
              <a:xfrm>
                <a:off x="2281224" y="9398521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8" y="1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4"/>
                    </a:cubicBezTo>
                    <a:cubicBezTo>
                      <a:pt x="254" y="47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0" name="Google Shape;2740;p103"/>
              <p:cNvSpPr/>
              <p:nvPr/>
            </p:nvSpPr>
            <p:spPr>
              <a:xfrm>
                <a:off x="2364993" y="9398521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1"/>
                    </a:moveTo>
                    <a:cubicBezTo>
                      <a:pt x="118" y="1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4"/>
                    </a:cubicBezTo>
                    <a:cubicBezTo>
                      <a:pt x="254" y="47"/>
                      <a:pt x="200" y="1"/>
                      <a:pt x="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1" name="Google Shape;2741;p103"/>
              <p:cNvSpPr/>
              <p:nvPr/>
            </p:nvSpPr>
            <p:spPr>
              <a:xfrm>
                <a:off x="2448762" y="9398521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1"/>
                    </a:moveTo>
                    <a:cubicBezTo>
                      <a:pt x="118" y="1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4"/>
                    </a:cubicBezTo>
                    <a:cubicBezTo>
                      <a:pt x="254" y="47"/>
                      <a:pt x="200" y="1"/>
                      <a:pt x="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2" name="Google Shape;2742;p103"/>
              <p:cNvSpPr/>
              <p:nvPr/>
            </p:nvSpPr>
            <p:spPr>
              <a:xfrm>
                <a:off x="2281224" y="9478883"/>
                <a:ext cx="39484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7" extrusionOk="0">
                    <a:moveTo>
                      <a:pt x="144" y="1"/>
                    </a:moveTo>
                    <a:cubicBezTo>
                      <a:pt x="118" y="1"/>
                      <a:pt x="91" y="10"/>
                      <a:pt x="69" y="31"/>
                    </a:cubicBezTo>
                    <a:cubicBezTo>
                      <a:pt x="1" y="97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6" y="216"/>
                    </a:cubicBezTo>
                    <a:cubicBezTo>
                      <a:pt x="204" y="216"/>
                      <a:pt x="250" y="169"/>
                      <a:pt x="251" y="113"/>
                    </a:cubicBezTo>
                    <a:cubicBezTo>
                      <a:pt x="254" y="46"/>
                      <a:pt x="200" y="1"/>
                      <a:pt x="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3" name="Google Shape;2743;p103"/>
              <p:cNvSpPr/>
              <p:nvPr/>
            </p:nvSpPr>
            <p:spPr>
              <a:xfrm>
                <a:off x="2364993" y="9478883"/>
                <a:ext cx="39484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7" extrusionOk="0">
                    <a:moveTo>
                      <a:pt x="144" y="1"/>
                    </a:moveTo>
                    <a:cubicBezTo>
                      <a:pt x="118" y="1"/>
                      <a:pt x="91" y="10"/>
                      <a:pt x="70" y="31"/>
                    </a:cubicBezTo>
                    <a:cubicBezTo>
                      <a:pt x="1" y="97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1" y="169"/>
                      <a:pt x="251" y="113"/>
                    </a:cubicBezTo>
                    <a:cubicBezTo>
                      <a:pt x="254" y="46"/>
                      <a:pt x="201" y="1"/>
                      <a:pt x="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4" name="Google Shape;2744;p103"/>
              <p:cNvSpPr/>
              <p:nvPr/>
            </p:nvSpPr>
            <p:spPr>
              <a:xfrm>
                <a:off x="2448762" y="9478883"/>
                <a:ext cx="39484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7" extrusionOk="0">
                    <a:moveTo>
                      <a:pt x="144" y="1"/>
                    </a:moveTo>
                    <a:cubicBezTo>
                      <a:pt x="118" y="1"/>
                      <a:pt x="92" y="10"/>
                      <a:pt x="70" y="31"/>
                    </a:cubicBezTo>
                    <a:cubicBezTo>
                      <a:pt x="1" y="97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1" y="169"/>
                      <a:pt x="251" y="113"/>
                    </a:cubicBezTo>
                    <a:cubicBezTo>
                      <a:pt x="254" y="46"/>
                      <a:pt x="201" y="1"/>
                      <a:pt x="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5" name="Google Shape;2745;p103"/>
              <p:cNvSpPr/>
              <p:nvPr/>
            </p:nvSpPr>
            <p:spPr>
              <a:xfrm>
                <a:off x="2281224" y="9559246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8" y="0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4"/>
                    </a:cubicBezTo>
                    <a:cubicBezTo>
                      <a:pt x="254" y="47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6" name="Google Shape;2746;p103"/>
              <p:cNvSpPr/>
              <p:nvPr/>
            </p:nvSpPr>
            <p:spPr>
              <a:xfrm>
                <a:off x="2364993" y="9559246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0"/>
                    </a:moveTo>
                    <a:cubicBezTo>
                      <a:pt x="118" y="0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4"/>
                    </a:cubicBezTo>
                    <a:cubicBezTo>
                      <a:pt x="254" y="47"/>
                      <a:pt x="200" y="0"/>
                      <a:pt x="1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7" name="Google Shape;2747;p103"/>
              <p:cNvSpPr/>
              <p:nvPr/>
            </p:nvSpPr>
            <p:spPr>
              <a:xfrm>
                <a:off x="2448762" y="9559246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0"/>
                    </a:moveTo>
                    <a:cubicBezTo>
                      <a:pt x="118" y="0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4"/>
                    </a:cubicBezTo>
                    <a:cubicBezTo>
                      <a:pt x="254" y="47"/>
                      <a:pt x="200" y="0"/>
                      <a:pt x="1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8" name="Google Shape;2748;p103"/>
              <p:cNvSpPr/>
              <p:nvPr/>
            </p:nvSpPr>
            <p:spPr>
              <a:xfrm>
                <a:off x="2281224" y="9639763"/>
                <a:ext cx="39484" cy="3329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5" extrusionOk="0">
                    <a:moveTo>
                      <a:pt x="143" y="0"/>
                    </a:moveTo>
                    <a:cubicBezTo>
                      <a:pt x="117" y="0"/>
                      <a:pt x="91" y="9"/>
                      <a:pt x="69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2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9" name="Google Shape;2749;p103"/>
              <p:cNvSpPr/>
              <p:nvPr/>
            </p:nvSpPr>
            <p:spPr>
              <a:xfrm>
                <a:off x="2364993" y="9639763"/>
                <a:ext cx="39484" cy="3329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5" extrusionOk="0">
                    <a:moveTo>
                      <a:pt x="143" y="0"/>
                    </a:moveTo>
                    <a:cubicBezTo>
                      <a:pt x="118" y="0"/>
                      <a:pt x="91" y="9"/>
                      <a:pt x="70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1" y="170"/>
                      <a:pt x="251" y="112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0" name="Google Shape;2750;p103"/>
              <p:cNvSpPr/>
              <p:nvPr/>
            </p:nvSpPr>
            <p:spPr>
              <a:xfrm>
                <a:off x="1420770" y="9384585"/>
                <a:ext cx="757310" cy="304101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1964" extrusionOk="0">
                    <a:moveTo>
                      <a:pt x="0" y="1"/>
                    </a:moveTo>
                    <a:lnTo>
                      <a:pt x="0" y="1963"/>
                    </a:lnTo>
                    <a:lnTo>
                      <a:pt x="4891" y="1963"/>
                    </a:lnTo>
                    <a:lnTo>
                      <a:pt x="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1" name="Google Shape;2751;p103"/>
              <p:cNvSpPr/>
              <p:nvPr/>
            </p:nvSpPr>
            <p:spPr>
              <a:xfrm>
                <a:off x="1835436" y="9446057"/>
                <a:ext cx="37471" cy="180231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64" extrusionOk="0">
                    <a:moveTo>
                      <a:pt x="1" y="0"/>
                    </a:moveTo>
                    <a:lnTo>
                      <a:pt x="1" y="1164"/>
                    </a:lnTo>
                    <a:lnTo>
                      <a:pt x="241" y="1164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2" name="Google Shape;2752;p103"/>
              <p:cNvSpPr/>
              <p:nvPr/>
            </p:nvSpPr>
            <p:spPr>
              <a:xfrm>
                <a:off x="1967360" y="9446057"/>
                <a:ext cx="37161" cy="180231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164" extrusionOk="0">
                    <a:moveTo>
                      <a:pt x="1" y="0"/>
                    </a:moveTo>
                    <a:lnTo>
                      <a:pt x="1" y="1164"/>
                    </a:lnTo>
                    <a:lnTo>
                      <a:pt x="240" y="1164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3" name="Google Shape;2753;p103"/>
              <p:cNvSpPr/>
              <p:nvPr/>
            </p:nvSpPr>
            <p:spPr>
              <a:xfrm>
                <a:off x="2098975" y="9446057"/>
                <a:ext cx="37471" cy="180231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64" extrusionOk="0">
                    <a:moveTo>
                      <a:pt x="1" y="0"/>
                    </a:moveTo>
                    <a:lnTo>
                      <a:pt x="1" y="1164"/>
                    </a:lnTo>
                    <a:lnTo>
                      <a:pt x="241" y="1164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754" name="Google Shape;2754;p103"/>
          <p:cNvGrpSpPr/>
          <p:nvPr/>
        </p:nvGrpSpPr>
        <p:grpSpPr>
          <a:xfrm>
            <a:off x="7896600" y="-337287"/>
            <a:ext cx="1905375" cy="2043800"/>
            <a:chOff x="4762275" y="1135300"/>
            <a:chExt cx="1905375" cy="2043800"/>
          </a:xfrm>
        </p:grpSpPr>
        <p:sp>
          <p:nvSpPr>
            <p:cNvPr id="2755" name="Google Shape;2755;p103"/>
            <p:cNvSpPr/>
            <p:nvPr/>
          </p:nvSpPr>
          <p:spPr>
            <a:xfrm>
              <a:off x="4791125" y="1138575"/>
              <a:ext cx="1854850" cy="2040475"/>
            </a:xfrm>
            <a:custGeom>
              <a:avLst/>
              <a:gdLst/>
              <a:ahLst/>
              <a:cxnLst/>
              <a:rect l="l" t="t" r="r" b="b"/>
              <a:pathLst>
                <a:path w="74194" h="81619" extrusionOk="0">
                  <a:moveTo>
                    <a:pt x="1" y="1"/>
                  </a:moveTo>
                  <a:lnTo>
                    <a:pt x="1" y="81619"/>
                  </a:lnTo>
                  <a:lnTo>
                    <a:pt x="74193" y="81619"/>
                  </a:lnTo>
                  <a:lnTo>
                    <a:pt x="741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103"/>
            <p:cNvSpPr/>
            <p:nvPr/>
          </p:nvSpPr>
          <p:spPr>
            <a:xfrm>
              <a:off x="4791100" y="1138625"/>
              <a:ext cx="1785850" cy="1010725"/>
            </a:xfrm>
            <a:custGeom>
              <a:avLst/>
              <a:gdLst/>
              <a:ahLst/>
              <a:cxnLst/>
              <a:rect l="l" t="t" r="r" b="b"/>
              <a:pathLst>
                <a:path w="71434" h="40429" extrusionOk="0">
                  <a:moveTo>
                    <a:pt x="56544" y="0"/>
                  </a:moveTo>
                  <a:cubicBezTo>
                    <a:pt x="54841" y="2161"/>
                    <a:pt x="53094" y="4266"/>
                    <a:pt x="51036" y="5864"/>
                  </a:cubicBezTo>
                  <a:cubicBezTo>
                    <a:pt x="41385" y="13362"/>
                    <a:pt x="27266" y="8239"/>
                    <a:pt x="18497" y="17206"/>
                  </a:cubicBezTo>
                  <a:cubicBezTo>
                    <a:pt x="15000" y="20782"/>
                    <a:pt x="12689" y="26350"/>
                    <a:pt x="8410" y="28261"/>
                  </a:cubicBezTo>
                  <a:cubicBezTo>
                    <a:pt x="7093" y="28851"/>
                    <a:pt x="5680" y="29034"/>
                    <a:pt x="4326" y="29474"/>
                  </a:cubicBezTo>
                  <a:cubicBezTo>
                    <a:pt x="2783" y="29974"/>
                    <a:pt x="1337" y="30799"/>
                    <a:pt x="0" y="31861"/>
                  </a:cubicBezTo>
                  <a:lnTo>
                    <a:pt x="0" y="40428"/>
                  </a:lnTo>
                  <a:cubicBezTo>
                    <a:pt x="835" y="39378"/>
                    <a:pt x="1773" y="38515"/>
                    <a:pt x="2913" y="38060"/>
                  </a:cubicBezTo>
                  <a:cubicBezTo>
                    <a:pt x="3945" y="37650"/>
                    <a:pt x="5030" y="37628"/>
                    <a:pt x="6122" y="37628"/>
                  </a:cubicBezTo>
                  <a:cubicBezTo>
                    <a:pt x="6250" y="37628"/>
                    <a:pt x="6378" y="37629"/>
                    <a:pt x="6506" y="37629"/>
                  </a:cubicBezTo>
                  <a:cubicBezTo>
                    <a:pt x="7214" y="37629"/>
                    <a:pt x="7923" y="37620"/>
                    <a:pt x="8620" y="37502"/>
                  </a:cubicBezTo>
                  <a:cubicBezTo>
                    <a:pt x="13377" y="36691"/>
                    <a:pt x="16490" y="31177"/>
                    <a:pt x="19080" y="26223"/>
                  </a:cubicBezTo>
                  <a:cubicBezTo>
                    <a:pt x="19694" y="25044"/>
                    <a:pt x="20346" y="23830"/>
                    <a:pt x="21308" y="23081"/>
                  </a:cubicBezTo>
                  <a:cubicBezTo>
                    <a:pt x="22155" y="22425"/>
                    <a:pt x="23166" y="22182"/>
                    <a:pt x="24155" y="21978"/>
                  </a:cubicBezTo>
                  <a:cubicBezTo>
                    <a:pt x="26704" y="21449"/>
                    <a:pt x="29284" y="21080"/>
                    <a:pt x="31879" y="20872"/>
                  </a:cubicBezTo>
                  <a:cubicBezTo>
                    <a:pt x="35492" y="20580"/>
                    <a:pt x="39151" y="20602"/>
                    <a:pt x="42671" y="19568"/>
                  </a:cubicBezTo>
                  <a:cubicBezTo>
                    <a:pt x="46190" y="18531"/>
                    <a:pt x="49651" y="16267"/>
                    <a:pt x="51513" y="12467"/>
                  </a:cubicBezTo>
                  <a:cubicBezTo>
                    <a:pt x="52046" y="11381"/>
                    <a:pt x="52445" y="10179"/>
                    <a:pt x="53160" y="9263"/>
                  </a:cubicBezTo>
                  <a:cubicBezTo>
                    <a:pt x="53904" y="8305"/>
                    <a:pt x="54921" y="7751"/>
                    <a:pt x="55925" y="7272"/>
                  </a:cubicBezTo>
                  <a:cubicBezTo>
                    <a:pt x="58072" y="6246"/>
                    <a:pt x="60293" y="5445"/>
                    <a:pt x="62552" y="4887"/>
                  </a:cubicBezTo>
                  <a:cubicBezTo>
                    <a:pt x="64382" y="4432"/>
                    <a:pt x="66267" y="4128"/>
                    <a:pt x="67949" y="3132"/>
                  </a:cubicBezTo>
                  <a:cubicBezTo>
                    <a:pt x="68932" y="2550"/>
                    <a:pt x="70253" y="1405"/>
                    <a:pt x="71433" y="0"/>
                  </a:cubicBezTo>
                  <a:close/>
                </a:path>
              </a:pathLst>
            </a:custGeom>
            <a:solidFill>
              <a:srgbClr val="FFFFFF">
                <a:alpha val="4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103"/>
            <p:cNvSpPr/>
            <p:nvPr/>
          </p:nvSpPr>
          <p:spPr>
            <a:xfrm>
              <a:off x="5011750" y="1995225"/>
              <a:ext cx="1634225" cy="1183875"/>
            </a:xfrm>
            <a:custGeom>
              <a:avLst/>
              <a:gdLst/>
              <a:ahLst/>
              <a:cxnLst/>
              <a:rect l="l" t="t" r="r" b="b"/>
              <a:pathLst>
                <a:path w="65369" h="47355" extrusionOk="0">
                  <a:moveTo>
                    <a:pt x="65368" y="0"/>
                  </a:moveTo>
                  <a:cubicBezTo>
                    <a:pt x="64971" y="471"/>
                    <a:pt x="64604" y="971"/>
                    <a:pt x="64249" y="1484"/>
                  </a:cubicBezTo>
                  <a:cubicBezTo>
                    <a:pt x="63838" y="2093"/>
                    <a:pt x="63448" y="2719"/>
                    <a:pt x="63059" y="3358"/>
                  </a:cubicBezTo>
                  <a:cubicBezTo>
                    <a:pt x="62963" y="3515"/>
                    <a:pt x="62874" y="3665"/>
                    <a:pt x="62779" y="3822"/>
                  </a:cubicBezTo>
                  <a:cubicBezTo>
                    <a:pt x="62521" y="4241"/>
                    <a:pt x="62271" y="4661"/>
                    <a:pt x="62014" y="5074"/>
                  </a:cubicBezTo>
                  <a:cubicBezTo>
                    <a:pt x="61617" y="5720"/>
                    <a:pt x="61205" y="6353"/>
                    <a:pt x="60771" y="6955"/>
                  </a:cubicBezTo>
                  <a:cubicBezTo>
                    <a:pt x="60448" y="7392"/>
                    <a:pt x="60116" y="7812"/>
                    <a:pt x="59770" y="8207"/>
                  </a:cubicBezTo>
                  <a:cubicBezTo>
                    <a:pt x="59660" y="8333"/>
                    <a:pt x="59543" y="8451"/>
                    <a:pt x="59433" y="8571"/>
                  </a:cubicBezTo>
                  <a:cubicBezTo>
                    <a:pt x="59174" y="8840"/>
                    <a:pt x="58910" y="9084"/>
                    <a:pt x="58646" y="9323"/>
                  </a:cubicBezTo>
                  <a:cubicBezTo>
                    <a:pt x="58328" y="9594"/>
                    <a:pt x="57997" y="9850"/>
                    <a:pt x="57652" y="10086"/>
                  </a:cubicBezTo>
                  <a:cubicBezTo>
                    <a:pt x="54284" y="12430"/>
                    <a:pt x="50129" y="12800"/>
                    <a:pt x="46106" y="13608"/>
                  </a:cubicBezTo>
                  <a:cubicBezTo>
                    <a:pt x="45724" y="13676"/>
                    <a:pt x="45349" y="13758"/>
                    <a:pt x="44974" y="13846"/>
                  </a:cubicBezTo>
                  <a:cubicBezTo>
                    <a:pt x="42503" y="14404"/>
                    <a:pt x="40119" y="15211"/>
                    <a:pt x="38045" y="16853"/>
                  </a:cubicBezTo>
                  <a:cubicBezTo>
                    <a:pt x="35333" y="18990"/>
                    <a:pt x="33428" y="22330"/>
                    <a:pt x="31721" y="25675"/>
                  </a:cubicBezTo>
                  <a:cubicBezTo>
                    <a:pt x="30765" y="27542"/>
                    <a:pt x="29811" y="29498"/>
                    <a:pt x="28310" y="30713"/>
                  </a:cubicBezTo>
                  <a:cubicBezTo>
                    <a:pt x="26854" y="31904"/>
                    <a:pt x="25051" y="32254"/>
                    <a:pt x="23301" y="32461"/>
                  </a:cubicBezTo>
                  <a:cubicBezTo>
                    <a:pt x="19300" y="32937"/>
                    <a:pt x="15196" y="32856"/>
                    <a:pt x="11371" y="34372"/>
                  </a:cubicBezTo>
                  <a:lnTo>
                    <a:pt x="11284" y="34410"/>
                  </a:lnTo>
                  <a:cubicBezTo>
                    <a:pt x="10897" y="34563"/>
                    <a:pt x="10518" y="34739"/>
                    <a:pt x="10151" y="34936"/>
                  </a:cubicBezTo>
                  <a:cubicBezTo>
                    <a:pt x="8666" y="35712"/>
                    <a:pt x="7305" y="36879"/>
                    <a:pt x="6541" y="38589"/>
                  </a:cubicBezTo>
                  <a:cubicBezTo>
                    <a:pt x="6011" y="39767"/>
                    <a:pt x="5805" y="41132"/>
                    <a:pt x="5283" y="42317"/>
                  </a:cubicBezTo>
                  <a:cubicBezTo>
                    <a:pt x="4819" y="43376"/>
                    <a:pt x="4157" y="44215"/>
                    <a:pt x="3378" y="44929"/>
                  </a:cubicBezTo>
                  <a:cubicBezTo>
                    <a:pt x="2362" y="45870"/>
                    <a:pt x="1171" y="46603"/>
                    <a:pt x="1" y="47354"/>
                  </a:cubicBezTo>
                  <a:lnTo>
                    <a:pt x="10217" y="47354"/>
                  </a:lnTo>
                  <a:cubicBezTo>
                    <a:pt x="10378" y="47160"/>
                    <a:pt x="10532" y="46966"/>
                    <a:pt x="10680" y="46771"/>
                  </a:cubicBezTo>
                  <a:cubicBezTo>
                    <a:pt x="10834" y="46564"/>
                    <a:pt x="10981" y="46358"/>
                    <a:pt x="11136" y="46145"/>
                  </a:cubicBezTo>
                  <a:cubicBezTo>
                    <a:pt x="11180" y="46075"/>
                    <a:pt x="11231" y="46007"/>
                    <a:pt x="11283" y="45938"/>
                  </a:cubicBezTo>
                  <a:cubicBezTo>
                    <a:pt x="11511" y="45607"/>
                    <a:pt x="11746" y="45268"/>
                    <a:pt x="11975" y="44929"/>
                  </a:cubicBezTo>
                  <a:cubicBezTo>
                    <a:pt x="13482" y="42724"/>
                    <a:pt x="15004" y="40493"/>
                    <a:pt x="17225" y="39823"/>
                  </a:cubicBezTo>
                  <a:cubicBezTo>
                    <a:pt x="17715" y="39676"/>
                    <a:pt x="18210" y="39616"/>
                    <a:pt x="18707" y="39616"/>
                  </a:cubicBezTo>
                  <a:cubicBezTo>
                    <a:pt x="20822" y="39616"/>
                    <a:pt x="22989" y="40693"/>
                    <a:pt x="25110" y="40693"/>
                  </a:cubicBezTo>
                  <a:cubicBezTo>
                    <a:pt x="25571" y="40693"/>
                    <a:pt x="26029" y="40643"/>
                    <a:pt x="26485" y="40519"/>
                  </a:cubicBezTo>
                  <a:cubicBezTo>
                    <a:pt x="30494" y="39428"/>
                    <a:pt x="31303" y="34340"/>
                    <a:pt x="33905" y="31278"/>
                  </a:cubicBezTo>
                  <a:cubicBezTo>
                    <a:pt x="36766" y="27893"/>
                    <a:pt x="41208" y="28395"/>
                    <a:pt x="44974" y="27938"/>
                  </a:cubicBezTo>
                  <a:cubicBezTo>
                    <a:pt x="45356" y="27893"/>
                    <a:pt x="45739" y="27838"/>
                    <a:pt x="46106" y="27769"/>
                  </a:cubicBezTo>
                  <a:lnTo>
                    <a:pt x="46115" y="27769"/>
                  </a:lnTo>
                  <a:cubicBezTo>
                    <a:pt x="48541" y="27299"/>
                    <a:pt x="50997" y="26240"/>
                    <a:pt x="52682" y="24053"/>
                  </a:cubicBezTo>
                  <a:cubicBezTo>
                    <a:pt x="53939" y="22405"/>
                    <a:pt x="54675" y="20262"/>
                    <a:pt x="55829" y="18502"/>
                  </a:cubicBezTo>
                  <a:cubicBezTo>
                    <a:pt x="56948" y="16766"/>
                    <a:pt x="58507" y="15420"/>
                    <a:pt x="60212" y="14699"/>
                  </a:cubicBezTo>
                  <a:cubicBezTo>
                    <a:pt x="60829" y="14439"/>
                    <a:pt x="61384" y="14362"/>
                    <a:pt x="61916" y="14362"/>
                  </a:cubicBezTo>
                  <a:cubicBezTo>
                    <a:pt x="62688" y="14362"/>
                    <a:pt x="63409" y="14524"/>
                    <a:pt x="64196" y="14524"/>
                  </a:cubicBezTo>
                  <a:cubicBezTo>
                    <a:pt x="64214" y="14524"/>
                    <a:pt x="64231" y="14524"/>
                    <a:pt x="64249" y="14524"/>
                  </a:cubicBezTo>
                  <a:cubicBezTo>
                    <a:pt x="64501" y="14524"/>
                    <a:pt x="64752" y="14502"/>
                    <a:pt x="65000" y="14461"/>
                  </a:cubicBezTo>
                  <a:cubicBezTo>
                    <a:pt x="65125" y="14442"/>
                    <a:pt x="65250" y="14416"/>
                    <a:pt x="65368" y="14392"/>
                  </a:cubicBezTo>
                  <a:lnTo>
                    <a:pt x="65368" y="0"/>
                  </a:lnTo>
                  <a:close/>
                </a:path>
              </a:pathLst>
            </a:custGeom>
            <a:solidFill>
              <a:srgbClr val="FFFFFF">
                <a:alpha val="4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103"/>
            <p:cNvSpPr/>
            <p:nvPr/>
          </p:nvSpPr>
          <p:spPr>
            <a:xfrm>
              <a:off x="5265550" y="1165700"/>
              <a:ext cx="28325" cy="1983100"/>
            </a:xfrm>
            <a:custGeom>
              <a:avLst/>
              <a:gdLst/>
              <a:ahLst/>
              <a:cxnLst/>
              <a:rect l="l" t="t" r="r" b="b"/>
              <a:pathLst>
                <a:path w="1133" h="79324" extrusionOk="0">
                  <a:moveTo>
                    <a:pt x="0" y="1"/>
                  </a:moveTo>
                  <a:lnTo>
                    <a:pt x="0" y="79323"/>
                  </a:lnTo>
                  <a:lnTo>
                    <a:pt x="1132" y="79323"/>
                  </a:lnTo>
                  <a:lnTo>
                    <a:pt x="11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103"/>
            <p:cNvSpPr/>
            <p:nvPr/>
          </p:nvSpPr>
          <p:spPr>
            <a:xfrm>
              <a:off x="6136025" y="1165700"/>
              <a:ext cx="28325" cy="1983100"/>
            </a:xfrm>
            <a:custGeom>
              <a:avLst/>
              <a:gdLst/>
              <a:ahLst/>
              <a:cxnLst/>
              <a:rect l="l" t="t" r="r" b="b"/>
              <a:pathLst>
                <a:path w="1133" h="79324" extrusionOk="0">
                  <a:moveTo>
                    <a:pt x="0" y="1"/>
                  </a:moveTo>
                  <a:lnTo>
                    <a:pt x="0" y="79323"/>
                  </a:lnTo>
                  <a:lnTo>
                    <a:pt x="1132" y="79323"/>
                  </a:lnTo>
                  <a:lnTo>
                    <a:pt x="11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103"/>
            <p:cNvSpPr/>
            <p:nvPr/>
          </p:nvSpPr>
          <p:spPr>
            <a:xfrm>
              <a:off x="4787125" y="1507800"/>
              <a:ext cx="1855675" cy="34700"/>
            </a:xfrm>
            <a:custGeom>
              <a:avLst/>
              <a:gdLst/>
              <a:ahLst/>
              <a:cxnLst/>
              <a:rect l="l" t="t" r="r" b="b"/>
              <a:pathLst>
                <a:path w="74227" h="1388" extrusionOk="0">
                  <a:moveTo>
                    <a:pt x="1" y="1"/>
                  </a:moveTo>
                  <a:lnTo>
                    <a:pt x="1" y="1387"/>
                  </a:lnTo>
                  <a:lnTo>
                    <a:pt x="74226" y="1387"/>
                  </a:lnTo>
                  <a:lnTo>
                    <a:pt x="74226" y="1"/>
                  </a:lnTo>
                  <a:close/>
                </a:path>
              </a:pathLst>
            </a:custGeom>
            <a:solidFill>
              <a:srgbClr val="A0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103"/>
            <p:cNvSpPr/>
            <p:nvPr/>
          </p:nvSpPr>
          <p:spPr>
            <a:xfrm>
              <a:off x="4762275" y="1135300"/>
              <a:ext cx="1905375" cy="2043750"/>
            </a:xfrm>
            <a:custGeom>
              <a:avLst/>
              <a:gdLst/>
              <a:ahLst/>
              <a:cxnLst/>
              <a:rect l="l" t="t" r="r" b="b"/>
              <a:pathLst>
                <a:path w="76215" h="81750" extrusionOk="0">
                  <a:moveTo>
                    <a:pt x="74228" y="2426"/>
                  </a:moveTo>
                  <a:lnTo>
                    <a:pt x="74230" y="79326"/>
                  </a:lnTo>
                  <a:lnTo>
                    <a:pt x="1987" y="79326"/>
                  </a:lnTo>
                  <a:lnTo>
                    <a:pt x="1987" y="2426"/>
                  </a:lnTo>
                  <a:close/>
                  <a:moveTo>
                    <a:pt x="0" y="0"/>
                  </a:moveTo>
                  <a:lnTo>
                    <a:pt x="0" y="81750"/>
                  </a:lnTo>
                  <a:lnTo>
                    <a:pt x="76215" y="81750"/>
                  </a:lnTo>
                  <a:lnTo>
                    <a:pt x="76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103"/>
            <p:cNvSpPr/>
            <p:nvPr/>
          </p:nvSpPr>
          <p:spPr>
            <a:xfrm>
              <a:off x="4841575" y="1182350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1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103"/>
            <p:cNvSpPr/>
            <p:nvPr/>
          </p:nvSpPr>
          <p:spPr>
            <a:xfrm>
              <a:off x="4841575" y="1260675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0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103"/>
            <p:cNvSpPr/>
            <p:nvPr/>
          </p:nvSpPr>
          <p:spPr>
            <a:xfrm>
              <a:off x="4841575" y="1339000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0"/>
                  </a:moveTo>
                  <a:lnTo>
                    <a:pt x="1" y="1879"/>
                  </a:lnTo>
                  <a:lnTo>
                    <a:pt x="69869" y="1879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103"/>
            <p:cNvSpPr/>
            <p:nvPr/>
          </p:nvSpPr>
          <p:spPr>
            <a:xfrm>
              <a:off x="4841575" y="1417300"/>
              <a:ext cx="1746725" cy="47025"/>
            </a:xfrm>
            <a:custGeom>
              <a:avLst/>
              <a:gdLst/>
              <a:ahLst/>
              <a:cxnLst/>
              <a:rect l="l" t="t" r="r" b="b"/>
              <a:pathLst>
                <a:path w="69869" h="1881" extrusionOk="0">
                  <a:moveTo>
                    <a:pt x="1" y="1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103"/>
            <p:cNvSpPr/>
            <p:nvPr/>
          </p:nvSpPr>
          <p:spPr>
            <a:xfrm>
              <a:off x="4841575" y="1495625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0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103"/>
            <p:cNvSpPr/>
            <p:nvPr/>
          </p:nvSpPr>
          <p:spPr>
            <a:xfrm>
              <a:off x="4841575" y="1573950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0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103"/>
            <p:cNvSpPr/>
            <p:nvPr/>
          </p:nvSpPr>
          <p:spPr>
            <a:xfrm>
              <a:off x="4841575" y="1652250"/>
              <a:ext cx="1746725" cy="47025"/>
            </a:xfrm>
            <a:custGeom>
              <a:avLst/>
              <a:gdLst/>
              <a:ahLst/>
              <a:cxnLst/>
              <a:rect l="l" t="t" r="r" b="b"/>
              <a:pathLst>
                <a:path w="69869" h="1881" extrusionOk="0">
                  <a:moveTo>
                    <a:pt x="1" y="1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103"/>
            <p:cNvSpPr/>
            <p:nvPr/>
          </p:nvSpPr>
          <p:spPr>
            <a:xfrm>
              <a:off x="4841575" y="1730550"/>
              <a:ext cx="1746725" cy="47050"/>
            </a:xfrm>
            <a:custGeom>
              <a:avLst/>
              <a:gdLst/>
              <a:ahLst/>
              <a:cxnLst/>
              <a:rect l="l" t="t" r="r" b="b"/>
              <a:pathLst>
                <a:path w="69869" h="1882" extrusionOk="0">
                  <a:moveTo>
                    <a:pt x="1" y="0"/>
                  </a:moveTo>
                  <a:lnTo>
                    <a:pt x="1" y="1881"/>
                  </a:lnTo>
                  <a:lnTo>
                    <a:pt x="69869" y="1881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103"/>
            <p:cNvSpPr/>
            <p:nvPr/>
          </p:nvSpPr>
          <p:spPr>
            <a:xfrm>
              <a:off x="4915150" y="1182350"/>
              <a:ext cx="36800" cy="595250"/>
            </a:xfrm>
            <a:custGeom>
              <a:avLst/>
              <a:gdLst/>
              <a:ahLst/>
              <a:cxnLst/>
              <a:rect l="l" t="t" r="r" b="b"/>
              <a:pathLst>
                <a:path w="1472" h="23810" extrusionOk="0">
                  <a:moveTo>
                    <a:pt x="0" y="1"/>
                  </a:moveTo>
                  <a:lnTo>
                    <a:pt x="0" y="23809"/>
                  </a:lnTo>
                  <a:lnTo>
                    <a:pt x="1471" y="23809"/>
                  </a:lnTo>
                  <a:lnTo>
                    <a:pt x="1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103"/>
            <p:cNvSpPr/>
            <p:nvPr/>
          </p:nvSpPr>
          <p:spPr>
            <a:xfrm>
              <a:off x="6441175" y="1182350"/>
              <a:ext cx="36800" cy="595250"/>
            </a:xfrm>
            <a:custGeom>
              <a:avLst/>
              <a:gdLst/>
              <a:ahLst/>
              <a:cxnLst/>
              <a:rect l="l" t="t" r="r" b="b"/>
              <a:pathLst>
                <a:path w="1472" h="23810" extrusionOk="0">
                  <a:moveTo>
                    <a:pt x="1" y="1"/>
                  </a:moveTo>
                  <a:lnTo>
                    <a:pt x="1" y="23809"/>
                  </a:lnTo>
                  <a:lnTo>
                    <a:pt x="1471" y="23809"/>
                  </a:lnTo>
                  <a:lnTo>
                    <a:pt x="1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103"/>
            <p:cNvSpPr/>
            <p:nvPr/>
          </p:nvSpPr>
          <p:spPr>
            <a:xfrm>
              <a:off x="4841575" y="1652250"/>
              <a:ext cx="1746725" cy="47025"/>
            </a:xfrm>
            <a:custGeom>
              <a:avLst/>
              <a:gdLst/>
              <a:ahLst/>
              <a:cxnLst/>
              <a:rect l="l" t="t" r="r" b="b"/>
              <a:pathLst>
                <a:path w="69869" h="1881" extrusionOk="0">
                  <a:moveTo>
                    <a:pt x="1" y="1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103"/>
            <p:cNvSpPr/>
            <p:nvPr/>
          </p:nvSpPr>
          <p:spPr>
            <a:xfrm>
              <a:off x="4841575" y="1730550"/>
              <a:ext cx="1746725" cy="47050"/>
            </a:xfrm>
            <a:custGeom>
              <a:avLst/>
              <a:gdLst/>
              <a:ahLst/>
              <a:cxnLst/>
              <a:rect l="l" t="t" r="r" b="b"/>
              <a:pathLst>
                <a:path w="69869" h="1882" extrusionOk="0">
                  <a:moveTo>
                    <a:pt x="1" y="0"/>
                  </a:moveTo>
                  <a:lnTo>
                    <a:pt x="1" y="1881"/>
                  </a:lnTo>
                  <a:lnTo>
                    <a:pt x="69869" y="1881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103"/>
            <p:cNvSpPr/>
            <p:nvPr/>
          </p:nvSpPr>
          <p:spPr>
            <a:xfrm>
              <a:off x="4841575" y="1808900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0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103"/>
            <p:cNvSpPr/>
            <p:nvPr/>
          </p:nvSpPr>
          <p:spPr>
            <a:xfrm>
              <a:off x="4841575" y="1887175"/>
              <a:ext cx="1746725" cy="47025"/>
            </a:xfrm>
            <a:custGeom>
              <a:avLst/>
              <a:gdLst/>
              <a:ahLst/>
              <a:cxnLst/>
              <a:rect l="l" t="t" r="r" b="b"/>
              <a:pathLst>
                <a:path w="69869" h="1881" extrusionOk="0">
                  <a:moveTo>
                    <a:pt x="1" y="1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103"/>
            <p:cNvSpPr/>
            <p:nvPr/>
          </p:nvSpPr>
          <p:spPr>
            <a:xfrm>
              <a:off x="4841575" y="1965500"/>
              <a:ext cx="1746725" cy="47050"/>
            </a:xfrm>
            <a:custGeom>
              <a:avLst/>
              <a:gdLst/>
              <a:ahLst/>
              <a:cxnLst/>
              <a:rect l="l" t="t" r="r" b="b"/>
              <a:pathLst>
                <a:path w="69869" h="1882" extrusionOk="0">
                  <a:moveTo>
                    <a:pt x="1" y="0"/>
                  </a:moveTo>
                  <a:lnTo>
                    <a:pt x="1" y="1881"/>
                  </a:lnTo>
                  <a:lnTo>
                    <a:pt x="69869" y="1881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103"/>
            <p:cNvSpPr/>
            <p:nvPr/>
          </p:nvSpPr>
          <p:spPr>
            <a:xfrm>
              <a:off x="4841575" y="2043825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0"/>
                  </a:moveTo>
                  <a:lnTo>
                    <a:pt x="1" y="1879"/>
                  </a:lnTo>
                  <a:lnTo>
                    <a:pt x="69869" y="1879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103"/>
            <p:cNvSpPr/>
            <p:nvPr/>
          </p:nvSpPr>
          <p:spPr>
            <a:xfrm>
              <a:off x="4841575" y="2122125"/>
              <a:ext cx="1746725" cy="47025"/>
            </a:xfrm>
            <a:custGeom>
              <a:avLst/>
              <a:gdLst/>
              <a:ahLst/>
              <a:cxnLst/>
              <a:rect l="l" t="t" r="r" b="b"/>
              <a:pathLst>
                <a:path w="69869" h="1881" extrusionOk="0">
                  <a:moveTo>
                    <a:pt x="1" y="1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103"/>
            <p:cNvSpPr/>
            <p:nvPr/>
          </p:nvSpPr>
          <p:spPr>
            <a:xfrm>
              <a:off x="4841575" y="2200450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1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103"/>
            <p:cNvSpPr/>
            <p:nvPr/>
          </p:nvSpPr>
          <p:spPr>
            <a:xfrm>
              <a:off x="4915150" y="1652250"/>
              <a:ext cx="36800" cy="595200"/>
            </a:xfrm>
            <a:custGeom>
              <a:avLst/>
              <a:gdLst/>
              <a:ahLst/>
              <a:cxnLst/>
              <a:rect l="l" t="t" r="r" b="b"/>
              <a:pathLst>
                <a:path w="1472" h="23808" extrusionOk="0">
                  <a:moveTo>
                    <a:pt x="0" y="1"/>
                  </a:moveTo>
                  <a:lnTo>
                    <a:pt x="0" y="23808"/>
                  </a:lnTo>
                  <a:lnTo>
                    <a:pt x="1471" y="23808"/>
                  </a:lnTo>
                  <a:lnTo>
                    <a:pt x="1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103"/>
            <p:cNvSpPr/>
            <p:nvPr/>
          </p:nvSpPr>
          <p:spPr>
            <a:xfrm>
              <a:off x="6441175" y="1652250"/>
              <a:ext cx="36800" cy="595200"/>
            </a:xfrm>
            <a:custGeom>
              <a:avLst/>
              <a:gdLst/>
              <a:ahLst/>
              <a:cxnLst/>
              <a:rect l="l" t="t" r="r" b="b"/>
              <a:pathLst>
                <a:path w="1472" h="23808" extrusionOk="0">
                  <a:moveTo>
                    <a:pt x="1" y="1"/>
                  </a:moveTo>
                  <a:lnTo>
                    <a:pt x="1" y="23808"/>
                  </a:lnTo>
                  <a:lnTo>
                    <a:pt x="1471" y="23808"/>
                  </a:lnTo>
                  <a:lnTo>
                    <a:pt x="1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82" name="Google Shape;2782;p103"/>
          <p:cNvGrpSpPr/>
          <p:nvPr/>
        </p:nvGrpSpPr>
        <p:grpSpPr>
          <a:xfrm>
            <a:off x="357625" y="3069088"/>
            <a:ext cx="705600" cy="1763489"/>
            <a:chOff x="357625" y="3069088"/>
            <a:chExt cx="705600" cy="1763489"/>
          </a:xfrm>
        </p:grpSpPr>
        <p:sp>
          <p:nvSpPr>
            <p:cNvPr id="2783" name="Google Shape;2783;p103"/>
            <p:cNvSpPr/>
            <p:nvPr/>
          </p:nvSpPr>
          <p:spPr>
            <a:xfrm>
              <a:off x="357625" y="4733277"/>
              <a:ext cx="705600" cy="99300"/>
            </a:xfrm>
            <a:prstGeom prst="ellipse">
              <a:avLst/>
            </a:prstGeom>
            <a:solidFill>
              <a:srgbClr val="556BD0">
                <a:alpha val="4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84" name="Google Shape;2784;p103"/>
            <p:cNvGrpSpPr/>
            <p:nvPr/>
          </p:nvGrpSpPr>
          <p:grpSpPr>
            <a:xfrm>
              <a:off x="370950" y="3069088"/>
              <a:ext cx="599050" cy="1703850"/>
              <a:chOff x="678450" y="2882900"/>
              <a:chExt cx="599050" cy="1703850"/>
            </a:xfrm>
          </p:grpSpPr>
          <p:sp>
            <p:nvSpPr>
              <p:cNvPr id="2785" name="Google Shape;2785;p103"/>
              <p:cNvSpPr/>
              <p:nvPr/>
            </p:nvSpPr>
            <p:spPr>
              <a:xfrm>
                <a:off x="795425" y="3950500"/>
                <a:ext cx="21240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8496" h="1323" extrusionOk="0">
                    <a:moveTo>
                      <a:pt x="688" y="0"/>
                    </a:moveTo>
                    <a:cubicBezTo>
                      <a:pt x="465" y="0"/>
                      <a:pt x="244" y="6"/>
                      <a:pt x="29" y="22"/>
                    </a:cubicBezTo>
                    <a:cubicBezTo>
                      <a:pt x="6" y="102"/>
                      <a:pt x="29" y="179"/>
                      <a:pt x="62" y="255"/>
                    </a:cubicBezTo>
                    <a:cubicBezTo>
                      <a:pt x="82" y="299"/>
                      <a:pt x="103" y="342"/>
                      <a:pt x="123" y="386"/>
                    </a:cubicBezTo>
                    <a:cubicBezTo>
                      <a:pt x="193" y="546"/>
                      <a:pt x="200" y="727"/>
                      <a:pt x="143" y="891"/>
                    </a:cubicBezTo>
                    <a:cubicBezTo>
                      <a:pt x="122" y="952"/>
                      <a:pt x="86" y="1017"/>
                      <a:pt x="57" y="1081"/>
                    </a:cubicBezTo>
                    <a:cubicBezTo>
                      <a:pt x="25" y="1161"/>
                      <a:pt x="0" y="1238"/>
                      <a:pt x="22" y="1314"/>
                    </a:cubicBezTo>
                    <a:lnTo>
                      <a:pt x="25" y="1314"/>
                    </a:lnTo>
                    <a:cubicBezTo>
                      <a:pt x="64" y="1319"/>
                      <a:pt x="107" y="1320"/>
                      <a:pt x="150" y="1320"/>
                    </a:cubicBezTo>
                    <a:cubicBezTo>
                      <a:pt x="205" y="1320"/>
                      <a:pt x="260" y="1318"/>
                      <a:pt x="312" y="1318"/>
                    </a:cubicBezTo>
                    <a:lnTo>
                      <a:pt x="7989" y="1318"/>
                    </a:lnTo>
                    <a:cubicBezTo>
                      <a:pt x="8063" y="1318"/>
                      <a:pt x="8141" y="1323"/>
                      <a:pt x="8218" y="1323"/>
                    </a:cubicBezTo>
                    <a:cubicBezTo>
                      <a:pt x="8256" y="1323"/>
                      <a:pt x="8294" y="1322"/>
                      <a:pt x="8331" y="1318"/>
                    </a:cubicBezTo>
                    <a:cubicBezTo>
                      <a:pt x="8332" y="1318"/>
                      <a:pt x="8334" y="1318"/>
                      <a:pt x="8336" y="1318"/>
                    </a:cubicBezTo>
                    <a:cubicBezTo>
                      <a:pt x="8350" y="1318"/>
                      <a:pt x="8372" y="1321"/>
                      <a:pt x="8389" y="1321"/>
                    </a:cubicBezTo>
                    <a:cubicBezTo>
                      <a:pt x="8398" y="1321"/>
                      <a:pt x="8406" y="1320"/>
                      <a:pt x="8411" y="1318"/>
                    </a:cubicBezTo>
                    <a:cubicBezTo>
                      <a:pt x="8495" y="1284"/>
                      <a:pt x="8468" y="1178"/>
                      <a:pt x="8427" y="1082"/>
                    </a:cubicBezTo>
                    <a:cubicBezTo>
                      <a:pt x="8401" y="1021"/>
                      <a:pt x="8368" y="964"/>
                      <a:pt x="8354" y="929"/>
                    </a:cubicBezTo>
                    <a:cubicBezTo>
                      <a:pt x="8288" y="781"/>
                      <a:pt x="8259" y="619"/>
                      <a:pt x="8269" y="458"/>
                    </a:cubicBezTo>
                    <a:cubicBezTo>
                      <a:pt x="8272" y="389"/>
                      <a:pt x="8295" y="322"/>
                      <a:pt x="8318" y="255"/>
                    </a:cubicBezTo>
                    <a:cubicBezTo>
                      <a:pt x="8347" y="176"/>
                      <a:pt x="8375" y="99"/>
                      <a:pt x="8379" y="23"/>
                    </a:cubicBezTo>
                    <a:cubicBezTo>
                      <a:pt x="8354" y="23"/>
                      <a:pt x="8328" y="22"/>
                      <a:pt x="8302" y="19"/>
                    </a:cubicBezTo>
                    <a:cubicBezTo>
                      <a:pt x="8270" y="11"/>
                      <a:pt x="8228" y="8"/>
                      <a:pt x="8183" y="8"/>
                    </a:cubicBezTo>
                    <a:cubicBezTo>
                      <a:pt x="8093" y="8"/>
                      <a:pt x="7989" y="19"/>
                      <a:pt x="7921" y="19"/>
                    </a:cubicBezTo>
                    <a:lnTo>
                      <a:pt x="1938" y="19"/>
                    </a:lnTo>
                    <a:cubicBezTo>
                      <a:pt x="1531" y="19"/>
                      <a:pt x="1106" y="0"/>
                      <a:pt x="6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6" name="Google Shape;2786;p103"/>
              <p:cNvSpPr/>
              <p:nvPr/>
            </p:nvSpPr>
            <p:spPr>
              <a:xfrm>
                <a:off x="796875" y="3956900"/>
                <a:ext cx="209225" cy="20675"/>
              </a:xfrm>
              <a:custGeom>
                <a:avLst/>
                <a:gdLst/>
                <a:ahLst/>
                <a:cxnLst/>
                <a:rect l="l" t="t" r="r" b="b"/>
                <a:pathLst>
                  <a:path w="8369" h="827" extrusionOk="0">
                    <a:moveTo>
                      <a:pt x="4" y="0"/>
                    </a:moveTo>
                    <a:cubicBezTo>
                      <a:pt x="24" y="43"/>
                      <a:pt x="45" y="87"/>
                      <a:pt x="65" y="132"/>
                    </a:cubicBezTo>
                    <a:cubicBezTo>
                      <a:pt x="135" y="290"/>
                      <a:pt x="142" y="471"/>
                      <a:pt x="85" y="635"/>
                    </a:cubicBezTo>
                    <a:cubicBezTo>
                      <a:pt x="64" y="698"/>
                      <a:pt x="28" y="762"/>
                      <a:pt x="1" y="826"/>
                    </a:cubicBezTo>
                    <a:lnTo>
                      <a:pt x="8369" y="826"/>
                    </a:lnTo>
                    <a:cubicBezTo>
                      <a:pt x="8341" y="766"/>
                      <a:pt x="8310" y="709"/>
                      <a:pt x="8294" y="675"/>
                    </a:cubicBezTo>
                    <a:cubicBezTo>
                      <a:pt x="8230" y="526"/>
                      <a:pt x="8201" y="365"/>
                      <a:pt x="8210" y="203"/>
                    </a:cubicBezTo>
                    <a:cubicBezTo>
                      <a:pt x="8214" y="135"/>
                      <a:pt x="8237" y="67"/>
                      <a:pt x="82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7" name="Google Shape;2787;p103"/>
              <p:cNvSpPr/>
              <p:nvPr/>
            </p:nvSpPr>
            <p:spPr>
              <a:xfrm>
                <a:off x="818750" y="3982650"/>
                <a:ext cx="283350" cy="32125"/>
              </a:xfrm>
              <a:custGeom>
                <a:avLst/>
                <a:gdLst/>
                <a:ahLst/>
                <a:cxnLst/>
                <a:rect l="l" t="t" r="r" b="b"/>
                <a:pathLst>
                  <a:path w="11334" h="1285" extrusionOk="0">
                    <a:moveTo>
                      <a:pt x="11244" y="0"/>
                    </a:moveTo>
                    <a:cubicBezTo>
                      <a:pt x="11236" y="0"/>
                      <a:pt x="11227" y="1"/>
                      <a:pt x="11218" y="2"/>
                    </a:cubicBezTo>
                    <a:lnTo>
                      <a:pt x="249" y="2"/>
                    </a:lnTo>
                    <a:cubicBezTo>
                      <a:pt x="112" y="2"/>
                      <a:pt x="0" y="115"/>
                      <a:pt x="0" y="252"/>
                    </a:cubicBezTo>
                    <a:lnTo>
                      <a:pt x="0" y="1028"/>
                    </a:lnTo>
                    <a:cubicBezTo>
                      <a:pt x="0" y="1167"/>
                      <a:pt x="112" y="1278"/>
                      <a:pt x="249" y="1278"/>
                    </a:cubicBezTo>
                    <a:lnTo>
                      <a:pt x="11137" y="1278"/>
                    </a:lnTo>
                    <a:cubicBezTo>
                      <a:pt x="11159" y="1278"/>
                      <a:pt x="11198" y="1285"/>
                      <a:pt x="11231" y="1285"/>
                    </a:cubicBezTo>
                    <a:cubicBezTo>
                      <a:pt x="11247" y="1285"/>
                      <a:pt x="11262" y="1283"/>
                      <a:pt x="11272" y="1278"/>
                    </a:cubicBezTo>
                    <a:cubicBezTo>
                      <a:pt x="11274" y="1277"/>
                      <a:pt x="11277" y="1277"/>
                      <a:pt x="11279" y="1277"/>
                    </a:cubicBezTo>
                    <a:cubicBezTo>
                      <a:pt x="11282" y="1277"/>
                      <a:pt x="11285" y="1277"/>
                      <a:pt x="11288" y="1277"/>
                    </a:cubicBezTo>
                    <a:cubicBezTo>
                      <a:pt x="11289" y="1277"/>
                      <a:pt x="11291" y="1277"/>
                      <a:pt x="11292" y="1277"/>
                    </a:cubicBezTo>
                    <a:cubicBezTo>
                      <a:pt x="11314" y="1216"/>
                      <a:pt x="11287" y="1141"/>
                      <a:pt x="11251" y="1067"/>
                    </a:cubicBezTo>
                    <a:cubicBezTo>
                      <a:pt x="11217" y="997"/>
                      <a:pt x="11174" y="927"/>
                      <a:pt x="11155" y="873"/>
                    </a:cubicBezTo>
                    <a:cubicBezTo>
                      <a:pt x="11101" y="705"/>
                      <a:pt x="11102" y="525"/>
                      <a:pt x="11159" y="359"/>
                    </a:cubicBezTo>
                    <a:cubicBezTo>
                      <a:pt x="11184" y="291"/>
                      <a:pt x="11209" y="218"/>
                      <a:pt x="11249" y="159"/>
                    </a:cubicBezTo>
                    <a:cubicBezTo>
                      <a:pt x="11252" y="155"/>
                      <a:pt x="11257" y="149"/>
                      <a:pt x="11259" y="145"/>
                    </a:cubicBezTo>
                    <a:cubicBezTo>
                      <a:pt x="11288" y="105"/>
                      <a:pt x="11334" y="49"/>
                      <a:pt x="11287" y="11"/>
                    </a:cubicBezTo>
                    <a:cubicBezTo>
                      <a:pt x="11282" y="6"/>
                      <a:pt x="11277" y="4"/>
                      <a:pt x="11271" y="2"/>
                    </a:cubicBezTo>
                    <a:cubicBezTo>
                      <a:pt x="11262" y="1"/>
                      <a:pt x="11253" y="0"/>
                      <a:pt x="112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8" name="Google Shape;2788;p103"/>
              <p:cNvSpPr/>
              <p:nvPr/>
            </p:nvSpPr>
            <p:spPr>
              <a:xfrm>
                <a:off x="1009325" y="3986225"/>
                <a:ext cx="90925" cy="23100"/>
              </a:xfrm>
              <a:custGeom>
                <a:avLst/>
                <a:gdLst/>
                <a:ahLst/>
                <a:cxnLst/>
                <a:rect l="l" t="t" r="r" b="b"/>
                <a:pathLst>
                  <a:path w="3637" h="924" extrusionOk="0">
                    <a:moveTo>
                      <a:pt x="191" y="1"/>
                    </a:moveTo>
                    <a:cubicBezTo>
                      <a:pt x="85" y="1"/>
                      <a:pt x="1" y="86"/>
                      <a:pt x="1" y="192"/>
                    </a:cubicBezTo>
                    <a:lnTo>
                      <a:pt x="1" y="732"/>
                    </a:lnTo>
                    <a:cubicBezTo>
                      <a:pt x="1" y="837"/>
                      <a:pt x="85" y="922"/>
                      <a:pt x="191" y="924"/>
                    </a:cubicBezTo>
                    <a:lnTo>
                      <a:pt x="3628" y="924"/>
                    </a:lnTo>
                    <a:cubicBezTo>
                      <a:pt x="3594" y="852"/>
                      <a:pt x="3551" y="784"/>
                      <a:pt x="3532" y="730"/>
                    </a:cubicBezTo>
                    <a:cubicBezTo>
                      <a:pt x="3478" y="562"/>
                      <a:pt x="3479" y="381"/>
                      <a:pt x="3536" y="215"/>
                    </a:cubicBezTo>
                    <a:cubicBezTo>
                      <a:pt x="3561" y="148"/>
                      <a:pt x="3586" y="75"/>
                      <a:pt x="3626" y="16"/>
                    </a:cubicBezTo>
                    <a:cubicBezTo>
                      <a:pt x="3629" y="11"/>
                      <a:pt x="3632" y="6"/>
                      <a:pt x="36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9" name="Google Shape;2789;p103"/>
              <p:cNvSpPr/>
              <p:nvPr/>
            </p:nvSpPr>
            <p:spPr>
              <a:xfrm>
                <a:off x="737025" y="3794725"/>
                <a:ext cx="540475" cy="727225"/>
              </a:xfrm>
              <a:custGeom>
                <a:avLst/>
                <a:gdLst/>
                <a:ahLst/>
                <a:cxnLst/>
                <a:rect l="l" t="t" r="r" b="b"/>
                <a:pathLst>
                  <a:path w="21619" h="29089" extrusionOk="0">
                    <a:moveTo>
                      <a:pt x="20301" y="1318"/>
                    </a:moveTo>
                    <a:lnTo>
                      <a:pt x="20301" y="27769"/>
                    </a:lnTo>
                    <a:lnTo>
                      <a:pt x="1320" y="27769"/>
                    </a:lnTo>
                    <a:lnTo>
                      <a:pt x="1320" y="1318"/>
                    </a:lnTo>
                    <a:close/>
                    <a:moveTo>
                      <a:pt x="1" y="0"/>
                    </a:moveTo>
                    <a:lnTo>
                      <a:pt x="1" y="29088"/>
                    </a:lnTo>
                    <a:lnTo>
                      <a:pt x="21619" y="29088"/>
                    </a:lnTo>
                    <a:lnTo>
                      <a:pt x="216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0" name="Google Shape;2790;p103"/>
              <p:cNvSpPr/>
              <p:nvPr/>
            </p:nvSpPr>
            <p:spPr>
              <a:xfrm>
                <a:off x="737025" y="4012200"/>
                <a:ext cx="540475" cy="509750"/>
              </a:xfrm>
              <a:custGeom>
                <a:avLst/>
                <a:gdLst/>
                <a:ahLst/>
                <a:cxnLst/>
                <a:rect l="l" t="t" r="r" b="b"/>
                <a:pathLst>
                  <a:path w="21619" h="20390" extrusionOk="0">
                    <a:moveTo>
                      <a:pt x="1" y="1"/>
                    </a:moveTo>
                    <a:lnTo>
                      <a:pt x="1" y="20389"/>
                    </a:lnTo>
                    <a:lnTo>
                      <a:pt x="21619" y="20389"/>
                    </a:lnTo>
                    <a:lnTo>
                      <a:pt x="2161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1" name="Google Shape;2791;p103"/>
              <p:cNvSpPr/>
              <p:nvPr/>
            </p:nvSpPr>
            <p:spPr>
              <a:xfrm>
                <a:off x="799675" y="4426350"/>
                <a:ext cx="52725" cy="160400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6416" extrusionOk="0">
                    <a:moveTo>
                      <a:pt x="0" y="0"/>
                    </a:moveTo>
                    <a:lnTo>
                      <a:pt x="0" y="6416"/>
                    </a:lnTo>
                    <a:lnTo>
                      <a:pt x="2108" y="6416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2" name="Google Shape;2792;p103"/>
              <p:cNvSpPr/>
              <p:nvPr/>
            </p:nvSpPr>
            <p:spPr>
              <a:xfrm>
                <a:off x="1162150" y="4426350"/>
                <a:ext cx="52750" cy="160400"/>
              </a:xfrm>
              <a:custGeom>
                <a:avLst/>
                <a:gdLst/>
                <a:ahLst/>
                <a:cxnLst/>
                <a:rect l="l" t="t" r="r" b="b"/>
                <a:pathLst>
                  <a:path w="2110" h="6416" extrusionOk="0">
                    <a:moveTo>
                      <a:pt x="0" y="0"/>
                    </a:moveTo>
                    <a:lnTo>
                      <a:pt x="0" y="6416"/>
                    </a:lnTo>
                    <a:lnTo>
                      <a:pt x="2110" y="6416"/>
                    </a:lnTo>
                    <a:lnTo>
                      <a:pt x="21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3" name="Google Shape;2793;p103"/>
              <p:cNvSpPr/>
              <p:nvPr/>
            </p:nvSpPr>
            <p:spPr>
              <a:xfrm>
                <a:off x="770025" y="4058375"/>
                <a:ext cx="474525" cy="417450"/>
              </a:xfrm>
              <a:custGeom>
                <a:avLst/>
                <a:gdLst/>
                <a:ahLst/>
                <a:cxnLst/>
                <a:rect l="l" t="t" r="r" b="b"/>
                <a:pathLst>
                  <a:path w="18981" h="16698" extrusionOk="0">
                    <a:moveTo>
                      <a:pt x="18718" y="263"/>
                    </a:moveTo>
                    <a:lnTo>
                      <a:pt x="18718" y="16433"/>
                    </a:lnTo>
                    <a:lnTo>
                      <a:pt x="263" y="16433"/>
                    </a:lnTo>
                    <a:lnTo>
                      <a:pt x="263" y="263"/>
                    </a:lnTo>
                    <a:close/>
                    <a:moveTo>
                      <a:pt x="0" y="0"/>
                    </a:moveTo>
                    <a:lnTo>
                      <a:pt x="0" y="16697"/>
                    </a:lnTo>
                    <a:lnTo>
                      <a:pt x="18981" y="16697"/>
                    </a:lnTo>
                    <a:lnTo>
                      <a:pt x="189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4" name="Google Shape;2794;p103"/>
              <p:cNvSpPr/>
              <p:nvPr/>
            </p:nvSpPr>
            <p:spPr>
              <a:xfrm>
                <a:off x="1173150" y="4156125"/>
                <a:ext cx="25275" cy="221900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8876" extrusionOk="0">
                    <a:moveTo>
                      <a:pt x="0" y="0"/>
                    </a:moveTo>
                    <a:lnTo>
                      <a:pt x="0" y="8875"/>
                    </a:lnTo>
                    <a:lnTo>
                      <a:pt x="1011" y="8875"/>
                    </a:lnTo>
                    <a:lnTo>
                      <a:pt x="10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5" name="Google Shape;2795;p103"/>
              <p:cNvSpPr/>
              <p:nvPr/>
            </p:nvSpPr>
            <p:spPr>
              <a:xfrm>
                <a:off x="1082800" y="3769400"/>
                <a:ext cx="73800" cy="26850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1074" extrusionOk="0">
                    <a:moveTo>
                      <a:pt x="0" y="0"/>
                    </a:moveTo>
                    <a:lnTo>
                      <a:pt x="0" y="662"/>
                    </a:lnTo>
                    <a:cubicBezTo>
                      <a:pt x="0" y="886"/>
                      <a:pt x="267" y="1063"/>
                      <a:pt x="606" y="1063"/>
                    </a:cubicBezTo>
                    <a:lnTo>
                      <a:pt x="1192" y="1063"/>
                    </a:lnTo>
                    <a:lnTo>
                      <a:pt x="1192" y="1073"/>
                    </a:lnTo>
                    <a:lnTo>
                      <a:pt x="2344" y="1073"/>
                    </a:lnTo>
                    <a:cubicBezTo>
                      <a:pt x="2684" y="1073"/>
                      <a:pt x="2951" y="898"/>
                      <a:pt x="2951" y="672"/>
                    </a:cubicBezTo>
                    <a:lnTo>
                      <a:pt x="29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6" name="Google Shape;2796;p103"/>
              <p:cNvSpPr/>
              <p:nvPr/>
            </p:nvSpPr>
            <p:spPr>
              <a:xfrm>
                <a:off x="1108450" y="3692325"/>
                <a:ext cx="22500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541" extrusionOk="0">
                    <a:moveTo>
                      <a:pt x="203" y="0"/>
                    </a:moveTo>
                    <a:cubicBezTo>
                      <a:pt x="92" y="0"/>
                      <a:pt x="0" y="100"/>
                      <a:pt x="0" y="225"/>
                    </a:cubicBezTo>
                    <a:lnTo>
                      <a:pt x="0" y="541"/>
                    </a:lnTo>
                    <a:lnTo>
                      <a:pt x="899" y="541"/>
                    </a:lnTo>
                    <a:lnTo>
                      <a:pt x="899" y="225"/>
                    </a:lnTo>
                    <a:cubicBezTo>
                      <a:pt x="899" y="100"/>
                      <a:pt x="806" y="0"/>
                      <a:pt x="6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7" name="Google Shape;2797;p103"/>
              <p:cNvSpPr/>
              <p:nvPr/>
            </p:nvSpPr>
            <p:spPr>
              <a:xfrm>
                <a:off x="1082800" y="3703825"/>
                <a:ext cx="73800" cy="92425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3697" extrusionOk="0">
                    <a:moveTo>
                      <a:pt x="1792" y="145"/>
                    </a:moveTo>
                    <a:cubicBezTo>
                      <a:pt x="1887" y="145"/>
                      <a:pt x="1959" y="181"/>
                      <a:pt x="1982" y="215"/>
                    </a:cubicBezTo>
                    <a:cubicBezTo>
                      <a:pt x="1992" y="228"/>
                      <a:pt x="1989" y="235"/>
                      <a:pt x="1988" y="239"/>
                    </a:cubicBezTo>
                    <a:lnTo>
                      <a:pt x="1951" y="362"/>
                    </a:lnTo>
                    <a:cubicBezTo>
                      <a:pt x="1879" y="602"/>
                      <a:pt x="2009" y="849"/>
                      <a:pt x="2288" y="1007"/>
                    </a:cubicBezTo>
                    <a:lnTo>
                      <a:pt x="2681" y="1230"/>
                    </a:lnTo>
                    <a:cubicBezTo>
                      <a:pt x="2768" y="1280"/>
                      <a:pt x="2818" y="1343"/>
                      <a:pt x="2818" y="1407"/>
                    </a:cubicBezTo>
                    <a:lnTo>
                      <a:pt x="2817" y="3295"/>
                    </a:lnTo>
                    <a:cubicBezTo>
                      <a:pt x="2817" y="3416"/>
                      <a:pt x="2623" y="3551"/>
                      <a:pt x="2344" y="3551"/>
                    </a:cubicBezTo>
                    <a:lnTo>
                      <a:pt x="1326" y="3551"/>
                    </a:lnTo>
                    <a:lnTo>
                      <a:pt x="1326" y="3541"/>
                    </a:lnTo>
                    <a:lnTo>
                      <a:pt x="606" y="3541"/>
                    </a:lnTo>
                    <a:cubicBezTo>
                      <a:pt x="327" y="3541"/>
                      <a:pt x="133" y="3406"/>
                      <a:pt x="133" y="3285"/>
                    </a:cubicBezTo>
                    <a:lnTo>
                      <a:pt x="133" y="1395"/>
                    </a:lnTo>
                    <a:cubicBezTo>
                      <a:pt x="133" y="1333"/>
                      <a:pt x="183" y="1268"/>
                      <a:pt x="270" y="1220"/>
                    </a:cubicBezTo>
                    <a:lnTo>
                      <a:pt x="663" y="997"/>
                    </a:lnTo>
                    <a:cubicBezTo>
                      <a:pt x="942" y="838"/>
                      <a:pt x="1072" y="592"/>
                      <a:pt x="1000" y="352"/>
                    </a:cubicBezTo>
                    <a:lnTo>
                      <a:pt x="966" y="239"/>
                    </a:lnTo>
                    <a:cubicBezTo>
                      <a:pt x="965" y="235"/>
                      <a:pt x="963" y="228"/>
                      <a:pt x="972" y="215"/>
                    </a:cubicBezTo>
                    <a:cubicBezTo>
                      <a:pt x="995" y="179"/>
                      <a:pt x="1068" y="145"/>
                      <a:pt x="1162" y="145"/>
                    </a:cubicBezTo>
                    <a:close/>
                    <a:moveTo>
                      <a:pt x="1804" y="0"/>
                    </a:moveTo>
                    <a:cubicBezTo>
                      <a:pt x="1800" y="0"/>
                      <a:pt x="1796" y="0"/>
                      <a:pt x="1792" y="1"/>
                    </a:cubicBezTo>
                    <a:lnTo>
                      <a:pt x="1162" y="1"/>
                    </a:lnTo>
                    <a:cubicBezTo>
                      <a:pt x="1158" y="0"/>
                      <a:pt x="1154" y="0"/>
                      <a:pt x="1150" y="0"/>
                    </a:cubicBezTo>
                    <a:cubicBezTo>
                      <a:pt x="1109" y="0"/>
                      <a:pt x="1067" y="7"/>
                      <a:pt x="1026" y="19"/>
                    </a:cubicBezTo>
                    <a:cubicBezTo>
                      <a:pt x="960" y="36"/>
                      <a:pt x="903" y="76"/>
                      <a:pt x="863" y="131"/>
                    </a:cubicBezTo>
                    <a:cubicBezTo>
                      <a:pt x="833" y="175"/>
                      <a:pt x="823" y="232"/>
                      <a:pt x="839" y="285"/>
                    </a:cubicBezTo>
                    <a:lnTo>
                      <a:pt x="873" y="398"/>
                    </a:lnTo>
                    <a:cubicBezTo>
                      <a:pt x="923" y="568"/>
                      <a:pt x="822" y="744"/>
                      <a:pt x="602" y="868"/>
                    </a:cubicBezTo>
                    <a:lnTo>
                      <a:pt x="209" y="1091"/>
                    </a:lnTo>
                    <a:cubicBezTo>
                      <a:pt x="76" y="1165"/>
                      <a:pt x="0" y="1277"/>
                      <a:pt x="0" y="1395"/>
                    </a:cubicBezTo>
                    <a:lnTo>
                      <a:pt x="0" y="3285"/>
                    </a:lnTo>
                    <a:cubicBezTo>
                      <a:pt x="0" y="3509"/>
                      <a:pt x="266" y="3686"/>
                      <a:pt x="606" y="3686"/>
                    </a:cubicBezTo>
                    <a:lnTo>
                      <a:pt x="1192" y="3686"/>
                    </a:lnTo>
                    <a:lnTo>
                      <a:pt x="1192" y="3696"/>
                    </a:lnTo>
                    <a:lnTo>
                      <a:pt x="2344" y="3696"/>
                    </a:lnTo>
                    <a:cubicBezTo>
                      <a:pt x="2683" y="3696"/>
                      <a:pt x="2950" y="3521"/>
                      <a:pt x="2950" y="3295"/>
                    </a:cubicBezTo>
                    <a:lnTo>
                      <a:pt x="2950" y="1407"/>
                    </a:lnTo>
                    <a:cubicBezTo>
                      <a:pt x="2951" y="1287"/>
                      <a:pt x="2874" y="1175"/>
                      <a:pt x="2743" y="1101"/>
                    </a:cubicBezTo>
                    <a:lnTo>
                      <a:pt x="2350" y="878"/>
                    </a:lnTo>
                    <a:cubicBezTo>
                      <a:pt x="2128" y="754"/>
                      <a:pt x="2028" y="578"/>
                      <a:pt x="2077" y="408"/>
                    </a:cubicBezTo>
                    <a:lnTo>
                      <a:pt x="2114" y="284"/>
                    </a:lnTo>
                    <a:cubicBezTo>
                      <a:pt x="2130" y="232"/>
                      <a:pt x="2121" y="175"/>
                      <a:pt x="2089" y="131"/>
                    </a:cubicBezTo>
                    <a:cubicBezTo>
                      <a:pt x="2049" y="75"/>
                      <a:pt x="1991" y="35"/>
                      <a:pt x="1924" y="18"/>
                    </a:cubicBezTo>
                    <a:cubicBezTo>
                      <a:pt x="1884" y="7"/>
                      <a:pt x="1844" y="0"/>
                      <a:pt x="18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8" name="Google Shape;2798;p103"/>
              <p:cNvSpPr/>
              <p:nvPr/>
            </p:nvSpPr>
            <p:spPr>
              <a:xfrm>
                <a:off x="678450" y="2882900"/>
                <a:ext cx="204275" cy="702200"/>
              </a:xfrm>
              <a:custGeom>
                <a:avLst/>
                <a:gdLst/>
                <a:ahLst/>
                <a:cxnLst/>
                <a:rect l="l" t="t" r="r" b="b"/>
                <a:pathLst>
                  <a:path w="8171" h="28088" extrusionOk="0">
                    <a:moveTo>
                      <a:pt x="1385" y="0"/>
                    </a:moveTo>
                    <a:cubicBezTo>
                      <a:pt x="1347" y="0"/>
                      <a:pt x="1312" y="19"/>
                      <a:pt x="1282" y="65"/>
                    </a:cubicBezTo>
                    <a:cubicBezTo>
                      <a:pt x="1225" y="153"/>
                      <a:pt x="1241" y="353"/>
                      <a:pt x="1236" y="464"/>
                    </a:cubicBezTo>
                    <a:cubicBezTo>
                      <a:pt x="1228" y="638"/>
                      <a:pt x="1228" y="813"/>
                      <a:pt x="1233" y="987"/>
                    </a:cubicBezTo>
                    <a:cubicBezTo>
                      <a:pt x="1255" y="1632"/>
                      <a:pt x="1368" y="2271"/>
                      <a:pt x="1569" y="2885"/>
                    </a:cubicBezTo>
                    <a:cubicBezTo>
                      <a:pt x="1792" y="3558"/>
                      <a:pt x="2120" y="4161"/>
                      <a:pt x="2531" y="4639"/>
                    </a:cubicBezTo>
                    <a:cubicBezTo>
                      <a:pt x="2534" y="4642"/>
                      <a:pt x="2538" y="4644"/>
                      <a:pt x="2541" y="4647"/>
                    </a:cubicBezTo>
                    <a:cubicBezTo>
                      <a:pt x="2604" y="4953"/>
                      <a:pt x="2667" y="5259"/>
                      <a:pt x="2731" y="5563"/>
                    </a:cubicBezTo>
                    <a:cubicBezTo>
                      <a:pt x="2467" y="5178"/>
                      <a:pt x="2195" y="4803"/>
                      <a:pt x="1909" y="4444"/>
                    </a:cubicBezTo>
                    <a:cubicBezTo>
                      <a:pt x="1568" y="4018"/>
                      <a:pt x="1170" y="3603"/>
                      <a:pt x="678" y="3603"/>
                    </a:cubicBezTo>
                    <a:cubicBezTo>
                      <a:pt x="659" y="3603"/>
                      <a:pt x="640" y="3604"/>
                      <a:pt x="620" y="3605"/>
                    </a:cubicBezTo>
                    <a:cubicBezTo>
                      <a:pt x="420" y="3618"/>
                      <a:pt x="162" y="3707"/>
                      <a:pt x="57" y="3971"/>
                    </a:cubicBezTo>
                    <a:cubicBezTo>
                      <a:pt x="14" y="4077"/>
                      <a:pt x="0" y="4210"/>
                      <a:pt x="34" y="4320"/>
                    </a:cubicBezTo>
                    <a:cubicBezTo>
                      <a:pt x="79" y="4466"/>
                      <a:pt x="197" y="4546"/>
                      <a:pt x="282" y="4640"/>
                    </a:cubicBezTo>
                    <a:cubicBezTo>
                      <a:pt x="675" y="5073"/>
                      <a:pt x="953" y="5671"/>
                      <a:pt x="1375" y="6062"/>
                    </a:cubicBezTo>
                    <a:cubicBezTo>
                      <a:pt x="1586" y="6258"/>
                      <a:pt x="1828" y="6391"/>
                      <a:pt x="2090" y="6414"/>
                    </a:cubicBezTo>
                    <a:cubicBezTo>
                      <a:pt x="2117" y="6416"/>
                      <a:pt x="2146" y="6417"/>
                      <a:pt x="2175" y="6417"/>
                    </a:cubicBezTo>
                    <a:cubicBezTo>
                      <a:pt x="2258" y="6417"/>
                      <a:pt x="2345" y="6410"/>
                      <a:pt x="2430" y="6410"/>
                    </a:cubicBezTo>
                    <a:cubicBezTo>
                      <a:pt x="2619" y="6410"/>
                      <a:pt x="2801" y="6445"/>
                      <a:pt x="2917" y="6667"/>
                    </a:cubicBezTo>
                    <a:cubicBezTo>
                      <a:pt x="2927" y="6685"/>
                      <a:pt x="2944" y="6697"/>
                      <a:pt x="2966" y="6698"/>
                    </a:cubicBezTo>
                    <a:cubicBezTo>
                      <a:pt x="3066" y="7183"/>
                      <a:pt x="3166" y="7667"/>
                      <a:pt x="3266" y="8152"/>
                    </a:cubicBezTo>
                    <a:cubicBezTo>
                      <a:pt x="3273" y="8190"/>
                      <a:pt x="3281" y="8227"/>
                      <a:pt x="3290" y="8266"/>
                    </a:cubicBezTo>
                    <a:cubicBezTo>
                      <a:pt x="3200" y="8103"/>
                      <a:pt x="3104" y="7946"/>
                      <a:pt x="3004" y="7794"/>
                    </a:cubicBezTo>
                    <a:cubicBezTo>
                      <a:pt x="2696" y="7336"/>
                      <a:pt x="2328" y="6880"/>
                      <a:pt x="1845" y="6825"/>
                    </a:cubicBezTo>
                    <a:cubicBezTo>
                      <a:pt x="1823" y="6823"/>
                      <a:pt x="1801" y="6822"/>
                      <a:pt x="1778" y="6822"/>
                    </a:cubicBezTo>
                    <a:cubicBezTo>
                      <a:pt x="1397" y="6822"/>
                      <a:pt x="904" y="7159"/>
                      <a:pt x="1042" y="7767"/>
                    </a:cubicBezTo>
                    <a:cubicBezTo>
                      <a:pt x="1109" y="8063"/>
                      <a:pt x="1294" y="8286"/>
                      <a:pt x="1462" y="8475"/>
                    </a:cubicBezTo>
                    <a:cubicBezTo>
                      <a:pt x="1641" y="8675"/>
                      <a:pt x="1841" y="8856"/>
                      <a:pt x="2057" y="9015"/>
                    </a:cubicBezTo>
                    <a:cubicBezTo>
                      <a:pt x="2535" y="9368"/>
                      <a:pt x="3057" y="9599"/>
                      <a:pt x="3586" y="9792"/>
                    </a:cubicBezTo>
                    <a:cubicBezTo>
                      <a:pt x="3593" y="9794"/>
                      <a:pt x="3600" y="9795"/>
                      <a:pt x="3609" y="9795"/>
                    </a:cubicBezTo>
                    <a:cubicBezTo>
                      <a:pt x="3752" y="10473"/>
                      <a:pt x="3892" y="11150"/>
                      <a:pt x="4032" y="11827"/>
                    </a:cubicBezTo>
                    <a:cubicBezTo>
                      <a:pt x="3540" y="11147"/>
                      <a:pt x="2884" y="10688"/>
                      <a:pt x="2177" y="10544"/>
                    </a:cubicBezTo>
                    <a:cubicBezTo>
                      <a:pt x="2068" y="10521"/>
                      <a:pt x="1957" y="10507"/>
                      <a:pt x="1845" y="10498"/>
                    </a:cubicBezTo>
                    <a:cubicBezTo>
                      <a:pt x="1787" y="10495"/>
                      <a:pt x="1725" y="10488"/>
                      <a:pt x="1663" y="10488"/>
                    </a:cubicBezTo>
                    <a:cubicBezTo>
                      <a:pt x="1595" y="10488"/>
                      <a:pt x="1528" y="10496"/>
                      <a:pt x="1466" y="10523"/>
                    </a:cubicBezTo>
                    <a:cubicBezTo>
                      <a:pt x="1225" y="10624"/>
                      <a:pt x="1308" y="10973"/>
                      <a:pt x="1435" y="11150"/>
                    </a:cubicBezTo>
                    <a:cubicBezTo>
                      <a:pt x="1832" y="11699"/>
                      <a:pt x="2298" y="12208"/>
                      <a:pt x="2794" y="12585"/>
                    </a:cubicBezTo>
                    <a:cubicBezTo>
                      <a:pt x="3256" y="12936"/>
                      <a:pt x="3769" y="13167"/>
                      <a:pt x="4303" y="13194"/>
                    </a:cubicBezTo>
                    <a:cubicBezTo>
                      <a:pt x="4452" y="13978"/>
                      <a:pt x="4531" y="14770"/>
                      <a:pt x="4586" y="15580"/>
                    </a:cubicBezTo>
                    <a:cubicBezTo>
                      <a:pt x="4605" y="15846"/>
                      <a:pt x="4626" y="16109"/>
                      <a:pt x="4652" y="16371"/>
                    </a:cubicBezTo>
                    <a:cubicBezTo>
                      <a:pt x="4152" y="15403"/>
                      <a:pt x="3357" y="14734"/>
                      <a:pt x="2480" y="14571"/>
                    </a:cubicBezTo>
                    <a:cubicBezTo>
                      <a:pt x="2422" y="14560"/>
                      <a:pt x="2359" y="14551"/>
                      <a:pt x="2298" y="14551"/>
                    </a:cubicBezTo>
                    <a:cubicBezTo>
                      <a:pt x="2137" y="14551"/>
                      <a:pt x="1984" y="14615"/>
                      <a:pt x="1938" y="14879"/>
                    </a:cubicBezTo>
                    <a:cubicBezTo>
                      <a:pt x="1885" y="15190"/>
                      <a:pt x="2071" y="15510"/>
                      <a:pt x="2191" y="15745"/>
                    </a:cubicBezTo>
                    <a:cubicBezTo>
                      <a:pt x="2467" y="16278"/>
                      <a:pt x="2834" y="16719"/>
                      <a:pt x="3254" y="17035"/>
                    </a:cubicBezTo>
                    <a:cubicBezTo>
                      <a:pt x="3725" y="17391"/>
                      <a:pt x="4256" y="17590"/>
                      <a:pt x="4802" y="17606"/>
                    </a:cubicBezTo>
                    <a:cubicBezTo>
                      <a:pt x="4808" y="17606"/>
                      <a:pt x="4814" y="17604"/>
                      <a:pt x="4819" y="17604"/>
                    </a:cubicBezTo>
                    <a:cubicBezTo>
                      <a:pt x="4844" y="17734"/>
                      <a:pt x="4869" y="17864"/>
                      <a:pt x="4898" y="17993"/>
                    </a:cubicBezTo>
                    <a:cubicBezTo>
                      <a:pt x="5047" y="18652"/>
                      <a:pt x="5224" y="19298"/>
                      <a:pt x="5402" y="19941"/>
                    </a:cubicBezTo>
                    <a:cubicBezTo>
                      <a:pt x="5382" y="19919"/>
                      <a:pt x="5361" y="19898"/>
                      <a:pt x="5341" y="19878"/>
                    </a:cubicBezTo>
                    <a:cubicBezTo>
                      <a:pt x="5157" y="19692"/>
                      <a:pt x="4968" y="19536"/>
                      <a:pt x="4742" y="19459"/>
                    </a:cubicBezTo>
                    <a:cubicBezTo>
                      <a:pt x="4486" y="19373"/>
                      <a:pt x="4212" y="19361"/>
                      <a:pt x="3947" y="19352"/>
                    </a:cubicBezTo>
                    <a:cubicBezTo>
                      <a:pt x="3881" y="19350"/>
                      <a:pt x="3814" y="19348"/>
                      <a:pt x="3748" y="19348"/>
                    </a:cubicBezTo>
                    <a:cubicBezTo>
                      <a:pt x="3529" y="19348"/>
                      <a:pt x="3311" y="19361"/>
                      <a:pt x="3093" y="19386"/>
                    </a:cubicBezTo>
                    <a:cubicBezTo>
                      <a:pt x="2884" y="19411"/>
                      <a:pt x="2671" y="19488"/>
                      <a:pt x="2637" y="19816"/>
                    </a:cubicBezTo>
                    <a:cubicBezTo>
                      <a:pt x="2605" y="20117"/>
                      <a:pt x="2771" y="20378"/>
                      <a:pt x="2914" y="20571"/>
                    </a:cubicBezTo>
                    <a:cubicBezTo>
                      <a:pt x="3244" y="21017"/>
                      <a:pt x="3687" y="21287"/>
                      <a:pt x="4143" y="21426"/>
                    </a:cubicBezTo>
                    <a:cubicBezTo>
                      <a:pt x="4477" y="21528"/>
                      <a:pt x="4820" y="21560"/>
                      <a:pt x="5164" y="21560"/>
                    </a:cubicBezTo>
                    <a:cubicBezTo>
                      <a:pt x="5391" y="21560"/>
                      <a:pt x="5618" y="21546"/>
                      <a:pt x="5844" y="21530"/>
                    </a:cubicBezTo>
                    <a:cubicBezTo>
                      <a:pt x="5955" y="21923"/>
                      <a:pt x="6067" y="22316"/>
                      <a:pt x="6180" y="22706"/>
                    </a:cubicBezTo>
                    <a:cubicBezTo>
                      <a:pt x="6687" y="24458"/>
                      <a:pt x="7220" y="26195"/>
                      <a:pt x="7778" y="27917"/>
                    </a:cubicBezTo>
                    <a:cubicBezTo>
                      <a:pt x="7786" y="27938"/>
                      <a:pt x="7805" y="27954"/>
                      <a:pt x="7828" y="27958"/>
                    </a:cubicBezTo>
                    <a:cubicBezTo>
                      <a:pt x="7821" y="27961"/>
                      <a:pt x="7815" y="27962"/>
                      <a:pt x="7808" y="27962"/>
                    </a:cubicBezTo>
                    <a:cubicBezTo>
                      <a:pt x="7795" y="27962"/>
                      <a:pt x="7781" y="27957"/>
                      <a:pt x="7771" y="27947"/>
                    </a:cubicBezTo>
                    <a:cubicBezTo>
                      <a:pt x="7759" y="27938"/>
                      <a:pt x="7742" y="27934"/>
                      <a:pt x="7724" y="27934"/>
                    </a:cubicBezTo>
                    <a:cubicBezTo>
                      <a:pt x="7664" y="27934"/>
                      <a:pt x="7588" y="27978"/>
                      <a:pt x="7649" y="28028"/>
                    </a:cubicBezTo>
                    <a:cubicBezTo>
                      <a:pt x="7698" y="28068"/>
                      <a:pt x="7754" y="28088"/>
                      <a:pt x="7809" y="28088"/>
                    </a:cubicBezTo>
                    <a:cubicBezTo>
                      <a:pt x="7873" y="28088"/>
                      <a:pt x="7938" y="28062"/>
                      <a:pt x="7995" y="28013"/>
                    </a:cubicBezTo>
                    <a:cubicBezTo>
                      <a:pt x="8132" y="27894"/>
                      <a:pt x="8171" y="27693"/>
                      <a:pt x="8148" y="27488"/>
                    </a:cubicBezTo>
                    <a:cubicBezTo>
                      <a:pt x="8115" y="27210"/>
                      <a:pt x="8012" y="26942"/>
                      <a:pt x="7938" y="26684"/>
                    </a:cubicBezTo>
                    <a:cubicBezTo>
                      <a:pt x="7861" y="26418"/>
                      <a:pt x="7783" y="26152"/>
                      <a:pt x="7706" y="25886"/>
                    </a:cubicBezTo>
                    <a:cubicBezTo>
                      <a:pt x="7390" y="24797"/>
                      <a:pt x="7076" y="23709"/>
                      <a:pt x="6760" y="22620"/>
                    </a:cubicBezTo>
                    <a:lnTo>
                      <a:pt x="6506" y="21742"/>
                    </a:lnTo>
                    <a:cubicBezTo>
                      <a:pt x="6413" y="21386"/>
                      <a:pt x="6314" y="21036"/>
                      <a:pt x="6207" y="20690"/>
                    </a:cubicBezTo>
                    <a:cubicBezTo>
                      <a:pt x="6776" y="19942"/>
                      <a:pt x="7499" y="19263"/>
                      <a:pt x="7679" y="18160"/>
                    </a:cubicBezTo>
                    <a:cubicBezTo>
                      <a:pt x="7718" y="17929"/>
                      <a:pt x="7736" y="17651"/>
                      <a:pt x="7685" y="17423"/>
                    </a:cubicBezTo>
                    <a:cubicBezTo>
                      <a:pt x="7656" y="17291"/>
                      <a:pt x="7581" y="17241"/>
                      <a:pt x="7496" y="17241"/>
                    </a:cubicBezTo>
                    <a:cubicBezTo>
                      <a:pt x="7434" y="17241"/>
                      <a:pt x="7366" y="17268"/>
                      <a:pt x="7309" y="17310"/>
                    </a:cubicBezTo>
                    <a:cubicBezTo>
                      <a:pt x="7130" y="17438"/>
                      <a:pt x="6957" y="17591"/>
                      <a:pt x="6786" y="17736"/>
                    </a:cubicBezTo>
                    <a:cubicBezTo>
                      <a:pt x="6616" y="17881"/>
                      <a:pt x="6446" y="18037"/>
                      <a:pt x="6293" y="18221"/>
                    </a:cubicBezTo>
                    <a:cubicBezTo>
                      <a:pt x="6041" y="18524"/>
                      <a:pt x="5831" y="18927"/>
                      <a:pt x="5765" y="19372"/>
                    </a:cubicBezTo>
                    <a:cubicBezTo>
                      <a:pt x="5515" y="18660"/>
                      <a:pt x="5294" y="17941"/>
                      <a:pt x="5195" y="17150"/>
                    </a:cubicBezTo>
                    <a:cubicBezTo>
                      <a:pt x="5178" y="17007"/>
                      <a:pt x="5164" y="16864"/>
                      <a:pt x="5149" y="16721"/>
                    </a:cubicBezTo>
                    <a:cubicBezTo>
                      <a:pt x="5248" y="16625"/>
                      <a:pt x="5357" y="16548"/>
                      <a:pt x="5462" y="16468"/>
                    </a:cubicBezTo>
                    <a:cubicBezTo>
                      <a:pt x="5648" y="16328"/>
                      <a:pt x="5815" y="16166"/>
                      <a:pt x="5960" y="15985"/>
                    </a:cubicBezTo>
                    <a:cubicBezTo>
                      <a:pt x="6267" y="15602"/>
                      <a:pt x="6507" y="15117"/>
                      <a:pt x="6651" y="14590"/>
                    </a:cubicBezTo>
                    <a:cubicBezTo>
                      <a:pt x="6723" y="14330"/>
                      <a:pt x="6772" y="14065"/>
                      <a:pt x="6796" y="13797"/>
                    </a:cubicBezTo>
                    <a:cubicBezTo>
                      <a:pt x="6809" y="13668"/>
                      <a:pt x="6814" y="13540"/>
                      <a:pt x="6814" y="13411"/>
                    </a:cubicBezTo>
                    <a:cubicBezTo>
                      <a:pt x="6814" y="13294"/>
                      <a:pt x="6827" y="13117"/>
                      <a:pt x="6784" y="13012"/>
                    </a:cubicBezTo>
                    <a:cubicBezTo>
                      <a:pt x="6750" y="12929"/>
                      <a:pt x="6696" y="12899"/>
                      <a:pt x="6636" y="12899"/>
                    </a:cubicBezTo>
                    <a:cubicBezTo>
                      <a:pt x="6525" y="12899"/>
                      <a:pt x="6392" y="13000"/>
                      <a:pt x="6314" y="13061"/>
                    </a:cubicBezTo>
                    <a:cubicBezTo>
                      <a:pt x="6114" y="13221"/>
                      <a:pt x="5914" y="13388"/>
                      <a:pt x="5731" y="13584"/>
                    </a:cubicBezTo>
                    <a:cubicBezTo>
                      <a:pt x="5411" y="13923"/>
                      <a:pt x="5131" y="14377"/>
                      <a:pt x="5021" y="14902"/>
                    </a:cubicBezTo>
                    <a:cubicBezTo>
                      <a:pt x="5012" y="14800"/>
                      <a:pt x="5002" y="14699"/>
                      <a:pt x="4991" y="14597"/>
                    </a:cubicBezTo>
                    <a:cubicBezTo>
                      <a:pt x="4919" y="13924"/>
                      <a:pt x="4799" y="13267"/>
                      <a:pt x="4655" y="12619"/>
                    </a:cubicBezTo>
                    <a:cubicBezTo>
                      <a:pt x="4709" y="12542"/>
                      <a:pt x="4804" y="12431"/>
                      <a:pt x="4812" y="12419"/>
                    </a:cubicBezTo>
                    <a:cubicBezTo>
                      <a:pt x="4898" y="12328"/>
                      <a:pt x="4984" y="12238"/>
                      <a:pt x="5072" y="12149"/>
                    </a:cubicBezTo>
                    <a:cubicBezTo>
                      <a:pt x="5237" y="11983"/>
                      <a:pt x="5402" y="11817"/>
                      <a:pt x="5557" y="11632"/>
                    </a:cubicBezTo>
                    <a:cubicBezTo>
                      <a:pt x="5877" y="11247"/>
                      <a:pt x="6098" y="10783"/>
                      <a:pt x="6186" y="10215"/>
                    </a:cubicBezTo>
                    <a:cubicBezTo>
                      <a:pt x="6226" y="9954"/>
                      <a:pt x="6268" y="9629"/>
                      <a:pt x="6230" y="9366"/>
                    </a:cubicBezTo>
                    <a:cubicBezTo>
                      <a:pt x="6200" y="9166"/>
                      <a:pt x="6069" y="9090"/>
                      <a:pt x="5934" y="9090"/>
                    </a:cubicBezTo>
                    <a:cubicBezTo>
                      <a:pt x="5907" y="9090"/>
                      <a:pt x="5879" y="9093"/>
                      <a:pt x="5853" y="9099"/>
                    </a:cubicBezTo>
                    <a:cubicBezTo>
                      <a:pt x="5670" y="9138"/>
                      <a:pt x="5504" y="9293"/>
                      <a:pt x="5368" y="9458"/>
                    </a:cubicBezTo>
                    <a:cubicBezTo>
                      <a:pt x="5199" y="9662"/>
                      <a:pt x="5045" y="9897"/>
                      <a:pt x="4895" y="10125"/>
                    </a:cubicBezTo>
                    <a:cubicBezTo>
                      <a:pt x="4662" y="10483"/>
                      <a:pt x="4446" y="10891"/>
                      <a:pt x="4351" y="11344"/>
                    </a:cubicBezTo>
                    <a:cubicBezTo>
                      <a:pt x="4183" y="10677"/>
                      <a:pt x="4012" y="10012"/>
                      <a:pt x="3860" y="9339"/>
                    </a:cubicBezTo>
                    <a:cubicBezTo>
                      <a:pt x="3869" y="9331"/>
                      <a:pt x="3873" y="9319"/>
                      <a:pt x="3875" y="9308"/>
                    </a:cubicBezTo>
                    <a:cubicBezTo>
                      <a:pt x="3902" y="9012"/>
                      <a:pt x="4169" y="8850"/>
                      <a:pt x="4312" y="8658"/>
                    </a:cubicBezTo>
                    <a:cubicBezTo>
                      <a:pt x="4476" y="8436"/>
                      <a:pt x="4606" y="8173"/>
                      <a:pt x="4725" y="7903"/>
                    </a:cubicBezTo>
                    <a:cubicBezTo>
                      <a:pt x="4979" y="7328"/>
                      <a:pt x="5225" y="6698"/>
                      <a:pt x="5271" y="6028"/>
                    </a:cubicBezTo>
                    <a:cubicBezTo>
                      <a:pt x="5285" y="5825"/>
                      <a:pt x="5327" y="5405"/>
                      <a:pt x="5147" y="5322"/>
                    </a:cubicBezTo>
                    <a:cubicBezTo>
                      <a:pt x="5120" y="5310"/>
                      <a:pt x="5094" y="5304"/>
                      <a:pt x="5067" y="5304"/>
                    </a:cubicBezTo>
                    <a:cubicBezTo>
                      <a:pt x="4912" y="5304"/>
                      <a:pt x="4754" y="5489"/>
                      <a:pt x="4639" y="5608"/>
                    </a:cubicBezTo>
                    <a:cubicBezTo>
                      <a:pt x="4306" y="5954"/>
                      <a:pt x="4032" y="6405"/>
                      <a:pt x="3837" y="6907"/>
                    </a:cubicBezTo>
                    <a:cubicBezTo>
                      <a:pt x="3716" y="7220"/>
                      <a:pt x="3629" y="7544"/>
                      <a:pt x="3574" y="7874"/>
                    </a:cubicBezTo>
                    <a:cubicBezTo>
                      <a:pt x="3559" y="7776"/>
                      <a:pt x="3542" y="7677"/>
                      <a:pt x="3526" y="7577"/>
                    </a:cubicBezTo>
                    <a:cubicBezTo>
                      <a:pt x="3463" y="7144"/>
                      <a:pt x="3406" y="6701"/>
                      <a:pt x="3339" y="6261"/>
                    </a:cubicBezTo>
                    <a:cubicBezTo>
                      <a:pt x="3467" y="5718"/>
                      <a:pt x="3569" y="5169"/>
                      <a:pt x="3643" y="4617"/>
                    </a:cubicBezTo>
                    <a:cubicBezTo>
                      <a:pt x="3682" y="4323"/>
                      <a:pt x="3712" y="4027"/>
                      <a:pt x="3735" y="3730"/>
                    </a:cubicBezTo>
                    <a:cubicBezTo>
                      <a:pt x="3753" y="3475"/>
                      <a:pt x="3790" y="3194"/>
                      <a:pt x="3765" y="2941"/>
                    </a:cubicBezTo>
                    <a:cubicBezTo>
                      <a:pt x="3749" y="2788"/>
                      <a:pt x="3705" y="2625"/>
                      <a:pt x="3592" y="2564"/>
                    </a:cubicBezTo>
                    <a:cubicBezTo>
                      <a:pt x="3560" y="2546"/>
                      <a:pt x="3526" y="2538"/>
                      <a:pt x="3492" y="2538"/>
                    </a:cubicBezTo>
                    <a:cubicBezTo>
                      <a:pt x="3409" y="2538"/>
                      <a:pt x="3325" y="2590"/>
                      <a:pt x="3270" y="2685"/>
                    </a:cubicBezTo>
                    <a:cubicBezTo>
                      <a:pt x="3170" y="2859"/>
                      <a:pt x="3137" y="3125"/>
                      <a:pt x="3100" y="3331"/>
                    </a:cubicBezTo>
                    <a:cubicBezTo>
                      <a:pt x="3047" y="3618"/>
                      <a:pt x="3010" y="3908"/>
                      <a:pt x="2989" y="4200"/>
                    </a:cubicBezTo>
                    <a:cubicBezTo>
                      <a:pt x="2981" y="4299"/>
                      <a:pt x="2977" y="4397"/>
                      <a:pt x="2973" y="4494"/>
                    </a:cubicBezTo>
                    <a:cubicBezTo>
                      <a:pt x="2903" y="4249"/>
                      <a:pt x="2817" y="4007"/>
                      <a:pt x="2718" y="3770"/>
                    </a:cubicBezTo>
                    <a:cubicBezTo>
                      <a:pt x="2694" y="3222"/>
                      <a:pt x="2666" y="2674"/>
                      <a:pt x="2583" y="2145"/>
                    </a:cubicBezTo>
                    <a:cubicBezTo>
                      <a:pt x="2528" y="1789"/>
                      <a:pt x="2437" y="1449"/>
                      <a:pt x="2290" y="1147"/>
                    </a:cubicBezTo>
                    <a:cubicBezTo>
                      <a:pt x="2151" y="859"/>
                      <a:pt x="1974" y="611"/>
                      <a:pt x="1788" y="380"/>
                    </a:cubicBezTo>
                    <a:cubicBezTo>
                      <a:pt x="1719" y="292"/>
                      <a:pt x="1533" y="0"/>
                      <a:pt x="13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9" name="Google Shape;2799;p103"/>
              <p:cNvSpPr/>
              <p:nvPr/>
            </p:nvSpPr>
            <p:spPr>
              <a:xfrm>
                <a:off x="818500" y="2989550"/>
                <a:ext cx="149325" cy="538425"/>
              </a:xfrm>
              <a:custGeom>
                <a:avLst/>
                <a:gdLst/>
                <a:ahLst/>
                <a:cxnLst/>
                <a:rect l="l" t="t" r="r" b="b"/>
                <a:pathLst>
                  <a:path w="5973" h="21537" extrusionOk="0">
                    <a:moveTo>
                      <a:pt x="4688" y="0"/>
                    </a:moveTo>
                    <a:cubicBezTo>
                      <a:pt x="4663" y="0"/>
                      <a:pt x="4638" y="8"/>
                      <a:pt x="4621" y="18"/>
                    </a:cubicBezTo>
                    <a:cubicBezTo>
                      <a:pt x="4395" y="150"/>
                      <a:pt x="4247" y="470"/>
                      <a:pt x="4121" y="744"/>
                    </a:cubicBezTo>
                    <a:cubicBezTo>
                      <a:pt x="3974" y="1070"/>
                      <a:pt x="3859" y="1410"/>
                      <a:pt x="3781" y="1759"/>
                    </a:cubicBezTo>
                    <a:cubicBezTo>
                      <a:pt x="3619" y="2468"/>
                      <a:pt x="3588" y="3201"/>
                      <a:pt x="3686" y="3921"/>
                    </a:cubicBezTo>
                    <a:cubicBezTo>
                      <a:pt x="3688" y="3931"/>
                      <a:pt x="3691" y="3940"/>
                      <a:pt x="3696" y="3948"/>
                    </a:cubicBezTo>
                    <a:cubicBezTo>
                      <a:pt x="3673" y="4021"/>
                      <a:pt x="3651" y="4096"/>
                      <a:pt x="3628" y="4170"/>
                    </a:cubicBezTo>
                    <a:cubicBezTo>
                      <a:pt x="3501" y="3520"/>
                      <a:pt x="3356" y="2877"/>
                      <a:pt x="3196" y="2239"/>
                    </a:cubicBezTo>
                    <a:cubicBezTo>
                      <a:pt x="3139" y="2011"/>
                      <a:pt x="3079" y="1782"/>
                      <a:pt x="3016" y="1555"/>
                    </a:cubicBezTo>
                    <a:cubicBezTo>
                      <a:pt x="2976" y="1409"/>
                      <a:pt x="2920" y="1279"/>
                      <a:pt x="2796" y="1265"/>
                    </a:cubicBezTo>
                    <a:cubicBezTo>
                      <a:pt x="2790" y="1264"/>
                      <a:pt x="2784" y="1264"/>
                      <a:pt x="2777" y="1264"/>
                    </a:cubicBezTo>
                    <a:cubicBezTo>
                      <a:pt x="2681" y="1264"/>
                      <a:pt x="2591" y="1337"/>
                      <a:pt x="2556" y="1463"/>
                    </a:cubicBezTo>
                    <a:cubicBezTo>
                      <a:pt x="2502" y="1656"/>
                      <a:pt x="2573" y="1925"/>
                      <a:pt x="2597" y="2121"/>
                    </a:cubicBezTo>
                    <a:cubicBezTo>
                      <a:pt x="2654" y="2571"/>
                      <a:pt x="2706" y="3024"/>
                      <a:pt x="2770" y="3473"/>
                    </a:cubicBezTo>
                    <a:cubicBezTo>
                      <a:pt x="2823" y="3851"/>
                      <a:pt x="2892" y="4234"/>
                      <a:pt x="3029" y="4573"/>
                    </a:cubicBezTo>
                    <a:cubicBezTo>
                      <a:pt x="3105" y="4757"/>
                      <a:pt x="3216" y="4982"/>
                      <a:pt x="3360" y="5102"/>
                    </a:cubicBezTo>
                    <a:cubicBezTo>
                      <a:pt x="3315" y="5280"/>
                      <a:pt x="3272" y="5462"/>
                      <a:pt x="3235" y="5645"/>
                    </a:cubicBezTo>
                    <a:cubicBezTo>
                      <a:pt x="3146" y="6097"/>
                      <a:pt x="3072" y="6554"/>
                      <a:pt x="3007" y="7014"/>
                    </a:cubicBezTo>
                    <a:cubicBezTo>
                      <a:pt x="2650" y="6249"/>
                      <a:pt x="2111" y="5656"/>
                      <a:pt x="1483" y="5342"/>
                    </a:cubicBezTo>
                    <a:cubicBezTo>
                      <a:pt x="1472" y="5337"/>
                      <a:pt x="1456" y="5333"/>
                      <a:pt x="1438" y="5333"/>
                    </a:cubicBezTo>
                    <a:cubicBezTo>
                      <a:pt x="1401" y="5333"/>
                      <a:pt x="1359" y="5348"/>
                      <a:pt x="1358" y="5395"/>
                    </a:cubicBezTo>
                    <a:cubicBezTo>
                      <a:pt x="1342" y="6667"/>
                      <a:pt x="1973" y="7860"/>
                      <a:pt x="2847" y="8287"/>
                    </a:cubicBezTo>
                    <a:cubicBezTo>
                      <a:pt x="2806" y="8639"/>
                      <a:pt x="2767" y="8991"/>
                      <a:pt x="2727" y="9341"/>
                    </a:cubicBezTo>
                    <a:cubicBezTo>
                      <a:pt x="2646" y="10062"/>
                      <a:pt x="2570" y="10786"/>
                      <a:pt x="2500" y="11510"/>
                    </a:cubicBezTo>
                    <a:cubicBezTo>
                      <a:pt x="2161" y="10614"/>
                      <a:pt x="1548" y="9924"/>
                      <a:pt x="831" y="9645"/>
                    </a:cubicBezTo>
                    <a:cubicBezTo>
                      <a:pt x="821" y="9641"/>
                      <a:pt x="804" y="9638"/>
                      <a:pt x="785" y="9638"/>
                    </a:cubicBezTo>
                    <a:cubicBezTo>
                      <a:pt x="748" y="9638"/>
                      <a:pt x="704" y="9651"/>
                      <a:pt x="705" y="9699"/>
                    </a:cubicBezTo>
                    <a:cubicBezTo>
                      <a:pt x="745" y="11064"/>
                      <a:pt x="1440" y="12308"/>
                      <a:pt x="2386" y="12754"/>
                    </a:cubicBezTo>
                    <a:cubicBezTo>
                      <a:pt x="2263" y="14177"/>
                      <a:pt x="2164" y="15603"/>
                      <a:pt x="2088" y="17032"/>
                    </a:cubicBezTo>
                    <a:cubicBezTo>
                      <a:pt x="2087" y="17068"/>
                      <a:pt x="2086" y="17104"/>
                      <a:pt x="2083" y="17140"/>
                    </a:cubicBezTo>
                    <a:cubicBezTo>
                      <a:pt x="1911" y="16671"/>
                      <a:pt x="1684" y="16239"/>
                      <a:pt x="1412" y="15869"/>
                    </a:cubicBezTo>
                    <a:cubicBezTo>
                      <a:pt x="1264" y="15668"/>
                      <a:pt x="1098" y="15479"/>
                      <a:pt x="918" y="15307"/>
                    </a:cubicBezTo>
                    <a:cubicBezTo>
                      <a:pt x="805" y="15201"/>
                      <a:pt x="674" y="15072"/>
                      <a:pt x="536" y="15072"/>
                    </a:cubicBezTo>
                    <a:cubicBezTo>
                      <a:pt x="494" y="15072"/>
                      <a:pt x="451" y="15084"/>
                      <a:pt x="408" y="15113"/>
                    </a:cubicBezTo>
                    <a:cubicBezTo>
                      <a:pt x="0" y="15385"/>
                      <a:pt x="451" y="16195"/>
                      <a:pt x="616" y="16489"/>
                    </a:cubicBezTo>
                    <a:cubicBezTo>
                      <a:pt x="869" y="16935"/>
                      <a:pt x="1188" y="17308"/>
                      <a:pt x="1550" y="17580"/>
                    </a:cubicBezTo>
                    <a:cubicBezTo>
                      <a:pt x="1661" y="17663"/>
                      <a:pt x="1831" y="17818"/>
                      <a:pt x="1976" y="17818"/>
                    </a:cubicBezTo>
                    <a:cubicBezTo>
                      <a:pt x="2002" y="17818"/>
                      <a:pt x="2027" y="17813"/>
                      <a:pt x="2051" y="17801"/>
                    </a:cubicBezTo>
                    <a:lnTo>
                      <a:pt x="2051" y="17801"/>
                    </a:lnTo>
                    <a:cubicBezTo>
                      <a:pt x="1996" y="18993"/>
                      <a:pt x="1957" y="20185"/>
                      <a:pt x="1934" y="21380"/>
                    </a:cubicBezTo>
                    <a:cubicBezTo>
                      <a:pt x="1936" y="21383"/>
                      <a:pt x="1936" y="21386"/>
                      <a:pt x="1937" y="21389"/>
                    </a:cubicBezTo>
                    <a:cubicBezTo>
                      <a:pt x="1935" y="21388"/>
                      <a:pt x="1934" y="21388"/>
                      <a:pt x="1932" y="21388"/>
                    </a:cubicBezTo>
                    <a:cubicBezTo>
                      <a:pt x="1869" y="21388"/>
                      <a:pt x="1787" y="21438"/>
                      <a:pt x="1854" y="21486"/>
                    </a:cubicBezTo>
                    <a:cubicBezTo>
                      <a:pt x="1904" y="21520"/>
                      <a:pt x="1957" y="21536"/>
                      <a:pt x="2010" y="21536"/>
                    </a:cubicBezTo>
                    <a:cubicBezTo>
                      <a:pt x="2102" y="21536"/>
                      <a:pt x="2194" y="21487"/>
                      <a:pt x="2263" y="21396"/>
                    </a:cubicBezTo>
                    <a:cubicBezTo>
                      <a:pt x="2407" y="21204"/>
                      <a:pt x="2380" y="20914"/>
                      <a:pt x="2357" y="20667"/>
                    </a:cubicBezTo>
                    <a:cubicBezTo>
                      <a:pt x="2296" y="19985"/>
                      <a:pt x="2350" y="19305"/>
                      <a:pt x="2411" y="18627"/>
                    </a:cubicBezTo>
                    <a:cubicBezTo>
                      <a:pt x="2439" y="18322"/>
                      <a:pt x="2466" y="18016"/>
                      <a:pt x="2493" y="17710"/>
                    </a:cubicBezTo>
                    <a:cubicBezTo>
                      <a:pt x="2784" y="17468"/>
                      <a:pt x="3122" y="17325"/>
                      <a:pt x="3405" y="17065"/>
                    </a:cubicBezTo>
                    <a:cubicBezTo>
                      <a:pt x="3722" y="16774"/>
                      <a:pt x="3995" y="16401"/>
                      <a:pt x="4209" y="15969"/>
                    </a:cubicBezTo>
                    <a:cubicBezTo>
                      <a:pt x="4321" y="15743"/>
                      <a:pt x="4414" y="15508"/>
                      <a:pt x="4487" y="15265"/>
                    </a:cubicBezTo>
                    <a:cubicBezTo>
                      <a:pt x="4554" y="15046"/>
                      <a:pt x="4625" y="14800"/>
                      <a:pt x="4634" y="14560"/>
                    </a:cubicBezTo>
                    <a:cubicBezTo>
                      <a:pt x="4641" y="14377"/>
                      <a:pt x="4608" y="14161"/>
                      <a:pt x="4472" y="14081"/>
                    </a:cubicBezTo>
                    <a:cubicBezTo>
                      <a:pt x="4433" y="14058"/>
                      <a:pt x="4394" y="14048"/>
                      <a:pt x="4357" y="14048"/>
                    </a:cubicBezTo>
                    <a:cubicBezTo>
                      <a:pt x="4232" y="14048"/>
                      <a:pt x="4118" y="14160"/>
                      <a:pt x="4019" y="14267"/>
                    </a:cubicBezTo>
                    <a:cubicBezTo>
                      <a:pt x="3488" y="14836"/>
                      <a:pt x="3019" y="15508"/>
                      <a:pt x="2623" y="16254"/>
                    </a:cubicBezTo>
                    <a:cubicBezTo>
                      <a:pt x="2674" y="15673"/>
                      <a:pt x="2727" y="15093"/>
                      <a:pt x="2779" y="14513"/>
                    </a:cubicBezTo>
                    <a:lnTo>
                      <a:pt x="2870" y="13480"/>
                    </a:lnTo>
                    <a:cubicBezTo>
                      <a:pt x="3046" y="13428"/>
                      <a:pt x="3223" y="13388"/>
                      <a:pt x="3396" y="13331"/>
                    </a:cubicBezTo>
                    <a:cubicBezTo>
                      <a:pt x="3621" y="13257"/>
                      <a:pt x="3831" y="13145"/>
                      <a:pt x="4019" y="13004"/>
                    </a:cubicBezTo>
                    <a:cubicBezTo>
                      <a:pt x="4399" y="12718"/>
                      <a:pt x="4724" y="12298"/>
                      <a:pt x="4957" y="11800"/>
                    </a:cubicBezTo>
                    <a:cubicBezTo>
                      <a:pt x="5080" y="11534"/>
                      <a:pt x="5174" y="11256"/>
                      <a:pt x="5236" y="10970"/>
                    </a:cubicBezTo>
                    <a:cubicBezTo>
                      <a:pt x="5284" y="10748"/>
                      <a:pt x="5373" y="10381"/>
                      <a:pt x="5145" y="10291"/>
                    </a:cubicBezTo>
                    <a:cubicBezTo>
                      <a:pt x="5114" y="10279"/>
                      <a:pt x="5083" y="10273"/>
                      <a:pt x="5051" y="10273"/>
                    </a:cubicBezTo>
                    <a:cubicBezTo>
                      <a:pt x="4869" y="10273"/>
                      <a:pt x="4682" y="10453"/>
                      <a:pt x="4535" y="10564"/>
                    </a:cubicBezTo>
                    <a:cubicBezTo>
                      <a:pt x="4289" y="10748"/>
                      <a:pt x="4048" y="10946"/>
                      <a:pt x="3813" y="11157"/>
                    </a:cubicBezTo>
                    <a:cubicBezTo>
                      <a:pt x="3535" y="11409"/>
                      <a:pt x="3266" y="11680"/>
                      <a:pt x="3006" y="11966"/>
                    </a:cubicBezTo>
                    <a:cubicBezTo>
                      <a:pt x="3053" y="11443"/>
                      <a:pt x="3099" y="10920"/>
                      <a:pt x="3146" y="10398"/>
                    </a:cubicBezTo>
                    <a:cubicBezTo>
                      <a:pt x="3203" y="9755"/>
                      <a:pt x="3258" y="9109"/>
                      <a:pt x="3323" y="8469"/>
                    </a:cubicBezTo>
                    <a:cubicBezTo>
                      <a:pt x="3336" y="8468"/>
                      <a:pt x="3349" y="8468"/>
                      <a:pt x="3361" y="8468"/>
                    </a:cubicBezTo>
                    <a:cubicBezTo>
                      <a:pt x="3406" y="8468"/>
                      <a:pt x="3450" y="8471"/>
                      <a:pt x="3486" y="8471"/>
                    </a:cubicBezTo>
                    <a:cubicBezTo>
                      <a:pt x="3496" y="8471"/>
                      <a:pt x="3506" y="8471"/>
                      <a:pt x="3515" y="8470"/>
                    </a:cubicBezTo>
                    <a:cubicBezTo>
                      <a:pt x="3646" y="8457"/>
                      <a:pt x="3776" y="8427"/>
                      <a:pt x="3902" y="8383"/>
                    </a:cubicBezTo>
                    <a:cubicBezTo>
                      <a:pt x="4154" y="8293"/>
                      <a:pt x="4394" y="8140"/>
                      <a:pt x="4607" y="7939"/>
                    </a:cubicBezTo>
                    <a:cubicBezTo>
                      <a:pt x="5040" y="7529"/>
                      <a:pt x="5360" y="6928"/>
                      <a:pt x="5484" y="6228"/>
                    </a:cubicBezTo>
                    <a:cubicBezTo>
                      <a:pt x="5493" y="6178"/>
                      <a:pt x="5424" y="6169"/>
                      <a:pt x="5392" y="6169"/>
                    </a:cubicBezTo>
                    <a:cubicBezTo>
                      <a:pt x="5387" y="6169"/>
                      <a:pt x="5382" y="6169"/>
                      <a:pt x="5380" y="6169"/>
                    </a:cubicBezTo>
                    <a:cubicBezTo>
                      <a:pt x="4658" y="6269"/>
                      <a:pt x="3978" y="6700"/>
                      <a:pt x="3450" y="7363"/>
                    </a:cubicBezTo>
                    <a:cubicBezTo>
                      <a:pt x="3489" y="7063"/>
                      <a:pt x="3533" y="6763"/>
                      <a:pt x="3583" y="6464"/>
                    </a:cubicBezTo>
                    <a:cubicBezTo>
                      <a:pt x="3652" y="6069"/>
                      <a:pt x="3736" y="5683"/>
                      <a:pt x="3826" y="5299"/>
                    </a:cubicBezTo>
                    <a:cubicBezTo>
                      <a:pt x="4337" y="5216"/>
                      <a:pt x="4860" y="5055"/>
                      <a:pt x="5284" y="4646"/>
                    </a:cubicBezTo>
                    <a:cubicBezTo>
                      <a:pt x="5661" y="4283"/>
                      <a:pt x="5946" y="3726"/>
                      <a:pt x="5970" y="3087"/>
                    </a:cubicBezTo>
                    <a:cubicBezTo>
                      <a:pt x="5972" y="3039"/>
                      <a:pt x="5928" y="3027"/>
                      <a:pt x="5890" y="3027"/>
                    </a:cubicBezTo>
                    <a:cubicBezTo>
                      <a:pt x="5872" y="3027"/>
                      <a:pt x="5855" y="3030"/>
                      <a:pt x="5846" y="3032"/>
                    </a:cubicBezTo>
                    <a:cubicBezTo>
                      <a:pt x="5366" y="3192"/>
                      <a:pt x="4910" y="3477"/>
                      <a:pt x="4508" y="3870"/>
                    </a:cubicBezTo>
                    <a:cubicBezTo>
                      <a:pt x="4338" y="4036"/>
                      <a:pt x="4182" y="4216"/>
                      <a:pt x="4041" y="4407"/>
                    </a:cubicBezTo>
                    <a:cubicBezTo>
                      <a:pt x="4045" y="4393"/>
                      <a:pt x="4048" y="4379"/>
                      <a:pt x="4052" y="4363"/>
                    </a:cubicBezTo>
                    <a:cubicBezTo>
                      <a:pt x="4081" y="4246"/>
                      <a:pt x="4106" y="4129"/>
                      <a:pt x="4132" y="4010"/>
                    </a:cubicBezTo>
                    <a:cubicBezTo>
                      <a:pt x="4249" y="3740"/>
                      <a:pt x="4365" y="3470"/>
                      <a:pt x="4482" y="3201"/>
                    </a:cubicBezTo>
                    <a:cubicBezTo>
                      <a:pt x="4612" y="2894"/>
                      <a:pt x="4742" y="2582"/>
                      <a:pt x="4820" y="2241"/>
                    </a:cubicBezTo>
                    <a:cubicBezTo>
                      <a:pt x="4983" y="1526"/>
                      <a:pt x="4873" y="776"/>
                      <a:pt x="4762" y="61"/>
                    </a:cubicBezTo>
                    <a:cubicBezTo>
                      <a:pt x="4756" y="15"/>
                      <a:pt x="4723" y="0"/>
                      <a:pt x="46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0" name="Google Shape;2800;p103"/>
              <p:cNvSpPr/>
              <p:nvPr/>
            </p:nvSpPr>
            <p:spPr>
              <a:xfrm>
                <a:off x="866575" y="2966475"/>
                <a:ext cx="233925" cy="586475"/>
              </a:xfrm>
              <a:custGeom>
                <a:avLst/>
                <a:gdLst/>
                <a:ahLst/>
                <a:cxnLst/>
                <a:rect l="l" t="t" r="r" b="b"/>
                <a:pathLst>
                  <a:path w="9357" h="23459" extrusionOk="0">
                    <a:moveTo>
                      <a:pt x="8711" y="0"/>
                    </a:moveTo>
                    <a:cubicBezTo>
                      <a:pt x="8550" y="0"/>
                      <a:pt x="8371" y="163"/>
                      <a:pt x="8249" y="260"/>
                    </a:cubicBezTo>
                    <a:cubicBezTo>
                      <a:pt x="7807" y="608"/>
                      <a:pt x="7426" y="1090"/>
                      <a:pt x="7130" y="1656"/>
                    </a:cubicBezTo>
                    <a:cubicBezTo>
                      <a:pt x="6795" y="2292"/>
                      <a:pt x="6581" y="3034"/>
                      <a:pt x="6504" y="3807"/>
                    </a:cubicBezTo>
                    <a:cubicBezTo>
                      <a:pt x="6452" y="3928"/>
                      <a:pt x="6400" y="4048"/>
                      <a:pt x="6350" y="4168"/>
                    </a:cubicBezTo>
                    <a:cubicBezTo>
                      <a:pt x="6362" y="3545"/>
                      <a:pt x="6340" y="2921"/>
                      <a:pt x="6281" y="2300"/>
                    </a:cubicBezTo>
                    <a:cubicBezTo>
                      <a:pt x="6249" y="1953"/>
                      <a:pt x="6176" y="1305"/>
                      <a:pt x="5866" y="1305"/>
                    </a:cubicBezTo>
                    <a:cubicBezTo>
                      <a:pt x="5818" y="1305"/>
                      <a:pt x="5764" y="1321"/>
                      <a:pt x="5704" y="1356"/>
                    </a:cubicBezTo>
                    <a:cubicBezTo>
                      <a:pt x="5545" y="1447"/>
                      <a:pt x="5505" y="1694"/>
                      <a:pt x="5498" y="1909"/>
                    </a:cubicBezTo>
                    <a:cubicBezTo>
                      <a:pt x="5486" y="2289"/>
                      <a:pt x="5503" y="2678"/>
                      <a:pt x="5516" y="3058"/>
                    </a:cubicBezTo>
                    <a:cubicBezTo>
                      <a:pt x="5531" y="3554"/>
                      <a:pt x="5556" y="4048"/>
                      <a:pt x="5591" y="4541"/>
                    </a:cubicBezTo>
                    <a:cubicBezTo>
                      <a:pt x="5609" y="4786"/>
                      <a:pt x="5619" y="5037"/>
                      <a:pt x="5651" y="5280"/>
                    </a:cubicBezTo>
                    <a:cubicBezTo>
                      <a:pt x="5698" y="5653"/>
                      <a:pt x="5744" y="5706"/>
                      <a:pt x="5616" y="6061"/>
                    </a:cubicBezTo>
                    <a:cubicBezTo>
                      <a:pt x="5559" y="6220"/>
                      <a:pt x="5295" y="6766"/>
                      <a:pt x="5324" y="6934"/>
                    </a:cubicBezTo>
                    <a:lnTo>
                      <a:pt x="5324" y="6934"/>
                    </a:lnTo>
                    <a:cubicBezTo>
                      <a:pt x="5234" y="6440"/>
                      <a:pt x="5090" y="5956"/>
                      <a:pt x="4896" y="5492"/>
                    </a:cubicBezTo>
                    <a:cubicBezTo>
                      <a:pt x="4670" y="4960"/>
                      <a:pt x="4321" y="4391"/>
                      <a:pt x="3846" y="4391"/>
                    </a:cubicBezTo>
                    <a:cubicBezTo>
                      <a:pt x="3794" y="4391"/>
                      <a:pt x="3741" y="4397"/>
                      <a:pt x="3687" y="4411"/>
                    </a:cubicBezTo>
                    <a:cubicBezTo>
                      <a:pt x="3651" y="4421"/>
                      <a:pt x="3606" y="4440"/>
                      <a:pt x="3600" y="4497"/>
                    </a:cubicBezTo>
                    <a:cubicBezTo>
                      <a:pt x="3498" y="5565"/>
                      <a:pt x="3667" y="6667"/>
                      <a:pt x="4064" y="7595"/>
                    </a:cubicBezTo>
                    <a:cubicBezTo>
                      <a:pt x="4159" y="7814"/>
                      <a:pt x="4266" y="8026"/>
                      <a:pt x="4387" y="8229"/>
                    </a:cubicBezTo>
                    <a:cubicBezTo>
                      <a:pt x="4497" y="8412"/>
                      <a:pt x="4629" y="8657"/>
                      <a:pt x="4787" y="8765"/>
                    </a:cubicBezTo>
                    <a:cubicBezTo>
                      <a:pt x="4796" y="8770"/>
                      <a:pt x="4803" y="8773"/>
                      <a:pt x="4812" y="8777"/>
                    </a:cubicBezTo>
                    <a:cubicBezTo>
                      <a:pt x="4702" y="9235"/>
                      <a:pt x="4602" y="9698"/>
                      <a:pt x="4517" y="10167"/>
                    </a:cubicBezTo>
                    <a:cubicBezTo>
                      <a:pt x="4460" y="10480"/>
                      <a:pt x="4413" y="10794"/>
                      <a:pt x="4366" y="11110"/>
                    </a:cubicBezTo>
                    <a:cubicBezTo>
                      <a:pt x="4160" y="10435"/>
                      <a:pt x="3800" y="9866"/>
                      <a:pt x="3401" y="9370"/>
                    </a:cubicBezTo>
                    <a:cubicBezTo>
                      <a:pt x="3265" y="9202"/>
                      <a:pt x="3125" y="9040"/>
                      <a:pt x="2982" y="8882"/>
                    </a:cubicBezTo>
                    <a:cubicBezTo>
                      <a:pt x="2862" y="8747"/>
                      <a:pt x="2722" y="8539"/>
                      <a:pt x="2565" y="8490"/>
                    </a:cubicBezTo>
                    <a:cubicBezTo>
                      <a:pt x="2531" y="8480"/>
                      <a:pt x="2501" y="8475"/>
                      <a:pt x="2474" y="8475"/>
                    </a:cubicBezTo>
                    <a:cubicBezTo>
                      <a:pt x="2169" y="8475"/>
                      <a:pt x="2266" y="9091"/>
                      <a:pt x="2345" y="9362"/>
                    </a:cubicBezTo>
                    <a:cubicBezTo>
                      <a:pt x="2506" y="9909"/>
                      <a:pt x="2711" y="10441"/>
                      <a:pt x="2897" y="10974"/>
                    </a:cubicBezTo>
                    <a:cubicBezTo>
                      <a:pt x="3047" y="11407"/>
                      <a:pt x="3212" y="11846"/>
                      <a:pt x="3463" y="12190"/>
                    </a:cubicBezTo>
                    <a:cubicBezTo>
                      <a:pt x="3567" y="12335"/>
                      <a:pt x="3797" y="12450"/>
                      <a:pt x="3871" y="12606"/>
                    </a:cubicBezTo>
                    <a:cubicBezTo>
                      <a:pt x="4127" y="13143"/>
                      <a:pt x="3638" y="14111"/>
                      <a:pt x="3453" y="14535"/>
                    </a:cubicBezTo>
                    <a:cubicBezTo>
                      <a:pt x="3290" y="14903"/>
                      <a:pt x="3117" y="15264"/>
                      <a:pt x="2947" y="15627"/>
                    </a:cubicBezTo>
                    <a:cubicBezTo>
                      <a:pt x="2985" y="15296"/>
                      <a:pt x="3004" y="14964"/>
                      <a:pt x="2935" y="14638"/>
                    </a:cubicBezTo>
                    <a:cubicBezTo>
                      <a:pt x="2809" y="14047"/>
                      <a:pt x="2411" y="13688"/>
                      <a:pt x="2051" y="13376"/>
                    </a:cubicBezTo>
                    <a:cubicBezTo>
                      <a:pt x="2029" y="13358"/>
                      <a:pt x="1999" y="13349"/>
                      <a:pt x="1969" y="13349"/>
                    </a:cubicBezTo>
                    <a:cubicBezTo>
                      <a:pt x="1930" y="13349"/>
                      <a:pt x="1890" y="13364"/>
                      <a:pt x="1865" y="13394"/>
                    </a:cubicBezTo>
                    <a:cubicBezTo>
                      <a:pt x="1588" y="13729"/>
                      <a:pt x="1552" y="14274"/>
                      <a:pt x="1532" y="14747"/>
                    </a:cubicBezTo>
                    <a:cubicBezTo>
                      <a:pt x="1505" y="15344"/>
                      <a:pt x="1542" y="15943"/>
                      <a:pt x="1642" y="16532"/>
                    </a:cubicBezTo>
                    <a:cubicBezTo>
                      <a:pt x="1685" y="16791"/>
                      <a:pt x="1739" y="17045"/>
                      <a:pt x="1806" y="17294"/>
                    </a:cubicBezTo>
                    <a:cubicBezTo>
                      <a:pt x="1868" y="17520"/>
                      <a:pt x="1931" y="17695"/>
                      <a:pt x="2111" y="17735"/>
                    </a:cubicBezTo>
                    <a:cubicBezTo>
                      <a:pt x="2056" y="17924"/>
                      <a:pt x="2008" y="18116"/>
                      <a:pt x="1968" y="18313"/>
                    </a:cubicBezTo>
                    <a:cubicBezTo>
                      <a:pt x="1880" y="18732"/>
                      <a:pt x="1815" y="19159"/>
                      <a:pt x="1698" y="19563"/>
                    </a:cubicBezTo>
                    <a:cubicBezTo>
                      <a:pt x="1573" y="19986"/>
                      <a:pt x="1377" y="20335"/>
                      <a:pt x="1172" y="20689"/>
                    </a:cubicBezTo>
                    <a:cubicBezTo>
                      <a:pt x="787" y="21351"/>
                      <a:pt x="514" y="22070"/>
                      <a:pt x="361" y="22819"/>
                    </a:cubicBezTo>
                    <a:cubicBezTo>
                      <a:pt x="263" y="22995"/>
                      <a:pt x="160" y="23165"/>
                      <a:pt x="53" y="23331"/>
                    </a:cubicBezTo>
                    <a:cubicBezTo>
                      <a:pt x="1" y="23408"/>
                      <a:pt x="85" y="23459"/>
                      <a:pt x="163" y="23459"/>
                    </a:cubicBezTo>
                    <a:cubicBezTo>
                      <a:pt x="201" y="23459"/>
                      <a:pt x="238" y="23447"/>
                      <a:pt x="256" y="23419"/>
                    </a:cubicBezTo>
                    <a:cubicBezTo>
                      <a:pt x="324" y="23315"/>
                      <a:pt x="387" y="23206"/>
                      <a:pt x="451" y="23099"/>
                    </a:cubicBezTo>
                    <a:cubicBezTo>
                      <a:pt x="500" y="23098"/>
                      <a:pt x="546" y="23076"/>
                      <a:pt x="554" y="23032"/>
                    </a:cubicBezTo>
                    <a:cubicBezTo>
                      <a:pt x="564" y="22975"/>
                      <a:pt x="577" y="22919"/>
                      <a:pt x="589" y="22863"/>
                    </a:cubicBezTo>
                    <a:cubicBezTo>
                      <a:pt x="817" y="22452"/>
                      <a:pt x="1026" y="22021"/>
                      <a:pt x="1223" y="21581"/>
                    </a:cubicBezTo>
                    <a:cubicBezTo>
                      <a:pt x="1526" y="20905"/>
                      <a:pt x="1820" y="20219"/>
                      <a:pt x="2103" y="19526"/>
                    </a:cubicBezTo>
                    <a:cubicBezTo>
                      <a:pt x="2255" y="19157"/>
                      <a:pt x="2404" y="18786"/>
                      <a:pt x="2549" y="18411"/>
                    </a:cubicBezTo>
                    <a:cubicBezTo>
                      <a:pt x="3244" y="18077"/>
                      <a:pt x="4021" y="18208"/>
                      <a:pt x="4742" y="18031"/>
                    </a:cubicBezTo>
                    <a:cubicBezTo>
                      <a:pt x="5165" y="17927"/>
                      <a:pt x="5555" y="17723"/>
                      <a:pt x="5882" y="17437"/>
                    </a:cubicBezTo>
                    <a:cubicBezTo>
                      <a:pt x="6111" y="17235"/>
                      <a:pt x="6435" y="16836"/>
                      <a:pt x="6304" y="16416"/>
                    </a:cubicBezTo>
                    <a:cubicBezTo>
                      <a:pt x="6211" y="16115"/>
                      <a:pt x="5963" y="16041"/>
                      <a:pt x="5735" y="16041"/>
                    </a:cubicBezTo>
                    <a:cubicBezTo>
                      <a:pt x="5665" y="16041"/>
                      <a:pt x="5597" y="16048"/>
                      <a:pt x="5536" y="16058"/>
                    </a:cubicBezTo>
                    <a:cubicBezTo>
                      <a:pt x="5116" y="16122"/>
                      <a:pt x="4703" y="16223"/>
                      <a:pt x="4302" y="16361"/>
                    </a:cubicBezTo>
                    <a:cubicBezTo>
                      <a:pt x="3896" y="16496"/>
                      <a:pt x="3517" y="16702"/>
                      <a:pt x="3181" y="16968"/>
                    </a:cubicBezTo>
                    <a:cubicBezTo>
                      <a:pt x="3138" y="17002"/>
                      <a:pt x="3095" y="17038"/>
                      <a:pt x="3052" y="17075"/>
                    </a:cubicBezTo>
                    <a:cubicBezTo>
                      <a:pt x="3275" y="16459"/>
                      <a:pt x="3493" y="15837"/>
                      <a:pt x="3697" y="15209"/>
                    </a:cubicBezTo>
                    <a:cubicBezTo>
                      <a:pt x="3960" y="14400"/>
                      <a:pt x="4204" y="13581"/>
                      <a:pt x="4437" y="12758"/>
                    </a:cubicBezTo>
                    <a:cubicBezTo>
                      <a:pt x="4635" y="12716"/>
                      <a:pt x="4856" y="12742"/>
                      <a:pt x="5030" y="12712"/>
                    </a:cubicBezTo>
                    <a:cubicBezTo>
                      <a:pt x="5353" y="12653"/>
                      <a:pt x="5666" y="12546"/>
                      <a:pt x="5956" y="12392"/>
                    </a:cubicBezTo>
                    <a:cubicBezTo>
                      <a:pt x="6551" y="12079"/>
                      <a:pt x="7086" y="11579"/>
                      <a:pt x="7504" y="10925"/>
                    </a:cubicBezTo>
                    <a:cubicBezTo>
                      <a:pt x="7551" y="10853"/>
                      <a:pt x="7479" y="10808"/>
                      <a:pt x="7434" y="10795"/>
                    </a:cubicBezTo>
                    <a:cubicBezTo>
                      <a:pt x="7235" y="10739"/>
                      <a:pt x="7032" y="10711"/>
                      <a:pt x="6829" y="10711"/>
                    </a:cubicBezTo>
                    <a:cubicBezTo>
                      <a:pt x="6437" y="10711"/>
                      <a:pt x="6044" y="10815"/>
                      <a:pt x="5679" y="11017"/>
                    </a:cubicBezTo>
                    <a:cubicBezTo>
                      <a:pt x="5398" y="11174"/>
                      <a:pt x="5143" y="11376"/>
                      <a:pt x="4926" y="11614"/>
                    </a:cubicBezTo>
                    <a:cubicBezTo>
                      <a:pt x="4833" y="11716"/>
                      <a:pt x="4747" y="11823"/>
                      <a:pt x="4669" y="11936"/>
                    </a:cubicBezTo>
                    <a:cubicBezTo>
                      <a:pt x="4930" y="10988"/>
                      <a:pt x="5183" y="10038"/>
                      <a:pt x="5436" y="9088"/>
                    </a:cubicBezTo>
                    <a:cubicBezTo>
                      <a:pt x="5735" y="8957"/>
                      <a:pt x="6054" y="8925"/>
                      <a:pt x="6365" y="8883"/>
                    </a:cubicBezTo>
                    <a:cubicBezTo>
                      <a:pt x="6781" y="8827"/>
                      <a:pt x="7194" y="8742"/>
                      <a:pt x="7566" y="8466"/>
                    </a:cubicBezTo>
                    <a:cubicBezTo>
                      <a:pt x="7953" y="8180"/>
                      <a:pt x="8270" y="7751"/>
                      <a:pt x="8570" y="7321"/>
                    </a:cubicBezTo>
                    <a:cubicBezTo>
                      <a:pt x="8696" y="7141"/>
                      <a:pt x="8882" y="6915"/>
                      <a:pt x="8862" y="6641"/>
                    </a:cubicBezTo>
                    <a:cubicBezTo>
                      <a:pt x="8848" y="6432"/>
                      <a:pt x="8712" y="6308"/>
                      <a:pt x="8575" y="6252"/>
                    </a:cubicBezTo>
                    <a:cubicBezTo>
                      <a:pt x="8458" y="6204"/>
                      <a:pt x="8331" y="6185"/>
                      <a:pt x="8201" y="6185"/>
                    </a:cubicBezTo>
                    <a:cubicBezTo>
                      <a:pt x="7948" y="6185"/>
                      <a:pt x="7683" y="6256"/>
                      <a:pt x="7457" y="6324"/>
                    </a:cubicBezTo>
                    <a:cubicBezTo>
                      <a:pt x="7058" y="6445"/>
                      <a:pt x="6684" y="6634"/>
                      <a:pt x="6350" y="6881"/>
                    </a:cubicBezTo>
                    <a:cubicBezTo>
                      <a:pt x="6207" y="6987"/>
                      <a:pt x="6072" y="7102"/>
                      <a:pt x="5944" y="7225"/>
                    </a:cubicBezTo>
                    <a:cubicBezTo>
                      <a:pt x="6009" y="6992"/>
                      <a:pt x="6072" y="6761"/>
                      <a:pt x="6139" y="6531"/>
                    </a:cubicBezTo>
                    <a:cubicBezTo>
                      <a:pt x="6217" y="6258"/>
                      <a:pt x="6297" y="5986"/>
                      <a:pt x="6377" y="5715"/>
                    </a:cubicBezTo>
                    <a:cubicBezTo>
                      <a:pt x="6817" y="5552"/>
                      <a:pt x="7257" y="5389"/>
                      <a:pt x="7692" y="5203"/>
                    </a:cubicBezTo>
                    <a:cubicBezTo>
                      <a:pt x="8146" y="5009"/>
                      <a:pt x="8610" y="4759"/>
                      <a:pt x="8965" y="4311"/>
                    </a:cubicBezTo>
                    <a:cubicBezTo>
                      <a:pt x="9079" y="4165"/>
                      <a:pt x="9356" y="3821"/>
                      <a:pt x="9288" y="3578"/>
                    </a:cubicBezTo>
                    <a:cubicBezTo>
                      <a:pt x="9236" y="3395"/>
                      <a:pt x="9068" y="3358"/>
                      <a:pt x="8925" y="3358"/>
                    </a:cubicBezTo>
                    <a:cubicBezTo>
                      <a:pt x="8883" y="3358"/>
                      <a:pt x="8843" y="3362"/>
                      <a:pt x="8809" y="3365"/>
                    </a:cubicBezTo>
                    <a:cubicBezTo>
                      <a:pt x="8273" y="3427"/>
                      <a:pt x="7757" y="3672"/>
                      <a:pt x="7280" y="4007"/>
                    </a:cubicBezTo>
                    <a:cubicBezTo>
                      <a:pt x="7110" y="4125"/>
                      <a:pt x="6945" y="4256"/>
                      <a:pt x="6784" y="4391"/>
                    </a:cubicBezTo>
                    <a:cubicBezTo>
                      <a:pt x="6820" y="4283"/>
                      <a:pt x="6854" y="4173"/>
                      <a:pt x="6890" y="4064"/>
                    </a:cubicBezTo>
                    <a:cubicBezTo>
                      <a:pt x="6928" y="4025"/>
                      <a:pt x="6961" y="3997"/>
                      <a:pt x="6973" y="3984"/>
                    </a:cubicBezTo>
                    <a:cubicBezTo>
                      <a:pt x="7107" y="3854"/>
                      <a:pt x="7246" y="3734"/>
                      <a:pt x="7384" y="3612"/>
                    </a:cubicBezTo>
                    <a:cubicBezTo>
                      <a:pt x="7630" y="3398"/>
                      <a:pt x="7876" y="3178"/>
                      <a:pt x="8090" y="2906"/>
                    </a:cubicBezTo>
                    <a:cubicBezTo>
                      <a:pt x="8495" y="2390"/>
                      <a:pt x="8778" y="1710"/>
                      <a:pt x="8901" y="977"/>
                    </a:cubicBezTo>
                    <a:cubicBezTo>
                      <a:pt x="8942" y="735"/>
                      <a:pt x="9049" y="254"/>
                      <a:pt x="8869" y="69"/>
                    </a:cubicBezTo>
                    <a:cubicBezTo>
                      <a:pt x="8821" y="20"/>
                      <a:pt x="8767" y="0"/>
                      <a:pt x="87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1" name="Google Shape;2801;p103"/>
              <p:cNvSpPr/>
              <p:nvPr/>
            </p:nvSpPr>
            <p:spPr>
              <a:xfrm>
                <a:off x="762200" y="3484375"/>
                <a:ext cx="234550" cy="312875"/>
              </a:xfrm>
              <a:custGeom>
                <a:avLst/>
                <a:gdLst/>
                <a:ahLst/>
                <a:cxnLst/>
                <a:rect l="l" t="t" r="r" b="b"/>
                <a:pathLst>
                  <a:path w="9382" h="12515" extrusionOk="0">
                    <a:moveTo>
                      <a:pt x="2816" y="1"/>
                    </a:moveTo>
                    <a:lnTo>
                      <a:pt x="602" y="8163"/>
                    </a:lnTo>
                    <a:cubicBezTo>
                      <a:pt x="0" y="10379"/>
                      <a:pt x="1884" y="12514"/>
                      <a:pt x="4443" y="12514"/>
                    </a:cubicBezTo>
                    <a:lnTo>
                      <a:pt x="4939" y="12514"/>
                    </a:lnTo>
                    <a:cubicBezTo>
                      <a:pt x="7498" y="12514"/>
                      <a:pt x="9381" y="10379"/>
                      <a:pt x="8779" y="8163"/>
                    </a:cubicBezTo>
                    <a:lnTo>
                      <a:pt x="65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2" name="Google Shape;2802;p103"/>
              <p:cNvSpPr/>
              <p:nvPr/>
            </p:nvSpPr>
            <p:spPr>
              <a:xfrm>
                <a:off x="966200" y="3722125"/>
                <a:ext cx="81000" cy="74125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2965" extrusionOk="0">
                    <a:moveTo>
                      <a:pt x="1" y="0"/>
                    </a:moveTo>
                    <a:lnTo>
                      <a:pt x="1" y="2303"/>
                    </a:lnTo>
                    <a:cubicBezTo>
                      <a:pt x="1" y="2667"/>
                      <a:pt x="254" y="2964"/>
                      <a:pt x="565" y="2964"/>
                    </a:cubicBezTo>
                    <a:lnTo>
                      <a:pt x="2676" y="2964"/>
                    </a:lnTo>
                    <a:cubicBezTo>
                      <a:pt x="2986" y="2964"/>
                      <a:pt x="3239" y="2667"/>
                      <a:pt x="3239" y="2303"/>
                    </a:cubicBezTo>
                    <a:lnTo>
                      <a:pt x="32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3" name="Google Shape;2803;p103"/>
              <p:cNvSpPr/>
              <p:nvPr/>
            </p:nvSpPr>
            <p:spPr>
              <a:xfrm>
                <a:off x="966200" y="3639225"/>
                <a:ext cx="81025" cy="157025"/>
              </a:xfrm>
              <a:custGeom>
                <a:avLst/>
                <a:gdLst/>
                <a:ahLst/>
                <a:cxnLst/>
                <a:rect l="l" t="t" r="r" b="b"/>
                <a:pathLst>
                  <a:path w="3241" h="6281" extrusionOk="0">
                    <a:moveTo>
                      <a:pt x="2054" y="145"/>
                    </a:moveTo>
                    <a:lnTo>
                      <a:pt x="2054" y="635"/>
                    </a:lnTo>
                    <a:lnTo>
                      <a:pt x="2726" y="1410"/>
                    </a:lnTo>
                    <a:cubicBezTo>
                      <a:pt x="2968" y="1690"/>
                      <a:pt x="3106" y="2080"/>
                      <a:pt x="3106" y="2482"/>
                    </a:cubicBezTo>
                    <a:lnTo>
                      <a:pt x="3106" y="5619"/>
                    </a:lnTo>
                    <a:cubicBezTo>
                      <a:pt x="3106" y="5904"/>
                      <a:pt x="2913" y="6135"/>
                      <a:pt x="2676" y="6135"/>
                    </a:cubicBezTo>
                    <a:lnTo>
                      <a:pt x="565" y="6135"/>
                    </a:lnTo>
                    <a:cubicBezTo>
                      <a:pt x="328" y="6135"/>
                      <a:pt x="134" y="5904"/>
                      <a:pt x="134" y="5619"/>
                    </a:cubicBezTo>
                    <a:lnTo>
                      <a:pt x="134" y="2482"/>
                    </a:lnTo>
                    <a:cubicBezTo>
                      <a:pt x="134" y="2081"/>
                      <a:pt x="272" y="1690"/>
                      <a:pt x="515" y="1410"/>
                    </a:cubicBezTo>
                    <a:lnTo>
                      <a:pt x="1185" y="635"/>
                    </a:lnTo>
                    <a:lnTo>
                      <a:pt x="1185" y="145"/>
                    </a:lnTo>
                    <a:close/>
                    <a:moveTo>
                      <a:pt x="1053" y="1"/>
                    </a:moveTo>
                    <a:lnTo>
                      <a:pt x="1053" y="578"/>
                    </a:lnTo>
                    <a:lnTo>
                      <a:pt x="418" y="1310"/>
                    </a:lnTo>
                    <a:cubicBezTo>
                      <a:pt x="154" y="1617"/>
                      <a:pt x="1" y="2043"/>
                      <a:pt x="1" y="2482"/>
                    </a:cubicBezTo>
                    <a:lnTo>
                      <a:pt x="1" y="5619"/>
                    </a:lnTo>
                    <a:cubicBezTo>
                      <a:pt x="1" y="5983"/>
                      <a:pt x="254" y="6280"/>
                      <a:pt x="565" y="6280"/>
                    </a:cubicBezTo>
                    <a:lnTo>
                      <a:pt x="2676" y="6280"/>
                    </a:lnTo>
                    <a:cubicBezTo>
                      <a:pt x="2988" y="6280"/>
                      <a:pt x="3241" y="5983"/>
                      <a:pt x="3241" y="5619"/>
                    </a:cubicBezTo>
                    <a:lnTo>
                      <a:pt x="3241" y="2482"/>
                    </a:lnTo>
                    <a:cubicBezTo>
                      <a:pt x="3239" y="2043"/>
                      <a:pt x="3088" y="1617"/>
                      <a:pt x="2822" y="1310"/>
                    </a:cubicBezTo>
                    <a:lnTo>
                      <a:pt x="2187" y="578"/>
                    </a:lnTo>
                    <a:lnTo>
                      <a:pt x="21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4" name="Google Shape;2804;p103"/>
              <p:cNvSpPr/>
              <p:nvPr/>
            </p:nvSpPr>
            <p:spPr>
              <a:xfrm>
                <a:off x="988925" y="3631975"/>
                <a:ext cx="36650" cy="1940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776" extrusionOk="0">
                    <a:moveTo>
                      <a:pt x="139" y="1"/>
                    </a:moveTo>
                    <a:cubicBezTo>
                      <a:pt x="63" y="1"/>
                      <a:pt x="1" y="71"/>
                      <a:pt x="1" y="156"/>
                    </a:cubicBezTo>
                    <a:lnTo>
                      <a:pt x="1" y="619"/>
                    </a:lnTo>
                    <a:cubicBezTo>
                      <a:pt x="1" y="705"/>
                      <a:pt x="63" y="775"/>
                      <a:pt x="139" y="775"/>
                    </a:cubicBezTo>
                    <a:lnTo>
                      <a:pt x="1327" y="775"/>
                    </a:lnTo>
                    <a:cubicBezTo>
                      <a:pt x="1404" y="775"/>
                      <a:pt x="1466" y="705"/>
                      <a:pt x="1466" y="619"/>
                    </a:cubicBezTo>
                    <a:lnTo>
                      <a:pt x="1466" y="156"/>
                    </a:lnTo>
                    <a:cubicBezTo>
                      <a:pt x="1466" y="71"/>
                      <a:pt x="1404" y="1"/>
                      <a:pt x="13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05" name="Google Shape;2805;p103"/>
          <p:cNvSpPr txBox="1"/>
          <p:nvPr/>
        </p:nvSpPr>
        <p:spPr>
          <a:xfrm>
            <a:off x="5483153" y="1554312"/>
            <a:ext cx="2076761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224E"/>
                </a:solidFill>
                <a:latin typeface="Poppins"/>
                <a:ea typeface="Poppins"/>
                <a:cs typeface="Poppins"/>
                <a:sym typeface="Poppins"/>
              </a:rPr>
              <a:t>Values distribution- imputed</a:t>
            </a:r>
            <a:endParaRPr sz="1400" b="0" i="0" u="none" strike="noStrike" cap="none">
              <a:solidFill>
                <a:srgbClr val="00224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06" name="Google Shape;2806;p103"/>
          <p:cNvSpPr txBox="1"/>
          <p:nvPr/>
        </p:nvSpPr>
        <p:spPr>
          <a:xfrm>
            <a:off x="1759036" y="1586781"/>
            <a:ext cx="2076761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224E"/>
                </a:solidFill>
                <a:latin typeface="Poppins"/>
                <a:ea typeface="Poppins"/>
                <a:cs typeface="Poppins"/>
                <a:sym typeface="Poppins"/>
              </a:rPr>
              <a:t>Values distribution- not imputed</a:t>
            </a:r>
            <a:endParaRPr sz="1400" b="0" i="0" u="none" strike="noStrike" cap="none">
              <a:solidFill>
                <a:srgbClr val="00224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807" name="Google Shape;2807;p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7810" y="2107028"/>
            <a:ext cx="3067849" cy="1965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8" name="Google Shape;2808;p1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9751" y="2121143"/>
            <a:ext cx="3068679" cy="1966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p10"/>
          <p:cNvSpPr txBox="1">
            <a:spLocks noGrp="1"/>
          </p:cNvSpPr>
          <p:nvPr>
            <p:ph type="title"/>
          </p:nvPr>
        </p:nvSpPr>
        <p:spPr>
          <a:xfrm>
            <a:off x="5080359" y="1818377"/>
            <a:ext cx="3476591" cy="10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Fifth meeting:</a:t>
            </a:r>
            <a:br>
              <a:rPr lang="en" sz="3000"/>
            </a:br>
            <a:r>
              <a:rPr lang="en" sz="3000"/>
              <a:t>Uncertainty</a:t>
            </a:r>
            <a:endParaRPr sz="3000"/>
          </a:p>
        </p:txBody>
      </p:sp>
      <p:sp>
        <p:nvSpPr>
          <p:cNvPr id="2814" name="Google Shape;2814;p10"/>
          <p:cNvSpPr txBox="1">
            <a:spLocks noGrp="1"/>
          </p:cNvSpPr>
          <p:nvPr>
            <p:ph type="subTitle" idx="1"/>
          </p:nvPr>
        </p:nvSpPr>
        <p:spPr>
          <a:xfrm>
            <a:off x="5123398" y="2815919"/>
            <a:ext cx="2723700" cy="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 description of the uncertainty in our results</a:t>
            </a:r>
            <a:endParaRPr/>
          </a:p>
        </p:txBody>
      </p:sp>
      <p:pic>
        <p:nvPicPr>
          <p:cNvPr id="2815" name="Google Shape;281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4876" y="756065"/>
            <a:ext cx="1238456" cy="102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6" name="Google Shape;2816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84828" y="756065"/>
            <a:ext cx="1018551" cy="9485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17" name="Google Shape;2817;p10"/>
          <p:cNvGrpSpPr/>
          <p:nvPr/>
        </p:nvGrpSpPr>
        <p:grpSpPr>
          <a:xfrm>
            <a:off x="1586462" y="2917534"/>
            <a:ext cx="2478192" cy="1705249"/>
            <a:chOff x="6110186" y="3089120"/>
            <a:chExt cx="2176143" cy="1497409"/>
          </a:xfrm>
        </p:grpSpPr>
        <p:sp>
          <p:nvSpPr>
            <p:cNvPr id="2818" name="Google Shape;2818;p10"/>
            <p:cNvSpPr/>
            <p:nvPr/>
          </p:nvSpPr>
          <p:spPr>
            <a:xfrm>
              <a:off x="7573266" y="3105806"/>
              <a:ext cx="59285" cy="93823"/>
            </a:xfrm>
            <a:custGeom>
              <a:avLst/>
              <a:gdLst/>
              <a:ahLst/>
              <a:cxnLst/>
              <a:rect l="l" t="t" r="r" b="b"/>
              <a:pathLst>
                <a:path w="970" h="1535" extrusionOk="0">
                  <a:moveTo>
                    <a:pt x="740" y="0"/>
                  </a:moveTo>
                  <a:lnTo>
                    <a:pt x="740" y="1036"/>
                  </a:lnTo>
                  <a:cubicBezTo>
                    <a:pt x="740" y="1221"/>
                    <a:pt x="612" y="1313"/>
                    <a:pt x="485" y="1313"/>
                  </a:cubicBezTo>
                  <a:cubicBezTo>
                    <a:pt x="358" y="1313"/>
                    <a:pt x="230" y="1221"/>
                    <a:pt x="230" y="1036"/>
                  </a:cubicBezTo>
                  <a:cubicBezTo>
                    <a:pt x="230" y="998"/>
                    <a:pt x="226" y="959"/>
                    <a:pt x="221" y="921"/>
                  </a:cubicBezTo>
                  <a:lnTo>
                    <a:pt x="115" y="921"/>
                  </a:lnTo>
                  <a:cubicBezTo>
                    <a:pt x="52" y="921"/>
                    <a:pt x="1" y="973"/>
                    <a:pt x="1" y="1036"/>
                  </a:cubicBezTo>
                  <a:cubicBezTo>
                    <a:pt x="1" y="1364"/>
                    <a:pt x="244" y="1534"/>
                    <a:pt x="484" y="1534"/>
                  </a:cubicBezTo>
                  <a:cubicBezTo>
                    <a:pt x="726" y="1534"/>
                    <a:pt x="969" y="1364"/>
                    <a:pt x="969" y="10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10"/>
            <p:cNvSpPr/>
            <p:nvPr/>
          </p:nvSpPr>
          <p:spPr>
            <a:xfrm>
              <a:off x="7579745" y="3105806"/>
              <a:ext cx="59224" cy="93823"/>
            </a:xfrm>
            <a:custGeom>
              <a:avLst/>
              <a:gdLst/>
              <a:ahLst/>
              <a:cxnLst/>
              <a:rect l="l" t="t" r="r" b="b"/>
              <a:pathLst>
                <a:path w="969" h="1535" extrusionOk="0">
                  <a:moveTo>
                    <a:pt x="739" y="0"/>
                  </a:moveTo>
                  <a:lnTo>
                    <a:pt x="739" y="1036"/>
                  </a:lnTo>
                  <a:cubicBezTo>
                    <a:pt x="739" y="1221"/>
                    <a:pt x="612" y="1313"/>
                    <a:pt x="484" y="1313"/>
                  </a:cubicBezTo>
                  <a:cubicBezTo>
                    <a:pt x="357" y="1313"/>
                    <a:pt x="230" y="1221"/>
                    <a:pt x="230" y="1036"/>
                  </a:cubicBezTo>
                  <a:cubicBezTo>
                    <a:pt x="230" y="973"/>
                    <a:pt x="178" y="921"/>
                    <a:pt x="115" y="921"/>
                  </a:cubicBezTo>
                  <a:cubicBezTo>
                    <a:pt x="51" y="921"/>
                    <a:pt x="1" y="973"/>
                    <a:pt x="1" y="1036"/>
                  </a:cubicBezTo>
                  <a:cubicBezTo>
                    <a:pt x="1" y="1364"/>
                    <a:pt x="244" y="1534"/>
                    <a:pt x="484" y="1534"/>
                  </a:cubicBezTo>
                  <a:cubicBezTo>
                    <a:pt x="725" y="1534"/>
                    <a:pt x="968" y="1364"/>
                    <a:pt x="968" y="1036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10"/>
            <p:cNvSpPr/>
            <p:nvPr/>
          </p:nvSpPr>
          <p:spPr>
            <a:xfrm>
              <a:off x="7289805" y="3105806"/>
              <a:ext cx="59347" cy="93823"/>
            </a:xfrm>
            <a:custGeom>
              <a:avLst/>
              <a:gdLst/>
              <a:ahLst/>
              <a:cxnLst/>
              <a:rect l="l" t="t" r="r" b="b"/>
              <a:pathLst>
                <a:path w="971" h="1535" extrusionOk="0">
                  <a:moveTo>
                    <a:pt x="740" y="0"/>
                  </a:moveTo>
                  <a:lnTo>
                    <a:pt x="740" y="1036"/>
                  </a:lnTo>
                  <a:cubicBezTo>
                    <a:pt x="740" y="1221"/>
                    <a:pt x="613" y="1313"/>
                    <a:pt x="486" y="1313"/>
                  </a:cubicBezTo>
                  <a:cubicBezTo>
                    <a:pt x="359" y="1313"/>
                    <a:pt x="231" y="1221"/>
                    <a:pt x="231" y="1036"/>
                  </a:cubicBezTo>
                  <a:cubicBezTo>
                    <a:pt x="230" y="998"/>
                    <a:pt x="228" y="959"/>
                    <a:pt x="222" y="921"/>
                  </a:cubicBezTo>
                  <a:lnTo>
                    <a:pt x="117" y="921"/>
                  </a:lnTo>
                  <a:cubicBezTo>
                    <a:pt x="52" y="921"/>
                    <a:pt x="1" y="973"/>
                    <a:pt x="1" y="1036"/>
                  </a:cubicBezTo>
                  <a:cubicBezTo>
                    <a:pt x="1" y="1364"/>
                    <a:pt x="245" y="1534"/>
                    <a:pt x="486" y="1534"/>
                  </a:cubicBezTo>
                  <a:cubicBezTo>
                    <a:pt x="726" y="1534"/>
                    <a:pt x="969" y="1364"/>
                    <a:pt x="971" y="1036"/>
                  </a:cubicBezTo>
                  <a:lnTo>
                    <a:pt x="9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10"/>
            <p:cNvSpPr/>
            <p:nvPr/>
          </p:nvSpPr>
          <p:spPr>
            <a:xfrm>
              <a:off x="7296284" y="3105806"/>
              <a:ext cx="59285" cy="93823"/>
            </a:xfrm>
            <a:custGeom>
              <a:avLst/>
              <a:gdLst/>
              <a:ahLst/>
              <a:cxnLst/>
              <a:rect l="l" t="t" r="r" b="b"/>
              <a:pathLst>
                <a:path w="970" h="1535" extrusionOk="0">
                  <a:moveTo>
                    <a:pt x="739" y="0"/>
                  </a:moveTo>
                  <a:lnTo>
                    <a:pt x="739" y="1036"/>
                  </a:lnTo>
                  <a:cubicBezTo>
                    <a:pt x="739" y="1221"/>
                    <a:pt x="612" y="1313"/>
                    <a:pt x="485" y="1313"/>
                  </a:cubicBezTo>
                  <a:cubicBezTo>
                    <a:pt x="358" y="1313"/>
                    <a:pt x="232" y="1221"/>
                    <a:pt x="232" y="1036"/>
                  </a:cubicBezTo>
                  <a:cubicBezTo>
                    <a:pt x="232" y="973"/>
                    <a:pt x="180" y="921"/>
                    <a:pt x="116" y="921"/>
                  </a:cubicBezTo>
                  <a:cubicBezTo>
                    <a:pt x="53" y="921"/>
                    <a:pt x="1" y="973"/>
                    <a:pt x="1" y="1036"/>
                  </a:cubicBezTo>
                  <a:cubicBezTo>
                    <a:pt x="1" y="1364"/>
                    <a:pt x="244" y="1534"/>
                    <a:pt x="485" y="1534"/>
                  </a:cubicBezTo>
                  <a:cubicBezTo>
                    <a:pt x="725" y="1534"/>
                    <a:pt x="970" y="1364"/>
                    <a:pt x="970" y="1036"/>
                  </a:cubicBezTo>
                  <a:lnTo>
                    <a:pt x="9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10"/>
            <p:cNvSpPr/>
            <p:nvPr/>
          </p:nvSpPr>
          <p:spPr>
            <a:xfrm>
              <a:off x="7006406" y="3105806"/>
              <a:ext cx="59285" cy="93823"/>
            </a:xfrm>
            <a:custGeom>
              <a:avLst/>
              <a:gdLst/>
              <a:ahLst/>
              <a:cxnLst/>
              <a:rect l="l" t="t" r="r" b="b"/>
              <a:pathLst>
                <a:path w="970" h="1535" extrusionOk="0">
                  <a:moveTo>
                    <a:pt x="740" y="0"/>
                  </a:moveTo>
                  <a:lnTo>
                    <a:pt x="740" y="1036"/>
                  </a:lnTo>
                  <a:cubicBezTo>
                    <a:pt x="740" y="1221"/>
                    <a:pt x="613" y="1313"/>
                    <a:pt x="485" y="1313"/>
                  </a:cubicBezTo>
                  <a:cubicBezTo>
                    <a:pt x="358" y="1313"/>
                    <a:pt x="230" y="1221"/>
                    <a:pt x="230" y="1036"/>
                  </a:cubicBezTo>
                  <a:cubicBezTo>
                    <a:pt x="230" y="998"/>
                    <a:pt x="227" y="959"/>
                    <a:pt x="222" y="921"/>
                  </a:cubicBezTo>
                  <a:lnTo>
                    <a:pt x="116" y="921"/>
                  </a:lnTo>
                  <a:cubicBezTo>
                    <a:pt x="53" y="921"/>
                    <a:pt x="1" y="972"/>
                    <a:pt x="1" y="1036"/>
                  </a:cubicBezTo>
                  <a:cubicBezTo>
                    <a:pt x="1" y="1364"/>
                    <a:pt x="244" y="1534"/>
                    <a:pt x="486" y="1534"/>
                  </a:cubicBezTo>
                  <a:cubicBezTo>
                    <a:pt x="725" y="1534"/>
                    <a:pt x="970" y="1364"/>
                    <a:pt x="970" y="1036"/>
                  </a:cubicBezTo>
                  <a:lnTo>
                    <a:pt x="9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10"/>
            <p:cNvSpPr/>
            <p:nvPr/>
          </p:nvSpPr>
          <p:spPr>
            <a:xfrm>
              <a:off x="7012762" y="3105806"/>
              <a:ext cx="59408" cy="93823"/>
            </a:xfrm>
            <a:custGeom>
              <a:avLst/>
              <a:gdLst/>
              <a:ahLst/>
              <a:cxnLst/>
              <a:rect l="l" t="t" r="r" b="b"/>
              <a:pathLst>
                <a:path w="972" h="1535" extrusionOk="0">
                  <a:moveTo>
                    <a:pt x="741" y="0"/>
                  </a:moveTo>
                  <a:lnTo>
                    <a:pt x="741" y="1036"/>
                  </a:lnTo>
                  <a:cubicBezTo>
                    <a:pt x="741" y="1221"/>
                    <a:pt x="614" y="1313"/>
                    <a:pt x="487" y="1313"/>
                  </a:cubicBezTo>
                  <a:cubicBezTo>
                    <a:pt x="360" y="1313"/>
                    <a:pt x="233" y="1221"/>
                    <a:pt x="233" y="1036"/>
                  </a:cubicBezTo>
                  <a:cubicBezTo>
                    <a:pt x="235" y="970"/>
                    <a:pt x="182" y="917"/>
                    <a:pt x="118" y="917"/>
                  </a:cubicBezTo>
                  <a:cubicBezTo>
                    <a:pt x="52" y="917"/>
                    <a:pt x="1" y="970"/>
                    <a:pt x="3" y="1036"/>
                  </a:cubicBezTo>
                  <a:cubicBezTo>
                    <a:pt x="3" y="1364"/>
                    <a:pt x="246" y="1534"/>
                    <a:pt x="487" y="1534"/>
                  </a:cubicBezTo>
                  <a:cubicBezTo>
                    <a:pt x="728" y="1534"/>
                    <a:pt x="971" y="1364"/>
                    <a:pt x="972" y="1036"/>
                  </a:cubicBezTo>
                  <a:lnTo>
                    <a:pt x="9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10"/>
            <p:cNvSpPr/>
            <p:nvPr/>
          </p:nvSpPr>
          <p:spPr>
            <a:xfrm>
              <a:off x="6723006" y="3105806"/>
              <a:ext cx="59347" cy="93823"/>
            </a:xfrm>
            <a:custGeom>
              <a:avLst/>
              <a:gdLst/>
              <a:ahLst/>
              <a:cxnLst/>
              <a:rect l="l" t="t" r="r" b="b"/>
              <a:pathLst>
                <a:path w="971" h="1535" extrusionOk="0">
                  <a:moveTo>
                    <a:pt x="739" y="0"/>
                  </a:moveTo>
                  <a:lnTo>
                    <a:pt x="739" y="1036"/>
                  </a:lnTo>
                  <a:cubicBezTo>
                    <a:pt x="739" y="1221"/>
                    <a:pt x="612" y="1313"/>
                    <a:pt x="485" y="1313"/>
                  </a:cubicBezTo>
                  <a:cubicBezTo>
                    <a:pt x="358" y="1313"/>
                    <a:pt x="231" y="1221"/>
                    <a:pt x="231" y="1036"/>
                  </a:cubicBezTo>
                  <a:cubicBezTo>
                    <a:pt x="230" y="998"/>
                    <a:pt x="226" y="959"/>
                    <a:pt x="221" y="921"/>
                  </a:cubicBezTo>
                  <a:lnTo>
                    <a:pt x="116" y="921"/>
                  </a:lnTo>
                  <a:cubicBezTo>
                    <a:pt x="52" y="921"/>
                    <a:pt x="0" y="973"/>
                    <a:pt x="0" y="1036"/>
                  </a:cubicBezTo>
                  <a:cubicBezTo>
                    <a:pt x="0" y="1364"/>
                    <a:pt x="244" y="1534"/>
                    <a:pt x="485" y="1534"/>
                  </a:cubicBezTo>
                  <a:cubicBezTo>
                    <a:pt x="726" y="1534"/>
                    <a:pt x="969" y="1364"/>
                    <a:pt x="970" y="1036"/>
                  </a:cubicBezTo>
                  <a:lnTo>
                    <a:pt x="9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10"/>
            <p:cNvSpPr/>
            <p:nvPr/>
          </p:nvSpPr>
          <p:spPr>
            <a:xfrm>
              <a:off x="6729485" y="3105806"/>
              <a:ext cx="59224" cy="93823"/>
            </a:xfrm>
            <a:custGeom>
              <a:avLst/>
              <a:gdLst/>
              <a:ahLst/>
              <a:cxnLst/>
              <a:rect l="l" t="t" r="r" b="b"/>
              <a:pathLst>
                <a:path w="969" h="1535" extrusionOk="0">
                  <a:moveTo>
                    <a:pt x="739" y="0"/>
                  </a:moveTo>
                  <a:lnTo>
                    <a:pt x="739" y="1036"/>
                  </a:lnTo>
                  <a:cubicBezTo>
                    <a:pt x="739" y="1221"/>
                    <a:pt x="612" y="1313"/>
                    <a:pt x="485" y="1313"/>
                  </a:cubicBezTo>
                  <a:cubicBezTo>
                    <a:pt x="357" y="1313"/>
                    <a:pt x="230" y="1221"/>
                    <a:pt x="230" y="1036"/>
                  </a:cubicBezTo>
                  <a:cubicBezTo>
                    <a:pt x="230" y="973"/>
                    <a:pt x="179" y="921"/>
                    <a:pt x="115" y="921"/>
                  </a:cubicBezTo>
                  <a:cubicBezTo>
                    <a:pt x="52" y="921"/>
                    <a:pt x="0" y="973"/>
                    <a:pt x="0" y="1036"/>
                  </a:cubicBezTo>
                  <a:cubicBezTo>
                    <a:pt x="0" y="1364"/>
                    <a:pt x="243" y="1534"/>
                    <a:pt x="484" y="1534"/>
                  </a:cubicBezTo>
                  <a:cubicBezTo>
                    <a:pt x="725" y="1534"/>
                    <a:pt x="969" y="1364"/>
                    <a:pt x="969" y="1036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10"/>
            <p:cNvSpPr/>
            <p:nvPr/>
          </p:nvSpPr>
          <p:spPr>
            <a:xfrm>
              <a:off x="7360273" y="3268631"/>
              <a:ext cx="182013" cy="157268"/>
            </a:xfrm>
            <a:custGeom>
              <a:avLst/>
              <a:gdLst/>
              <a:ahLst/>
              <a:cxnLst/>
              <a:rect l="l" t="t" r="r" b="b"/>
              <a:pathLst>
                <a:path w="2978" h="2573" extrusionOk="0">
                  <a:moveTo>
                    <a:pt x="1506" y="481"/>
                  </a:moveTo>
                  <a:lnTo>
                    <a:pt x="2527" y="2248"/>
                  </a:lnTo>
                  <a:lnTo>
                    <a:pt x="485" y="2248"/>
                  </a:lnTo>
                  <a:lnTo>
                    <a:pt x="1506" y="481"/>
                  </a:lnTo>
                  <a:close/>
                  <a:moveTo>
                    <a:pt x="1498" y="1"/>
                  </a:moveTo>
                  <a:cubicBezTo>
                    <a:pt x="1444" y="1"/>
                    <a:pt x="1394" y="29"/>
                    <a:pt x="1365" y="75"/>
                  </a:cubicBezTo>
                  <a:lnTo>
                    <a:pt x="63" y="2330"/>
                  </a:lnTo>
                  <a:cubicBezTo>
                    <a:pt x="0" y="2438"/>
                    <a:pt x="79" y="2573"/>
                    <a:pt x="204" y="2573"/>
                  </a:cubicBezTo>
                  <a:lnTo>
                    <a:pt x="2807" y="2573"/>
                  </a:lnTo>
                  <a:cubicBezTo>
                    <a:pt x="2865" y="2573"/>
                    <a:pt x="2918" y="2542"/>
                    <a:pt x="2947" y="2491"/>
                  </a:cubicBezTo>
                  <a:cubicBezTo>
                    <a:pt x="2977" y="2442"/>
                    <a:pt x="2977" y="2380"/>
                    <a:pt x="2947" y="2330"/>
                  </a:cubicBezTo>
                  <a:lnTo>
                    <a:pt x="1668" y="1"/>
                  </a:lnTo>
                  <a:lnTo>
                    <a:pt x="1505" y="1"/>
                  </a:lnTo>
                  <a:cubicBezTo>
                    <a:pt x="1502" y="1"/>
                    <a:pt x="1500" y="1"/>
                    <a:pt x="14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10"/>
            <p:cNvSpPr/>
            <p:nvPr/>
          </p:nvSpPr>
          <p:spPr>
            <a:xfrm>
              <a:off x="7370236" y="3268570"/>
              <a:ext cx="181951" cy="157330"/>
            </a:xfrm>
            <a:custGeom>
              <a:avLst/>
              <a:gdLst/>
              <a:ahLst/>
              <a:cxnLst/>
              <a:rect l="l" t="t" r="r" b="b"/>
              <a:pathLst>
                <a:path w="2977" h="2574" extrusionOk="0">
                  <a:moveTo>
                    <a:pt x="1505" y="482"/>
                  </a:moveTo>
                  <a:lnTo>
                    <a:pt x="2525" y="2249"/>
                  </a:lnTo>
                  <a:lnTo>
                    <a:pt x="485" y="2249"/>
                  </a:lnTo>
                  <a:lnTo>
                    <a:pt x="1505" y="482"/>
                  </a:lnTo>
                  <a:close/>
                  <a:moveTo>
                    <a:pt x="1505" y="1"/>
                  </a:moveTo>
                  <a:cubicBezTo>
                    <a:pt x="1449" y="1"/>
                    <a:pt x="1394" y="26"/>
                    <a:pt x="1365" y="76"/>
                  </a:cubicBezTo>
                  <a:lnTo>
                    <a:pt x="63" y="2331"/>
                  </a:lnTo>
                  <a:cubicBezTo>
                    <a:pt x="0" y="2439"/>
                    <a:pt x="79" y="2574"/>
                    <a:pt x="204" y="2574"/>
                  </a:cubicBezTo>
                  <a:lnTo>
                    <a:pt x="2807" y="2574"/>
                  </a:lnTo>
                  <a:cubicBezTo>
                    <a:pt x="2865" y="2574"/>
                    <a:pt x="2918" y="2543"/>
                    <a:pt x="2947" y="2492"/>
                  </a:cubicBezTo>
                  <a:cubicBezTo>
                    <a:pt x="2977" y="2443"/>
                    <a:pt x="2977" y="2381"/>
                    <a:pt x="2947" y="2331"/>
                  </a:cubicBezTo>
                  <a:lnTo>
                    <a:pt x="1645" y="76"/>
                  </a:lnTo>
                  <a:cubicBezTo>
                    <a:pt x="1617" y="26"/>
                    <a:pt x="1561" y="1"/>
                    <a:pt x="1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10"/>
            <p:cNvSpPr/>
            <p:nvPr/>
          </p:nvSpPr>
          <p:spPr>
            <a:xfrm>
              <a:off x="7443882" y="3110145"/>
              <a:ext cx="16808" cy="162892"/>
            </a:xfrm>
            <a:custGeom>
              <a:avLst/>
              <a:gdLst/>
              <a:ahLst/>
              <a:cxnLst/>
              <a:rect l="l" t="t" r="r" b="b"/>
              <a:pathLst>
                <a:path w="275" h="2665" extrusionOk="0">
                  <a:moveTo>
                    <a:pt x="1" y="1"/>
                  </a:moveTo>
                  <a:lnTo>
                    <a:pt x="1" y="2664"/>
                  </a:lnTo>
                  <a:lnTo>
                    <a:pt x="275" y="2664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10"/>
            <p:cNvSpPr/>
            <p:nvPr/>
          </p:nvSpPr>
          <p:spPr>
            <a:xfrm>
              <a:off x="7453844" y="3110145"/>
              <a:ext cx="16747" cy="162892"/>
            </a:xfrm>
            <a:custGeom>
              <a:avLst/>
              <a:gdLst/>
              <a:ahLst/>
              <a:cxnLst/>
              <a:rect l="l" t="t" r="r" b="b"/>
              <a:pathLst>
                <a:path w="274" h="2665" extrusionOk="0">
                  <a:moveTo>
                    <a:pt x="1" y="1"/>
                  </a:moveTo>
                  <a:lnTo>
                    <a:pt x="1" y="2664"/>
                  </a:lnTo>
                  <a:lnTo>
                    <a:pt x="274" y="2664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10"/>
            <p:cNvSpPr/>
            <p:nvPr/>
          </p:nvSpPr>
          <p:spPr>
            <a:xfrm>
              <a:off x="6548150" y="4026345"/>
              <a:ext cx="1738165" cy="160997"/>
            </a:xfrm>
            <a:custGeom>
              <a:avLst/>
              <a:gdLst/>
              <a:ahLst/>
              <a:cxnLst/>
              <a:rect l="l" t="t" r="r" b="b"/>
              <a:pathLst>
                <a:path w="28439" h="2634" extrusionOk="0">
                  <a:moveTo>
                    <a:pt x="0" y="1"/>
                  </a:moveTo>
                  <a:lnTo>
                    <a:pt x="0" y="2633"/>
                  </a:lnTo>
                  <a:lnTo>
                    <a:pt x="28439" y="2633"/>
                  </a:lnTo>
                  <a:lnTo>
                    <a:pt x="284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10"/>
            <p:cNvSpPr/>
            <p:nvPr/>
          </p:nvSpPr>
          <p:spPr>
            <a:xfrm>
              <a:off x="6643371" y="4187215"/>
              <a:ext cx="46023" cy="399314"/>
            </a:xfrm>
            <a:custGeom>
              <a:avLst/>
              <a:gdLst/>
              <a:ahLst/>
              <a:cxnLst/>
              <a:rect l="l" t="t" r="r" b="b"/>
              <a:pathLst>
                <a:path w="753" h="6533" extrusionOk="0">
                  <a:moveTo>
                    <a:pt x="1" y="0"/>
                  </a:moveTo>
                  <a:lnTo>
                    <a:pt x="1" y="6532"/>
                  </a:lnTo>
                  <a:lnTo>
                    <a:pt x="753" y="6532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10"/>
            <p:cNvSpPr/>
            <p:nvPr/>
          </p:nvSpPr>
          <p:spPr>
            <a:xfrm>
              <a:off x="6689331" y="4187215"/>
              <a:ext cx="53968" cy="399314"/>
            </a:xfrm>
            <a:custGeom>
              <a:avLst/>
              <a:gdLst/>
              <a:ahLst/>
              <a:cxnLst/>
              <a:rect l="l" t="t" r="r" b="b"/>
              <a:pathLst>
                <a:path w="883" h="6533" extrusionOk="0">
                  <a:moveTo>
                    <a:pt x="1" y="0"/>
                  </a:moveTo>
                  <a:lnTo>
                    <a:pt x="1" y="6532"/>
                  </a:lnTo>
                  <a:lnTo>
                    <a:pt x="883" y="653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10"/>
            <p:cNvSpPr/>
            <p:nvPr/>
          </p:nvSpPr>
          <p:spPr>
            <a:xfrm>
              <a:off x="6279235" y="4187215"/>
              <a:ext cx="46023" cy="399314"/>
            </a:xfrm>
            <a:custGeom>
              <a:avLst/>
              <a:gdLst/>
              <a:ahLst/>
              <a:cxnLst/>
              <a:rect l="l" t="t" r="r" b="b"/>
              <a:pathLst>
                <a:path w="753" h="6533" extrusionOk="0">
                  <a:moveTo>
                    <a:pt x="1" y="0"/>
                  </a:moveTo>
                  <a:lnTo>
                    <a:pt x="1" y="6532"/>
                  </a:lnTo>
                  <a:lnTo>
                    <a:pt x="752" y="653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10"/>
            <p:cNvSpPr/>
            <p:nvPr/>
          </p:nvSpPr>
          <p:spPr>
            <a:xfrm>
              <a:off x="6325195" y="4187215"/>
              <a:ext cx="53968" cy="399314"/>
            </a:xfrm>
            <a:custGeom>
              <a:avLst/>
              <a:gdLst/>
              <a:ahLst/>
              <a:cxnLst/>
              <a:rect l="l" t="t" r="r" b="b"/>
              <a:pathLst>
                <a:path w="883" h="6533" extrusionOk="0">
                  <a:moveTo>
                    <a:pt x="0" y="0"/>
                  </a:moveTo>
                  <a:lnTo>
                    <a:pt x="0" y="6532"/>
                  </a:lnTo>
                  <a:lnTo>
                    <a:pt x="883" y="653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10"/>
            <p:cNvSpPr/>
            <p:nvPr/>
          </p:nvSpPr>
          <p:spPr>
            <a:xfrm>
              <a:off x="8051079" y="4187215"/>
              <a:ext cx="46023" cy="399314"/>
            </a:xfrm>
            <a:custGeom>
              <a:avLst/>
              <a:gdLst/>
              <a:ahLst/>
              <a:cxnLst/>
              <a:rect l="l" t="t" r="r" b="b"/>
              <a:pathLst>
                <a:path w="753" h="6533" extrusionOk="0">
                  <a:moveTo>
                    <a:pt x="1" y="0"/>
                  </a:moveTo>
                  <a:lnTo>
                    <a:pt x="1" y="6532"/>
                  </a:lnTo>
                  <a:lnTo>
                    <a:pt x="752" y="653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10"/>
            <p:cNvSpPr/>
            <p:nvPr/>
          </p:nvSpPr>
          <p:spPr>
            <a:xfrm>
              <a:off x="8097039" y="4187215"/>
              <a:ext cx="53968" cy="399314"/>
            </a:xfrm>
            <a:custGeom>
              <a:avLst/>
              <a:gdLst/>
              <a:ahLst/>
              <a:cxnLst/>
              <a:rect l="l" t="t" r="r" b="b"/>
              <a:pathLst>
                <a:path w="883" h="6533" extrusionOk="0">
                  <a:moveTo>
                    <a:pt x="0" y="0"/>
                  </a:moveTo>
                  <a:lnTo>
                    <a:pt x="0" y="6532"/>
                  </a:lnTo>
                  <a:lnTo>
                    <a:pt x="883" y="653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10"/>
            <p:cNvSpPr/>
            <p:nvPr/>
          </p:nvSpPr>
          <p:spPr>
            <a:xfrm>
              <a:off x="7686944" y="4187215"/>
              <a:ext cx="46084" cy="399314"/>
            </a:xfrm>
            <a:custGeom>
              <a:avLst/>
              <a:gdLst/>
              <a:ahLst/>
              <a:cxnLst/>
              <a:rect l="l" t="t" r="r" b="b"/>
              <a:pathLst>
                <a:path w="754" h="6533" extrusionOk="0">
                  <a:moveTo>
                    <a:pt x="0" y="0"/>
                  </a:moveTo>
                  <a:lnTo>
                    <a:pt x="0" y="6532"/>
                  </a:lnTo>
                  <a:lnTo>
                    <a:pt x="753" y="6532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10"/>
            <p:cNvSpPr/>
            <p:nvPr/>
          </p:nvSpPr>
          <p:spPr>
            <a:xfrm>
              <a:off x="7732843" y="4187215"/>
              <a:ext cx="54090" cy="399314"/>
            </a:xfrm>
            <a:custGeom>
              <a:avLst/>
              <a:gdLst/>
              <a:ahLst/>
              <a:cxnLst/>
              <a:rect l="l" t="t" r="r" b="b"/>
              <a:pathLst>
                <a:path w="885" h="6533" extrusionOk="0">
                  <a:moveTo>
                    <a:pt x="1" y="0"/>
                  </a:moveTo>
                  <a:lnTo>
                    <a:pt x="1" y="6532"/>
                  </a:lnTo>
                  <a:lnTo>
                    <a:pt x="885" y="6532"/>
                  </a:lnTo>
                  <a:lnTo>
                    <a:pt x="8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10"/>
            <p:cNvSpPr/>
            <p:nvPr/>
          </p:nvSpPr>
          <p:spPr>
            <a:xfrm>
              <a:off x="6329168" y="3613597"/>
              <a:ext cx="305534" cy="412822"/>
            </a:xfrm>
            <a:custGeom>
              <a:avLst/>
              <a:gdLst/>
              <a:ahLst/>
              <a:cxnLst/>
              <a:rect l="l" t="t" r="r" b="b"/>
              <a:pathLst>
                <a:path w="4999" h="6754" extrusionOk="0">
                  <a:moveTo>
                    <a:pt x="1" y="1"/>
                  </a:moveTo>
                  <a:lnTo>
                    <a:pt x="1" y="6754"/>
                  </a:lnTo>
                  <a:lnTo>
                    <a:pt x="4999" y="6754"/>
                  </a:lnTo>
                  <a:lnTo>
                    <a:pt x="4999" y="1194"/>
                  </a:lnTo>
                  <a:cubicBezTo>
                    <a:pt x="4999" y="535"/>
                    <a:pt x="4463" y="1"/>
                    <a:pt x="38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10"/>
            <p:cNvSpPr/>
            <p:nvPr/>
          </p:nvSpPr>
          <p:spPr>
            <a:xfrm>
              <a:off x="6110186" y="3613597"/>
              <a:ext cx="438040" cy="573758"/>
            </a:xfrm>
            <a:custGeom>
              <a:avLst/>
              <a:gdLst/>
              <a:ahLst/>
              <a:cxnLst/>
              <a:rect l="l" t="t" r="r" b="b"/>
              <a:pathLst>
                <a:path w="7167" h="9387" extrusionOk="0">
                  <a:moveTo>
                    <a:pt x="1195" y="1"/>
                  </a:moveTo>
                  <a:cubicBezTo>
                    <a:pt x="535" y="1"/>
                    <a:pt x="1" y="535"/>
                    <a:pt x="1" y="1194"/>
                  </a:cubicBezTo>
                  <a:lnTo>
                    <a:pt x="1" y="9386"/>
                  </a:lnTo>
                  <a:lnTo>
                    <a:pt x="7166" y="9386"/>
                  </a:lnTo>
                  <a:lnTo>
                    <a:pt x="7166" y="1194"/>
                  </a:lnTo>
                  <a:cubicBezTo>
                    <a:pt x="7166" y="535"/>
                    <a:pt x="6632" y="1"/>
                    <a:pt x="5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10"/>
            <p:cNvSpPr/>
            <p:nvPr/>
          </p:nvSpPr>
          <p:spPr>
            <a:xfrm>
              <a:off x="7980795" y="3467640"/>
              <a:ext cx="305534" cy="558783"/>
            </a:xfrm>
            <a:custGeom>
              <a:avLst/>
              <a:gdLst/>
              <a:ahLst/>
              <a:cxnLst/>
              <a:rect l="l" t="t" r="r" b="b"/>
              <a:pathLst>
                <a:path w="4999" h="9142" extrusionOk="0">
                  <a:moveTo>
                    <a:pt x="1" y="1"/>
                  </a:moveTo>
                  <a:lnTo>
                    <a:pt x="1" y="9142"/>
                  </a:lnTo>
                  <a:lnTo>
                    <a:pt x="4998" y="9142"/>
                  </a:lnTo>
                  <a:lnTo>
                    <a:pt x="4998" y="1194"/>
                  </a:lnTo>
                  <a:cubicBezTo>
                    <a:pt x="4999" y="535"/>
                    <a:pt x="4463" y="1"/>
                    <a:pt x="38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10"/>
            <p:cNvSpPr/>
            <p:nvPr/>
          </p:nvSpPr>
          <p:spPr>
            <a:xfrm>
              <a:off x="7761812" y="3467579"/>
              <a:ext cx="437979" cy="558844"/>
            </a:xfrm>
            <a:custGeom>
              <a:avLst/>
              <a:gdLst/>
              <a:ahLst/>
              <a:cxnLst/>
              <a:rect l="l" t="t" r="r" b="b"/>
              <a:pathLst>
                <a:path w="7166" h="9143" extrusionOk="0">
                  <a:moveTo>
                    <a:pt x="43" y="0"/>
                  </a:moveTo>
                  <a:cubicBezTo>
                    <a:pt x="19" y="0"/>
                    <a:pt x="1" y="20"/>
                    <a:pt x="1" y="44"/>
                  </a:cubicBezTo>
                  <a:lnTo>
                    <a:pt x="1" y="9143"/>
                  </a:lnTo>
                  <a:lnTo>
                    <a:pt x="7165" y="9143"/>
                  </a:lnTo>
                  <a:lnTo>
                    <a:pt x="7165" y="44"/>
                  </a:lnTo>
                  <a:cubicBezTo>
                    <a:pt x="7165" y="20"/>
                    <a:pt x="7147" y="0"/>
                    <a:pt x="7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10"/>
            <p:cNvSpPr/>
            <p:nvPr/>
          </p:nvSpPr>
          <p:spPr>
            <a:xfrm>
              <a:off x="6634631" y="3945910"/>
              <a:ext cx="1565198" cy="80498"/>
            </a:xfrm>
            <a:custGeom>
              <a:avLst/>
              <a:gdLst/>
              <a:ahLst/>
              <a:cxnLst/>
              <a:rect l="l" t="t" r="r" b="b"/>
              <a:pathLst>
                <a:path w="25609" h="1317" extrusionOk="0">
                  <a:moveTo>
                    <a:pt x="1" y="0"/>
                  </a:moveTo>
                  <a:lnTo>
                    <a:pt x="1" y="1317"/>
                  </a:lnTo>
                  <a:lnTo>
                    <a:pt x="25596" y="1317"/>
                  </a:lnTo>
                  <a:cubicBezTo>
                    <a:pt x="25603" y="1317"/>
                    <a:pt x="25608" y="1311"/>
                    <a:pt x="25608" y="1303"/>
                  </a:cubicBezTo>
                  <a:lnTo>
                    <a:pt x="25608" y="14"/>
                  </a:lnTo>
                  <a:cubicBezTo>
                    <a:pt x="25608" y="6"/>
                    <a:pt x="25603" y="0"/>
                    <a:pt x="25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10"/>
            <p:cNvSpPr/>
            <p:nvPr/>
          </p:nvSpPr>
          <p:spPr>
            <a:xfrm>
              <a:off x="7250385" y="3831003"/>
              <a:ext cx="735568" cy="114972"/>
            </a:xfrm>
            <a:custGeom>
              <a:avLst/>
              <a:gdLst/>
              <a:ahLst/>
              <a:cxnLst/>
              <a:rect l="l" t="t" r="r" b="b"/>
              <a:pathLst>
                <a:path w="12035" h="1881" extrusionOk="0">
                  <a:moveTo>
                    <a:pt x="3314" y="0"/>
                  </a:moveTo>
                  <a:cubicBezTo>
                    <a:pt x="1658" y="0"/>
                    <a:pt x="0" y="524"/>
                    <a:pt x="0" y="1572"/>
                  </a:cubicBezTo>
                  <a:lnTo>
                    <a:pt x="3310" y="1880"/>
                  </a:lnTo>
                  <a:lnTo>
                    <a:pt x="12034" y="1880"/>
                  </a:lnTo>
                  <a:lnTo>
                    <a:pt x="12034" y="0"/>
                  </a:lnTo>
                  <a:lnTo>
                    <a:pt x="3355" y="0"/>
                  </a:lnTo>
                  <a:cubicBezTo>
                    <a:pt x="3341" y="0"/>
                    <a:pt x="3327" y="0"/>
                    <a:pt x="3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10"/>
            <p:cNvSpPr/>
            <p:nvPr/>
          </p:nvSpPr>
          <p:spPr>
            <a:xfrm>
              <a:off x="7250446" y="3927024"/>
              <a:ext cx="739052" cy="18948"/>
            </a:xfrm>
            <a:custGeom>
              <a:avLst/>
              <a:gdLst/>
              <a:ahLst/>
              <a:cxnLst/>
              <a:rect l="l" t="t" r="r" b="b"/>
              <a:pathLst>
                <a:path w="12092" h="310" extrusionOk="0">
                  <a:moveTo>
                    <a:pt x="0" y="1"/>
                  </a:moveTo>
                  <a:cubicBezTo>
                    <a:pt x="0" y="205"/>
                    <a:pt x="1653" y="309"/>
                    <a:pt x="3310" y="309"/>
                  </a:cubicBezTo>
                  <a:lnTo>
                    <a:pt x="12091" y="309"/>
                  </a:lnTo>
                  <a:lnTo>
                    <a:pt x="87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10"/>
            <p:cNvSpPr/>
            <p:nvPr/>
          </p:nvSpPr>
          <p:spPr>
            <a:xfrm>
              <a:off x="7783387" y="3831003"/>
              <a:ext cx="404914" cy="114972"/>
            </a:xfrm>
            <a:custGeom>
              <a:avLst/>
              <a:gdLst/>
              <a:ahLst/>
              <a:cxnLst/>
              <a:rect l="l" t="t" r="r" b="b"/>
              <a:pathLst>
                <a:path w="6625" h="1881" extrusionOk="0">
                  <a:moveTo>
                    <a:pt x="3313" y="1"/>
                  </a:moveTo>
                  <a:cubicBezTo>
                    <a:pt x="1657" y="1"/>
                    <a:pt x="1" y="524"/>
                    <a:pt x="1" y="1572"/>
                  </a:cubicBezTo>
                  <a:cubicBezTo>
                    <a:pt x="1" y="1778"/>
                    <a:pt x="1657" y="1881"/>
                    <a:pt x="3313" y="1881"/>
                  </a:cubicBezTo>
                  <a:cubicBezTo>
                    <a:pt x="4969" y="1881"/>
                    <a:pt x="6625" y="1778"/>
                    <a:pt x="6625" y="1572"/>
                  </a:cubicBezTo>
                  <a:cubicBezTo>
                    <a:pt x="6625" y="524"/>
                    <a:pt x="4969" y="1"/>
                    <a:pt x="3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10"/>
            <p:cNvSpPr/>
            <p:nvPr/>
          </p:nvSpPr>
          <p:spPr>
            <a:xfrm>
              <a:off x="6329168" y="3089120"/>
              <a:ext cx="1705222" cy="524554"/>
            </a:xfrm>
            <a:custGeom>
              <a:avLst/>
              <a:gdLst/>
              <a:ahLst/>
              <a:cxnLst/>
              <a:rect l="l" t="t" r="r" b="b"/>
              <a:pathLst>
                <a:path w="27900" h="8582" extrusionOk="0">
                  <a:moveTo>
                    <a:pt x="2997" y="1"/>
                  </a:moveTo>
                  <a:cubicBezTo>
                    <a:pt x="1345" y="1"/>
                    <a:pt x="1" y="1345"/>
                    <a:pt x="1" y="2997"/>
                  </a:cubicBezTo>
                  <a:lnTo>
                    <a:pt x="1" y="8582"/>
                  </a:lnTo>
                  <a:lnTo>
                    <a:pt x="368" y="8582"/>
                  </a:lnTo>
                  <a:lnTo>
                    <a:pt x="368" y="2997"/>
                  </a:lnTo>
                  <a:cubicBezTo>
                    <a:pt x="368" y="1548"/>
                    <a:pt x="1547" y="368"/>
                    <a:pt x="2997" y="368"/>
                  </a:cubicBezTo>
                  <a:lnTo>
                    <a:pt x="24903" y="368"/>
                  </a:lnTo>
                  <a:cubicBezTo>
                    <a:pt x="26353" y="368"/>
                    <a:pt x="27532" y="1547"/>
                    <a:pt x="27532" y="2997"/>
                  </a:cubicBezTo>
                  <a:lnTo>
                    <a:pt x="27532" y="6194"/>
                  </a:lnTo>
                  <a:lnTo>
                    <a:pt x="27900" y="6194"/>
                  </a:lnTo>
                  <a:lnTo>
                    <a:pt x="27900" y="2997"/>
                  </a:lnTo>
                  <a:cubicBezTo>
                    <a:pt x="27900" y="1345"/>
                    <a:pt x="26556" y="1"/>
                    <a:pt x="249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10"/>
            <p:cNvSpPr/>
            <p:nvPr/>
          </p:nvSpPr>
          <p:spPr>
            <a:xfrm>
              <a:off x="6340414" y="3089120"/>
              <a:ext cx="1705283" cy="524554"/>
            </a:xfrm>
            <a:custGeom>
              <a:avLst/>
              <a:gdLst/>
              <a:ahLst/>
              <a:cxnLst/>
              <a:rect l="l" t="t" r="r" b="b"/>
              <a:pathLst>
                <a:path w="27901" h="8582" extrusionOk="0">
                  <a:moveTo>
                    <a:pt x="2998" y="1"/>
                  </a:moveTo>
                  <a:cubicBezTo>
                    <a:pt x="1346" y="1"/>
                    <a:pt x="0" y="1345"/>
                    <a:pt x="0" y="2997"/>
                  </a:cubicBezTo>
                  <a:lnTo>
                    <a:pt x="0" y="8582"/>
                  </a:lnTo>
                  <a:lnTo>
                    <a:pt x="369" y="8582"/>
                  </a:lnTo>
                  <a:lnTo>
                    <a:pt x="369" y="2997"/>
                  </a:lnTo>
                  <a:cubicBezTo>
                    <a:pt x="369" y="1548"/>
                    <a:pt x="1548" y="368"/>
                    <a:pt x="2998" y="368"/>
                  </a:cubicBezTo>
                  <a:lnTo>
                    <a:pt x="24904" y="368"/>
                  </a:lnTo>
                  <a:cubicBezTo>
                    <a:pt x="26353" y="368"/>
                    <a:pt x="27532" y="1547"/>
                    <a:pt x="27532" y="2997"/>
                  </a:cubicBezTo>
                  <a:lnTo>
                    <a:pt x="27532" y="6194"/>
                  </a:lnTo>
                  <a:lnTo>
                    <a:pt x="27901" y="6194"/>
                  </a:lnTo>
                  <a:lnTo>
                    <a:pt x="27901" y="2997"/>
                  </a:lnTo>
                  <a:cubicBezTo>
                    <a:pt x="27901" y="1345"/>
                    <a:pt x="26557" y="1"/>
                    <a:pt x="249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49" name="Google Shape;2849;p10"/>
          <p:cNvGrpSpPr/>
          <p:nvPr/>
        </p:nvGrpSpPr>
        <p:grpSpPr>
          <a:xfrm>
            <a:off x="356544" y="3447376"/>
            <a:ext cx="816929" cy="848726"/>
            <a:chOff x="-3736136" y="2447045"/>
            <a:chExt cx="816929" cy="848726"/>
          </a:xfrm>
        </p:grpSpPr>
        <p:sp>
          <p:nvSpPr>
            <p:cNvPr id="2850" name="Google Shape;2850;p10"/>
            <p:cNvSpPr/>
            <p:nvPr/>
          </p:nvSpPr>
          <p:spPr>
            <a:xfrm>
              <a:off x="-3312261" y="2601637"/>
              <a:ext cx="393054" cy="694134"/>
            </a:xfrm>
            <a:custGeom>
              <a:avLst/>
              <a:gdLst/>
              <a:ahLst/>
              <a:cxnLst/>
              <a:rect l="l" t="t" r="r" b="b"/>
              <a:pathLst>
                <a:path w="11141" h="19675" extrusionOk="0">
                  <a:moveTo>
                    <a:pt x="0" y="1"/>
                  </a:moveTo>
                  <a:lnTo>
                    <a:pt x="0" y="19674"/>
                  </a:lnTo>
                  <a:lnTo>
                    <a:pt x="11141" y="19674"/>
                  </a:lnTo>
                  <a:lnTo>
                    <a:pt x="11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10"/>
            <p:cNvSpPr/>
            <p:nvPr/>
          </p:nvSpPr>
          <p:spPr>
            <a:xfrm>
              <a:off x="-3278958" y="2874378"/>
              <a:ext cx="326411" cy="378166"/>
            </a:xfrm>
            <a:custGeom>
              <a:avLst/>
              <a:gdLst/>
              <a:ahLst/>
              <a:cxnLst/>
              <a:rect l="l" t="t" r="r" b="b"/>
              <a:pathLst>
                <a:path w="9252" h="10719" extrusionOk="0">
                  <a:moveTo>
                    <a:pt x="8747" y="505"/>
                  </a:moveTo>
                  <a:lnTo>
                    <a:pt x="8747" y="10214"/>
                  </a:lnTo>
                  <a:lnTo>
                    <a:pt x="505" y="10214"/>
                  </a:lnTo>
                  <a:lnTo>
                    <a:pt x="505" y="505"/>
                  </a:lnTo>
                  <a:close/>
                  <a:moveTo>
                    <a:pt x="0" y="0"/>
                  </a:moveTo>
                  <a:lnTo>
                    <a:pt x="0" y="10719"/>
                  </a:lnTo>
                  <a:lnTo>
                    <a:pt x="9252" y="10719"/>
                  </a:lnTo>
                  <a:lnTo>
                    <a:pt x="92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10"/>
            <p:cNvSpPr/>
            <p:nvPr/>
          </p:nvSpPr>
          <p:spPr>
            <a:xfrm>
              <a:off x="-3278958" y="2636704"/>
              <a:ext cx="326411" cy="205047"/>
            </a:xfrm>
            <a:custGeom>
              <a:avLst/>
              <a:gdLst/>
              <a:ahLst/>
              <a:cxnLst/>
              <a:rect l="l" t="t" r="r" b="b"/>
              <a:pathLst>
                <a:path w="9252" h="5812" extrusionOk="0">
                  <a:moveTo>
                    <a:pt x="8747" y="505"/>
                  </a:moveTo>
                  <a:lnTo>
                    <a:pt x="8747" y="5306"/>
                  </a:lnTo>
                  <a:lnTo>
                    <a:pt x="505" y="5306"/>
                  </a:lnTo>
                  <a:lnTo>
                    <a:pt x="505" y="505"/>
                  </a:lnTo>
                  <a:close/>
                  <a:moveTo>
                    <a:pt x="0" y="0"/>
                  </a:moveTo>
                  <a:lnTo>
                    <a:pt x="0" y="5812"/>
                  </a:lnTo>
                  <a:lnTo>
                    <a:pt x="9252" y="5812"/>
                  </a:lnTo>
                  <a:lnTo>
                    <a:pt x="92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10"/>
            <p:cNvSpPr/>
            <p:nvPr/>
          </p:nvSpPr>
          <p:spPr>
            <a:xfrm>
              <a:off x="-3736136" y="2601637"/>
              <a:ext cx="423889" cy="694134"/>
            </a:xfrm>
            <a:custGeom>
              <a:avLst/>
              <a:gdLst/>
              <a:ahLst/>
              <a:cxnLst/>
              <a:rect l="l" t="t" r="r" b="b"/>
              <a:pathLst>
                <a:path w="12015" h="19675" extrusionOk="0">
                  <a:moveTo>
                    <a:pt x="1" y="1"/>
                  </a:moveTo>
                  <a:lnTo>
                    <a:pt x="1" y="19674"/>
                  </a:lnTo>
                  <a:lnTo>
                    <a:pt x="12014" y="19674"/>
                  </a:lnTo>
                  <a:lnTo>
                    <a:pt x="120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10"/>
            <p:cNvSpPr/>
            <p:nvPr/>
          </p:nvSpPr>
          <p:spPr>
            <a:xfrm>
              <a:off x="-3118051" y="2725290"/>
              <a:ext cx="32211" cy="27624"/>
            </a:xfrm>
            <a:custGeom>
              <a:avLst/>
              <a:gdLst/>
              <a:ahLst/>
              <a:cxnLst/>
              <a:rect l="l" t="t" r="r" b="b"/>
              <a:pathLst>
                <a:path w="913" h="783" extrusionOk="0">
                  <a:moveTo>
                    <a:pt x="523" y="1"/>
                  </a:moveTo>
                  <a:cubicBezTo>
                    <a:pt x="175" y="1"/>
                    <a:pt x="1" y="420"/>
                    <a:pt x="246" y="667"/>
                  </a:cubicBezTo>
                  <a:cubicBezTo>
                    <a:pt x="326" y="747"/>
                    <a:pt x="424" y="782"/>
                    <a:pt x="520" y="782"/>
                  </a:cubicBezTo>
                  <a:cubicBezTo>
                    <a:pt x="721" y="782"/>
                    <a:pt x="913" y="626"/>
                    <a:pt x="913" y="391"/>
                  </a:cubicBezTo>
                  <a:cubicBezTo>
                    <a:pt x="913" y="175"/>
                    <a:pt x="739" y="1"/>
                    <a:pt x="5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10"/>
            <p:cNvSpPr/>
            <p:nvPr/>
          </p:nvSpPr>
          <p:spPr>
            <a:xfrm>
              <a:off x="-3112830" y="2725572"/>
              <a:ext cx="32281" cy="27589"/>
            </a:xfrm>
            <a:custGeom>
              <a:avLst/>
              <a:gdLst/>
              <a:ahLst/>
              <a:cxnLst/>
              <a:rect l="l" t="t" r="r" b="b"/>
              <a:pathLst>
                <a:path w="915" h="782" extrusionOk="0">
                  <a:moveTo>
                    <a:pt x="524" y="0"/>
                  </a:moveTo>
                  <a:cubicBezTo>
                    <a:pt x="176" y="0"/>
                    <a:pt x="1" y="421"/>
                    <a:pt x="248" y="667"/>
                  </a:cubicBezTo>
                  <a:cubicBezTo>
                    <a:pt x="327" y="746"/>
                    <a:pt x="425" y="781"/>
                    <a:pt x="521" y="781"/>
                  </a:cubicBezTo>
                  <a:cubicBezTo>
                    <a:pt x="721" y="781"/>
                    <a:pt x="914" y="626"/>
                    <a:pt x="914" y="390"/>
                  </a:cubicBezTo>
                  <a:cubicBezTo>
                    <a:pt x="914" y="174"/>
                    <a:pt x="739" y="0"/>
                    <a:pt x="5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10"/>
            <p:cNvSpPr/>
            <p:nvPr/>
          </p:nvSpPr>
          <p:spPr>
            <a:xfrm>
              <a:off x="-3021669" y="3049538"/>
              <a:ext cx="32246" cy="27624"/>
            </a:xfrm>
            <a:custGeom>
              <a:avLst/>
              <a:gdLst/>
              <a:ahLst/>
              <a:cxnLst/>
              <a:rect l="l" t="t" r="r" b="b"/>
              <a:pathLst>
                <a:path w="914" h="783" extrusionOk="0">
                  <a:moveTo>
                    <a:pt x="522" y="0"/>
                  </a:moveTo>
                  <a:cubicBezTo>
                    <a:pt x="174" y="0"/>
                    <a:pt x="0" y="421"/>
                    <a:pt x="247" y="667"/>
                  </a:cubicBezTo>
                  <a:cubicBezTo>
                    <a:pt x="326" y="747"/>
                    <a:pt x="424" y="782"/>
                    <a:pt x="520" y="782"/>
                  </a:cubicBezTo>
                  <a:cubicBezTo>
                    <a:pt x="721" y="782"/>
                    <a:pt x="913" y="626"/>
                    <a:pt x="913" y="390"/>
                  </a:cubicBezTo>
                  <a:cubicBezTo>
                    <a:pt x="913" y="174"/>
                    <a:pt x="738" y="0"/>
                    <a:pt x="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10"/>
            <p:cNvSpPr/>
            <p:nvPr/>
          </p:nvSpPr>
          <p:spPr>
            <a:xfrm>
              <a:off x="-3016413" y="3049785"/>
              <a:ext cx="32211" cy="27624"/>
            </a:xfrm>
            <a:custGeom>
              <a:avLst/>
              <a:gdLst/>
              <a:ahLst/>
              <a:cxnLst/>
              <a:rect l="l" t="t" r="r" b="b"/>
              <a:pathLst>
                <a:path w="913" h="783" extrusionOk="0">
                  <a:moveTo>
                    <a:pt x="522" y="1"/>
                  </a:moveTo>
                  <a:cubicBezTo>
                    <a:pt x="174" y="1"/>
                    <a:pt x="0" y="422"/>
                    <a:pt x="246" y="667"/>
                  </a:cubicBezTo>
                  <a:cubicBezTo>
                    <a:pt x="325" y="747"/>
                    <a:pt x="423" y="783"/>
                    <a:pt x="519" y="783"/>
                  </a:cubicBezTo>
                  <a:cubicBezTo>
                    <a:pt x="720" y="783"/>
                    <a:pt x="912" y="626"/>
                    <a:pt x="912" y="391"/>
                  </a:cubicBezTo>
                  <a:cubicBezTo>
                    <a:pt x="912" y="176"/>
                    <a:pt x="738" y="1"/>
                    <a:pt x="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10"/>
            <p:cNvSpPr/>
            <p:nvPr/>
          </p:nvSpPr>
          <p:spPr>
            <a:xfrm>
              <a:off x="-3611037" y="2447045"/>
              <a:ext cx="431016" cy="154491"/>
            </a:xfrm>
            <a:custGeom>
              <a:avLst/>
              <a:gdLst/>
              <a:ahLst/>
              <a:cxnLst/>
              <a:rect l="l" t="t" r="r" b="b"/>
              <a:pathLst>
                <a:path w="12217" h="4379" extrusionOk="0">
                  <a:moveTo>
                    <a:pt x="20" y="0"/>
                  </a:moveTo>
                  <a:cubicBezTo>
                    <a:pt x="9" y="0"/>
                    <a:pt x="1" y="9"/>
                    <a:pt x="1" y="20"/>
                  </a:cubicBezTo>
                  <a:lnTo>
                    <a:pt x="1" y="4358"/>
                  </a:lnTo>
                  <a:cubicBezTo>
                    <a:pt x="1" y="4369"/>
                    <a:pt x="9" y="4379"/>
                    <a:pt x="20" y="4379"/>
                  </a:cubicBezTo>
                  <a:lnTo>
                    <a:pt x="12216" y="4379"/>
                  </a:lnTo>
                  <a:lnTo>
                    <a:pt x="12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10"/>
            <p:cNvSpPr/>
            <p:nvPr/>
          </p:nvSpPr>
          <p:spPr>
            <a:xfrm>
              <a:off x="-3298714" y="2447045"/>
              <a:ext cx="328351" cy="154491"/>
            </a:xfrm>
            <a:custGeom>
              <a:avLst/>
              <a:gdLst/>
              <a:ahLst/>
              <a:cxnLst/>
              <a:rect l="l" t="t" r="r" b="b"/>
              <a:pathLst>
                <a:path w="9307" h="4379" extrusionOk="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lnTo>
                    <a:pt x="0" y="4358"/>
                  </a:lnTo>
                  <a:cubicBezTo>
                    <a:pt x="0" y="4369"/>
                    <a:pt x="9" y="4379"/>
                    <a:pt x="20" y="4379"/>
                  </a:cubicBezTo>
                  <a:lnTo>
                    <a:pt x="9287" y="4379"/>
                  </a:lnTo>
                  <a:cubicBezTo>
                    <a:pt x="9298" y="4379"/>
                    <a:pt x="9307" y="4369"/>
                    <a:pt x="9307" y="4358"/>
                  </a:cubicBezTo>
                  <a:lnTo>
                    <a:pt x="9307" y="20"/>
                  </a:lnTo>
                  <a:cubicBezTo>
                    <a:pt x="9307" y="9"/>
                    <a:pt x="9298" y="0"/>
                    <a:pt x="9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10"/>
            <p:cNvSpPr/>
            <p:nvPr/>
          </p:nvSpPr>
          <p:spPr>
            <a:xfrm>
              <a:off x="-3274830" y="2499116"/>
              <a:ext cx="60646" cy="58318"/>
            </a:xfrm>
            <a:custGeom>
              <a:avLst/>
              <a:gdLst/>
              <a:ahLst/>
              <a:cxnLst/>
              <a:rect l="l" t="t" r="r" b="b"/>
              <a:pathLst>
                <a:path w="1719" h="1653" extrusionOk="0">
                  <a:moveTo>
                    <a:pt x="892" y="0"/>
                  </a:moveTo>
                  <a:cubicBezTo>
                    <a:pt x="559" y="0"/>
                    <a:pt x="256" y="201"/>
                    <a:pt x="129" y="510"/>
                  </a:cubicBezTo>
                  <a:cubicBezTo>
                    <a:pt x="1" y="819"/>
                    <a:pt x="71" y="1174"/>
                    <a:pt x="308" y="1411"/>
                  </a:cubicBezTo>
                  <a:cubicBezTo>
                    <a:pt x="466" y="1569"/>
                    <a:pt x="678" y="1653"/>
                    <a:pt x="893" y="1653"/>
                  </a:cubicBezTo>
                  <a:cubicBezTo>
                    <a:pt x="1000" y="1653"/>
                    <a:pt x="1107" y="1632"/>
                    <a:pt x="1209" y="1590"/>
                  </a:cubicBezTo>
                  <a:cubicBezTo>
                    <a:pt x="1517" y="1462"/>
                    <a:pt x="1719" y="1160"/>
                    <a:pt x="1719" y="826"/>
                  </a:cubicBezTo>
                  <a:cubicBezTo>
                    <a:pt x="1719" y="369"/>
                    <a:pt x="1348" y="0"/>
                    <a:pt x="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10"/>
            <p:cNvSpPr/>
            <p:nvPr/>
          </p:nvSpPr>
          <p:spPr>
            <a:xfrm>
              <a:off x="-3265904" y="2508642"/>
              <a:ext cx="40854" cy="39302"/>
            </a:xfrm>
            <a:custGeom>
              <a:avLst/>
              <a:gdLst/>
              <a:ahLst/>
              <a:cxnLst/>
              <a:rect l="l" t="t" r="r" b="b"/>
              <a:pathLst>
                <a:path w="1158" h="1114" extrusionOk="0">
                  <a:moveTo>
                    <a:pt x="600" y="1"/>
                  </a:moveTo>
                  <a:cubicBezTo>
                    <a:pt x="376" y="1"/>
                    <a:pt x="173" y="136"/>
                    <a:pt x="87" y="344"/>
                  </a:cubicBezTo>
                  <a:cubicBezTo>
                    <a:pt x="1" y="552"/>
                    <a:pt x="49" y="792"/>
                    <a:pt x="208" y="951"/>
                  </a:cubicBezTo>
                  <a:cubicBezTo>
                    <a:pt x="314" y="1057"/>
                    <a:pt x="457" y="1113"/>
                    <a:pt x="602" y="1113"/>
                  </a:cubicBezTo>
                  <a:cubicBezTo>
                    <a:pt x="673" y="1113"/>
                    <a:pt x="745" y="1099"/>
                    <a:pt x="814" y="1071"/>
                  </a:cubicBezTo>
                  <a:cubicBezTo>
                    <a:pt x="1023" y="984"/>
                    <a:pt x="1157" y="781"/>
                    <a:pt x="1157" y="556"/>
                  </a:cubicBezTo>
                  <a:cubicBezTo>
                    <a:pt x="1157" y="249"/>
                    <a:pt x="908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10"/>
            <p:cNvSpPr/>
            <p:nvPr/>
          </p:nvSpPr>
          <p:spPr>
            <a:xfrm>
              <a:off x="-3259272" y="2510476"/>
              <a:ext cx="36938" cy="35562"/>
            </a:xfrm>
            <a:custGeom>
              <a:avLst/>
              <a:gdLst/>
              <a:ahLst/>
              <a:cxnLst/>
              <a:rect l="l" t="t" r="r" b="b"/>
              <a:pathLst>
                <a:path w="1047" h="1008" extrusionOk="0">
                  <a:moveTo>
                    <a:pt x="543" y="0"/>
                  </a:moveTo>
                  <a:cubicBezTo>
                    <a:pt x="340" y="0"/>
                    <a:pt x="156" y="124"/>
                    <a:pt x="78" y="311"/>
                  </a:cubicBezTo>
                  <a:cubicBezTo>
                    <a:pt x="0" y="499"/>
                    <a:pt x="43" y="716"/>
                    <a:pt x="187" y="859"/>
                  </a:cubicBezTo>
                  <a:cubicBezTo>
                    <a:pt x="283" y="956"/>
                    <a:pt x="412" y="1007"/>
                    <a:pt x="543" y="1007"/>
                  </a:cubicBezTo>
                  <a:cubicBezTo>
                    <a:pt x="608" y="1007"/>
                    <a:pt x="673" y="995"/>
                    <a:pt x="736" y="969"/>
                  </a:cubicBezTo>
                  <a:cubicBezTo>
                    <a:pt x="923" y="891"/>
                    <a:pt x="1047" y="708"/>
                    <a:pt x="1047" y="504"/>
                  </a:cubicBezTo>
                  <a:cubicBezTo>
                    <a:pt x="1046" y="226"/>
                    <a:pt x="821" y="0"/>
                    <a:pt x="5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10"/>
            <p:cNvSpPr/>
            <p:nvPr/>
          </p:nvSpPr>
          <p:spPr>
            <a:xfrm>
              <a:off x="-3109549" y="2480983"/>
              <a:ext cx="112367" cy="86648"/>
            </a:xfrm>
            <a:custGeom>
              <a:avLst/>
              <a:gdLst/>
              <a:ahLst/>
              <a:cxnLst/>
              <a:rect l="l" t="t" r="r" b="b"/>
              <a:pathLst>
                <a:path w="3185" h="2456" extrusionOk="0">
                  <a:moveTo>
                    <a:pt x="0" y="1"/>
                  </a:moveTo>
                  <a:lnTo>
                    <a:pt x="0" y="2456"/>
                  </a:lnTo>
                  <a:lnTo>
                    <a:pt x="3185" y="2456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10"/>
            <p:cNvSpPr/>
            <p:nvPr/>
          </p:nvSpPr>
          <p:spPr>
            <a:xfrm>
              <a:off x="-3109549" y="2487474"/>
              <a:ext cx="85977" cy="77475"/>
            </a:xfrm>
            <a:custGeom>
              <a:avLst/>
              <a:gdLst/>
              <a:ahLst/>
              <a:cxnLst/>
              <a:rect l="l" t="t" r="r" b="b"/>
              <a:pathLst>
                <a:path w="2437" h="2196" extrusionOk="0">
                  <a:moveTo>
                    <a:pt x="235" y="1"/>
                  </a:moveTo>
                  <a:cubicBezTo>
                    <a:pt x="219" y="1"/>
                    <a:pt x="202" y="13"/>
                    <a:pt x="202" y="25"/>
                  </a:cubicBezTo>
                  <a:lnTo>
                    <a:pt x="162" y="1394"/>
                  </a:lnTo>
                  <a:lnTo>
                    <a:pt x="105" y="524"/>
                  </a:lnTo>
                  <a:cubicBezTo>
                    <a:pt x="105" y="513"/>
                    <a:pt x="93" y="501"/>
                    <a:pt x="73" y="501"/>
                  </a:cubicBezTo>
                  <a:cubicBezTo>
                    <a:pt x="72" y="501"/>
                    <a:pt x="72" y="500"/>
                    <a:pt x="71" y="500"/>
                  </a:cubicBezTo>
                  <a:cubicBezTo>
                    <a:pt x="57" y="500"/>
                    <a:pt x="45" y="510"/>
                    <a:pt x="41" y="524"/>
                  </a:cubicBezTo>
                  <a:lnTo>
                    <a:pt x="0" y="709"/>
                  </a:lnTo>
                  <a:lnTo>
                    <a:pt x="0" y="1016"/>
                  </a:lnTo>
                  <a:lnTo>
                    <a:pt x="52" y="767"/>
                  </a:lnTo>
                  <a:lnTo>
                    <a:pt x="137" y="2095"/>
                  </a:lnTo>
                  <a:cubicBezTo>
                    <a:pt x="139" y="2110"/>
                    <a:pt x="152" y="2122"/>
                    <a:pt x="167" y="2122"/>
                  </a:cubicBezTo>
                  <a:cubicBezTo>
                    <a:pt x="168" y="2122"/>
                    <a:pt x="169" y="2122"/>
                    <a:pt x="170" y="2122"/>
                  </a:cubicBezTo>
                  <a:cubicBezTo>
                    <a:pt x="171" y="2122"/>
                    <a:pt x="172" y="2123"/>
                    <a:pt x="174" y="2123"/>
                  </a:cubicBezTo>
                  <a:cubicBezTo>
                    <a:pt x="189" y="2123"/>
                    <a:pt x="202" y="2110"/>
                    <a:pt x="202" y="2095"/>
                  </a:cubicBezTo>
                  <a:lnTo>
                    <a:pt x="242" y="867"/>
                  </a:lnTo>
                  <a:lnTo>
                    <a:pt x="274" y="1524"/>
                  </a:lnTo>
                  <a:cubicBezTo>
                    <a:pt x="274" y="1538"/>
                    <a:pt x="287" y="1551"/>
                    <a:pt x="302" y="1551"/>
                  </a:cubicBezTo>
                  <a:cubicBezTo>
                    <a:pt x="304" y="1551"/>
                    <a:pt x="305" y="1551"/>
                    <a:pt x="307" y="1551"/>
                  </a:cubicBezTo>
                  <a:cubicBezTo>
                    <a:pt x="323" y="1551"/>
                    <a:pt x="339" y="1540"/>
                    <a:pt x="339" y="1527"/>
                  </a:cubicBezTo>
                  <a:lnTo>
                    <a:pt x="395" y="879"/>
                  </a:lnTo>
                  <a:lnTo>
                    <a:pt x="439" y="1362"/>
                  </a:lnTo>
                  <a:cubicBezTo>
                    <a:pt x="444" y="1377"/>
                    <a:pt x="457" y="1385"/>
                    <a:pt x="472" y="1387"/>
                  </a:cubicBezTo>
                  <a:cubicBezTo>
                    <a:pt x="492" y="1387"/>
                    <a:pt x="504" y="1374"/>
                    <a:pt x="504" y="1362"/>
                  </a:cubicBezTo>
                  <a:lnTo>
                    <a:pt x="532" y="1145"/>
                  </a:lnTo>
                  <a:lnTo>
                    <a:pt x="584" y="1600"/>
                  </a:lnTo>
                  <a:cubicBezTo>
                    <a:pt x="589" y="1614"/>
                    <a:pt x="602" y="1624"/>
                    <a:pt x="616" y="1624"/>
                  </a:cubicBezTo>
                  <a:cubicBezTo>
                    <a:pt x="636" y="1624"/>
                    <a:pt x="648" y="1611"/>
                    <a:pt x="648" y="1600"/>
                  </a:cubicBezTo>
                  <a:lnTo>
                    <a:pt x="713" y="815"/>
                  </a:lnTo>
                  <a:lnTo>
                    <a:pt x="773" y="2058"/>
                  </a:lnTo>
                  <a:cubicBezTo>
                    <a:pt x="773" y="2074"/>
                    <a:pt x="786" y="2087"/>
                    <a:pt x="801" y="2087"/>
                  </a:cubicBezTo>
                  <a:cubicBezTo>
                    <a:pt x="802" y="2087"/>
                    <a:pt x="804" y="2087"/>
                    <a:pt x="805" y="2086"/>
                  </a:cubicBezTo>
                  <a:cubicBezTo>
                    <a:pt x="806" y="2087"/>
                    <a:pt x="807" y="2087"/>
                    <a:pt x="808" y="2087"/>
                  </a:cubicBezTo>
                  <a:cubicBezTo>
                    <a:pt x="824" y="2087"/>
                    <a:pt x="836" y="2075"/>
                    <a:pt x="837" y="2058"/>
                  </a:cubicBezTo>
                  <a:lnTo>
                    <a:pt x="898" y="1149"/>
                  </a:lnTo>
                  <a:lnTo>
                    <a:pt x="1204" y="1149"/>
                  </a:lnTo>
                  <a:cubicBezTo>
                    <a:pt x="1205" y="1149"/>
                    <a:pt x="1205" y="1149"/>
                    <a:pt x="1206" y="1149"/>
                  </a:cubicBezTo>
                  <a:cubicBezTo>
                    <a:pt x="1223" y="1149"/>
                    <a:pt x="1237" y="1137"/>
                    <a:pt x="1241" y="1120"/>
                  </a:cubicBezTo>
                  <a:lnTo>
                    <a:pt x="1261" y="894"/>
                  </a:lnTo>
                  <a:lnTo>
                    <a:pt x="1317" y="1998"/>
                  </a:lnTo>
                  <a:cubicBezTo>
                    <a:pt x="1319" y="2014"/>
                    <a:pt x="1332" y="2026"/>
                    <a:pt x="1349" y="2026"/>
                  </a:cubicBezTo>
                  <a:cubicBezTo>
                    <a:pt x="1350" y="2026"/>
                    <a:pt x="1351" y="2026"/>
                    <a:pt x="1352" y="2026"/>
                  </a:cubicBezTo>
                  <a:cubicBezTo>
                    <a:pt x="1368" y="2026"/>
                    <a:pt x="1382" y="2014"/>
                    <a:pt x="1385" y="1998"/>
                  </a:cubicBezTo>
                  <a:lnTo>
                    <a:pt x="1465" y="915"/>
                  </a:lnTo>
                  <a:lnTo>
                    <a:pt x="1526" y="1659"/>
                  </a:lnTo>
                  <a:cubicBezTo>
                    <a:pt x="1529" y="1674"/>
                    <a:pt x="1543" y="1684"/>
                    <a:pt x="1558" y="1684"/>
                  </a:cubicBezTo>
                  <a:cubicBezTo>
                    <a:pt x="1560" y="1684"/>
                    <a:pt x="1561" y="1684"/>
                    <a:pt x="1563" y="1684"/>
                  </a:cubicBezTo>
                  <a:cubicBezTo>
                    <a:pt x="1578" y="1684"/>
                    <a:pt x="1591" y="1674"/>
                    <a:pt x="1595" y="1659"/>
                  </a:cubicBezTo>
                  <a:lnTo>
                    <a:pt x="1683" y="557"/>
                  </a:lnTo>
                  <a:lnTo>
                    <a:pt x="1796" y="2167"/>
                  </a:lnTo>
                  <a:cubicBezTo>
                    <a:pt x="1799" y="2183"/>
                    <a:pt x="1812" y="2194"/>
                    <a:pt x="1828" y="2195"/>
                  </a:cubicBezTo>
                  <a:cubicBezTo>
                    <a:pt x="1829" y="2195"/>
                    <a:pt x="1830" y="2195"/>
                    <a:pt x="1831" y="2195"/>
                  </a:cubicBezTo>
                  <a:cubicBezTo>
                    <a:pt x="1847" y="2195"/>
                    <a:pt x="1861" y="2183"/>
                    <a:pt x="1864" y="2167"/>
                  </a:cubicBezTo>
                  <a:lnTo>
                    <a:pt x="1944" y="1225"/>
                  </a:lnTo>
                  <a:lnTo>
                    <a:pt x="1957" y="1378"/>
                  </a:lnTo>
                  <a:cubicBezTo>
                    <a:pt x="1960" y="1392"/>
                    <a:pt x="1972" y="1402"/>
                    <a:pt x="1986" y="1402"/>
                  </a:cubicBezTo>
                  <a:cubicBezTo>
                    <a:pt x="1987" y="1402"/>
                    <a:pt x="1988" y="1402"/>
                    <a:pt x="1989" y="1402"/>
                  </a:cubicBezTo>
                  <a:cubicBezTo>
                    <a:pt x="1992" y="1402"/>
                    <a:pt x="1994" y="1403"/>
                    <a:pt x="1997" y="1403"/>
                  </a:cubicBezTo>
                  <a:cubicBezTo>
                    <a:pt x="2011" y="1403"/>
                    <a:pt x="2023" y="1393"/>
                    <a:pt x="2026" y="1378"/>
                  </a:cubicBezTo>
                  <a:lnTo>
                    <a:pt x="2094" y="810"/>
                  </a:lnTo>
                  <a:lnTo>
                    <a:pt x="2179" y="1643"/>
                  </a:lnTo>
                  <a:cubicBezTo>
                    <a:pt x="2179" y="1656"/>
                    <a:pt x="2194" y="1667"/>
                    <a:pt x="2211" y="1667"/>
                  </a:cubicBezTo>
                  <a:cubicBezTo>
                    <a:pt x="2227" y="1667"/>
                    <a:pt x="2243" y="1656"/>
                    <a:pt x="2243" y="1643"/>
                  </a:cubicBezTo>
                  <a:lnTo>
                    <a:pt x="2319" y="1149"/>
                  </a:lnTo>
                  <a:lnTo>
                    <a:pt x="2400" y="1149"/>
                  </a:lnTo>
                  <a:cubicBezTo>
                    <a:pt x="2408" y="1149"/>
                    <a:pt x="2417" y="1146"/>
                    <a:pt x="2424" y="1140"/>
                  </a:cubicBezTo>
                  <a:cubicBezTo>
                    <a:pt x="2432" y="1136"/>
                    <a:pt x="2437" y="1129"/>
                    <a:pt x="2435" y="1120"/>
                  </a:cubicBezTo>
                  <a:cubicBezTo>
                    <a:pt x="2435" y="1118"/>
                    <a:pt x="2434" y="1114"/>
                    <a:pt x="2432" y="1111"/>
                  </a:cubicBezTo>
                  <a:cubicBezTo>
                    <a:pt x="2432" y="1100"/>
                    <a:pt x="2421" y="1092"/>
                    <a:pt x="2403" y="1092"/>
                  </a:cubicBezTo>
                  <a:lnTo>
                    <a:pt x="2291" y="1092"/>
                  </a:lnTo>
                  <a:cubicBezTo>
                    <a:pt x="2275" y="1092"/>
                    <a:pt x="2260" y="1100"/>
                    <a:pt x="2255" y="1116"/>
                  </a:cubicBezTo>
                  <a:lnTo>
                    <a:pt x="2218" y="1378"/>
                  </a:lnTo>
                  <a:lnTo>
                    <a:pt x="2131" y="517"/>
                  </a:lnTo>
                  <a:cubicBezTo>
                    <a:pt x="2129" y="500"/>
                    <a:pt x="2116" y="488"/>
                    <a:pt x="2101" y="488"/>
                  </a:cubicBezTo>
                  <a:cubicBezTo>
                    <a:pt x="2100" y="488"/>
                    <a:pt x="2099" y="488"/>
                    <a:pt x="2099" y="488"/>
                  </a:cubicBezTo>
                  <a:cubicBezTo>
                    <a:pt x="2082" y="488"/>
                    <a:pt x="2066" y="501"/>
                    <a:pt x="2066" y="513"/>
                  </a:cubicBezTo>
                  <a:lnTo>
                    <a:pt x="1997" y="1051"/>
                  </a:lnTo>
                  <a:lnTo>
                    <a:pt x="1983" y="834"/>
                  </a:lnTo>
                  <a:cubicBezTo>
                    <a:pt x="1980" y="819"/>
                    <a:pt x="1968" y="807"/>
                    <a:pt x="1952" y="807"/>
                  </a:cubicBezTo>
                  <a:cubicBezTo>
                    <a:pt x="1951" y="807"/>
                    <a:pt x="1950" y="807"/>
                    <a:pt x="1949" y="807"/>
                  </a:cubicBezTo>
                  <a:cubicBezTo>
                    <a:pt x="1934" y="807"/>
                    <a:pt x="1917" y="819"/>
                    <a:pt x="1917" y="830"/>
                  </a:cubicBezTo>
                  <a:lnTo>
                    <a:pt x="1833" y="1756"/>
                  </a:lnTo>
                  <a:lnTo>
                    <a:pt x="1716" y="122"/>
                  </a:lnTo>
                  <a:cubicBezTo>
                    <a:pt x="1713" y="103"/>
                    <a:pt x="1699" y="94"/>
                    <a:pt x="1684" y="94"/>
                  </a:cubicBezTo>
                  <a:cubicBezTo>
                    <a:pt x="1669" y="94"/>
                    <a:pt x="1654" y="103"/>
                    <a:pt x="1652" y="122"/>
                  </a:cubicBezTo>
                  <a:lnTo>
                    <a:pt x="1559" y="1252"/>
                  </a:lnTo>
                  <a:lnTo>
                    <a:pt x="1499" y="501"/>
                  </a:lnTo>
                  <a:cubicBezTo>
                    <a:pt x="1496" y="481"/>
                    <a:pt x="1481" y="472"/>
                    <a:pt x="1467" y="472"/>
                  </a:cubicBezTo>
                  <a:cubicBezTo>
                    <a:pt x="1452" y="472"/>
                    <a:pt x="1437" y="481"/>
                    <a:pt x="1435" y="501"/>
                  </a:cubicBezTo>
                  <a:lnTo>
                    <a:pt x="1358" y="1490"/>
                  </a:lnTo>
                  <a:lnTo>
                    <a:pt x="1301" y="431"/>
                  </a:lnTo>
                  <a:cubicBezTo>
                    <a:pt x="1300" y="415"/>
                    <a:pt x="1286" y="403"/>
                    <a:pt x="1269" y="403"/>
                  </a:cubicBezTo>
                  <a:cubicBezTo>
                    <a:pt x="1249" y="408"/>
                    <a:pt x="1237" y="415"/>
                    <a:pt x="1233" y="431"/>
                  </a:cubicBezTo>
                  <a:lnTo>
                    <a:pt x="1177" y="1092"/>
                  </a:lnTo>
                  <a:lnTo>
                    <a:pt x="867" y="1092"/>
                  </a:lnTo>
                  <a:cubicBezTo>
                    <a:pt x="851" y="1092"/>
                    <a:pt x="836" y="1104"/>
                    <a:pt x="835" y="1120"/>
                  </a:cubicBezTo>
                  <a:lnTo>
                    <a:pt x="810" y="1478"/>
                  </a:lnTo>
                  <a:lnTo>
                    <a:pt x="758" y="294"/>
                  </a:lnTo>
                  <a:cubicBezTo>
                    <a:pt x="758" y="280"/>
                    <a:pt x="742" y="271"/>
                    <a:pt x="726" y="267"/>
                  </a:cubicBezTo>
                  <a:cubicBezTo>
                    <a:pt x="725" y="267"/>
                    <a:pt x="725" y="267"/>
                    <a:pt x="724" y="267"/>
                  </a:cubicBezTo>
                  <a:cubicBezTo>
                    <a:pt x="707" y="267"/>
                    <a:pt x="693" y="279"/>
                    <a:pt x="690" y="294"/>
                  </a:cubicBezTo>
                  <a:lnTo>
                    <a:pt x="613" y="1257"/>
                  </a:lnTo>
                  <a:lnTo>
                    <a:pt x="568" y="866"/>
                  </a:lnTo>
                  <a:cubicBezTo>
                    <a:pt x="568" y="855"/>
                    <a:pt x="552" y="842"/>
                    <a:pt x="536" y="842"/>
                  </a:cubicBezTo>
                  <a:cubicBezTo>
                    <a:pt x="520" y="842"/>
                    <a:pt x="504" y="850"/>
                    <a:pt x="504" y="866"/>
                  </a:cubicBezTo>
                  <a:lnTo>
                    <a:pt x="481" y="1063"/>
                  </a:lnTo>
                  <a:lnTo>
                    <a:pt x="428" y="513"/>
                  </a:lnTo>
                  <a:cubicBezTo>
                    <a:pt x="424" y="497"/>
                    <a:pt x="411" y="488"/>
                    <a:pt x="397" y="488"/>
                  </a:cubicBezTo>
                  <a:cubicBezTo>
                    <a:pt x="395" y="488"/>
                    <a:pt x="393" y="488"/>
                    <a:pt x="392" y="488"/>
                  </a:cubicBezTo>
                  <a:cubicBezTo>
                    <a:pt x="391" y="488"/>
                    <a:pt x="390" y="488"/>
                    <a:pt x="389" y="488"/>
                  </a:cubicBezTo>
                  <a:cubicBezTo>
                    <a:pt x="374" y="488"/>
                    <a:pt x="362" y="499"/>
                    <a:pt x="360" y="513"/>
                  </a:cubicBezTo>
                  <a:lnTo>
                    <a:pt x="315" y="1031"/>
                  </a:lnTo>
                  <a:lnTo>
                    <a:pt x="267" y="25"/>
                  </a:lnTo>
                  <a:cubicBezTo>
                    <a:pt x="267" y="13"/>
                    <a:pt x="255" y="1"/>
                    <a:pt x="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10"/>
            <p:cNvSpPr/>
            <p:nvPr/>
          </p:nvSpPr>
          <p:spPr>
            <a:xfrm>
              <a:off x="-3028831" y="2487510"/>
              <a:ext cx="31646" cy="74864"/>
            </a:xfrm>
            <a:custGeom>
              <a:avLst/>
              <a:gdLst/>
              <a:ahLst/>
              <a:cxnLst/>
              <a:rect l="l" t="t" r="r" b="b"/>
              <a:pathLst>
                <a:path w="897" h="2122" extrusionOk="0">
                  <a:moveTo>
                    <a:pt x="317" y="1"/>
                  </a:moveTo>
                  <a:cubicBezTo>
                    <a:pt x="300" y="1"/>
                    <a:pt x="284" y="13"/>
                    <a:pt x="284" y="26"/>
                  </a:cubicBezTo>
                  <a:lnTo>
                    <a:pt x="244" y="1393"/>
                  </a:lnTo>
                  <a:lnTo>
                    <a:pt x="188" y="524"/>
                  </a:lnTo>
                  <a:cubicBezTo>
                    <a:pt x="188" y="512"/>
                    <a:pt x="172" y="500"/>
                    <a:pt x="156" y="500"/>
                  </a:cubicBezTo>
                  <a:cubicBezTo>
                    <a:pt x="139" y="500"/>
                    <a:pt x="124" y="512"/>
                    <a:pt x="124" y="524"/>
                  </a:cubicBezTo>
                  <a:lnTo>
                    <a:pt x="83" y="1092"/>
                  </a:lnTo>
                  <a:lnTo>
                    <a:pt x="31" y="1092"/>
                  </a:lnTo>
                  <a:cubicBezTo>
                    <a:pt x="30" y="1092"/>
                    <a:pt x="29" y="1092"/>
                    <a:pt x="28" y="1092"/>
                  </a:cubicBezTo>
                  <a:cubicBezTo>
                    <a:pt x="0" y="1092"/>
                    <a:pt x="0" y="1148"/>
                    <a:pt x="28" y="1148"/>
                  </a:cubicBezTo>
                  <a:cubicBezTo>
                    <a:pt x="29" y="1148"/>
                    <a:pt x="30" y="1148"/>
                    <a:pt x="31" y="1148"/>
                  </a:cubicBezTo>
                  <a:lnTo>
                    <a:pt x="112" y="1148"/>
                  </a:lnTo>
                  <a:cubicBezTo>
                    <a:pt x="113" y="1148"/>
                    <a:pt x="114" y="1148"/>
                    <a:pt x="115" y="1148"/>
                  </a:cubicBezTo>
                  <a:cubicBezTo>
                    <a:pt x="123" y="1148"/>
                    <a:pt x="130" y="1144"/>
                    <a:pt x="135" y="1140"/>
                  </a:cubicBezTo>
                  <a:cubicBezTo>
                    <a:pt x="140" y="1134"/>
                    <a:pt x="144" y="1128"/>
                    <a:pt x="144" y="1120"/>
                  </a:cubicBezTo>
                  <a:lnTo>
                    <a:pt x="144" y="1112"/>
                  </a:lnTo>
                  <a:lnTo>
                    <a:pt x="151" y="1012"/>
                  </a:lnTo>
                  <a:lnTo>
                    <a:pt x="220" y="2094"/>
                  </a:lnTo>
                  <a:cubicBezTo>
                    <a:pt x="224" y="2109"/>
                    <a:pt x="237" y="2121"/>
                    <a:pt x="254" y="2121"/>
                  </a:cubicBezTo>
                  <a:cubicBezTo>
                    <a:pt x="254" y="2121"/>
                    <a:pt x="255" y="2121"/>
                    <a:pt x="256" y="2121"/>
                  </a:cubicBezTo>
                  <a:cubicBezTo>
                    <a:pt x="257" y="2121"/>
                    <a:pt x="258" y="2121"/>
                    <a:pt x="258" y="2121"/>
                  </a:cubicBezTo>
                  <a:cubicBezTo>
                    <a:pt x="275" y="2121"/>
                    <a:pt x="287" y="2109"/>
                    <a:pt x="288" y="2094"/>
                  </a:cubicBezTo>
                  <a:lnTo>
                    <a:pt x="325" y="866"/>
                  </a:lnTo>
                  <a:lnTo>
                    <a:pt x="357" y="1523"/>
                  </a:lnTo>
                  <a:cubicBezTo>
                    <a:pt x="358" y="1538"/>
                    <a:pt x="371" y="1550"/>
                    <a:pt x="387" y="1550"/>
                  </a:cubicBezTo>
                  <a:cubicBezTo>
                    <a:pt x="388" y="1550"/>
                    <a:pt x="389" y="1550"/>
                    <a:pt x="389" y="1550"/>
                  </a:cubicBezTo>
                  <a:cubicBezTo>
                    <a:pt x="405" y="1550"/>
                    <a:pt x="421" y="1539"/>
                    <a:pt x="421" y="1526"/>
                  </a:cubicBezTo>
                  <a:lnTo>
                    <a:pt x="478" y="878"/>
                  </a:lnTo>
                  <a:lnTo>
                    <a:pt x="521" y="1361"/>
                  </a:lnTo>
                  <a:cubicBezTo>
                    <a:pt x="526" y="1376"/>
                    <a:pt x="540" y="1384"/>
                    <a:pt x="553" y="1386"/>
                  </a:cubicBezTo>
                  <a:lnTo>
                    <a:pt x="558" y="1386"/>
                  </a:lnTo>
                  <a:cubicBezTo>
                    <a:pt x="573" y="1384"/>
                    <a:pt x="586" y="1376"/>
                    <a:pt x="591" y="1361"/>
                  </a:cubicBezTo>
                  <a:lnTo>
                    <a:pt x="619" y="1144"/>
                  </a:lnTo>
                  <a:lnTo>
                    <a:pt x="667" y="1599"/>
                  </a:lnTo>
                  <a:cubicBezTo>
                    <a:pt x="672" y="1613"/>
                    <a:pt x="685" y="1623"/>
                    <a:pt x="700" y="1623"/>
                  </a:cubicBezTo>
                  <a:cubicBezTo>
                    <a:pt x="701" y="1623"/>
                    <a:pt x="702" y="1623"/>
                    <a:pt x="703" y="1623"/>
                  </a:cubicBezTo>
                  <a:cubicBezTo>
                    <a:pt x="718" y="1623"/>
                    <a:pt x="730" y="1613"/>
                    <a:pt x="735" y="1599"/>
                  </a:cubicBezTo>
                  <a:lnTo>
                    <a:pt x="800" y="814"/>
                  </a:lnTo>
                  <a:lnTo>
                    <a:pt x="856" y="2057"/>
                  </a:lnTo>
                  <a:cubicBezTo>
                    <a:pt x="857" y="2074"/>
                    <a:pt x="871" y="2086"/>
                    <a:pt x="886" y="2086"/>
                  </a:cubicBezTo>
                  <a:cubicBezTo>
                    <a:pt x="886" y="2086"/>
                    <a:pt x="887" y="2086"/>
                    <a:pt x="888" y="2085"/>
                  </a:cubicBezTo>
                  <a:cubicBezTo>
                    <a:pt x="893" y="2085"/>
                    <a:pt x="893" y="2085"/>
                    <a:pt x="897" y="2082"/>
                  </a:cubicBezTo>
                  <a:lnTo>
                    <a:pt x="897" y="1418"/>
                  </a:lnTo>
                  <a:lnTo>
                    <a:pt x="893" y="1478"/>
                  </a:lnTo>
                  <a:lnTo>
                    <a:pt x="840" y="295"/>
                  </a:lnTo>
                  <a:cubicBezTo>
                    <a:pt x="840" y="279"/>
                    <a:pt x="824" y="270"/>
                    <a:pt x="808" y="266"/>
                  </a:cubicBezTo>
                  <a:cubicBezTo>
                    <a:pt x="807" y="266"/>
                    <a:pt x="806" y="266"/>
                    <a:pt x="805" y="266"/>
                  </a:cubicBezTo>
                  <a:cubicBezTo>
                    <a:pt x="789" y="266"/>
                    <a:pt x="776" y="278"/>
                    <a:pt x="776" y="295"/>
                  </a:cubicBezTo>
                  <a:lnTo>
                    <a:pt x="695" y="1257"/>
                  </a:lnTo>
                  <a:lnTo>
                    <a:pt x="651" y="866"/>
                  </a:lnTo>
                  <a:cubicBezTo>
                    <a:pt x="651" y="854"/>
                    <a:pt x="635" y="841"/>
                    <a:pt x="619" y="841"/>
                  </a:cubicBezTo>
                  <a:cubicBezTo>
                    <a:pt x="602" y="841"/>
                    <a:pt x="587" y="851"/>
                    <a:pt x="587" y="866"/>
                  </a:cubicBezTo>
                  <a:lnTo>
                    <a:pt x="562" y="1064"/>
                  </a:lnTo>
                  <a:lnTo>
                    <a:pt x="510" y="512"/>
                  </a:lnTo>
                  <a:cubicBezTo>
                    <a:pt x="510" y="496"/>
                    <a:pt x="494" y="488"/>
                    <a:pt x="478" y="488"/>
                  </a:cubicBezTo>
                  <a:cubicBezTo>
                    <a:pt x="457" y="488"/>
                    <a:pt x="445" y="497"/>
                    <a:pt x="445" y="512"/>
                  </a:cubicBezTo>
                  <a:lnTo>
                    <a:pt x="397" y="1032"/>
                  </a:lnTo>
                  <a:lnTo>
                    <a:pt x="352" y="26"/>
                  </a:lnTo>
                  <a:cubicBezTo>
                    <a:pt x="349" y="11"/>
                    <a:pt x="335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10"/>
            <p:cNvSpPr/>
            <p:nvPr/>
          </p:nvSpPr>
          <p:spPr>
            <a:xfrm>
              <a:off x="-3577275" y="2495059"/>
              <a:ext cx="6456" cy="58459"/>
            </a:xfrm>
            <a:custGeom>
              <a:avLst/>
              <a:gdLst/>
              <a:ahLst/>
              <a:cxnLst/>
              <a:rect l="l" t="t" r="r" b="b"/>
              <a:pathLst>
                <a:path w="183" h="1657" extrusionOk="0">
                  <a:moveTo>
                    <a:pt x="89" y="0"/>
                  </a:moveTo>
                  <a:cubicBezTo>
                    <a:pt x="40" y="0"/>
                    <a:pt x="0" y="42"/>
                    <a:pt x="0" y="92"/>
                  </a:cubicBezTo>
                  <a:lnTo>
                    <a:pt x="0" y="1565"/>
                  </a:lnTo>
                  <a:cubicBezTo>
                    <a:pt x="0" y="1615"/>
                    <a:pt x="41" y="1657"/>
                    <a:pt x="91" y="1657"/>
                  </a:cubicBezTo>
                  <a:cubicBezTo>
                    <a:pt x="142" y="1657"/>
                    <a:pt x="183" y="1615"/>
                    <a:pt x="181" y="1565"/>
                  </a:cubicBezTo>
                  <a:lnTo>
                    <a:pt x="181" y="92"/>
                  </a:lnTo>
                  <a:cubicBezTo>
                    <a:pt x="183" y="41"/>
                    <a:pt x="142" y="0"/>
                    <a:pt x="91" y="0"/>
                  </a:cubicBezTo>
                  <a:cubicBezTo>
                    <a:pt x="91" y="0"/>
                    <a:pt x="90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10"/>
            <p:cNvSpPr/>
            <p:nvPr/>
          </p:nvSpPr>
          <p:spPr>
            <a:xfrm>
              <a:off x="-3547712" y="2495059"/>
              <a:ext cx="6456" cy="58459"/>
            </a:xfrm>
            <a:custGeom>
              <a:avLst/>
              <a:gdLst/>
              <a:ahLst/>
              <a:cxnLst/>
              <a:rect l="l" t="t" r="r" b="b"/>
              <a:pathLst>
                <a:path w="183" h="1657" extrusionOk="0">
                  <a:moveTo>
                    <a:pt x="89" y="0"/>
                  </a:moveTo>
                  <a:cubicBezTo>
                    <a:pt x="40" y="0"/>
                    <a:pt x="0" y="42"/>
                    <a:pt x="0" y="92"/>
                  </a:cubicBezTo>
                  <a:lnTo>
                    <a:pt x="0" y="1565"/>
                  </a:lnTo>
                  <a:cubicBezTo>
                    <a:pt x="0" y="1615"/>
                    <a:pt x="41" y="1657"/>
                    <a:pt x="91" y="1657"/>
                  </a:cubicBezTo>
                  <a:cubicBezTo>
                    <a:pt x="142" y="1657"/>
                    <a:pt x="183" y="1615"/>
                    <a:pt x="183" y="1565"/>
                  </a:cubicBezTo>
                  <a:lnTo>
                    <a:pt x="183" y="92"/>
                  </a:lnTo>
                  <a:cubicBezTo>
                    <a:pt x="183" y="41"/>
                    <a:pt x="142" y="0"/>
                    <a:pt x="91" y="0"/>
                  </a:cubicBezTo>
                  <a:cubicBezTo>
                    <a:pt x="91" y="0"/>
                    <a:pt x="90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10"/>
            <p:cNvSpPr/>
            <p:nvPr/>
          </p:nvSpPr>
          <p:spPr>
            <a:xfrm>
              <a:off x="-3518113" y="2495059"/>
              <a:ext cx="6456" cy="58459"/>
            </a:xfrm>
            <a:custGeom>
              <a:avLst/>
              <a:gdLst/>
              <a:ahLst/>
              <a:cxnLst/>
              <a:rect l="l" t="t" r="r" b="b"/>
              <a:pathLst>
                <a:path w="183" h="1657" extrusionOk="0">
                  <a:moveTo>
                    <a:pt x="89" y="0"/>
                  </a:moveTo>
                  <a:cubicBezTo>
                    <a:pt x="40" y="0"/>
                    <a:pt x="0" y="42"/>
                    <a:pt x="0" y="92"/>
                  </a:cubicBezTo>
                  <a:lnTo>
                    <a:pt x="0" y="1565"/>
                  </a:lnTo>
                  <a:cubicBezTo>
                    <a:pt x="0" y="1615"/>
                    <a:pt x="41" y="1657"/>
                    <a:pt x="92" y="1657"/>
                  </a:cubicBezTo>
                  <a:cubicBezTo>
                    <a:pt x="142" y="1657"/>
                    <a:pt x="183" y="1615"/>
                    <a:pt x="183" y="1565"/>
                  </a:cubicBezTo>
                  <a:lnTo>
                    <a:pt x="183" y="92"/>
                  </a:lnTo>
                  <a:cubicBezTo>
                    <a:pt x="183" y="41"/>
                    <a:pt x="142" y="0"/>
                    <a:pt x="92" y="0"/>
                  </a:cubicBezTo>
                  <a:cubicBezTo>
                    <a:pt x="91" y="0"/>
                    <a:pt x="90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10"/>
            <p:cNvSpPr/>
            <p:nvPr/>
          </p:nvSpPr>
          <p:spPr>
            <a:xfrm>
              <a:off x="-3488549" y="2495059"/>
              <a:ext cx="6456" cy="58459"/>
            </a:xfrm>
            <a:custGeom>
              <a:avLst/>
              <a:gdLst/>
              <a:ahLst/>
              <a:cxnLst/>
              <a:rect l="l" t="t" r="r" b="b"/>
              <a:pathLst>
                <a:path w="183" h="1657" extrusionOk="0">
                  <a:moveTo>
                    <a:pt x="89" y="0"/>
                  </a:moveTo>
                  <a:cubicBezTo>
                    <a:pt x="40" y="0"/>
                    <a:pt x="0" y="42"/>
                    <a:pt x="0" y="92"/>
                  </a:cubicBezTo>
                  <a:lnTo>
                    <a:pt x="0" y="1565"/>
                  </a:lnTo>
                  <a:cubicBezTo>
                    <a:pt x="0" y="1615"/>
                    <a:pt x="41" y="1657"/>
                    <a:pt x="92" y="1657"/>
                  </a:cubicBezTo>
                  <a:cubicBezTo>
                    <a:pt x="142" y="1657"/>
                    <a:pt x="183" y="1615"/>
                    <a:pt x="183" y="1565"/>
                  </a:cubicBezTo>
                  <a:lnTo>
                    <a:pt x="183" y="92"/>
                  </a:lnTo>
                  <a:cubicBezTo>
                    <a:pt x="183" y="41"/>
                    <a:pt x="142" y="0"/>
                    <a:pt x="92" y="0"/>
                  </a:cubicBezTo>
                  <a:cubicBezTo>
                    <a:pt x="91" y="0"/>
                    <a:pt x="90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10"/>
            <p:cNvSpPr/>
            <p:nvPr/>
          </p:nvSpPr>
          <p:spPr>
            <a:xfrm>
              <a:off x="-3458950" y="2495059"/>
              <a:ext cx="6492" cy="58459"/>
            </a:xfrm>
            <a:custGeom>
              <a:avLst/>
              <a:gdLst/>
              <a:ahLst/>
              <a:cxnLst/>
              <a:rect l="l" t="t" r="r" b="b"/>
              <a:pathLst>
                <a:path w="184" h="1657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lnTo>
                    <a:pt x="0" y="1565"/>
                  </a:lnTo>
                  <a:cubicBezTo>
                    <a:pt x="0" y="1615"/>
                    <a:pt x="41" y="1657"/>
                    <a:pt x="92" y="1657"/>
                  </a:cubicBezTo>
                  <a:cubicBezTo>
                    <a:pt x="142" y="1657"/>
                    <a:pt x="183" y="1615"/>
                    <a:pt x="183" y="1565"/>
                  </a:cubicBezTo>
                  <a:lnTo>
                    <a:pt x="183" y="92"/>
                  </a:lnTo>
                  <a:cubicBezTo>
                    <a:pt x="183" y="41"/>
                    <a:pt x="141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10"/>
            <p:cNvSpPr/>
            <p:nvPr/>
          </p:nvSpPr>
          <p:spPr>
            <a:xfrm>
              <a:off x="-3429386" y="2495059"/>
              <a:ext cx="6492" cy="58459"/>
            </a:xfrm>
            <a:custGeom>
              <a:avLst/>
              <a:gdLst/>
              <a:ahLst/>
              <a:cxnLst/>
              <a:rect l="l" t="t" r="r" b="b"/>
              <a:pathLst>
                <a:path w="184" h="1657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lnTo>
                    <a:pt x="0" y="1565"/>
                  </a:lnTo>
                  <a:cubicBezTo>
                    <a:pt x="0" y="1615"/>
                    <a:pt x="41" y="1657"/>
                    <a:pt x="92" y="1657"/>
                  </a:cubicBezTo>
                  <a:cubicBezTo>
                    <a:pt x="142" y="1657"/>
                    <a:pt x="183" y="1615"/>
                    <a:pt x="183" y="1565"/>
                  </a:cubicBezTo>
                  <a:lnTo>
                    <a:pt x="183" y="92"/>
                  </a:lnTo>
                  <a:cubicBezTo>
                    <a:pt x="183" y="41"/>
                    <a:pt x="142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10"/>
            <p:cNvSpPr/>
            <p:nvPr/>
          </p:nvSpPr>
          <p:spPr>
            <a:xfrm>
              <a:off x="-3399787" y="2495059"/>
              <a:ext cx="6492" cy="58459"/>
            </a:xfrm>
            <a:custGeom>
              <a:avLst/>
              <a:gdLst/>
              <a:ahLst/>
              <a:cxnLst/>
              <a:rect l="l" t="t" r="r" b="b"/>
              <a:pathLst>
                <a:path w="184" h="1657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lnTo>
                    <a:pt x="1" y="1565"/>
                  </a:lnTo>
                  <a:cubicBezTo>
                    <a:pt x="1" y="1615"/>
                    <a:pt x="41" y="1657"/>
                    <a:pt x="92" y="1657"/>
                  </a:cubicBezTo>
                  <a:cubicBezTo>
                    <a:pt x="143" y="1657"/>
                    <a:pt x="183" y="1615"/>
                    <a:pt x="183" y="1565"/>
                  </a:cubicBezTo>
                  <a:lnTo>
                    <a:pt x="183" y="92"/>
                  </a:lnTo>
                  <a:cubicBezTo>
                    <a:pt x="183" y="41"/>
                    <a:pt x="141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Google Shape;2873;p10"/>
            <p:cNvSpPr/>
            <p:nvPr/>
          </p:nvSpPr>
          <p:spPr>
            <a:xfrm>
              <a:off x="-3370224" y="2495059"/>
              <a:ext cx="6492" cy="58459"/>
            </a:xfrm>
            <a:custGeom>
              <a:avLst/>
              <a:gdLst/>
              <a:ahLst/>
              <a:cxnLst/>
              <a:rect l="l" t="t" r="r" b="b"/>
              <a:pathLst>
                <a:path w="184" h="1657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lnTo>
                    <a:pt x="1" y="1565"/>
                  </a:lnTo>
                  <a:cubicBezTo>
                    <a:pt x="1" y="1615"/>
                    <a:pt x="41" y="1657"/>
                    <a:pt x="92" y="1657"/>
                  </a:cubicBezTo>
                  <a:cubicBezTo>
                    <a:pt x="143" y="1657"/>
                    <a:pt x="183" y="1615"/>
                    <a:pt x="183" y="1565"/>
                  </a:cubicBezTo>
                  <a:lnTo>
                    <a:pt x="183" y="92"/>
                  </a:lnTo>
                  <a:cubicBezTo>
                    <a:pt x="183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Google Shape;2874;p10"/>
            <p:cNvSpPr/>
            <p:nvPr/>
          </p:nvSpPr>
          <p:spPr>
            <a:xfrm>
              <a:off x="-3340625" y="2495059"/>
              <a:ext cx="6492" cy="58459"/>
            </a:xfrm>
            <a:custGeom>
              <a:avLst/>
              <a:gdLst/>
              <a:ahLst/>
              <a:cxnLst/>
              <a:rect l="l" t="t" r="r" b="b"/>
              <a:pathLst>
                <a:path w="184" h="1657" extrusionOk="0">
                  <a:moveTo>
                    <a:pt x="92" y="0"/>
                  </a:moveTo>
                  <a:cubicBezTo>
                    <a:pt x="42" y="0"/>
                    <a:pt x="1" y="41"/>
                    <a:pt x="1" y="92"/>
                  </a:cubicBezTo>
                  <a:lnTo>
                    <a:pt x="1" y="1565"/>
                  </a:lnTo>
                  <a:cubicBezTo>
                    <a:pt x="1" y="1615"/>
                    <a:pt x="42" y="1657"/>
                    <a:pt x="92" y="1657"/>
                  </a:cubicBezTo>
                  <a:cubicBezTo>
                    <a:pt x="143" y="1657"/>
                    <a:pt x="184" y="1615"/>
                    <a:pt x="184" y="1565"/>
                  </a:cubicBezTo>
                  <a:lnTo>
                    <a:pt x="184" y="92"/>
                  </a:lnTo>
                  <a:cubicBezTo>
                    <a:pt x="184" y="41"/>
                    <a:pt x="142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10"/>
            <p:cNvSpPr/>
            <p:nvPr/>
          </p:nvSpPr>
          <p:spPr>
            <a:xfrm>
              <a:off x="-3187691" y="2473433"/>
              <a:ext cx="15312" cy="11642"/>
            </a:xfrm>
            <a:custGeom>
              <a:avLst/>
              <a:gdLst/>
              <a:ahLst/>
              <a:cxnLst/>
              <a:rect l="l" t="t" r="r" b="b"/>
              <a:pathLst>
                <a:path w="434" h="330" extrusionOk="0">
                  <a:moveTo>
                    <a:pt x="0" y="0"/>
                  </a:moveTo>
                  <a:lnTo>
                    <a:pt x="0" y="330"/>
                  </a:lnTo>
                  <a:lnTo>
                    <a:pt x="433" y="330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10"/>
            <p:cNvSpPr/>
            <p:nvPr/>
          </p:nvSpPr>
          <p:spPr>
            <a:xfrm>
              <a:off x="-3187691" y="2509877"/>
              <a:ext cx="15312" cy="11607"/>
            </a:xfrm>
            <a:custGeom>
              <a:avLst/>
              <a:gdLst/>
              <a:ahLst/>
              <a:cxnLst/>
              <a:rect l="l" t="t" r="r" b="b"/>
              <a:pathLst>
                <a:path w="434" h="329" extrusionOk="0">
                  <a:moveTo>
                    <a:pt x="0" y="0"/>
                  </a:moveTo>
                  <a:lnTo>
                    <a:pt x="0" y="328"/>
                  </a:lnTo>
                  <a:lnTo>
                    <a:pt x="433" y="32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10"/>
            <p:cNvSpPr/>
            <p:nvPr/>
          </p:nvSpPr>
          <p:spPr>
            <a:xfrm>
              <a:off x="-3187691" y="2545649"/>
              <a:ext cx="15312" cy="11678"/>
            </a:xfrm>
            <a:custGeom>
              <a:avLst/>
              <a:gdLst/>
              <a:ahLst/>
              <a:cxnLst/>
              <a:rect l="l" t="t" r="r" b="b"/>
              <a:pathLst>
                <a:path w="434" h="331" extrusionOk="0">
                  <a:moveTo>
                    <a:pt x="0" y="1"/>
                  </a:moveTo>
                  <a:lnTo>
                    <a:pt x="0" y="330"/>
                  </a:lnTo>
                  <a:lnTo>
                    <a:pt x="433" y="330"/>
                  </a:lnTo>
                  <a:lnTo>
                    <a:pt x="4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10"/>
            <p:cNvSpPr/>
            <p:nvPr/>
          </p:nvSpPr>
          <p:spPr>
            <a:xfrm>
              <a:off x="-3187691" y="2491214"/>
              <a:ext cx="15312" cy="11642"/>
            </a:xfrm>
            <a:custGeom>
              <a:avLst/>
              <a:gdLst/>
              <a:ahLst/>
              <a:cxnLst/>
              <a:rect l="l" t="t" r="r" b="b"/>
              <a:pathLst>
                <a:path w="434" h="330" extrusionOk="0">
                  <a:moveTo>
                    <a:pt x="0" y="1"/>
                  </a:moveTo>
                  <a:lnTo>
                    <a:pt x="0" y="329"/>
                  </a:lnTo>
                  <a:lnTo>
                    <a:pt x="433" y="329"/>
                  </a:lnTo>
                  <a:lnTo>
                    <a:pt x="4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10"/>
            <p:cNvSpPr/>
            <p:nvPr/>
          </p:nvSpPr>
          <p:spPr>
            <a:xfrm>
              <a:off x="-3187691" y="2527622"/>
              <a:ext cx="15312" cy="11678"/>
            </a:xfrm>
            <a:custGeom>
              <a:avLst/>
              <a:gdLst/>
              <a:ahLst/>
              <a:cxnLst/>
              <a:rect l="l" t="t" r="r" b="b"/>
              <a:pathLst>
                <a:path w="434" h="331" extrusionOk="0">
                  <a:moveTo>
                    <a:pt x="0" y="1"/>
                  </a:moveTo>
                  <a:lnTo>
                    <a:pt x="0" y="330"/>
                  </a:lnTo>
                  <a:lnTo>
                    <a:pt x="433" y="330"/>
                  </a:lnTo>
                  <a:lnTo>
                    <a:pt x="4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10"/>
            <p:cNvSpPr/>
            <p:nvPr/>
          </p:nvSpPr>
          <p:spPr>
            <a:xfrm>
              <a:off x="-3187691" y="2563465"/>
              <a:ext cx="15312" cy="11642"/>
            </a:xfrm>
            <a:custGeom>
              <a:avLst/>
              <a:gdLst/>
              <a:ahLst/>
              <a:cxnLst/>
              <a:rect l="l" t="t" r="r" b="b"/>
              <a:pathLst>
                <a:path w="434" h="330" extrusionOk="0">
                  <a:moveTo>
                    <a:pt x="0" y="0"/>
                  </a:moveTo>
                  <a:lnTo>
                    <a:pt x="0" y="330"/>
                  </a:lnTo>
                  <a:lnTo>
                    <a:pt x="433" y="330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10"/>
            <p:cNvSpPr/>
            <p:nvPr/>
          </p:nvSpPr>
          <p:spPr>
            <a:xfrm>
              <a:off x="-3158339" y="2470047"/>
              <a:ext cx="23849" cy="20427"/>
            </a:xfrm>
            <a:custGeom>
              <a:avLst/>
              <a:gdLst/>
              <a:ahLst/>
              <a:cxnLst/>
              <a:rect l="l" t="t" r="r" b="b"/>
              <a:pathLst>
                <a:path w="676" h="579" extrusionOk="0">
                  <a:moveTo>
                    <a:pt x="385" y="1"/>
                  </a:moveTo>
                  <a:cubicBezTo>
                    <a:pt x="314" y="1"/>
                    <a:pt x="241" y="27"/>
                    <a:pt x="183" y="86"/>
                  </a:cubicBezTo>
                  <a:cubicBezTo>
                    <a:pt x="0" y="268"/>
                    <a:pt x="130" y="579"/>
                    <a:pt x="386" y="579"/>
                  </a:cubicBezTo>
                  <a:cubicBezTo>
                    <a:pt x="546" y="579"/>
                    <a:pt x="674" y="449"/>
                    <a:pt x="675" y="290"/>
                  </a:cubicBezTo>
                  <a:cubicBezTo>
                    <a:pt x="675" y="116"/>
                    <a:pt x="533" y="1"/>
                    <a:pt x="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10"/>
            <p:cNvSpPr/>
            <p:nvPr/>
          </p:nvSpPr>
          <p:spPr>
            <a:xfrm>
              <a:off x="-3151213" y="2473822"/>
              <a:ext cx="13018" cy="12948"/>
            </a:xfrm>
            <a:custGeom>
              <a:avLst/>
              <a:gdLst/>
              <a:ahLst/>
              <a:cxnLst/>
              <a:rect l="l" t="t" r="r" b="b"/>
              <a:pathLst>
                <a:path w="369" h="367" extrusionOk="0">
                  <a:moveTo>
                    <a:pt x="184" y="0"/>
                  </a:moveTo>
                  <a:cubicBezTo>
                    <a:pt x="83" y="0"/>
                    <a:pt x="0" y="83"/>
                    <a:pt x="0" y="184"/>
                  </a:cubicBezTo>
                  <a:cubicBezTo>
                    <a:pt x="0" y="285"/>
                    <a:pt x="83" y="367"/>
                    <a:pt x="184" y="367"/>
                  </a:cubicBezTo>
                  <a:cubicBezTo>
                    <a:pt x="286" y="367"/>
                    <a:pt x="368" y="285"/>
                    <a:pt x="368" y="184"/>
                  </a:cubicBezTo>
                  <a:cubicBezTo>
                    <a:pt x="368" y="83"/>
                    <a:pt x="286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Google Shape;2883;p10"/>
            <p:cNvSpPr/>
            <p:nvPr/>
          </p:nvSpPr>
          <p:spPr>
            <a:xfrm>
              <a:off x="-3158339" y="2499399"/>
              <a:ext cx="23849" cy="20392"/>
            </a:xfrm>
            <a:custGeom>
              <a:avLst/>
              <a:gdLst/>
              <a:ahLst/>
              <a:cxnLst/>
              <a:rect l="l" t="t" r="r" b="b"/>
              <a:pathLst>
                <a:path w="676" h="578" extrusionOk="0">
                  <a:moveTo>
                    <a:pt x="385" y="1"/>
                  </a:moveTo>
                  <a:cubicBezTo>
                    <a:pt x="314" y="1"/>
                    <a:pt x="241" y="27"/>
                    <a:pt x="183" y="86"/>
                  </a:cubicBezTo>
                  <a:cubicBezTo>
                    <a:pt x="0" y="267"/>
                    <a:pt x="130" y="577"/>
                    <a:pt x="386" y="577"/>
                  </a:cubicBezTo>
                  <a:cubicBezTo>
                    <a:pt x="546" y="577"/>
                    <a:pt x="674" y="449"/>
                    <a:pt x="675" y="290"/>
                  </a:cubicBezTo>
                  <a:cubicBezTo>
                    <a:pt x="675" y="116"/>
                    <a:pt x="533" y="1"/>
                    <a:pt x="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Google Shape;2884;p10"/>
            <p:cNvSpPr/>
            <p:nvPr/>
          </p:nvSpPr>
          <p:spPr>
            <a:xfrm>
              <a:off x="-3151213" y="2503103"/>
              <a:ext cx="13018" cy="13018"/>
            </a:xfrm>
            <a:custGeom>
              <a:avLst/>
              <a:gdLst/>
              <a:ahLst/>
              <a:cxnLst/>
              <a:rect l="l" t="t" r="r" b="b"/>
              <a:pathLst>
                <a:path w="369" h="369" extrusionOk="0">
                  <a:moveTo>
                    <a:pt x="184" y="1"/>
                  </a:moveTo>
                  <a:cubicBezTo>
                    <a:pt x="83" y="1"/>
                    <a:pt x="0" y="84"/>
                    <a:pt x="0" y="185"/>
                  </a:cubicBezTo>
                  <a:cubicBezTo>
                    <a:pt x="0" y="286"/>
                    <a:pt x="83" y="369"/>
                    <a:pt x="184" y="369"/>
                  </a:cubicBezTo>
                  <a:cubicBezTo>
                    <a:pt x="286" y="369"/>
                    <a:pt x="368" y="286"/>
                    <a:pt x="368" y="185"/>
                  </a:cubicBezTo>
                  <a:cubicBezTo>
                    <a:pt x="368" y="84"/>
                    <a:pt x="286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10"/>
            <p:cNvSpPr/>
            <p:nvPr/>
          </p:nvSpPr>
          <p:spPr>
            <a:xfrm>
              <a:off x="-3158339" y="2528716"/>
              <a:ext cx="23849" cy="20427"/>
            </a:xfrm>
            <a:custGeom>
              <a:avLst/>
              <a:gdLst/>
              <a:ahLst/>
              <a:cxnLst/>
              <a:rect l="l" t="t" r="r" b="b"/>
              <a:pathLst>
                <a:path w="676" h="579" extrusionOk="0">
                  <a:moveTo>
                    <a:pt x="384" y="1"/>
                  </a:moveTo>
                  <a:cubicBezTo>
                    <a:pt x="314" y="1"/>
                    <a:pt x="241" y="27"/>
                    <a:pt x="183" y="86"/>
                  </a:cubicBezTo>
                  <a:cubicBezTo>
                    <a:pt x="0" y="267"/>
                    <a:pt x="130" y="578"/>
                    <a:pt x="386" y="578"/>
                  </a:cubicBezTo>
                  <a:cubicBezTo>
                    <a:pt x="546" y="578"/>
                    <a:pt x="674" y="448"/>
                    <a:pt x="675" y="289"/>
                  </a:cubicBezTo>
                  <a:cubicBezTo>
                    <a:pt x="675" y="116"/>
                    <a:pt x="533" y="1"/>
                    <a:pt x="3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10"/>
            <p:cNvSpPr/>
            <p:nvPr/>
          </p:nvSpPr>
          <p:spPr>
            <a:xfrm>
              <a:off x="-3151213" y="2532455"/>
              <a:ext cx="13018" cy="12983"/>
            </a:xfrm>
            <a:custGeom>
              <a:avLst/>
              <a:gdLst/>
              <a:ahLst/>
              <a:cxnLst/>
              <a:rect l="l" t="t" r="r" b="b"/>
              <a:pathLst>
                <a:path w="369" h="368" extrusionOk="0">
                  <a:moveTo>
                    <a:pt x="184" y="1"/>
                  </a:moveTo>
                  <a:cubicBezTo>
                    <a:pt x="83" y="1"/>
                    <a:pt x="0" y="82"/>
                    <a:pt x="0" y="183"/>
                  </a:cubicBezTo>
                  <a:cubicBezTo>
                    <a:pt x="0" y="284"/>
                    <a:pt x="83" y="367"/>
                    <a:pt x="184" y="367"/>
                  </a:cubicBezTo>
                  <a:cubicBezTo>
                    <a:pt x="286" y="367"/>
                    <a:pt x="368" y="284"/>
                    <a:pt x="368" y="183"/>
                  </a:cubicBezTo>
                  <a:cubicBezTo>
                    <a:pt x="368" y="82"/>
                    <a:pt x="286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10"/>
            <p:cNvSpPr/>
            <p:nvPr/>
          </p:nvSpPr>
          <p:spPr>
            <a:xfrm>
              <a:off x="-3154882" y="2558068"/>
              <a:ext cx="20392" cy="20357"/>
            </a:xfrm>
            <a:custGeom>
              <a:avLst/>
              <a:gdLst/>
              <a:ahLst/>
              <a:cxnLst/>
              <a:rect l="l" t="t" r="r" b="b"/>
              <a:pathLst>
                <a:path w="578" h="577" extrusionOk="0">
                  <a:moveTo>
                    <a:pt x="288" y="0"/>
                  </a:moveTo>
                  <a:cubicBezTo>
                    <a:pt x="129" y="0"/>
                    <a:pt x="1" y="130"/>
                    <a:pt x="1" y="288"/>
                  </a:cubicBezTo>
                  <a:cubicBezTo>
                    <a:pt x="1" y="447"/>
                    <a:pt x="129" y="577"/>
                    <a:pt x="288" y="577"/>
                  </a:cubicBezTo>
                  <a:cubicBezTo>
                    <a:pt x="448" y="577"/>
                    <a:pt x="577" y="447"/>
                    <a:pt x="577" y="288"/>
                  </a:cubicBezTo>
                  <a:cubicBezTo>
                    <a:pt x="577" y="130"/>
                    <a:pt x="448" y="0"/>
                    <a:pt x="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10"/>
            <p:cNvSpPr/>
            <p:nvPr/>
          </p:nvSpPr>
          <p:spPr>
            <a:xfrm>
              <a:off x="-3151213" y="2561772"/>
              <a:ext cx="13018" cy="12948"/>
            </a:xfrm>
            <a:custGeom>
              <a:avLst/>
              <a:gdLst/>
              <a:ahLst/>
              <a:cxnLst/>
              <a:rect l="l" t="t" r="r" b="b"/>
              <a:pathLst>
                <a:path w="369" h="367" extrusionOk="0">
                  <a:moveTo>
                    <a:pt x="184" y="0"/>
                  </a:moveTo>
                  <a:cubicBezTo>
                    <a:pt x="83" y="0"/>
                    <a:pt x="0" y="82"/>
                    <a:pt x="0" y="183"/>
                  </a:cubicBezTo>
                  <a:cubicBezTo>
                    <a:pt x="0" y="285"/>
                    <a:pt x="83" y="367"/>
                    <a:pt x="184" y="367"/>
                  </a:cubicBezTo>
                  <a:cubicBezTo>
                    <a:pt x="286" y="367"/>
                    <a:pt x="368" y="285"/>
                    <a:pt x="368" y="183"/>
                  </a:cubicBezTo>
                  <a:cubicBezTo>
                    <a:pt x="368" y="82"/>
                    <a:pt x="286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9" name="Google Shape;2889;p10"/>
          <p:cNvGrpSpPr/>
          <p:nvPr/>
        </p:nvGrpSpPr>
        <p:grpSpPr>
          <a:xfrm>
            <a:off x="585426" y="-85080"/>
            <a:ext cx="1905375" cy="2043800"/>
            <a:chOff x="4762275" y="1135300"/>
            <a:chExt cx="1905375" cy="2043800"/>
          </a:xfrm>
        </p:grpSpPr>
        <p:sp>
          <p:nvSpPr>
            <p:cNvPr id="2890" name="Google Shape;2890;p10"/>
            <p:cNvSpPr/>
            <p:nvPr/>
          </p:nvSpPr>
          <p:spPr>
            <a:xfrm>
              <a:off x="4791125" y="1138575"/>
              <a:ext cx="1854850" cy="2040475"/>
            </a:xfrm>
            <a:custGeom>
              <a:avLst/>
              <a:gdLst/>
              <a:ahLst/>
              <a:cxnLst/>
              <a:rect l="l" t="t" r="r" b="b"/>
              <a:pathLst>
                <a:path w="74194" h="81619" extrusionOk="0">
                  <a:moveTo>
                    <a:pt x="1" y="1"/>
                  </a:moveTo>
                  <a:lnTo>
                    <a:pt x="1" y="81619"/>
                  </a:lnTo>
                  <a:lnTo>
                    <a:pt x="74193" y="81619"/>
                  </a:lnTo>
                  <a:lnTo>
                    <a:pt x="741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10"/>
            <p:cNvSpPr/>
            <p:nvPr/>
          </p:nvSpPr>
          <p:spPr>
            <a:xfrm>
              <a:off x="4791100" y="1138625"/>
              <a:ext cx="1785850" cy="1010725"/>
            </a:xfrm>
            <a:custGeom>
              <a:avLst/>
              <a:gdLst/>
              <a:ahLst/>
              <a:cxnLst/>
              <a:rect l="l" t="t" r="r" b="b"/>
              <a:pathLst>
                <a:path w="71434" h="40429" extrusionOk="0">
                  <a:moveTo>
                    <a:pt x="56544" y="0"/>
                  </a:moveTo>
                  <a:cubicBezTo>
                    <a:pt x="54841" y="2161"/>
                    <a:pt x="53094" y="4266"/>
                    <a:pt x="51036" y="5864"/>
                  </a:cubicBezTo>
                  <a:cubicBezTo>
                    <a:pt x="41385" y="13362"/>
                    <a:pt x="27266" y="8239"/>
                    <a:pt x="18497" y="17206"/>
                  </a:cubicBezTo>
                  <a:cubicBezTo>
                    <a:pt x="15000" y="20782"/>
                    <a:pt x="12689" y="26350"/>
                    <a:pt x="8410" y="28261"/>
                  </a:cubicBezTo>
                  <a:cubicBezTo>
                    <a:pt x="7093" y="28851"/>
                    <a:pt x="5680" y="29034"/>
                    <a:pt x="4326" y="29474"/>
                  </a:cubicBezTo>
                  <a:cubicBezTo>
                    <a:pt x="2783" y="29974"/>
                    <a:pt x="1337" y="30799"/>
                    <a:pt x="0" y="31861"/>
                  </a:cubicBezTo>
                  <a:lnTo>
                    <a:pt x="0" y="40428"/>
                  </a:lnTo>
                  <a:cubicBezTo>
                    <a:pt x="835" y="39378"/>
                    <a:pt x="1773" y="38515"/>
                    <a:pt x="2913" y="38060"/>
                  </a:cubicBezTo>
                  <a:cubicBezTo>
                    <a:pt x="3945" y="37650"/>
                    <a:pt x="5030" y="37628"/>
                    <a:pt x="6122" y="37628"/>
                  </a:cubicBezTo>
                  <a:cubicBezTo>
                    <a:pt x="6250" y="37628"/>
                    <a:pt x="6378" y="37629"/>
                    <a:pt x="6506" y="37629"/>
                  </a:cubicBezTo>
                  <a:cubicBezTo>
                    <a:pt x="7214" y="37629"/>
                    <a:pt x="7923" y="37620"/>
                    <a:pt x="8620" y="37502"/>
                  </a:cubicBezTo>
                  <a:cubicBezTo>
                    <a:pt x="13377" y="36691"/>
                    <a:pt x="16490" y="31177"/>
                    <a:pt x="19080" y="26223"/>
                  </a:cubicBezTo>
                  <a:cubicBezTo>
                    <a:pt x="19694" y="25044"/>
                    <a:pt x="20346" y="23830"/>
                    <a:pt x="21308" y="23081"/>
                  </a:cubicBezTo>
                  <a:cubicBezTo>
                    <a:pt x="22155" y="22425"/>
                    <a:pt x="23166" y="22182"/>
                    <a:pt x="24155" y="21978"/>
                  </a:cubicBezTo>
                  <a:cubicBezTo>
                    <a:pt x="26704" y="21449"/>
                    <a:pt x="29284" y="21080"/>
                    <a:pt x="31879" y="20872"/>
                  </a:cubicBezTo>
                  <a:cubicBezTo>
                    <a:pt x="35492" y="20580"/>
                    <a:pt x="39151" y="20602"/>
                    <a:pt x="42671" y="19568"/>
                  </a:cubicBezTo>
                  <a:cubicBezTo>
                    <a:pt x="46190" y="18531"/>
                    <a:pt x="49651" y="16267"/>
                    <a:pt x="51513" y="12467"/>
                  </a:cubicBezTo>
                  <a:cubicBezTo>
                    <a:pt x="52046" y="11381"/>
                    <a:pt x="52445" y="10179"/>
                    <a:pt x="53160" y="9263"/>
                  </a:cubicBezTo>
                  <a:cubicBezTo>
                    <a:pt x="53904" y="8305"/>
                    <a:pt x="54921" y="7751"/>
                    <a:pt x="55925" y="7272"/>
                  </a:cubicBezTo>
                  <a:cubicBezTo>
                    <a:pt x="58072" y="6246"/>
                    <a:pt x="60293" y="5445"/>
                    <a:pt x="62552" y="4887"/>
                  </a:cubicBezTo>
                  <a:cubicBezTo>
                    <a:pt x="64382" y="4432"/>
                    <a:pt x="66267" y="4128"/>
                    <a:pt x="67949" y="3132"/>
                  </a:cubicBezTo>
                  <a:cubicBezTo>
                    <a:pt x="68932" y="2550"/>
                    <a:pt x="70253" y="1405"/>
                    <a:pt x="71433" y="0"/>
                  </a:cubicBezTo>
                  <a:close/>
                </a:path>
              </a:pathLst>
            </a:custGeom>
            <a:solidFill>
              <a:srgbClr val="FFFFFF">
                <a:alpha val="4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10"/>
            <p:cNvSpPr/>
            <p:nvPr/>
          </p:nvSpPr>
          <p:spPr>
            <a:xfrm>
              <a:off x="5011750" y="1995225"/>
              <a:ext cx="1634225" cy="1183875"/>
            </a:xfrm>
            <a:custGeom>
              <a:avLst/>
              <a:gdLst/>
              <a:ahLst/>
              <a:cxnLst/>
              <a:rect l="l" t="t" r="r" b="b"/>
              <a:pathLst>
                <a:path w="65369" h="47355" extrusionOk="0">
                  <a:moveTo>
                    <a:pt x="65368" y="0"/>
                  </a:moveTo>
                  <a:cubicBezTo>
                    <a:pt x="64971" y="471"/>
                    <a:pt x="64604" y="971"/>
                    <a:pt x="64249" y="1484"/>
                  </a:cubicBezTo>
                  <a:cubicBezTo>
                    <a:pt x="63838" y="2093"/>
                    <a:pt x="63448" y="2719"/>
                    <a:pt x="63059" y="3358"/>
                  </a:cubicBezTo>
                  <a:cubicBezTo>
                    <a:pt x="62963" y="3515"/>
                    <a:pt x="62874" y="3665"/>
                    <a:pt x="62779" y="3822"/>
                  </a:cubicBezTo>
                  <a:cubicBezTo>
                    <a:pt x="62521" y="4241"/>
                    <a:pt x="62271" y="4661"/>
                    <a:pt x="62014" y="5074"/>
                  </a:cubicBezTo>
                  <a:cubicBezTo>
                    <a:pt x="61617" y="5720"/>
                    <a:pt x="61205" y="6353"/>
                    <a:pt x="60771" y="6955"/>
                  </a:cubicBezTo>
                  <a:cubicBezTo>
                    <a:pt x="60448" y="7392"/>
                    <a:pt x="60116" y="7812"/>
                    <a:pt x="59770" y="8207"/>
                  </a:cubicBezTo>
                  <a:cubicBezTo>
                    <a:pt x="59660" y="8333"/>
                    <a:pt x="59543" y="8451"/>
                    <a:pt x="59433" y="8571"/>
                  </a:cubicBezTo>
                  <a:cubicBezTo>
                    <a:pt x="59174" y="8840"/>
                    <a:pt x="58910" y="9084"/>
                    <a:pt x="58646" y="9323"/>
                  </a:cubicBezTo>
                  <a:cubicBezTo>
                    <a:pt x="58328" y="9594"/>
                    <a:pt x="57997" y="9850"/>
                    <a:pt x="57652" y="10086"/>
                  </a:cubicBezTo>
                  <a:cubicBezTo>
                    <a:pt x="54284" y="12430"/>
                    <a:pt x="50129" y="12800"/>
                    <a:pt x="46106" y="13608"/>
                  </a:cubicBezTo>
                  <a:cubicBezTo>
                    <a:pt x="45724" y="13676"/>
                    <a:pt x="45349" y="13758"/>
                    <a:pt x="44974" y="13846"/>
                  </a:cubicBezTo>
                  <a:cubicBezTo>
                    <a:pt x="42503" y="14404"/>
                    <a:pt x="40119" y="15211"/>
                    <a:pt x="38045" y="16853"/>
                  </a:cubicBezTo>
                  <a:cubicBezTo>
                    <a:pt x="35333" y="18990"/>
                    <a:pt x="33428" y="22330"/>
                    <a:pt x="31721" y="25675"/>
                  </a:cubicBezTo>
                  <a:cubicBezTo>
                    <a:pt x="30765" y="27542"/>
                    <a:pt x="29811" y="29498"/>
                    <a:pt x="28310" y="30713"/>
                  </a:cubicBezTo>
                  <a:cubicBezTo>
                    <a:pt x="26854" y="31904"/>
                    <a:pt x="25051" y="32254"/>
                    <a:pt x="23301" y="32461"/>
                  </a:cubicBezTo>
                  <a:cubicBezTo>
                    <a:pt x="19300" y="32937"/>
                    <a:pt x="15196" y="32856"/>
                    <a:pt x="11371" y="34372"/>
                  </a:cubicBezTo>
                  <a:lnTo>
                    <a:pt x="11284" y="34410"/>
                  </a:lnTo>
                  <a:cubicBezTo>
                    <a:pt x="10897" y="34563"/>
                    <a:pt x="10518" y="34739"/>
                    <a:pt x="10151" y="34936"/>
                  </a:cubicBezTo>
                  <a:cubicBezTo>
                    <a:pt x="8666" y="35712"/>
                    <a:pt x="7305" y="36879"/>
                    <a:pt x="6541" y="38589"/>
                  </a:cubicBezTo>
                  <a:cubicBezTo>
                    <a:pt x="6011" y="39767"/>
                    <a:pt x="5805" y="41132"/>
                    <a:pt x="5283" y="42317"/>
                  </a:cubicBezTo>
                  <a:cubicBezTo>
                    <a:pt x="4819" y="43376"/>
                    <a:pt x="4157" y="44215"/>
                    <a:pt x="3378" y="44929"/>
                  </a:cubicBezTo>
                  <a:cubicBezTo>
                    <a:pt x="2362" y="45870"/>
                    <a:pt x="1171" y="46603"/>
                    <a:pt x="1" y="47354"/>
                  </a:cubicBezTo>
                  <a:lnTo>
                    <a:pt x="10217" y="47354"/>
                  </a:lnTo>
                  <a:cubicBezTo>
                    <a:pt x="10378" y="47160"/>
                    <a:pt x="10532" y="46966"/>
                    <a:pt x="10680" y="46771"/>
                  </a:cubicBezTo>
                  <a:cubicBezTo>
                    <a:pt x="10834" y="46564"/>
                    <a:pt x="10981" y="46358"/>
                    <a:pt x="11136" y="46145"/>
                  </a:cubicBezTo>
                  <a:cubicBezTo>
                    <a:pt x="11180" y="46075"/>
                    <a:pt x="11231" y="46007"/>
                    <a:pt x="11283" y="45938"/>
                  </a:cubicBezTo>
                  <a:cubicBezTo>
                    <a:pt x="11511" y="45607"/>
                    <a:pt x="11746" y="45268"/>
                    <a:pt x="11975" y="44929"/>
                  </a:cubicBezTo>
                  <a:cubicBezTo>
                    <a:pt x="13482" y="42724"/>
                    <a:pt x="15004" y="40493"/>
                    <a:pt x="17225" y="39823"/>
                  </a:cubicBezTo>
                  <a:cubicBezTo>
                    <a:pt x="17715" y="39676"/>
                    <a:pt x="18210" y="39616"/>
                    <a:pt x="18707" y="39616"/>
                  </a:cubicBezTo>
                  <a:cubicBezTo>
                    <a:pt x="20822" y="39616"/>
                    <a:pt x="22989" y="40693"/>
                    <a:pt x="25110" y="40693"/>
                  </a:cubicBezTo>
                  <a:cubicBezTo>
                    <a:pt x="25571" y="40693"/>
                    <a:pt x="26029" y="40643"/>
                    <a:pt x="26485" y="40519"/>
                  </a:cubicBezTo>
                  <a:cubicBezTo>
                    <a:pt x="30494" y="39428"/>
                    <a:pt x="31303" y="34340"/>
                    <a:pt x="33905" y="31278"/>
                  </a:cubicBezTo>
                  <a:cubicBezTo>
                    <a:pt x="36766" y="27893"/>
                    <a:pt x="41208" y="28395"/>
                    <a:pt x="44974" y="27938"/>
                  </a:cubicBezTo>
                  <a:cubicBezTo>
                    <a:pt x="45356" y="27893"/>
                    <a:pt x="45739" y="27838"/>
                    <a:pt x="46106" y="27769"/>
                  </a:cubicBezTo>
                  <a:lnTo>
                    <a:pt x="46115" y="27769"/>
                  </a:lnTo>
                  <a:cubicBezTo>
                    <a:pt x="48541" y="27299"/>
                    <a:pt x="50997" y="26240"/>
                    <a:pt x="52682" y="24053"/>
                  </a:cubicBezTo>
                  <a:cubicBezTo>
                    <a:pt x="53939" y="22405"/>
                    <a:pt x="54675" y="20262"/>
                    <a:pt x="55829" y="18502"/>
                  </a:cubicBezTo>
                  <a:cubicBezTo>
                    <a:pt x="56948" y="16766"/>
                    <a:pt x="58507" y="15420"/>
                    <a:pt x="60212" y="14699"/>
                  </a:cubicBezTo>
                  <a:cubicBezTo>
                    <a:pt x="60829" y="14439"/>
                    <a:pt x="61384" y="14362"/>
                    <a:pt x="61916" y="14362"/>
                  </a:cubicBezTo>
                  <a:cubicBezTo>
                    <a:pt x="62688" y="14362"/>
                    <a:pt x="63409" y="14524"/>
                    <a:pt x="64196" y="14524"/>
                  </a:cubicBezTo>
                  <a:cubicBezTo>
                    <a:pt x="64214" y="14524"/>
                    <a:pt x="64231" y="14524"/>
                    <a:pt x="64249" y="14524"/>
                  </a:cubicBezTo>
                  <a:cubicBezTo>
                    <a:pt x="64501" y="14524"/>
                    <a:pt x="64752" y="14502"/>
                    <a:pt x="65000" y="14461"/>
                  </a:cubicBezTo>
                  <a:cubicBezTo>
                    <a:pt x="65125" y="14442"/>
                    <a:pt x="65250" y="14416"/>
                    <a:pt x="65368" y="14392"/>
                  </a:cubicBezTo>
                  <a:lnTo>
                    <a:pt x="65368" y="0"/>
                  </a:lnTo>
                  <a:close/>
                </a:path>
              </a:pathLst>
            </a:custGeom>
            <a:solidFill>
              <a:srgbClr val="FFFFFF">
                <a:alpha val="4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Google Shape;2893;p10"/>
            <p:cNvSpPr/>
            <p:nvPr/>
          </p:nvSpPr>
          <p:spPr>
            <a:xfrm>
              <a:off x="5265550" y="1165700"/>
              <a:ext cx="28325" cy="1983100"/>
            </a:xfrm>
            <a:custGeom>
              <a:avLst/>
              <a:gdLst/>
              <a:ahLst/>
              <a:cxnLst/>
              <a:rect l="l" t="t" r="r" b="b"/>
              <a:pathLst>
                <a:path w="1133" h="79324" extrusionOk="0">
                  <a:moveTo>
                    <a:pt x="0" y="1"/>
                  </a:moveTo>
                  <a:lnTo>
                    <a:pt x="0" y="79323"/>
                  </a:lnTo>
                  <a:lnTo>
                    <a:pt x="1132" y="79323"/>
                  </a:lnTo>
                  <a:lnTo>
                    <a:pt x="11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Google Shape;2894;p10"/>
            <p:cNvSpPr/>
            <p:nvPr/>
          </p:nvSpPr>
          <p:spPr>
            <a:xfrm>
              <a:off x="6136025" y="1165700"/>
              <a:ext cx="28325" cy="1983100"/>
            </a:xfrm>
            <a:custGeom>
              <a:avLst/>
              <a:gdLst/>
              <a:ahLst/>
              <a:cxnLst/>
              <a:rect l="l" t="t" r="r" b="b"/>
              <a:pathLst>
                <a:path w="1133" h="79324" extrusionOk="0">
                  <a:moveTo>
                    <a:pt x="0" y="1"/>
                  </a:moveTo>
                  <a:lnTo>
                    <a:pt x="0" y="79323"/>
                  </a:lnTo>
                  <a:lnTo>
                    <a:pt x="1132" y="79323"/>
                  </a:lnTo>
                  <a:lnTo>
                    <a:pt x="11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Google Shape;2895;p10"/>
            <p:cNvSpPr/>
            <p:nvPr/>
          </p:nvSpPr>
          <p:spPr>
            <a:xfrm>
              <a:off x="4787125" y="1507800"/>
              <a:ext cx="1855675" cy="34700"/>
            </a:xfrm>
            <a:custGeom>
              <a:avLst/>
              <a:gdLst/>
              <a:ahLst/>
              <a:cxnLst/>
              <a:rect l="l" t="t" r="r" b="b"/>
              <a:pathLst>
                <a:path w="74227" h="1388" extrusionOk="0">
                  <a:moveTo>
                    <a:pt x="1" y="1"/>
                  </a:moveTo>
                  <a:lnTo>
                    <a:pt x="1" y="1387"/>
                  </a:lnTo>
                  <a:lnTo>
                    <a:pt x="74226" y="1387"/>
                  </a:lnTo>
                  <a:lnTo>
                    <a:pt x="74226" y="1"/>
                  </a:lnTo>
                  <a:close/>
                </a:path>
              </a:pathLst>
            </a:custGeom>
            <a:solidFill>
              <a:srgbClr val="A0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10"/>
            <p:cNvSpPr/>
            <p:nvPr/>
          </p:nvSpPr>
          <p:spPr>
            <a:xfrm>
              <a:off x="4762275" y="1135300"/>
              <a:ext cx="1905375" cy="2043750"/>
            </a:xfrm>
            <a:custGeom>
              <a:avLst/>
              <a:gdLst/>
              <a:ahLst/>
              <a:cxnLst/>
              <a:rect l="l" t="t" r="r" b="b"/>
              <a:pathLst>
                <a:path w="76215" h="81750" extrusionOk="0">
                  <a:moveTo>
                    <a:pt x="74228" y="2426"/>
                  </a:moveTo>
                  <a:lnTo>
                    <a:pt x="74230" y="79326"/>
                  </a:lnTo>
                  <a:lnTo>
                    <a:pt x="1987" y="79326"/>
                  </a:lnTo>
                  <a:lnTo>
                    <a:pt x="1987" y="2426"/>
                  </a:lnTo>
                  <a:close/>
                  <a:moveTo>
                    <a:pt x="0" y="0"/>
                  </a:moveTo>
                  <a:lnTo>
                    <a:pt x="0" y="81750"/>
                  </a:lnTo>
                  <a:lnTo>
                    <a:pt x="76215" y="81750"/>
                  </a:lnTo>
                  <a:lnTo>
                    <a:pt x="76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10"/>
            <p:cNvSpPr/>
            <p:nvPr/>
          </p:nvSpPr>
          <p:spPr>
            <a:xfrm>
              <a:off x="4841575" y="1182350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1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10"/>
            <p:cNvSpPr/>
            <p:nvPr/>
          </p:nvSpPr>
          <p:spPr>
            <a:xfrm>
              <a:off x="4841575" y="1260675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0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Google Shape;2899;p10"/>
            <p:cNvSpPr/>
            <p:nvPr/>
          </p:nvSpPr>
          <p:spPr>
            <a:xfrm>
              <a:off x="4841575" y="1339000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0"/>
                  </a:moveTo>
                  <a:lnTo>
                    <a:pt x="1" y="1879"/>
                  </a:lnTo>
                  <a:lnTo>
                    <a:pt x="69869" y="1879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0" name="Google Shape;2900;p10"/>
            <p:cNvSpPr/>
            <p:nvPr/>
          </p:nvSpPr>
          <p:spPr>
            <a:xfrm>
              <a:off x="4841575" y="1417300"/>
              <a:ext cx="1746725" cy="47025"/>
            </a:xfrm>
            <a:custGeom>
              <a:avLst/>
              <a:gdLst/>
              <a:ahLst/>
              <a:cxnLst/>
              <a:rect l="l" t="t" r="r" b="b"/>
              <a:pathLst>
                <a:path w="69869" h="1881" extrusionOk="0">
                  <a:moveTo>
                    <a:pt x="1" y="1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1" name="Google Shape;2901;p10"/>
            <p:cNvSpPr/>
            <p:nvPr/>
          </p:nvSpPr>
          <p:spPr>
            <a:xfrm>
              <a:off x="4841575" y="1495625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0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Google Shape;2902;p10"/>
            <p:cNvSpPr/>
            <p:nvPr/>
          </p:nvSpPr>
          <p:spPr>
            <a:xfrm>
              <a:off x="4841575" y="1573950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0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Google Shape;2903;p10"/>
            <p:cNvSpPr/>
            <p:nvPr/>
          </p:nvSpPr>
          <p:spPr>
            <a:xfrm>
              <a:off x="4841575" y="1652250"/>
              <a:ext cx="1746725" cy="47025"/>
            </a:xfrm>
            <a:custGeom>
              <a:avLst/>
              <a:gdLst/>
              <a:ahLst/>
              <a:cxnLst/>
              <a:rect l="l" t="t" r="r" b="b"/>
              <a:pathLst>
                <a:path w="69869" h="1881" extrusionOk="0">
                  <a:moveTo>
                    <a:pt x="1" y="1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10"/>
            <p:cNvSpPr/>
            <p:nvPr/>
          </p:nvSpPr>
          <p:spPr>
            <a:xfrm>
              <a:off x="4841575" y="1730550"/>
              <a:ext cx="1746725" cy="47050"/>
            </a:xfrm>
            <a:custGeom>
              <a:avLst/>
              <a:gdLst/>
              <a:ahLst/>
              <a:cxnLst/>
              <a:rect l="l" t="t" r="r" b="b"/>
              <a:pathLst>
                <a:path w="69869" h="1882" extrusionOk="0">
                  <a:moveTo>
                    <a:pt x="1" y="0"/>
                  </a:moveTo>
                  <a:lnTo>
                    <a:pt x="1" y="1881"/>
                  </a:lnTo>
                  <a:lnTo>
                    <a:pt x="69869" y="1881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p10"/>
            <p:cNvSpPr/>
            <p:nvPr/>
          </p:nvSpPr>
          <p:spPr>
            <a:xfrm>
              <a:off x="4915150" y="1182350"/>
              <a:ext cx="36800" cy="595250"/>
            </a:xfrm>
            <a:custGeom>
              <a:avLst/>
              <a:gdLst/>
              <a:ahLst/>
              <a:cxnLst/>
              <a:rect l="l" t="t" r="r" b="b"/>
              <a:pathLst>
                <a:path w="1472" h="23810" extrusionOk="0">
                  <a:moveTo>
                    <a:pt x="0" y="1"/>
                  </a:moveTo>
                  <a:lnTo>
                    <a:pt x="0" y="23809"/>
                  </a:lnTo>
                  <a:lnTo>
                    <a:pt x="1471" y="23809"/>
                  </a:lnTo>
                  <a:lnTo>
                    <a:pt x="1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Google Shape;2906;p10"/>
            <p:cNvSpPr/>
            <p:nvPr/>
          </p:nvSpPr>
          <p:spPr>
            <a:xfrm>
              <a:off x="6441175" y="1182350"/>
              <a:ext cx="36800" cy="595250"/>
            </a:xfrm>
            <a:custGeom>
              <a:avLst/>
              <a:gdLst/>
              <a:ahLst/>
              <a:cxnLst/>
              <a:rect l="l" t="t" r="r" b="b"/>
              <a:pathLst>
                <a:path w="1472" h="23810" extrusionOk="0">
                  <a:moveTo>
                    <a:pt x="1" y="1"/>
                  </a:moveTo>
                  <a:lnTo>
                    <a:pt x="1" y="23809"/>
                  </a:lnTo>
                  <a:lnTo>
                    <a:pt x="1471" y="23809"/>
                  </a:lnTo>
                  <a:lnTo>
                    <a:pt x="1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Google Shape;2907;p10"/>
            <p:cNvSpPr/>
            <p:nvPr/>
          </p:nvSpPr>
          <p:spPr>
            <a:xfrm>
              <a:off x="4841575" y="1652250"/>
              <a:ext cx="1746725" cy="47025"/>
            </a:xfrm>
            <a:custGeom>
              <a:avLst/>
              <a:gdLst/>
              <a:ahLst/>
              <a:cxnLst/>
              <a:rect l="l" t="t" r="r" b="b"/>
              <a:pathLst>
                <a:path w="69869" h="1881" extrusionOk="0">
                  <a:moveTo>
                    <a:pt x="1" y="1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Google Shape;2908;p10"/>
            <p:cNvSpPr/>
            <p:nvPr/>
          </p:nvSpPr>
          <p:spPr>
            <a:xfrm>
              <a:off x="4841575" y="1730550"/>
              <a:ext cx="1746725" cy="47050"/>
            </a:xfrm>
            <a:custGeom>
              <a:avLst/>
              <a:gdLst/>
              <a:ahLst/>
              <a:cxnLst/>
              <a:rect l="l" t="t" r="r" b="b"/>
              <a:pathLst>
                <a:path w="69869" h="1882" extrusionOk="0">
                  <a:moveTo>
                    <a:pt x="1" y="0"/>
                  </a:moveTo>
                  <a:lnTo>
                    <a:pt x="1" y="1881"/>
                  </a:lnTo>
                  <a:lnTo>
                    <a:pt x="69869" y="1881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10"/>
            <p:cNvSpPr/>
            <p:nvPr/>
          </p:nvSpPr>
          <p:spPr>
            <a:xfrm>
              <a:off x="4841575" y="1808900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0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10"/>
            <p:cNvSpPr/>
            <p:nvPr/>
          </p:nvSpPr>
          <p:spPr>
            <a:xfrm>
              <a:off x="4841575" y="1887175"/>
              <a:ext cx="1746725" cy="47025"/>
            </a:xfrm>
            <a:custGeom>
              <a:avLst/>
              <a:gdLst/>
              <a:ahLst/>
              <a:cxnLst/>
              <a:rect l="l" t="t" r="r" b="b"/>
              <a:pathLst>
                <a:path w="69869" h="1881" extrusionOk="0">
                  <a:moveTo>
                    <a:pt x="1" y="1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10"/>
            <p:cNvSpPr/>
            <p:nvPr/>
          </p:nvSpPr>
          <p:spPr>
            <a:xfrm>
              <a:off x="4841575" y="1965500"/>
              <a:ext cx="1746725" cy="47050"/>
            </a:xfrm>
            <a:custGeom>
              <a:avLst/>
              <a:gdLst/>
              <a:ahLst/>
              <a:cxnLst/>
              <a:rect l="l" t="t" r="r" b="b"/>
              <a:pathLst>
                <a:path w="69869" h="1882" extrusionOk="0">
                  <a:moveTo>
                    <a:pt x="1" y="0"/>
                  </a:moveTo>
                  <a:lnTo>
                    <a:pt x="1" y="1881"/>
                  </a:lnTo>
                  <a:lnTo>
                    <a:pt x="69869" y="1881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10"/>
            <p:cNvSpPr/>
            <p:nvPr/>
          </p:nvSpPr>
          <p:spPr>
            <a:xfrm>
              <a:off x="4841575" y="2043825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0"/>
                  </a:moveTo>
                  <a:lnTo>
                    <a:pt x="1" y="1879"/>
                  </a:lnTo>
                  <a:lnTo>
                    <a:pt x="69869" y="1879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10"/>
            <p:cNvSpPr/>
            <p:nvPr/>
          </p:nvSpPr>
          <p:spPr>
            <a:xfrm>
              <a:off x="4841575" y="2122125"/>
              <a:ext cx="1746725" cy="47025"/>
            </a:xfrm>
            <a:custGeom>
              <a:avLst/>
              <a:gdLst/>
              <a:ahLst/>
              <a:cxnLst/>
              <a:rect l="l" t="t" r="r" b="b"/>
              <a:pathLst>
                <a:path w="69869" h="1881" extrusionOk="0">
                  <a:moveTo>
                    <a:pt x="1" y="1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10"/>
            <p:cNvSpPr/>
            <p:nvPr/>
          </p:nvSpPr>
          <p:spPr>
            <a:xfrm>
              <a:off x="4841575" y="2200450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1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10"/>
            <p:cNvSpPr/>
            <p:nvPr/>
          </p:nvSpPr>
          <p:spPr>
            <a:xfrm>
              <a:off x="4915150" y="1652250"/>
              <a:ext cx="36800" cy="595200"/>
            </a:xfrm>
            <a:custGeom>
              <a:avLst/>
              <a:gdLst/>
              <a:ahLst/>
              <a:cxnLst/>
              <a:rect l="l" t="t" r="r" b="b"/>
              <a:pathLst>
                <a:path w="1472" h="23808" extrusionOk="0">
                  <a:moveTo>
                    <a:pt x="0" y="1"/>
                  </a:moveTo>
                  <a:lnTo>
                    <a:pt x="0" y="23808"/>
                  </a:lnTo>
                  <a:lnTo>
                    <a:pt x="1471" y="23808"/>
                  </a:lnTo>
                  <a:lnTo>
                    <a:pt x="1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10"/>
            <p:cNvSpPr/>
            <p:nvPr/>
          </p:nvSpPr>
          <p:spPr>
            <a:xfrm>
              <a:off x="6441175" y="1652250"/>
              <a:ext cx="36800" cy="595200"/>
            </a:xfrm>
            <a:custGeom>
              <a:avLst/>
              <a:gdLst/>
              <a:ahLst/>
              <a:cxnLst/>
              <a:rect l="l" t="t" r="r" b="b"/>
              <a:pathLst>
                <a:path w="1472" h="23808" extrusionOk="0">
                  <a:moveTo>
                    <a:pt x="1" y="1"/>
                  </a:moveTo>
                  <a:lnTo>
                    <a:pt x="1" y="23808"/>
                  </a:lnTo>
                  <a:lnTo>
                    <a:pt x="1471" y="23808"/>
                  </a:lnTo>
                  <a:lnTo>
                    <a:pt x="1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6"/>
          <p:cNvSpPr txBox="1">
            <a:spLocks noGrp="1"/>
          </p:cNvSpPr>
          <p:nvPr>
            <p:ph type="subTitle" idx="1"/>
          </p:nvPr>
        </p:nvSpPr>
        <p:spPr>
          <a:xfrm>
            <a:off x="600400" y="1275368"/>
            <a:ext cx="36366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We will develop a prediction model, to predict the mortality risk of patients admitting the ICU</a:t>
            </a:r>
            <a:endParaRPr/>
          </a:p>
        </p:txBody>
      </p:sp>
      <p:sp>
        <p:nvSpPr>
          <p:cNvPr id="661" name="Google Shape;661;p16"/>
          <p:cNvSpPr txBox="1">
            <a:spLocks noGrp="1"/>
          </p:cNvSpPr>
          <p:nvPr>
            <p:ph type="title"/>
          </p:nvPr>
        </p:nvSpPr>
        <p:spPr>
          <a:xfrm>
            <a:off x="623050" y="604200"/>
            <a:ext cx="36138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Mortality predictor for ICUs</a:t>
            </a:r>
            <a:endParaRPr sz="2500"/>
          </a:p>
        </p:txBody>
      </p:sp>
      <p:cxnSp>
        <p:nvCxnSpPr>
          <p:cNvPr id="662" name="Google Shape;662;p16"/>
          <p:cNvCxnSpPr/>
          <p:nvPr/>
        </p:nvCxnSpPr>
        <p:spPr>
          <a:xfrm>
            <a:off x="-33300" y="535425"/>
            <a:ext cx="9210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3" name="Google Shape;663;p16"/>
          <p:cNvSpPr/>
          <p:nvPr/>
        </p:nvSpPr>
        <p:spPr>
          <a:xfrm>
            <a:off x="640250" y="2419400"/>
            <a:ext cx="2272200" cy="1403100"/>
          </a:xfrm>
          <a:prstGeom prst="roundRect">
            <a:avLst>
              <a:gd name="adj" fmla="val 1812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4" name="Google Shape;664;p16"/>
          <p:cNvGrpSpPr/>
          <p:nvPr/>
        </p:nvGrpSpPr>
        <p:grpSpPr>
          <a:xfrm>
            <a:off x="680063" y="3682505"/>
            <a:ext cx="2232387" cy="1221208"/>
            <a:chOff x="904770" y="2394794"/>
            <a:chExt cx="4240857" cy="2256481"/>
          </a:xfrm>
        </p:grpSpPr>
        <p:sp>
          <p:nvSpPr>
            <p:cNvPr id="665" name="Google Shape;665;p16"/>
            <p:cNvSpPr/>
            <p:nvPr/>
          </p:nvSpPr>
          <p:spPr>
            <a:xfrm>
              <a:off x="3951274" y="4557707"/>
              <a:ext cx="80295" cy="64167"/>
            </a:xfrm>
            <a:custGeom>
              <a:avLst/>
              <a:gdLst/>
              <a:ahLst/>
              <a:cxnLst/>
              <a:rect l="l" t="t" r="r" b="b"/>
              <a:pathLst>
                <a:path w="2559" h="2045" extrusionOk="0">
                  <a:moveTo>
                    <a:pt x="2440" y="1"/>
                  </a:moveTo>
                  <a:cubicBezTo>
                    <a:pt x="2409" y="1"/>
                    <a:pt x="2378" y="10"/>
                    <a:pt x="2352" y="29"/>
                  </a:cubicBezTo>
                  <a:cubicBezTo>
                    <a:pt x="2120" y="203"/>
                    <a:pt x="1881" y="366"/>
                    <a:pt x="1637" y="519"/>
                  </a:cubicBezTo>
                  <a:cubicBezTo>
                    <a:pt x="1203" y="789"/>
                    <a:pt x="748" y="1028"/>
                    <a:pt x="279" y="1232"/>
                  </a:cubicBezTo>
                  <a:cubicBezTo>
                    <a:pt x="195" y="1268"/>
                    <a:pt x="75" y="1299"/>
                    <a:pt x="39" y="1391"/>
                  </a:cubicBezTo>
                  <a:cubicBezTo>
                    <a:pt x="1" y="1484"/>
                    <a:pt x="81" y="1578"/>
                    <a:pt x="131" y="1651"/>
                  </a:cubicBezTo>
                  <a:cubicBezTo>
                    <a:pt x="165" y="1701"/>
                    <a:pt x="195" y="1754"/>
                    <a:pt x="222" y="1808"/>
                  </a:cubicBezTo>
                  <a:cubicBezTo>
                    <a:pt x="245" y="1855"/>
                    <a:pt x="363" y="2044"/>
                    <a:pt x="460" y="2044"/>
                  </a:cubicBezTo>
                  <a:cubicBezTo>
                    <a:pt x="485" y="2044"/>
                    <a:pt x="509" y="2031"/>
                    <a:pt x="529" y="1999"/>
                  </a:cubicBezTo>
                  <a:cubicBezTo>
                    <a:pt x="592" y="1901"/>
                    <a:pt x="322" y="1631"/>
                    <a:pt x="274" y="1555"/>
                  </a:cubicBezTo>
                  <a:cubicBezTo>
                    <a:pt x="244" y="1511"/>
                    <a:pt x="198" y="1439"/>
                    <a:pt x="241" y="1388"/>
                  </a:cubicBezTo>
                  <a:cubicBezTo>
                    <a:pt x="275" y="1345"/>
                    <a:pt x="357" y="1328"/>
                    <a:pt x="407" y="1306"/>
                  </a:cubicBezTo>
                  <a:cubicBezTo>
                    <a:pt x="654" y="1199"/>
                    <a:pt x="897" y="1082"/>
                    <a:pt x="1134" y="956"/>
                  </a:cubicBezTo>
                  <a:cubicBezTo>
                    <a:pt x="1618" y="700"/>
                    <a:pt x="2083" y="406"/>
                    <a:pt x="2520" y="77"/>
                  </a:cubicBezTo>
                  <a:cubicBezTo>
                    <a:pt x="2559" y="49"/>
                    <a:pt x="2510" y="16"/>
                    <a:pt x="2485" y="7"/>
                  </a:cubicBezTo>
                  <a:cubicBezTo>
                    <a:pt x="2470" y="3"/>
                    <a:pt x="2455" y="1"/>
                    <a:pt x="2440" y="1"/>
                  </a:cubicBezTo>
                  <a:close/>
                </a:path>
              </a:pathLst>
            </a:custGeom>
            <a:solidFill>
              <a:srgbClr val="BA4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4002137" y="4560531"/>
              <a:ext cx="17163" cy="12959"/>
            </a:xfrm>
            <a:custGeom>
              <a:avLst/>
              <a:gdLst/>
              <a:ahLst/>
              <a:cxnLst/>
              <a:rect l="l" t="t" r="r" b="b"/>
              <a:pathLst>
                <a:path w="547" h="413" extrusionOk="0">
                  <a:moveTo>
                    <a:pt x="116" y="0"/>
                  </a:moveTo>
                  <a:cubicBezTo>
                    <a:pt x="98" y="0"/>
                    <a:pt x="80" y="3"/>
                    <a:pt x="63" y="9"/>
                  </a:cubicBezTo>
                  <a:cubicBezTo>
                    <a:pt x="30" y="19"/>
                    <a:pt x="0" y="50"/>
                    <a:pt x="30" y="80"/>
                  </a:cubicBezTo>
                  <a:lnTo>
                    <a:pt x="349" y="389"/>
                  </a:lnTo>
                  <a:cubicBezTo>
                    <a:pt x="366" y="402"/>
                    <a:pt x="386" y="410"/>
                    <a:pt x="408" y="412"/>
                  </a:cubicBezTo>
                  <a:cubicBezTo>
                    <a:pt x="414" y="412"/>
                    <a:pt x="421" y="413"/>
                    <a:pt x="428" y="413"/>
                  </a:cubicBezTo>
                  <a:cubicBezTo>
                    <a:pt x="446" y="413"/>
                    <a:pt x="465" y="410"/>
                    <a:pt x="482" y="405"/>
                  </a:cubicBezTo>
                  <a:cubicBezTo>
                    <a:pt x="516" y="393"/>
                    <a:pt x="546" y="363"/>
                    <a:pt x="516" y="333"/>
                  </a:cubicBezTo>
                  <a:lnTo>
                    <a:pt x="198" y="23"/>
                  </a:lnTo>
                  <a:cubicBezTo>
                    <a:pt x="180" y="10"/>
                    <a:pt x="160" y="3"/>
                    <a:pt x="139" y="1"/>
                  </a:cubicBezTo>
                  <a:cubicBezTo>
                    <a:pt x="131" y="1"/>
                    <a:pt x="123" y="0"/>
                    <a:pt x="116" y="0"/>
                  </a:cubicBezTo>
                  <a:close/>
                </a:path>
              </a:pathLst>
            </a:custGeom>
            <a:solidFill>
              <a:srgbClr val="DAE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3988676" y="4568909"/>
              <a:ext cx="15783" cy="12331"/>
            </a:xfrm>
            <a:custGeom>
              <a:avLst/>
              <a:gdLst/>
              <a:ahLst/>
              <a:cxnLst/>
              <a:rect l="l" t="t" r="r" b="b"/>
              <a:pathLst>
                <a:path w="503" h="393" extrusionOk="0">
                  <a:moveTo>
                    <a:pt x="123" y="0"/>
                  </a:moveTo>
                  <a:cubicBezTo>
                    <a:pt x="103" y="0"/>
                    <a:pt x="83" y="4"/>
                    <a:pt x="66" y="9"/>
                  </a:cubicBezTo>
                  <a:cubicBezTo>
                    <a:pt x="35" y="19"/>
                    <a:pt x="1" y="52"/>
                    <a:pt x="32" y="80"/>
                  </a:cubicBezTo>
                  <a:cubicBezTo>
                    <a:pt x="133" y="170"/>
                    <a:pt x="229" y="266"/>
                    <a:pt x="318" y="369"/>
                  </a:cubicBezTo>
                  <a:cubicBezTo>
                    <a:pt x="331" y="383"/>
                    <a:pt x="358" y="388"/>
                    <a:pt x="376" y="390"/>
                  </a:cubicBezTo>
                  <a:cubicBezTo>
                    <a:pt x="384" y="392"/>
                    <a:pt x="392" y="392"/>
                    <a:pt x="400" y="392"/>
                  </a:cubicBezTo>
                  <a:cubicBezTo>
                    <a:pt x="418" y="392"/>
                    <a:pt x="435" y="389"/>
                    <a:pt x="452" y="383"/>
                  </a:cubicBezTo>
                  <a:cubicBezTo>
                    <a:pt x="469" y="379"/>
                    <a:pt x="485" y="368"/>
                    <a:pt x="495" y="352"/>
                  </a:cubicBezTo>
                  <a:cubicBezTo>
                    <a:pt x="502" y="336"/>
                    <a:pt x="495" y="325"/>
                    <a:pt x="485" y="312"/>
                  </a:cubicBezTo>
                  <a:cubicBezTo>
                    <a:pt x="396" y="210"/>
                    <a:pt x="301" y="113"/>
                    <a:pt x="201" y="25"/>
                  </a:cubicBezTo>
                  <a:cubicBezTo>
                    <a:pt x="181" y="7"/>
                    <a:pt x="152" y="0"/>
                    <a:pt x="123" y="0"/>
                  </a:cubicBezTo>
                  <a:close/>
                </a:path>
              </a:pathLst>
            </a:custGeom>
            <a:solidFill>
              <a:srgbClr val="DAE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3974494" y="4576534"/>
              <a:ext cx="13586" cy="11767"/>
            </a:xfrm>
            <a:custGeom>
              <a:avLst/>
              <a:gdLst/>
              <a:ahLst/>
              <a:cxnLst/>
              <a:rect l="l" t="t" r="r" b="b"/>
              <a:pathLst>
                <a:path w="433" h="375" extrusionOk="0">
                  <a:moveTo>
                    <a:pt x="107" y="1"/>
                  </a:moveTo>
                  <a:cubicBezTo>
                    <a:pt x="88" y="1"/>
                    <a:pt x="70" y="4"/>
                    <a:pt x="52" y="9"/>
                  </a:cubicBezTo>
                  <a:cubicBezTo>
                    <a:pt x="34" y="13"/>
                    <a:pt x="18" y="25"/>
                    <a:pt x="8" y="40"/>
                  </a:cubicBezTo>
                  <a:cubicBezTo>
                    <a:pt x="1" y="57"/>
                    <a:pt x="8" y="69"/>
                    <a:pt x="20" y="80"/>
                  </a:cubicBezTo>
                  <a:cubicBezTo>
                    <a:pt x="95" y="170"/>
                    <a:pt x="171" y="260"/>
                    <a:pt x="247" y="350"/>
                  </a:cubicBezTo>
                  <a:cubicBezTo>
                    <a:pt x="260" y="365"/>
                    <a:pt x="287" y="370"/>
                    <a:pt x="305" y="373"/>
                  </a:cubicBezTo>
                  <a:cubicBezTo>
                    <a:pt x="312" y="374"/>
                    <a:pt x="319" y="374"/>
                    <a:pt x="325" y="374"/>
                  </a:cubicBezTo>
                  <a:cubicBezTo>
                    <a:pt x="344" y="374"/>
                    <a:pt x="363" y="371"/>
                    <a:pt x="381" y="366"/>
                  </a:cubicBezTo>
                  <a:cubicBezTo>
                    <a:pt x="400" y="360"/>
                    <a:pt x="414" y="349"/>
                    <a:pt x="425" y="333"/>
                  </a:cubicBezTo>
                  <a:cubicBezTo>
                    <a:pt x="433" y="318"/>
                    <a:pt x="424" y="306"/>
                    <a:pt x="414" y="295"/>
                  </a:cubicBezTo>
                  <a:lnTo>
                    <a:pt x="185" y="25"/>
                  </a:lnTo>
                  <a:cubicBezTo>
                    <a:pt x="172" y="9"/>
                    <a:pt x="145" y="5"/>
                    <a:pt x="127" y="2"/>
                  </a:cubicBezTo>
                  <a:cubicBezTo>
                    <a:pt x="120" y="1"/>
                    <a:pt x="114" y="1"/>
                    <a:pt x="107" y="1"/>
                  </a:cubicBezTo>
                  <a:close/>
                </a:path>
              </a:pathLst>
            </a:custGeom>
            <a:solidFill>
              <a:srgbClr val="DAE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3956985" y="4583531"/>
              <a:ext cx="15626" cy="13147"/>
            </a:xfrm>
            <a:custGeom>
              <a:avLst/>
              <a:gdLst/>
              <a:ahLst/>
              <a:cxnLst/>
              <a:rect l="l" t="t" r="r" b="b"/>
              <a:pathLst>
                <a:path w="498" h="419" extrusionOk="0">
                  <a:moveTo>
                    <a:pt x="124" y="0"/>
                  </a:moveTo>
                  <a:cubicBezTo>
                    <a:pt x="104" y="0"/>
                    <a:pt x="84" y="3"/>
                    <a:pt x="67" y="9"/>
                  </a:cubicBezTo>
                  <a:cubicBezTo>
                    <a:pt x="36" y="19"/>
                    <a:pt x="0" y="52"/>
                    <a:pt x="33" y="80"/>
                  </a:cubicBezTo>
                  <a:cubicBezTo>
                    <a:pt x="87" y="125"/>
                    <a:pt x="137" y="173"/>
                    <a:pt x="185" y="226"/>
                  </a:cubicBezTo>
                  <a:lnTo>
                    <a:pt x="200" y="245"/>
                  </a:lnTo>
                  <a:lnTo>
                    <a:pt x="207" y="252"/>
                  </a:lnTo>
                  <a:cubicBezTo>
                    <a:pt x="209" y="255"/>
                    <a:pt x="213" y="259"/>
                    <a:pt x="213" y="259"/>
                  </a:cubicBezTo>
                  <a:cubicBezTo>
                    <a:pt x="223" y="272"/>
                    <a:pt x="235" y="286"/>
                    <a:pt x="245" y="299"/>
                  </a:cubicBezTo>
                  <a:cubicBezTo>
                    <a:pt x="266" y="326"/>
                    <a:pt x="285" y="355"/>
                    <a:pt x="303" y="383"/>
                  </a:cubicBezTo>
                  <a:cubicBezTo>
                    <a:pt x="321" y="410"/>
                    <a:pt x="358" y="418"/>
                    <a:pt x="393" y="418"/>
                  </a:cubicBezTo>
                  <a:cubicBezTo>
                    <a:pt x="404" y="418"/>
                    <a:pt x="415" y="418"/>
                    <a:pt x="425" y="416"/>
                  </a:cubicBezTo>
                  <a:cubicBezTo>
                    <a:pt x="446" y="413"/>
                    <a:pt x="466" y="405"/>
                    <a:pt x="482" y="390"/>
                  </a:cubicBezTo>
                  <a:cubicBezTo>
                    <a:pt x="493" y="382"/>
                    <a:pt x="498" y="365"/>
                    <a:pt x="490" y="350"/>
                  </a:cubicBezTo>
                  <a:cubicBezTo>
                    <a:pt x="410" y="229"/>
                    <a:pt x="313" y="117"/>
                    <a:pt x="200" y="23"/>
                  </a:cubicBezTo>
                  <a:cubicBezTo>
                    <a:pt x="180" y="7"/>
                    <a:pt x="152" y="0"/>
                    <a:pt x="124" y="0"/>
                  </a:cubicBezTo>
                  <a:close/>
                </a:path>
              </a:pathLst>
            </a:custGeom>
            <a:solidFill>
              <a:srgbClr val="DAE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2969253" y="3408569"/>
              <a:ext cx="35268" cy="34986"/>
            </a:xfrm>
            <a:custGeom>
              <a:avLst/>
              <a:gdLst/>
              <a:ahLst/>
              <a:cxnLst/>
              <a:rect l="l" t="t" r="r" b="b"/>
              <a:pathLst>
                <a:path w="1124" h="1115" extrusionOk="0">
                  <a:moveTo>
                    <a:pt x="537" y="0"/>
                  </a:moveTo>
                  <a:cubicBezTo>
                    <a:pt x="500" y="0"/>
                    <a:pt x="462" y="4"/>
                    <a:pt x="425" y="11"/>
                  </a:cubicBezTo>
                  <a:cubicBezTo>
                    <a:pt x="283" y="38"/>
                    <a:pt x="196" y="126"/>
                    <a:pt x="130" y="249"/>
                  </a:cubicBezTo>
                  <a:cubicBezTo>
                    <a:pt x="17" y="467"/>
                    <a:pt x="0" y="741"/>
                    <a:pt x="167" y="934"/>
                  </a:cubicBezTo>
                  <a:cubicBezTo>
                    <a:pt x="270" y="1052"/>
                    <a:pt x="425" y="1115"/>
                    <a:pt x="578" y="1115"/>
                  </a:cubicBezTo>
                  <a:cubicBezTo>
                    <a:pt x="697" y="1115"/>
                    <a:pt x="816" y="1076"/>
                    <a:pt x="909" y="995"/>
                  </a:cubicBezTo>
                  <a:cubicBezTo>
                    <a:pt x="998" y="918"/>
                    <a:pt x="1054" y="808"/>
                    <a:pt x="1088" y="697"/>
                  </a:cubicBezTo>
                  <a:cubicBezTo>
                    <a:pt x="1106" y="641"/>
                    <a:pt x="1118" y="582"/>
                    <a:pt x="1124" y="524"/>
                  </a:cubicBezTo>
                  <a:cubicBezTo>
                    <a:pt x="1124" y="498"/>
                    <a:pt x="1118" y="471"/>
                    <a:pt x="1106" y="448"/>
                  </a:cubicBezTo>
                  <a:cubicBezTo>
                    <a:pt x="1079" y="284"/>
                    <a:pt x="961" y="136"/>
                    <a:pt x="809" y="64"/>
                  </a:cubicBezTo>
                  <a:cubicBezTo>
                    <a:pt x="724" y="22"/>
                    <a:pt x="631" y="0"/>
                    <a:pt x="537" y="0"/>
                  </a:cubicBezTo>
                  <a:close/>
                </a:path>
              </a:pathLst>
            </a:custGeom>
            <a:solidFill>
              <a:srgbClr val="799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904770" y="3261534"/>
              <a:ext cx="1348354" cy="716944"/>
            </a:xfrm>
            <a:custGeom>
              <a:avLst/>
              <a:gdLst/>
              <a:ahLst/>
              <a:cxnLst/>
              <a:rect l="l" t="t" r="r" b="b"/>
              <a:pathLst>
                <a:path w="42972" h="22849" extrusionOk="0">
                  <a:moveTo>
                    <a:pt x="0" y="0"/>
                  </a:moveTo>
                  <a:lnTo>
                    <a:pt x="0" y="22849"/>
                  </a:lnTo>
                  <a:lnTo>
                    <a:pt x="42971" y="22849"/>
                  </a:lnTo>
                  <a:lnTo>
                    <a:pt x="429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904770" y="3151211"/>
              <a:ext cx="1348354" cy="44180"/>
            </a:xfrm>
            <a:custGeom>
              <a:avLst/>
              <a:gdLst/>
              <a:ahLst/>
              <a:cxnLst/>
              <a:rect l="l" t="t" r="r" b="b"/>
              <a:pathLst>
                <a:path w="42972" h="1408" extrusionOk="0">
                  <a:moveTo>
                    <a:pt x="0" y="1"/>
                  </a:moveTo>
                  <a:lnTo>
                    <a:pt x="0" y="1407"/>
                  </a:lnTo>
                  <a:lnTo>
                    <a:pt x="42971" y="1407"/>
                  </a:lnTo>
                  <a:lnTo>
                    <a:pt x="42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904770" y="3151211"/>
              <a:ext cx="44148" cy="696267"/>
            </a:xfrm>
            <a:custGeom>
              <a:avLst/>
              <a:gdLst/>
              <a:ahLst/>
              <a:cxnLst/>
              <a:rect l="l" t="t" r="r" b="b"/>
              <a:pathLst>
                <a:path w="1407" h="22190" extrusionOk="0">
                  <a:moveTo>
                    <a:pt x="0" y="1"/>
                  </a:moveTo>
                  <a:lnTo>
                    <a:pt x="0" y="22190"/>
                  </a:lnTo>
                  <a:lnTo>
                    <a:pt x="1407" y="22190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2B2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2209007" y="3151211"/>
              <a:ext cx="44117" cy="697616"/>
            </a:xfrm>
            <a:custGeom>
              <a:avLst/>
              <a:gdLst/>
              <a:ahLst/>
              <a:cxnLst/>
              <a:rect l="l" t="t" r="r" b="b"/>
              <a:pathLst>
                <a:path w="1406" h="22233" extrusionOk="0">
                  <a:moveTo>
                    <a:pt x="0" y="1"/>
                  </a:moveTo>
                  <a:lnTo>
                    <a:pt x="0" y="22233"/>
                  </a:lnTo>
                  <a:lnTo>
                    <a:pt x="1405" y="22233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9DC0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948887" y="3316633"/>
              <a:ext cx="1260152" cy="474302"/>
            </a:xfrm>
            <a:custGeom>
              <a:avLst/>
              <a:gdLst/>
              <a:ahLst/>
              <a:cxnLst/>
              <a:rect l="l" t="t" r="r" b="b"/>
              <a:pathLst>
                <a:path w="40161" h="15116" extrusionOk="0">
                  <a:moveTo>
                    <a:pt x="1" y="1"/>
                  </a:moveTo>
                  <a:lnTo>
                    <a:pt x="1" y="15116"/>
                  </a:lnTo>
                  <a:lnTo>
                    <a:pt x="40160" y="15116"/>
                  </a:lnTo>
                  <a:lnTo>
                    <a:pt x="40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1602323" y="2646535"/>
              <a:ext cx="202730" cy="212834"/>
            </a:xfrm>
            <a:custGeom>
              <a:avLst/>
              <a:gdLst/>
              <a:ahLst/>
              <a:cxnLst/>
              <a:rect l="l" t="t" r="r" b="b"/>
              <a:pathLst>
                <a:path w="6461" h="6783" extrusionOk="0">
                  <a:moveTo>
                    <a:pt x="4591" y="0"/>
                  </a:moveTo>
                  <a:cubicBezTo>
                    <a:pt x="4357" y="0"/>
                    <a:pt x="4122" y="22"/>
                    <a:pt x="3978" y="35"/>
                  </a:cubicBezTo>
                  <a:cubicBezTo>
                    <a:pt x="3672" y="67"/>
                    <a:pt x="3310" y="41"/>
                    <a:pt x="3054" y="238"/>
                  </a:cubicBezTo>
                  <a:cubicBezTo>
                    <a:pt x="2796" y="437"/>
                    <a:pt x="2701" y="615"/>
                    <a:pt x="2360" y="730"/>
                  </a:cubicBezTo>
                  <a:cubicBezTo>
                    <a:pt x="1775" y="924"/>
                    <a:pt x="1162" y="986"/>
                    <a:pt x="558" y="1081"/>
                  </a:cubicBezTo>
                  <a:cubicBezTo>
                    <a:pt x="395" y="1106"/>
                    <a:pt x="125" y="1060"/>
                    <a:pt x="53" y="1217"/>
                  </a:cubicBezTo>
                  <a:cubicBezTo>
                    <a:pt x="0" y="1334"/>
                    <a:pt x="149" y="1653"/>
                    <a:pt x="185" y="1770"/>
                  </a:cubicBezTo>
                  <a:cubicBezTo>
                    <a:pt x="506" y="2791"/>
                    <a:pt x="761" y="3832"/>
                    <a:pt x="948" y="4886"/>
                  </a:cubicBezTo>
                  <a:cubicBezTo>
                    <a:pt x="1032" y="5356"/>
                    <a:pt x="1046" y="5829"/>
                    <a:pt x="1175" y="6292"/>
                  </a:cubicBezTo>
                  <a:cubicBezTo>
                    <a:pt x="1278" y="6663"/>
                    <a:pt x="1411" y="6783"/>
                    <a:pt x="1725" y="6783"/>
                  </a:cubicBezTo>
                  <a:cubicBezTo>
                    <a:pt x="1795" y="6783"/>
                    <a:pt x="1873" y="6777"/>
                    <a:pt x="1962" y="6767"/>
                  </a:cubicBezTo>
                  <a:cubicBezTo>
                    <a:pt x="2823" y="6668"/>
                    <a:pt x="3667" y="6469"/>
                    <a:pt x="4482" y="6178"/>
                  </a:cubicBezTo>
                  <a:cubicBezTo>
                    <a:pt x="4844" y="6048"/>
                    <a:pt x="5207" y="5899"/>
                    <a:pt x="5590" y="5863"/>
                  </a:cubicBezTo>
                  <a:cubicBezTo>
                    <a:pt x="5796" y="5845"/>
                    <a:pt x="6017" y="5856"/>
                    <a:pt x="6191" y="5743"/>
                  </a:cubicBezTo>
                  <a:cubicBezTo>
                    <a:pt x="6380" y="5623"/>
                    <a:pt x="6460" y="5383"/>
                    <a:pt x="6453" y="5159"/>
                  </a:cubicBezTo>
                  <a:cubicBezTo>
                    <a:pt x="6446" y="4936"/>
                    <a:pt x="6364" y="4723"/>
                    <a:pt x="6290" y="4513"/>
                  </a:cubicBezTo>
                  <a:cubicBezTo>
                    <a:pt x="6200" y="4254"/>
                    <a:pt x="6124" y="3991"/>
                    <a:pt x="6063" y="3725"/>
                  </a:cubicBezTo>
                  <a:cubicBezTo>
                    <a:pt x="6010" y="3499"/>
                    <a:pt x="5967" y="3274"/>
                    <a:pt x="5927" y="3048"/>
                  </a:cubicBezTo>
                  <a:cubicBezTo>
                    <a:pt x="5824" y="2472"/>
                    <a:pt x="5750" y="1893"/>
                    <a:pt x="5625" y="1310"/>
                  </a:cubicBezTo>
                  <a:cubicBezTo>
                    <a:pt x="5614" y="1254"/>
                    <a:pt x="5604" y="1184"/>
                    <a:pt x="5593" y="1106"/>
                  </a:cubicBezTo>
                  <a:cubicBezTo>
                    <a:pt x="5580" y="1026"/>
                    <a:pt x="5568" y="940"/>
                    <a:pt x="5553" y="848"/>
                  </a:cubicBezTo>
                  <a:cubicBezTo>
                    <a:pt x="5550" y="834"/>
                    <a:pt x="5547" y="820"/>
                    <a:pt x="5544" y="806"/>
                  </a:cubicBezTo>
                  <a:cubicBezTo>
                    <a:pt x="5491" y="517"/>
                    <a:pt x="5408" y="217"/>
                    <a:pt x="5244" y="114"/>
                  </a:cubicBezTo>
                  <a:cubicBezTo>
                    <a:pt x="5104" y="26"/>
                    <a:pt x="4848" y="0"/>
                    <a:pt x="4591" y="0"/>
                  </a:cubicBezTo>
                  <a:close/>
                </a:path>
              </a:pathLst>
            </a:custGeom>
            <a:solidFill>
              <a:srgbClr val="DF9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1735992" y="2671606"/>
              <a:ext cx="52306" cy="70568"/>
            </a:xfrm>
            <a:custGeom>
              <a:avLst/>
              <a:gdLst/>
              <a:ahLst/>
              <a:cxnLst/>
              <a:rect l="l" t="t" r="r" b="b"/>
              <a:pathLst>
                <a:path w="1667" h="2249" extrusionOk="0">
                  <a:moveTo>
                    <a:pt x="1187" y="0"/>
                  </a:moveTo>
                  <a:cubicBezTo>
                    <a:pt x="874" y="0"/>
                    <a:pt x="520" y="187"/>
                    <a:pt x="349" y="392"/>
                  </a:cubicBezTo>
                  <a:cubicBezTo>
                    <a:pt x="1" y="808"/>
                    <a:pt x="86" y="1274"/>
                    <a:pt x="478" y="1623"/>
                  </a:cubicBezTo>
                  <a:cubicBezTo>
                    <a:pt x="674" y="1793"/>
                    <a:pt x="892" y="1936"/>
                    <a:pt x="1128" y="2047"/>
                  </a:cubicBezTo>
                  <a:cubicBezTo>
                    <a:pt x="1253" y="2106"/>
                    <a:pt x="1475" y="2219"/>
                    <a:pt x="1667" y="2249"/>
                  </a:cubicBezTo>
                  <a:cubicBezTo>
                    <a:pt x="1566" y="1671"/>
                    <a:pt x="1490" y="1094"/>
                    <a:pt x="1365" y="511"/>
                  </a:cubicBezTo>
                  <a:cubicBezTo>
                    <a:pt x="1354" y="455"/>
                    <a:pt x="1344" y="385"/>
                    <a:pt x="1333" y="307"/>
                  </a:cubicBezTo>
                  <a:cubicBezTo>
                    <a:pt x="1320" y="227"/>
                    <a:pt x="1307" y="141"/>
                    <a:pt x="1291" y="49"/>
                  </a:cubicBezTo>
                  <a:cubicBezTo>
                    <a:pt x="1290" y="35"/>
                    <a:pt x="1287" y="21"/>
                    <a:pt x="1284" y="7"/>
                  </a:cubicBezTo>
                  <a:cubicBezTo>
                    <a:pt x="1252" y="2"/>
                    <a:pt x="1220" y="0"/>
                    <a:pt x="1187" y="0"/>
                  </a:cubicBezTo>
                  <a:close/>
                </a:path>
              </a:pathLst>
            </a:custGeom>
            <a:solidFill>
              <a:srgbClr val="C06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1204959" y="2505242"/>
              <a:ext cx="664607" cy="1070789"/>
            </a:xfrm>
            <a:custGeom>
              <a:avLst/>
              <a:gdLst/>
              <a:ahLst/>
              <a:cxnLst/>
              <a:rect l="l" t="t" r="r" b="b"/>
              <a:pathLst>
                <a:path w="21181" h="34126" extrusionOk="0">
                  <a:moveTo>
                    <a:pt x="8252" y="1"/>
                  </a:moveTo>
                  <a:cubicBezTo>
                    <a:pt x="7909" y="1"/>
                    <a:pt x="7567" y="34"/>
                    <a:pt x="7229" y="102"/>
                  </a:cubicBezTo>
                  <a:cubicBezTo>
                    <a:pt x="7138" y="121"/>
                    <a:pt x="7046" y="142"/>
                    <a:pt x="6956" y="165"/>
                  </a:cubicBezTo>
                  <a:cubicBezTo>
                    <a:pt x="5999" y="409"/>
                    <a:pt x="5108" y="888"/>
                    <a:pt x="4156" y="1170"/>
                  </a:cubicBezTo>
                  <a:cubicBezTo>
                    <a:pt x="3486" y="1370"/>
                    <a:pt x="2776" y="1474"/>
                    <a:pt x="2166" y="1817"/>
                  </a:cubicBezTo>
                  <a:cubicBezTo>
                    <a:pt x="0" y="3035"/>
                    <a:pt x="2088" y="6296"/>
                    <a:pt x="2761" y="7892"/>
                  </a:cubicBezTo>
                  <a:cubicBezTo>
                    <a:pt x="3373" y="9343"/>
                    <a:pt x="3986" y="10792"/>
                    <a:pt x="4684" y="12201"/>
                  </a:cubicBezTo>
                  <a:cubicBezTo>
                    <a:pt x="5581" y="14012"/>
                    <a:pt x="6722" y="15683"/>
                    <a:pt x="7568" y="17498"/>
                  </a:cubicBezTo>
                  <a:cubicBezTo>
                    <a:pt x="8494" y="19486"/>
                    <a:pt x="9554" y="21430"/>
                    <a:pt x="10683" y="23310"/>
                  </a:cubicBezTo>
                  <a:cubicBezTo>
                    <a:pt x="12530" y="26384"/>
                    <a:pt x="14655" y="29281"/>
                    <a:pt x="16776" y="32173"/>
                  </a:cubicBezTo>
                  <a:cubicBezTo>
                    <a:pt x="17225" y="32784"/>
                    <a:pt x="17691" y="33413"/>
                    <a:pt x="18344" y="33800"/>
                  </a:cubicBezTo>
                  <a:cubicBezTo>
                    <a:pt x="18687" y="34005"/>
                    <a:pt x="19098" y="34126"/>
                    <a:pt x="19496" y="34126"/>
                  </a:cubicBezTo>
                  <a:cubicBezTo>
                    <a:pt x="19854" y="34126"/>
                    <a:pt x="20201" y="34028"/>
                    <a:pt x="20483" y="33806"/>
                  </a:cubicBezTo>
                  <a:cubicBezTo>
                    <a:pt x="21021" y="33382"/>
                    <a:pt x="21181" y="32608"/>
                    <a:pt x="21059" y="31934"/>
                  </a:cubicBezTo>
                  <a:cubicBezTo>
                    <a:pt x="20938" y="31259"/>
                    <a:pt x="20585" y="30652"/>
                    <a:pt x="20246" y="30055"/>
                  </a:cubicBezTo>
                  <a:cubicBezTo>
                    <a:pt x="18015" y="26103"/>
                    <a:pt x="16243" y="21811"/>
                    <a:pt x="15771" y="17296"/>
                  </a:cubicBezTo>
                  <a:cubicBezTo>
                    <a:pt x="15540" y="15077"/>
                    <a:pt x="15625" y="12833"/>
                    <a:pt x="15398" y="10614"/>
                  </a:cubicBezTo>
                  <a:cubicBezTo>
                    <a:pt x="15202" y="8688"/>
                    <a:pt x="14564" y="6868"/>
                    <a:pt x="14181" y="4993"/>
                  </a:cubicBezTo>
                  <a:cubicBezTo>
                    <a:pt x="13865" y="3452"/>
                    <a:pt x="12957" y="2063"/>
                    <a:pt x="11665" y="1127"/>
                  </a:cubicBezTo>
                  <a:cubicBezTo>
                    <a:pt x="10679" y="413"/>
                    <a:pt x="9465" y="1"/>
                    <a:pt x="8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1593067" y="2774336"/>
              <a:ext cx="674616" cy="811203"/>
            </a:xfrm>
            <a:custGeom>
              <a:avLst/>
              <a:gdLst/>
              <a:ahLst/>
              <a:cxnLst/>
              <a:rect l="l" t="t" r="r" b="b"/>
              <a:pathLst>
                <a:path w="21500" h="25853" extrusionOk="0">
                  <a:moveTo>
                    <a:pt x="3152" y="0"/>
                  </a:moveTo>
                  <a:cubicBezTo>
                    <a:pt x="2776" y="0"/>
                    <a:pt x="2401" y="30"/>
                    <a:pt x="2027" y="98"/>
                  </a:cubicBezTo>
                  <a:cubicBezTo>
                    <a:pt x="1737" y="153"/>
                    <a:pt x="1444" y="230"/>
                    <a:pt x="1204" y="400"/>
                  </a:cubicBezTo>
                  <a:cubicBezTo>
                    <a:pt x="580" y="841"/>
                    <a:pt x="614" y="1557"/>
                    <a:pt x="450" y="2218"/>
                  </a:cubicBezTo>
                  <a:cubicBezTo>
                    <a:pt x="249" y="3025"/>
                    <a:pt x="105" y="3793"/>
                    <a:pt x="81" y="4634"/>
                  </a:cubicBezTo>
                  <a:cubicBezTo>
                    <a:pt x="1" y="7370"/>
                    <a:pt x="494" y="10190"/>
                    <a:pt x="991" y="12874"/>
                  </a:cubicBezTo>
                  <a:cubicBezTo>
                    <a:pt x="1463" y="15415"/>
                    <a:pt x="2170" y="17917"/>
                    <a:pt x="3118" y="20322"/>
                  </a:cubicBezTo>
                  <a:cubicBezTo>
                    <a:pt x="3474" y="21224"/>
                    <a:pt x="3934" y="22043"/>
                    <a:pt x="4250" y="22969"/>
                  </a:cubicBezTo>
                  <a:cubicBezTo>
                    <a:pt x="4536" y="23805"/>
                    <a:pt x="4839" y="24723"/>
                    <a:pt x="5650" y="25194"/>
                  </a:cubicBezTo>
                  <a:cubicBezTo>
                    <a:pt x="5969" y="25379"/>
                    <a:pt x="6332" y="25470"/>
                    <a:pt x="6694" y="25544"/>
                  </a:cubicBezTo>
                  <a:cubicBezTo>
                    <a:pt x="7742" y="25761"/>
                    <a:pt x="8800" y="25852"/>
                    <a:pt x="9862" y="25852"/>
                  </a:cubicBezTo>
                  <a:cubicBezTo>
                    <a:pt x="12660" y="25852"/>
                    <a:pt x="15483" y="25216"/>
                    <a:pt x="18221" y="24541"/>
                  </a:cubicBezTo>
                  <a:cubicBezTo>
                    <a:pt x="19106" y="24323"/>
                    <a:pt x="20051" y="24065"/>
                    <a:pt x="20639" y="23368"/>
                  </a:cubicBezTo>
                  <a:cubicBezTo>
                    <a:pt x="21027" y="22911"/>
                    <a:pt x="21211" y="22312"/>
                    <a:pt x="21294" y="21719"/>
                  </a:cubicBezTo>
                  <a:cubicBezTo>
                    <a:pt x="21500" y="20264"/>
                    <a:pt x="21137" y="18736"/>
                    <a:pt x="20299" y="17530"/>
                  </a:cubicBezTo>
                  <a:cubicBezTo>
                    <a:pt x="19562" y="16468"/>
                    <a:pt x="18570" y="15623"/>
                    <a:pt x="17840" y="14553"/>
                  </a:cubicBezTo>
                  <a:cubicBezTo>
                    <a:pt x="17022" y="13355"/>
                    <a:pt x="16639" y="11933"/>
                    <a:pt x="16020" y="10623"/>
                  </a:cubicBezTo>
                  <a:cubicBezTo>
                    <a:pt x="15039" y="8545"/>
                    <a:pt x="14098" y="6531"/>
                    <a:pt x="12329" y="5007"/>
                  </a:cubicBezTo>
                  <a:cubicBezTo>
                    <a:pt x="12077" y="4792"/>
                    <a:pt x="11821" y="4583"/>
                    <a:pt x="11561" y="4376"/>
                  </a:cubicBezTo>
                  <a:cubicBezTo>
                    <a:pt x="10620" y="3625"/>
                    <a:pt x="9642" y="2919"/>
                    <a:pt x="8750" y="2109"/>
                  </a:cubicBezTo>
                  <a:cubicBezTo>
                    <a:pt x="8396" y="1786"/>
                    <a:pt x="8107" y="1282"/>
                    <a:pt x="7691" y="1061"/>
                  </a:cubicBezTo>
                  <a:cubicBezTo>
                    <a:pt x="7137" y="767"/>
                    <a:pt x="6438" y="601"/>
                    <a:pt x="5836" y="428"/>
                  </a:cubicBezTo>
                  <a:cubicBezTo>
                    <a:pt x="4965" y="177"/>
                    <a:pt x="4059" y="0"/>
                    <a:pt x="3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1585756" y="2812177"/>
              <a:ext cx="290148" cy="630688"/>
            </a:xfrm>
            <a:custGeom>
              <a:avLst/>
              <a:gdLst/>
              <a:ahLst/>
              <a:cxnLst/>
              <a:rect l="l" t="t" r="r" b="b"/>
              <a:pathLst>
                <a:path w="9247" h="20100" extrusionOk="0">
                  <a:moveTo>
                    <a:pt x="2950" y="0"/>
                  </a:moveTo>
                  <a:cubicBezTo>
                    <a:pt x="2585" y="0"/>
                    <a:pt x="2213" y="120"/>
                    <a:pt x="1897" y="310"/>
                  </a:cubicBezTo>
                  <a:cubicBezTo>
                    <a:pt x="1174" y="743"/>
                    <a:pt x="304" y="1575"/>
                    <a:pt x="141" y="2428"/>
                  </a:cubicBezTo>
                  <a:cubicBezTo>
                    <a:pt x="1" y="3165"/>
                    <a:pt x="162" y="3944"/>
                    <a:pt x="291" y="4672"/>
                  </a:cubicBezTo>
                  <a:cubicBezTo>
                    <a:pt x="361" y="5060"/>
                    <a:pt x="435" y="5448"/>
                    <a:pt x="514" y="5834"/>
                  </a:cubicBezTo>
                  <a:cubicBezTo>
                    <a:pt x="1480" y="10530"/>
                    <a:pt x="3158" y="15057"/>
                    <a:pt x="4830" y="19556"/>
                  </a:cubicBezTo>
                  <a:cubicBezTo>
                    <a:pt x="4977" y="19953"/>
                    <a:pt x="5174" y="20100"/>
                    <a:pt x="5424" y="20100"/>
                  </a:cubicBezTo>
                  <a:cubicBezTo>
                    <a:pt x="5610" y="20100"/>
                    <a:pt x="5825" y="20019"/>
                    <a:pt x="6071" y="19899"/>
                  </a:cubicBezTo>
                  <a:cubicBezTo>
                    <a:pt x="6641" y="19624"/>
                    <a:pt x="7214" y="19399"/>
                    <a:pt x="7810" y="19181"/>
                  </a:cubicBezTo>
                  <a:cubicBezTo>
                    <a:pt x="8314" y="18996"/>
                    <a:pt x="8877" y="18756"/>
                    <a:pt x="9059" y="18250"/>
                  </a:cubicBezTo>
                  <a:cubicBezTo>
                    <a:pt x="9246" y="17729"/>
                    <a:pt x="8962" y="17180"/>
                    <a:pt x="8807" y="16691"/>
                  </a:cubicBezTo>
                  <a:cubicBezTo>
                    <a:pt x="8626" y="16106"/>
                    <a:pt x="8454" y="15519"/>
                    <a:pt x="8291" y="14930"/>
                  </a:cubicBezTo>
                  <a:cubicBezTo>
                    <a:pt x="7967" y="13750"/>
                    <a:pt x="7677" y="12561"/>
                    <a:pt x="7398" y="11369"/>
                  </a:cubicBezTo>
                  <a:cubicBezTo>
                    <a:pt x="6848" y="9019"/>
                    <a:pt x="6341" y="6658"/>
                    <a:pt x="5688" y="4334"/>
                  </a:cubicBezTo>
                  <a:cubicBezTo>
                    <a:pt x="5397" y="3301"/>
                    <a:pt x="5076" y="2269"/>
                    <a:pt x="4591" y="1310"/>
                  </a:cubicBezTo>
                  <a:cubicBezTo>
                    <a:pt x="4350" y="832"/>
                    <a:pt x="4040" y="347"/>
                    <a:pt x="3552" y="126"/>
                  </a:cubicBezTo>
                  <a:cubicBezTo>
                    <a:pt x="3362" y="39"/>
                    <a:pt x="3157" y="0"/>
                    <a:pt x="2950" y="0"/>
                  </a:cubicBezTo>
                  <a:close/>
                </a:path>
              </a:pathLst>
            </a:custGeom>
            <a:solidFill>
              <a:srgbClr val="DF9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1580171" y="2809133"/>
              <a:ext cx="271384" cy="453248"/>
            </a:xfrm>
            <a:custGeom>
              <a:avLst/>
              <a:gdLst/>
              <a:ahLst/>
              <a:cxnLst/>
              <a:rect l="l" t="t" r="r" b="b"/>
              <a:pathLst>
                <a:path w="8649" h="14445" extrusionOk="0">
                  <a:moveTo>
                    <a:pt x="3154" y="0"/>
                  </a:moveTo>
                  <a:cubicBezTo>
                    <a:pt x="2243" y="0"/>
                    <a:pt x="1237" y="444"/>
                    <a:pt x="743" y="1132"/>
                  </a:cubicBezTo>
                  <a:cubicBezTo>
                    <a:pt x="42" y="2109"/>
                    <a:pt x="0" y="3530"/>
                    <a:pt x="14" y="4679"/>
                  </a:cubicBezTo>
                  <a:cubicBezTo>
                    <a:pt x="20" y="5110"/>
                    <a:pt x="32" y="5542"/>
                    <a:pt x="53" y="5974"/>
                  </a:cubicBezTo>
                  <a:cubicBezTo>
                    <a:pt x="117" y="7351"/>
                    <a:pt x="256" y="8723"/>
                    <a:pt x="468" y="10087"/>
                  </a:cubicBezTo>
                  <a:cubicBezTo>
                    <a:pt x="606" y="10981"/>
                    <a:pt x="778" y="11869"/>
                    <a:pt x="979" y="12752"/>
                  </a:cubicBezTo>
                  <a:cubicBezTo>
                    <a:pt x="1075" y="13171"/>
                    <a:pt x="1151" y="13612"/>
                    <a:pt x="1291" y="14018"/>
                  </a:cubicBezTo>
                  <a:cubicBezTo>
                    <a:pt x="1439" y="14444"/>
                    <a:pt x="1395" y="14386"/>
                    <a:pt x="1800" y="14411"/>
                  </a:cubicBezTo>
                  <a:cubicBezTo>
                    <a:pt x="2107" y="14431"/>
                    <a:pt x="2418" y="14440"/>
                    <a:pt x="2731" y="14440"/>
                  </a:cubicBezTo>
                  <a:cubicBezTo>
                    <a:pt x="4447" y="14440"/>
                    <a:pt x="6231" y="14181"/>
                    <a:pt x="7919" y="14093"/>
                  </a:cubicBezTo>
                  <a:cubicBezTo>
                    <a:pt x="7953" y="14091"/>
                    <a:pt x="8494" y="14053"/>
                    <a:pt x="8621" y="14053"/>
                  </a:cubicBezTo>
                  <a:cubicBezTo>
                    <a:pt x="8638" y="14053"/>
                    <a:pt x="8648" y="14054"/>
                    <a:pt x="8648" y="14055"/>
                  </a:cubicBezTo>
                  <a:cubicBezTo>
                    <a:pt x="8022" y="10444"/>
                    <a:pt x="7182" y="6874"/>
                    <a:pt x="6128" y="3364"/>
                  </a:cubicBezTo>
                  <a:cubicBezTo>
                    <a:pt x="5907" y="2626"/>
                    <a:pt x="5671" y="1880"/>
                    <a:pt x="5247" y="1239"/>
                  </a:cubicBezTo>
                  <a:cubicBezTo>
                    <a:pt x="4941" y="776"/>
                    <a:pt x="4526" y="368"/>
                    <a:pt x="4013" y="157"/>
                  </a:cubicBezTo>
                  <a:cubicBezTo>
                    <a:pt x="3753" y="50"/>
                    <a:pt x="3458" y="0"/>
                    <a:pt x="3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1753908" y="2871041"/>
              <a:ext cx="114873" cy="376812"/>
            </a:xfrm>
            <a:custGeom>
              <a:avLst/>
              <a:gdLst/>
              <a:ahLst/>
              <a:cxnLst/>
              <a:rect l="l" t="t" r="r" b="b"/>
              <a:pathLst>
                <a:path w="3661" h="12009" extrusionOk="0">
                  <a:moveTo>
                    <a:pt x="110" y="0"/>
                  </a:moveTo>
                  <a:cubicBezTo>
                    <a:pt x="55" y="0"/>
                    <a:pt x="1" y="21"/>
                    <a:pt x="24" y="55"/>
                  </a:cubicBezTo>
                  <a:cubicBezTo>
                    <a:pt x="894" y="1299"/>
                    <a:pt x="1393" y="2750"/>
                    <a:pt x="1766" y="4211"/>
                  </a:cubicBezTo>
                  <a:cubicBezTo>
                    <a:pt x="1959" y="4971"/>
                    <a:pt x="2122" y="5738"/>
                    <a:pt x="2289" y="6506"/>
                  </a:cubicBezTo>
                  <a:lnTo>
                    <a:pt x="2848" y="9073"/>
                  </a:lnTo>
                  <a:cubicBezTo>
                    <a:pt x="3058" y="10036"/>
                    <a:pt x="3268" y="10998"/>
                    <a:pt x="3478" y="11961"/>
                  </a:cubicBezTo>
                  <a:cubicBezTo>
                    <a:pt x="3485" y="11993"/>
                    <a:pt x="3530" y="12008"/>
                    <a:pt x="3572" y="12008"/>
                  </a:cubicBezTo>
                  <a:cubicBezTo>
                    <a:pt x="3617" y="12008"/>
                    <a:pt x="3661" y="11991"/>
                    <a:pt x="3654" y="11961"/>
                  </a:cubicBezTo>
                  <a:lnTo>
                    <a:pt x="2531" y="6806"/>
                  </a:lnTo>
                  <a:cubicBezTo>
                    <a:pt x="2199" y="5291"/>
                    <a:pt x="1902" y="3755"/>
                    <a:pt x="1359" y="2298"/>
                  </a:cubicBezTo>
                  <a:cubicBezTo>
                    <a:pt x="1060" y="1499"/>
                    <a:pt x="683" y="729"/>
                    <a:pt x="194" y="29"/>
                  </a:cubicBezTo>
                  <a:cubicBezTo>
                    <a:pt x="180" y="9"/>
                    <a:pt x="145" y="0"/>
                    <a:pt x="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1554598" y="2420994"/>
              <a:ext cx="336775" cy="301538"/>
            </a:xfrm>
            <a:custGeom>
              <a:avLst/>
              <a:gdLst/>
              <a:ahLst/>
              <a:cxnLst/>
              <a:rect l="l" t="t" r="r" b="b"/>
              <a:pathLst>
                <a:path w="10733" h="9610" extrusionOk="0">
                  <a:moveTo>
                    <a:pt x="4894" y="1"/>
                  </a:moveTo>
                  <a:cubicBezTo>
                    <a:pt x="4445" y="1"/>
                    <a:pt x="3998" y="75"/>
                    <a:pt x="3575" y="230"/>
                  </a:cubicBezTo>
                  <a:cubicBezTo>
                    <a:pt x="2457" y="640"/>
                    <a:pt x="1571" y="1539"/>
                    <a:pt x="957" y="2560"/>
                  </a:cubicBezTo>
                  <a:cubicBezTo>
                    <a:pt x="662" y="3050"/>
                    <a:pt x="492" y="3660"/>
                    <a:pt x="308" y="4201"/>
                  </a:cubicBezTo>
                  <a:cubicBezTo>
                    <a:pt x="96" y="4822"/>
                    <a:pt x="1" y="5487"/>
                    <a:pt x="76" y="6141"/>
                  </a:cubicBezTo>
                  <a:cubicBezTo>
                    <a:pt x="178" y="7020"/>
                    <a:pt x="602" y="7875"/>
                    <a:pt x="1303" y="8415"/>
                  </a:cubicBezTo>
                  <a:cubicBezTo>
                    <a:pt x="1770" y="8776"/>
                    <a:pt x="2363" y="8980"/>
                    <a:pt x="2951" y="8980"/>
                  </a:cubicBezTo>
                  <a:cubicBezTo>
                    <a:pt x="3243" y="8980"/>
                    <a:pt x="3534" y="8930"/>
                    <a:pt x="3808" y="8822"/>
                  </a:cubicBezTo>
                  <a:cubicBezTo>
                    <a:pt x="4061" y="8724"/>
                    <a:pt x="4312" y="8577"/>
                    <a:pt x="4580" y="8577"/>
                  </a:cubicBezTo>
                  <a:cubicBezTo>
                    <a:pt x="4603" y="8577"/>
                    <a:pt x="4627" y="8578"/>
                    <a:pt x="4651" y="8581"/>
                  </a:cubicBezTo>
                  <a:cubicBezTo>
                    <a:pt x="4878" y="8605"/>
                    <a:pt x="5073" y="8741"/>
                    <a:pt x="5271" y="8854"/>
                  </a:cubicBezTo>
                  <a:cubicBezTo>
                    <a:pt x="5689" y="9093"/>
                    <a:pt x="6145" y="9165"/>
                    <a:pt x="6583" y="9337"/>
                  </a:cubicBezTo>
                  <a:cubicBezTo>
                    <a:pt x="6963" y="9486"/>
                    <a:pt x="7365" y="9576"/>
                    <a:pt x="7774" y="9603"/>
                  </a:cubicBezTo>
                  <a:cubicBezTo>
                    <a:pt x="7851" y="9608"/>
                    <a:pt x="7927" y="9610"/>
                    <a:pt x="8004" y="9610"/>
                  </a:cubicBezTo>
                  <a:cubicBezTo>
                    <a:pt x="8747" y="9610"/>
                    <a:pt x="9478" y="9386"/>
                    <a:pt x="10109" y="8990"/>
                  </a:cubicBezTo>
                  <a:cubicBezTo>
                    <a:pt x="10318" y="8858"/>
                    <a:pt x="10661" y="8585"/>
                    <a:pt x="10717" y="8327"/>
                  </a:cubicBezTo>
                  <a:cubicBezTo>
                    <a:pt x="10732" y="8256"/>
                    <a:pt x="10722" y="8182"/>
                    <a:pt x="10711" y="8111"/>
                  </a:cubicBezTo>
                  <a:cubicBezTo>
                    <a:pt x="10642" y="7682"/>
                    <a:pt x="10538" y="7259"/>
                    <a:pt x="10398" y="6849"/>
                  </a:cubicBezTo>
                  <a:cubicBezTo>
                    <a:pt x="10326" y="6637"/>
                    <a:pt x="10252" y="6430"/>
                    <a:pt x="10211" y="6211"/>
                  </a:cubicBezTo>
                  <a:cubicBezTo>
                    <a:pt x="10173" y="6020"/>
                    <a:pt x="10258" y="5894"/>
                    <a:pt x="10372" y="5740"/>
                  </a:cubicBezTo>
                  <a:cubicBezTo>
                    <a:pt x="10492" y="5577"/>
                    <a:pt x="10622" y="5390"/>
                    <a:pt x="10586" y="5190"/>
                  </a:cubicBezTo>
                  <a:cubicBezTo>
                    <a:pt x="10554" y="5011"/>
                    <a:pt x="10396" y="4884"/>
                    <a:pt x="10242" y="4785"/>
                  </a:cubicBezTo>
                  <a:cubicBezTo>
                    <a:pt x="10045" y="4658"/>
                    <a:pt x="9836" y="4549"/>
                    <a:pt x="9619" y="4458"/>
                  </a:cubicBezTo>
                  <a:cubicBezTo>
                    <a:pt x="9333" y="4338"/>
                    <a:pt x="9079" y="4242"/>
                    <a:pt x="8931" y="3958"/>
                  </a:cubicBezTo>
                  <a:cubicBezTo>
                    <a:pt x="8769" y="3647"/>
                    <a:pt x="8717" y="3333"/>
                    <a:pt x="8648" y="2993"/>
                  </a:cubicBezTo>
                  <a:cubicBezTo>
                    <a:pt x="8513" y="2318"/>
                    <a:pt x="8238" y="1732"/>
                    <a:pt x="7824" y="1258"/>
                  </a:cubicBezTo>
                  <a:cubicBezTo>
                    <a:pt x="7512" y="901"/>
                    <a:pt x="7121" y="608"/>
                    <a:pt x="6652" y="389"/>
                  </a:cubicBezTo>
                  <a:cubicBezTo>
                    <a:pt x="6104" y="136"/>
                    <a:pt x="5498" y="1"/>
                    <a:pt x="4894" y="1"/>
                  </a:cubicBezTo>
                  <a:close/>
                </a:path>
              </a:pathLst>
            </a:custGeom>
            <a:solidFill>
              <a:srgbClr val="DF9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6"/>
            <p:cNvSpPr/>
            <p:nvPr/>
          </p:nvSpPr>
          <p:spPr>
            <a:xfrm>
              <a:off x="1769942" y="2510074"/>
              <a:ext cx="43301" cy="36900"/>
            </a:xfrm>
            <a:custGeom>
              <a:avLst/>
              <a:gdLst/>
              <a:ahLst/>
              <a:cxnLst/>
              <a:rect l="l" t="t" r="r" b="b"/>
              <a:pathLst>
                <a:path w="1380" h="1176" extrusionOk="0">
                  <a:moveTo>
                    <a:pt x="1114" y="1"/>
                  </a:moveTo>
                  <a:cubicBezTo>
                    <a:pt x="984" y="1"/>
                    <a:pt x="838" y="63"/>
                    <a:pt x="738" y="114"/>
                  </a:cubicBezTo>
                  <a:cubicBezTo>
                    <a:pt x="415" y="275"/>
                    <a:pt x="109" y="644"/>
                    <a:pt x="23" y="996"/>
                  </a:cubicBezTo>
                  <a:cubicBezTo>
                    <a:pt x="9" y="1056"/>
                    <a:pt x="0" y="1123"/>
                    <a:pt x="33" y="1176"/>
                  </a:cubicBezTo>
                  <a:cubicBezTo>
                    <a:pt x="218" y="890"/>
                    <a:pt x="459" y="621"/>
                    <a:pt x="778" y="501"/>
                  </a:cubicBezTo>
                  <a:cubicBezTo>
                    <a:pt x="934" y="443"/>
                    <a:pt x="1105" y="420"/>
                    <a:pt x="1240" y="323"/>
                  </a:cubicBezTo>
                  <a:cubicBezTo>
                    <a:pt x="1285" y="294"/>
                    <a:pt x="1321" y="250"/>
                    <a:pt x="1341" y="198"/>
                  </a:cubicBezTo>
                  <a:cubicBezTo>
                    <a:pt x="1380" y="84"/>
                    <a:pt x="1282" y="30"/>
                    <a:pt x="1187" y="8"/>
                  </a:cubicBezTo>
                  <a:cubicBezTo>
                    <a:pt x="1163" y="3"/>
                    <a:pt x="1139" y="1"/>
                    <a:pt x="1114" y="1"/>
                  </a:cubicBezTo>
                  <a:close/>
                </a:path>
              </a:pathLst>
            </a:custGeom>
            <a:solidFill>
              <a:srgbClr val="2B2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6"/>
            <p:cNvSpPr/>
            <p:nvPr/>
          </p:nvSpPr>
          <p:spPr>
            <a:xfrm>
              <a:off x="1800943" y="2543052"/>
              <a:ext cx="21180" cy="28177"/>
            </a:xfrm>
            <a:custGeom>
              <a:avLst/>
              <a:gdLst/>
              <a:ahLst/>
              <a:cxnLst/>
              <a:rect l="l" t="t" r="r" b="b"/>
              <a:pathLst>
                <a:path w="675" h="898" extrusionOk="0">
                  <a:moveTo>
                    <a:pt x="283" y="0"/>
                  </a:moveTo>
                  <a:cubicBezTo>
                    <a:pt x="221" y="0"/>
                    <a:pt x="158" y="22"/>
                    <a:pt x="110" y="56"/>
                  </a:cubicBezTo>
                  <a:cubicBezTo>
                    <a:pt x="44" y="102"/>
                    <a:pt x="0" y="170"/>
                    <a:pt x="10" y="259"/>
                  </a:cubicBezTo>
                  <a:cubicBezTo>
                    <a:pt x="20" y="338"/>
                    <a:pt x="37" y="413"/>
                    <a:pt x="59" y="489"/>
                  </a:cubicBezTo>
                  <a:cubicBezTo>
                    <a:pt x="80" y="559"/>
                    <a:pt x="104" y="626"/>
                    <a:pt x="133" y="694"/>
                  </a:cubicBezTo>
                  <a:cubicBezTo>
                    <a:pt x="142" y="711"/>
                    <a:pt x="156" y="722"/>
                    <a:pt x="173" y="728"/>
                  </a:cubicBezTo>
                  <a:cubicBezTo>
                    <a:pt x="213" y="811"/>
                    <a:pt x="269" y="885"/>
                    <a:pt x="357" y="896"/>
                  </a:cubicBezTo>
                  <a:cubicBezTo>
                    <a:pt x="367" y="897"/>
                    <a:pt x="376" y="898"/>
                    <a:pt x="385" y="898"/>
                  </a:cubicBezTo>
                  <a:cubicBezTo>
                    <a:pt x="478" y="898"/>
                    <a:pt x="566" y="853"/>
                    <a:pt x="622" y="778"/>
                  </a:cubicBezTo>
                  <a:cubicBezTo>
                    <a:pt x="625" y="774"/>
                    <a:pt x="626" y="769"/>
                    <a:pt x="629" y="765"/>
                  </a:cubicBezTo>
                  <a:cubicBezTo>
                    <a:pt x="639" y="754"/>
                    <a:pt x="649" y="739"/>
                    <a:pt x="656" y="725"/>
                  </a:cubicBezTo>
                  <a:cubicBezTo>
                    <a:pt x="669" y="691"/>
                    <a:pt x="675" y="655"/>
                    <a:pt x="670" y="618"/>
                  </a:cubicBezTo>
                  <a:cubicBezTo>
                    <a:pt x="670" y="605"/>
                    <a:pt x="667" y="592"/>
                    <a:pt x="666" y="579"/>
                  </a:cubicBezTo>
                  <a:cubicBezTo>
                    <a:pt x="669" y="566"/>
                    <a:pt x="670" y="555"/>
                    <a:pt x="672" y="543"/>
                  </a:cubicBezTo>
                  <a:cubicBezTo>
                    <a:pt x="673" y="478"/>
                    <a:pt x="652" y="411"/>
                    <a:pt x="632" y="349"/>
                  </a:cubicBezTo>
                  <a:cubicBezTo>
                    <a:pt x="609" y="276"/>
                    <a:pt x="579" y="208"/>
                    <a:pt x="527" y="152"/>
                  </a:cubicBezTo>
                  <a:cubicBezTo>
                    <a:pt x="526" y="149"/>
                    <a:pt x="522" y="146"/>
                    <a:pt x="519" y="143"/>
                  </a:cubicBezTo>
                  <a:cubicBezTo>
                    <a:pt x="507" y="128"/>
                    <a:pt x="495" y="113"/>
                    <a:pt x="482" y="99"/>
                  </a:cubicBezTo>
                  <a:cubicBezTo>
                    <a:pt x="479" y="98"/>
                    <a:pt x="476" y="96"/>
                    <a:pt x="474" y="93"/>
                  </a:cubicBezTo>
                  <a:cubicBezTo>
                    <a:pt x="447" y="60"/>
                    <a:pt x="413" y="33"/>
                    <a:pt x="374" y="18"/>
                  </a:cubicBezTo>
                  <a:cubicBezTo>
                    <a:pt x="345" y="6"/>
                    <a:pt x="314" y="0"/>
                    <a:pt x="283" y="0"/>
                  </a:cubicBezTo>
                  <a:close/>
                </a:path>
              </a:pathLst>
            </a:custGeom>
            <a:solidFill>
              <a:srgbClr val="2B2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6"/>
            <p:cNvSpPr/>
            <p:nvPr/>
          </p:nvSpPr>
          <p:spPr>
            <a:xfrm>
              <a:off x="1521087" y="2394794"/>
              <a:ext cx="293819" cy="622875"/>
            </a:xfrm>
            <a:custGeom>
              <a:avLst/>
              <a:gdLst/>
              <a:ahLst/>
              <a:cxnLst/>
              <a:rect l="l" t="t" r="r" b="b"/>
              <a:pathLst>
                <a:path w="9364" h="19851" extrusionOk="0">
                  <a:moveTo>
                    <a:pt x="5501" y="0"/>
                  </a:moveTo>
                  <a:cubicBezTo>
                    <a:pt x="5186" y="0"/>
                    <a:pt x="4901" y="25"/>
                    <a:pt x="4699" y="56"/>
                  </a:cubicBezTo>
                  <a:cubicBezTo>
                    <a:pt x="3458" y="251"/>
                    <a:pt x="2282" y="882"/>
                    <a:pt x="1457" y="1833"/>
                  </a:cubicBezTo>
                  <a:cubicBezTo>
                    <a:pt x="385" y="3070"/>
                    <a:pt x="1" y="4705"/>
                    <a:pt x="168" y="6312"/>
                  </a:cubicBezTo>
                  <a:cubicBezTo>
                    <a:pt x="250" y="7092"/>
                    <a:pt x="434" y="7907"/>
                    <a:pt x="750" y="8627"/>
                  </a:cubicBezTo>
                  <a:cubicBezTo>
                    <a:pt x="1193" y="9637"/>
                    <a:pt x="1394" y="10701"/>
                    <a:pt x="2149" y="11554"/>
                  </a:cubicBezTo>
                  <a:cubicBezTo>
                    <a:pt x="2619" y="12084"/>
                    <a:pt x="3261" y="12484"/>
                    <a:pt x="3964" y="12562"/>
                  </a:cubicBezTo>
                  <a:cubicBezTo>
                    <a:pt x="4017" y="13278"/>
                    <a:pt x="4670" y="13899"/>
                    <a:pt x="5389" y="13916"/>
                  </a:cubicBezTo>
                  <a:cubicBezTo>
                    <a:pt x="5356" y="14691"/>
                    <a:pt x="5891" y="15453"/>
                    <a:pt x="6628" y="15690"/>
                  </a:cubicBezTo>
                  <a:cubicBezTo>
                    <a:pt x="6557" y="15953"/>
                    <a:pt x="6604" y="16234"/>
                    <a:pt x="6730" y="16475"/>
                  </a:cubicBezTo>
                  <a:cubicBezTo>
                    <a:pt x="6887" y="16773"/>
                    <a:pt x="7168" y="17008"/>
                    <a:pt x="7501" y="17068"/>
                  </a:cubicBezTo>
                  <a:cubicBezTo>
                    <a:pt x="7710" y="18152"/>
                    <a:pt x="8283" y="19134"/>
                    <a:pt x="9125" y="19850"/>
                  </a:cubicBezTo>
                  <a:cubicBezTo>
                    <a:pt x="9363" y="19417"/>
                    <a:pt x="9323" y="18910"/>
                    <a:pt x="9209" y="18447"/>
                  </a:cubicBezTo>
                  <a:cubicBezTo>
                    <a:pt x="9108" y="18041"/>
                    <a:pt x="9019" y="17501"/>
                    <a:pt x="8749" y="17178"/>
                  </a:cubicBezTo>
                  <a:cubicBezTo>
                    <a:pt x="8699" y="17116"/>
                    <a:pt x="8639" y="17046"/>
                    <a:pt x="8655" y="16968"/>
                  </a:cubicBezTo>
                  <a:cubicBezTo>
                    <a:pt x="8672" y="16882"/>
                    <a:pt x="8769" y="16840"/>
                    <a:pt x="8832" y="16779"/>
                  </a:cubicBezTo>
                  <a:cubicBezTo>
                    <a:pt x="8989" y="16629"/>
                    <a:pt x="8938" y="16370"/>
                    <a:pt x="8870" y="16164"/>
                  </a:cubicBezTo>
                  <a:cubicBezTo>
                    <a:pt x="8726" y="15724"/>
                    <a:pt x="8463" y="15217"/>
                    <a:pt x="8001" y="15194"/>
                  </a:cubicBezTo>
                  <a:cubicBezTo>
                    <a:pt x="8333" y="14447"/>
                    <a:pt x="7889" y="13459"/>
                    <a:pt x="7110" y="13212"/>
                  </a:cubicBezTo>
                  <a:cubicBezTo>
                    <a:pt x="7104" y="12859"/>
                    <a:pt x="7095" y="12499"/>
                    <a:pt x="6984" y="12164"/>
                  </a:cubicBezTo>
                  <a:cubicBezTo>
                    <a:pt x="6874" y="11828"/>
                    <a:pt x="6645" y="11514"/>
                    <a:pt x="6316" y="11385"/>
                  </a:cubicBezTo>
                  <a:cubicBezTo>
                    <a:pt x="6206" y="11341"/>
                    <a:pt x="6082" y="11317"/>
                    <a:pt x="5994" y="11237"/>
                  </a:cubicBezTo>
                  <a:cubicBezTo>
                    <a:pt x="5921" y="11169"/>
                    <a:pt x="5882" y="11072"/>
                    <a:pt x="5848" y="10978"/>
                  </a:cubicBezTo>
                  <a:cubicBezTo>
                    <a:pt x="5495" y="10016"/>
                    <a:pt x="5232" y="8864"/>
                    <a:pt x="5396" y="7837"/>
                  </a:cubicBezTo>
                  <a:cubicBezTo>
                    <a:pt x="5452" y="7498"/>
                    <a:pt x="5548" y="7166"/>
                    <a:pt x="5679" y="6849"/>
                  </a:cubicBezTo>
                  <a:cubicBezTo>
                    <a:pt x="5801" y="6559"/>
                    <a:pt x="5943" y="6280"/>
                    <a:pt x="6108" y="6013"/>
                  </a:cubicBezTo>
                  <a:cubicBezTo>
                    <a:pt x="6438" y="5474"/>
                    <a:pt x="6788" y="5091"/>
                    <a:pt x="6835" y="4415"/>
                  </a:cubicBezTo>
                  <a:cubicBezTo>
                    <a:pt x="6885" y="3708"/>
                    <a:pt x="6644" y="2928"/>
                    <a:pt x="7025" y="2330"/>
                  </a:cubicBezTo>
                  <a:cubicBezTo>
                    <a:pt x="7274" y="1940"/>
                    <a:pt x="7773" y="1657"/>
                    <a:pt x="7763" y="1194"/>
                  </a:cubicBezTo>
                  <a:cubicBezTo>
                    <a:pt x="7742" y="233"/>
                    <a:pt x="6476" y="0"/>
                    <a:pt x="5501" y="0"/>
                  </a:cubicBezTo>
                  <a:close/>
                </a:path>
              </a:pathLst>
            </a:custGeom>
            <a:solidFill>
              <a:srgbClr val="2B2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1650331" y="2591311"/>
              <a:ext cx="88955" cy="79730"/>
            </a:xfrm>
            <a:custGeom>
              <a:avLst/>
              <a:gdLst/>
              <a:ahLst/>
              <a:cxnLst/>
              <a:rect l="l" t="t" r="r" b="b"/>
              <a:pathLst>
                <a:path w="2835" h="2541" extrusionOk="0">
                  <a:moveTo>
                    <a:pt x="1145" y="1"/>
                  </a:moveTo>
                  <a:cubicBezTo>
                    <a:pt x="1014" y="1"/>
                    <a:pt x="885" y="28"/>
                    <a:pt x="771" y="93"/>
                  </a:cubicBezTo>
                  <a:cubicBezTo>
                    <a:pt x="1" y="536"/>
                    <a:pt x="465" y="1691"/>
                    <a:pt x="996" y="2111"/>
                  </a:cubicBezTo>
                  <a:cubicBezTo>
                    <a:pt x="1137" y="2223"/>
                    <a:pt x="1294" y="2310"/>
                    <a:pt x="1453" y="2391"/>
                  </a:cubicBezTo>
                  <a:cubicBezTo>
                    <a:pt x="1632" y="2482"/>
                    <a:pt x="1832" y="2540"/>
                    <a:pt x="2027" y="2540"/>
                  </a:cubicBezTo>
                  <a:cubicBezTo>
                    <a:pt x="2250" y="2540"/>
                    <a:pt x="2465" y="2463"/>
                    <a:pt x="2632" y="2270"/>
                  </a:cubicBezTo>
                  <a:cubicBezTo>
                    <a:pt x="2823" y="2047"/>
                    <a:pt x="2835" y="1717"/>
                    <a:pt x="2755" y="1434"/>
                  </a:cubicBezTo>
                  <a:cubicBezTo>
                    <a:pt x="2608" y="911"/>
                    <a:pt x="2037" y="233"/>
                    <a:pt x="1514" y="63"/>
                  </a:cubicBezTo>
                  <a:cubicBezTo>
                    <a:pt x="1396" y="25"/>
                    <a:pt x="1270" y="1"/>
                    <a:pt x="1145" y="1"/>
                  </a:cubicBezTo>
                  <a:close/>
                </a:path>
              </a:pathLst>
            </a:custGeom>
            <a:solidFill>
              <a:srgbClr val="DF9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6"/>
            <p:cNvSpPr/>
            <p:nvPr/>
          </p:nvSpPr>
          <p:spPr>
            <a:xfrm>
              <a:off x="1811454" y="2636557"/>
              <a:ext cx="43144" cy="8095"/>
            </a:xfrm>
            <a:custGeom>
              <a:avLst/>
              <a:gdLst/>
              <a:ahLst/>
              <a:cxnLst/>
              <a:rect l="l" t="t" r="r" b="b"/>
              <a:pathLst>
                <a:path w="1375" h="258" extrusionOk="0">
                  <a:moveTo>
                    <a:pt x="136" y="0"/>
                  </a:moveTo>
                  <a:cubicBezTo>
                    <a:pt x="81" y="0"/>
                    <a:pt x="0" y="47"/>
                    <a:pt x="51" y="80"/>
                  </a:cubicBezTo>
                  <a:cubicBezTo>
                    <a:pt x="142" y="140"/>
                    <a:pt x="235" y="196"/>
                    <a:pt x="341" y="229"/>
                  </a:cubicBezTo>
                  <a:cubicBezTo>
                    <a:pt x="416" y="253"/>
                    <a:pt x="493" y="258"/>
                    <a:pt x="571" y="258"/>
                  </a:cubicBezTo>
                  <a:cubicBezTo>
                    <a:pt x="605" y="258"/>
                    <a:pt x="640" y="257"/>
                    <a:pt x="674" y="256"/>
                  </a:cubicBezTo>
                  <a:cubicBezTo>
                    <a:pt x="903" y="249"/>
                    <a:pt x="1141" y="227"/>
                    <a:pt x="1333" y="93"/>
                  </a:cubicBezTo>
                  <a:cubicBezTo>
                    <a:pt x="1356" y="77"/>
                    <a:pt x="1374" y="49"/>
                    <a:pt x="1346" y="30"/>
                  </a:cubicBezTo>
                  <a:cubicBezTo>
                    <a:pt x="1336" y="24"/>
                    <a:pt x="1323" y="22"/>
                    <a:pt x="1310" y="22"/>
                  </a:cubicBezTo>
                  <a:cubicBezTo>
                    <a:pt x="1285" y="22"/>
                    <a:pt x="1258" y="30"/>
                    <a:pt x="1241" y="42"/>
                  </a:cubicBezTo>
                  <a:cubicBezTo>
                    <a:pt x="1081" y="155"/>
                    <a:pt x="883" y="163"/>
                    <a:pt x="693" y="169"/>
                  </a:cubicBezTo>
                  <a:cubicBezTo>
                    <a:pt x="668" y="170"/>
                    <a:pt x="644" y="170"/>
                    <a:pt x="620" y="170"/>
                  </a:cubicBezTo>
                  <a:cubicBezTo>
                    <a:pt x="546" y="170"/>
                    <a:pt x="474" y="164"/>
                    <a:pt x="402" y="137"/>
                  </a:cubicBezTo>
                  <a:cubicBezTo>
                    <a:pt x="320" y="103"/>
                    <a:pt x="240" y="60"/>
                    <a:pt x="167" y="7"/>
                  </a:cubicBezTo>
                  <a:cubicBezTo>
                    <a:pt x="159" y="2"/>
                    <a:pt x="148" y="0"/>
                    <a:pt x="136" y="0"/>
                  </a:cubicBezTo>
                  <a:close/>
                </a:path>
              </a:pathLst>
            </a:custGeom>
            <a:solidFill>
              <a:srgbClr val="C06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6"/>
            <p:cNvSpPr/>
            <p:nvPr/>
          </p:nvSpPr>
          <p:spPr>
            <a:xfrm>
              <a:off x="1671291" y="2439820"/>
              <a:ext cx="56636" cy="143489"/>
            </a:xfrm>
            <a:custGeom>
              <a:avLst/>
              <a:gdLst/>
              <a:ahLst/>
              <a:cxnLst/>
              <a:rect l="l" t="t" r="r" b="b"/>
              <a:pathLst>
                <a:path w="1805" h="4573" extrusionOk="0">
                  <a:moveTo>
                    <a:pt x="1702" y="0"/>
                  </a:moveTo>
                  <a:cubicBezTo>
                    <a:pt x="1665" y="0"/>
                    <a:pt x="1629" y="12"/>
                    <a:pt x="1620" y="36"/>
                  </a:cubicBezTo>
                  <a:cubicBezTo>
                    <a:pt x="1169" y="1230"/>
                    <a:pt x="1498" y="2616"/>
                    <a:pt x="791" y="3728"/>
                  </a:cubicBezTo>
                  <a:cubicBezTo>
                    <a:pt x="599" y="4026"/>
                    <a:pt x="352" y="4285"/>
                    <a:pt x="63" y="4491"/>
                  </a:cubicBezTo>
                  <a:cubicBezTo>
                    <a:pt x="1" y="4536"/>
                    <a:pt x="73" y="4573"/>
                    <a:pt x="135" y="4573"/>
                  </a:cubicBezTo>
                  <a:cubicBezTo>
                    <a:pt x="155" y="4573"/>
                    <a:pt x="175" y="4569"/>
                    <a:pt x="188" y="4559"/>
                  </a:cubicBezTo>
                  <a:cubicBezTo>
                    <a:pt x="685" y="4211"/>
                    <a:pt x="1058" y="3712"/>
                    <a:pt x="1254" y="3137"/>
                  </a:cubicBezTo>
                  <a:cubicBezTo>
                    <a:pt x="1467" y="2507"/>
                    <a:pt x="1475" y="1836"/>
                    <a:pt x="1547" y="1181"/>
                  </a:cubicBezTo>
                  <a:cubicBezTo>
                    <a:pt x="1588" y="801"/>
                    <a:pt x="1654" y="422"/>
                    <a:pt x="1790" y="62"/>
                  </a:cubicBezTo>
                  <a:cubicBezTo>
                    <a:pt x="1805" y="22"/>
                    <a:pt x="1753" y="0"/>
                    <a:pt x="1702" y="0"/>
                  </a:cubicBezTo>
                  <a:close/>
                </a:path>
              </a:pathLst>
            </a:custGeom>
            <a:solidFill>
              <a:srgbClr val="434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6"/>
            <p:cNvSpPr/>
            <p:nvPr/>
          </p:nvSpPr>
          <p:spPr>
            <a:xfrm>
              <a:off x="1633293" y="2489146"/>
              <a:ext cx="52840" cy="63539"/>
            </a:xfrm>
            <a:custGeom>
              <a:avLst/>
              <a:gdLst/>
              <a:ahLst/>
              <a:cxnLst/>
              <a:rect l="l" t="t" r="r" b="b"/>
              <a:pathLst>
                <a:path w="1684" h="2025" extrusionOk="0">
                  <a:moveTo>
                    <a:pt x="1594" y="1"/>
                  </a:moveTo>
                  <a:cubicBezTo>
                    <a:pt x="1552" y="1"/>
                    <a:pt x="1508" y="16"/>
                    <a:pt x="1501" y="49"/>
                  </a:cubicBezTo>
                  <a:cubicBezTo>
                    <a:pt x="1351" y="871"/>
                    <a:pt x="794" y="1591"/>
                    <a:pt x="37" y="1941"/>
                  </a:cubicBezTo>
                  <a:cubicBezTo>
                    <a:pt x="1" y="1957"/>
                    <a:pt x="9" y="1991"/>
                    <a:pt x="37" y="2009"/>
                  </a:cubicBezTo>
                  <a:cubicBezTo>
                    <a:pt x="52" y="2020"/>
                    <a:pt x="72" y="2024"/>
                    <a:pt x="93" y="2024"/>
                  </a:cubicBezTo>
                  <a:cubicBezTo>
                    <a:pt x="118" y="2024"/>
                    <a:pt x="143" y="2018"/>
                    <a:pt x="162" y="2009"/>
                  </a:cubicBezTo>
                  <a:cubicBezTo>
                    <a:pt x="948" y="1646"/>
                    <a:pt x="1523" y="901"/>
                    <a:pt x="1679" y="49"/>
                  </a:cubicBezTo>
                  <a:cubicBezTo>
                    <a:pt x="1684" y="18"/>
                    <a:pt x="1640" y="1"/>
                    <a:pt x="1594" y="1"/>
                  </a:cubicBezTo>
                  <a:close/>
                </a:path>
              </a:pathLst>
            </a:custGeom>
            <a:solidFill>
              <a:srgbClr val="434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6"/>
            <p:cNvSpPr/>
            <p:nvPr/>
          </p:nvSpPr>
          <p:spPr>
            <a:xfrm>
              <a:off x="1561909" y="2483498"/>
              <a:ext cx="22560" cy="69784"/>
            </a:xfrm>
            <a:custGeom>
              <a:avLst/>
              <a:gdLst/>
              <a:ahLst/>
              <a:cxnLst/>
              <a:rect l="l" t="t" r="r" b="b"/>
              <a:pathLst>
                <a:path w="719" h="2224" extrusionOk="0">
                  <a:moveTo>
                    <a:pt x="611" y="0"/>
                  </a:moveTo>
                  <a:cubicBezTo>
                    <a:pt x="576" y="0"/>
                    <a:pt x="541" y="10"/>
                    <a:pt x="528" y="32"/>
                  </a:cubicBezTo>
                  <a:cubicBezTo>
                    <a:pt x="146" y="676"/>
                    <a:pt x="1" y="1434"/>
                    <a:pt x="115" y="2174"/>
                  </a:cubicBezTo>
                  <a:cubicBezTo>
                    <a:pt x="120" y="2208"/>
                    <a:pt x="164" y="2223"/>
                    <a:pt x="207" y="2223"/>
                  </a:cubicBezTo>
                  <a:cubicBezTo>
                    <a:pt x="252" y="2223"/>
                    <a:pt x="296" y="2206"/>
                    <a:pt x="291" y="2174"/>
                  </a:cubicBezTo>
                  <a:cubicBezTo>
                    <a:pt x="178" y="1442"/>
                    <a:pt x="321" y="695"/>
                    <a:pt x="697" y="58"/>
                  </a:cubicBezTo>
                  <a:cubicBezTo>
                    <a:pt x="718" y="22"/>
                    <a:pt x="664" y="0"/>
                    <a:pt x="611" y="0"/>
                  </a:cubicBezTo>
                  <a:close/>
                </a:path>
              </a:pathLst>
            </a:custGeom>
            <a:solidFill>
              <a:srgbClr val="434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6"/>
            <p:cNvSpPr/>
            <p:nvPr/>
          </p:nvSpPr>
          <p:spPr>
            <a:xfrm>
              <a:off x="1686980" y="2766554"/>
              <a:ext cx="22498" cy="38908"/>
            </a:xfrm>
            <a:custGeom>
              <a:avLst/>
              <a:gdLst/>
              <a:ahLst/>
              <a:cxnLst/>
              <a:rect l="l" t="t" r="r" b="b"/>
              <a:pathLst>
                <a:path w="717" h="1240" extrusionOk="0">
                  <a:moveTo>
                    <a:pt x="297" y="1"/>
                  </a:moveTo>
                  <a:cubicBezTo>
                    <a:pt x="288" y="1"/>
                    <a:pt x="279" y="2"/>
                    <a:pt x="271" y="3"/>
                  </a:cubicBezTo>
                  <a:cubicBezTo>
                    <a:pt x="251" y="6"/>
                    <a:pt x="186" y="29"/>
                    <a:pt x="209" y="62"/>
                  </a:cubicBezTo>
                  <a:cubicBezTo>
                    <a:pt x="409" y="355"/>
                    <a:pt x="516" y="701"/>
                    <a:pt x="514" y="1056"/>
                  </a:cubicBezTo>
                  <a:cubicBezTo>
                    <a:pt x="396" y="969"/>
                    <a:pt x="286" y="876"/>
                    <a:pt x="182" y="776"/>
                  </a:cubicBezTo>
                  <a:cubicBezTo>
                    <a:pt x="163" y="759"/>
                    <a:pt x="136" y="751"/>
                    <a:pt x="109" y="751"/>
                  </a:cubicBezTo>
                  <a:cubicBezTo>
                    <a:pt x="92" y="751"/>
                    <a:pt x="75" y="754"/>
                    <a:pt x="61" y="759"/>
                  </a:cubicBezTo>
                  <a:cubicBezTo>
                    <a:pt x="33" y="768"/>
                    <a:pt x="0" y="796"/>
                    <a:pt x="29" y="825"/>
                  </a:cubicBezTo>
                  <a:cubicBezTo>
                    <a:pt x="185" y="974"/>
                    <a:pt x="353" y="1107"/>
                    <a:pt x="534" y="1225"/>
                  </a:cubicBezTo>
                  <a:cubicBezTo>
                    <a:pt x="548" y="1234"/>
                    <a:pt x="573" y="1240"/>
                    <a:pt x="599" y="1240"/>
                  </a:cubicBezTo>
                  <a:cubicBezTo>
                    <a:pt x="639" y="1240"/>
                    <a:pt x="680" y="1226"/>
                    <a:pt x="684" y="1191"/>
                  </a:cubicBezTo>
                  <a:cubicBezTo>
                    <a:pt x="717" y="782"/>
                    <a:pt x="609" y="375"/>
                    <a:pt x="379" y="36"/>
                  </a:cubicBezTo>
                  <a:cubicBezTo>
                    <a:pt x="362" y="11"/>
                    <a:pt x="329" y="1"/>
                    <a:pt x="297" y="1"/>
                  </a:cubicBezTo>
                  <a:close/>
                </a:path>
              </a:pathLst>
            </a:custGeom>
            <a:solidFill>
              <a:srgbClr val="434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1728994" y="2829843"/>
              <a:ext cx="18544" cy="39316"/>
            </a:xfrm>
            <a:custGeom>
              <a:avLst/>
              <a:gdLst/>
              <a:ahLst/>
              <a:cxnLst/>
              <a:rect l="l" t="t" r="r" b="b"/>
              <a:pathLst>
                <a:path w="591" h="1253" extrusionOk="0">
                  <a:moveTo>
                    <a:pt x="224" y="0"/>
                  </a:moveTo>
                  <a:cubicBezTo>
                    <a:pt x="174" y="0"/>
                    <a:pt x="123" y="22"/>
                    <a:pt x="139" y="61"/>
                  </a:cubicBezTo>
                  <a:cubicBezTo>
                    <a:pt x="276" y="396"/>
                    <a:pt x="365" y="747"/>
                    <a:pt x="402" y="1108"/>
                  </a:cubicBezTo>
                  <a:cubicBezTo>
                    <a:pt x="321" y="1065"/>
                    <a:pt x="249" y="1005"/>
                    <a:pt x="194" y="930"/>
                  </a:cubicBezTo>
                  <a:cubicBezTo>
                    <a:pt x="175" y="904"/>
                    <a:pt x="142" y="894"/>
                    <a:pt x="110" y="894"/>
                  </a:cubicBezTo>
                  <a:cubicBezTo>
                    <a:pt x="102" y="894"/>
                    <a:pt x="94" y="895"/>
                    <a:pt x="86" y="896"/>
                  </a:cubicBezTo>
                  <a:cubicBezTo>
                    <a:pt x="66" y="899"/>
                    <a:pt x="1" y="923"/>
                    <a:pt x="25" y="956"/>
                  </a:cubicBezTo>
                  <a:cubicBezTo>
                    <a:pt x="129" y="1100"/>
                    <a:pt x="282" y="1203"/>
                    <a:pt x="455" y="1248"/>
                  </a:cubicBezTo>
                  <a:cubicBezTo>
                    <a:pt x="465" y="1250"/>
                    <a:pt x="484" y="1252"/>
                    <a:pt x="504" y="1252"/>
                  </a:cubicBezTo>
                  <a:cubicBezTo>
                    <a:pt x="544" y="1252"/>
                    <a:pt x="591" y="1243"/>
                    <a:pt x="588" y="1205"/>
                  </a:cubicBezTo>
                  <a:cubicBezTo>
                    <a:pt x="557" y="803"/>
                    <a:pt x="462" y="409"/>
                    <a:pt x="308" y="36"/>
                  </a:cubicBezTo>
                  <a:cubicBezTo>
                    <a:pt x="298" y="12"/>
                    <a:pt x="261" y="0"/>
                    <a:pt x="224" y="0"/>
                  </a:cubicBezTo>
                  <a:close/>
                </a:path>
              </a:pathLst>
            </a:custGeom>
            <a:solidFill>
              <a:srgbClr val="434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6"/>
            <p:cNvSpPr/>
            <p:nvPr/>
          </p:nvSpPr>
          <p:spPr>
            <a:xfrm>
              <a:off x="1755446" y="2892817"/>
              <a:ext cx="27361" cy="24161"/>
            </a:xfrm>
            <a:custGeom>
              <a:avLst/>
              <a:gdLst/>
              <a:ahLst/>
              <a:cxnLst/>
              <a:rect l="l" t="t" r="r" b="b"/>
              <a:pathLst>
                <a:path w="872" h="770" extrusionOk="0">
                  <a:moveTo>
                    <a:pt x="765" y="0"/>
                  </a:moveTo>
                  <a:cubicBezTo>
                    <a:pt x="733" y="0"/>
                    <a:pt x="698" y="10"/>
                    <a:pt x="681" y="37"/>
                  </a:cubicBezTo>
                  <a:cubicBezTo>
                    <a:pt x="594" y="187"/>
                    <a:pt x="540" y="355"/>
                    <a:pt x="521" y="530"/>
                  </a:cubicBezTo>
                  <a:lnTo>
                    <a:pt x="179" y="167"/>
                  </a:lnTo>
                  <a:cubicBezTo>
                    <a:pt x="162" y="149"/>
                    <a:pt x="134" y="142"/>
                    <a:pt x="106" y="142"/>
                  </a:cubicBezTo>
                  <a:cubicBezTo>
                    <a:pt x="89" y="142"/>
                    <a:pt x="73" y="144"/>
                    <a:pt x="59" y="148"/>
                  </a:cubicBezTo>
                  <a:cubicBezTo>
                    <a:pt x="29" y="158"/>
                    <a:pt x="1" y="185"/>
                    <a:pt x="28" y="215"/>
                  </a:cubicBezTo>
                  <a:lnTo>
                    <a:pt x="528" y="745"/>
                  </a:lnTo>
                  <a:cubicBezTo>
                    <a:pt x="544" y="764"/>
                    <a:pt x="576" y="770"/>
                    <a:pt x="603" y="770"/>
                  </a:cubicBezTo>
                  <a:cubicBezTo>
                    <a:pt x="611" y="770"/>
                    <a:pt x="620" y="769"/>
                    <a:pt x="627" y="768"/>
                  </a:cubicBezTo>
                  <a:cubicBezTo>
                    <a:pt x="650" y="764"/>
                    <a:pt x="693" y="751"/>
                    <a:pt x="691" y="721"/>
                  </a:cubicBezTo>
                  <a:cubicBezTo>
                    <a:pt x="678" y="491"/>
                    <a:pt x="734" y="261"/>
                    <a:pt x="851" y="61"/>
                  </a:cubicBezTo>
                  <a:cubicBezTo>
                    <a:pt x="871" y="28"/>
                    <a:pt x="813" y="7"/>
                    <a:pt x="790" y="2"/>
                  </a:cubicBezTo>
                  <a:cubicBezTo>
                    <a:pt x="782" y="1"/>
                    <a:pt x="774" y="0"/>
                    <a:pt x="765" y="0"/>
                  </a:cubicBezTo>
                  <a:close/>
                </a:path>
              </a:pathLst>
            </a:custGeom>
            <a:solidFill>
              <a:srgbClr val="434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6"/>
            <p:cNvSpPr/>
            <p:nvPr/>
          </p:nvSpPr>
          <p:spPr>
            <a:xfrm>
              <a:off x="1052339" y="2539099"/>
              <a:ext cx="3700380" cy="1151209"/>
            </a:xfrm>
            <a:custGeom>
              <a:avLst/>
              <a:gdLst/>
              <a:ahLst/>
              <a:cxnLst/>
              <a:rect l="l" t="t" r="r" b="b"/>
              <a:pathLst>
                <a:path w="117931" h="36689" extrusionOk="0">
                  <a:moveTo>
                    <a:pt x="2216" y="1"/>
                  </a:moveTo>
                  <a:cubicBezTo>
                    <a:pt x="860" y="1"/>
                    <a:pt x="1" y="1453"/>
                    <a:pt x="653" y="2640"/>
                  </a:cubicBezTo>
                  <a:lnTo>
                    <a:pt x="18842" y="35764"/>
                  </a:lnTo>
                  <a:cubicBezTo>
                    <a:pt x="19155" y="36334"/>
                    <a:pt x="19753" y="36689"/>
                    <a:pt x="20404" y="36689"/>
                  </a:cubicBezTo>
                  <a:lnTo>
                    <a:pt x="116147" y="36689"/>
                  </a:lnTo>
                  <a:cubicBezTo>
                    <a:pt x="117131" y="36689"/>
                    <a:pt x="117930" y="35891"/>
                    <a:pt x="117930" y="34907"/>
                  </a:cubicBezTo>
                  <a:lnTo>
                    <a:pt x="117930" y="33199"/>
                  </a:lnTo>
                  <a:cubicBezTo>
                    <a:pt x="117930" y="32214"/>
                    <a:pt x="117131" y="31417"/>
                    <a:pt x="116147" y="31417"/>
                  </a:cubicBezTo>
                  <a:lnTo>
                    <a:pt x="23532" y="31417"/>
                  </a:lnTo>
                  <a:cubicBezTo>
                    <a:pt x="22882" y="31417"/>
                    <a:pt x="22546" y="31062"/>
                    <a:pt x="22233" y="30492"/>
                  </a:cubicBezTo>
                  <a:lnTo>
                    <a:pt x="5719" y="924"/>
                  </a:lnTo>
                  <a:cubicBezTo>
                    <a:pt x="5406" y="354"/>
                    <a:pt x="4807" y="1"/>
                    <a:pt x="4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915564" y="2486667"/>
              <a:ext cx="3797148" cy="1304269"/>
            </a:xfrm>
            <a:custGeom>
              <a:avLst/>
              <a:gdLst/>
              <a:ahLst/>
              <a:cxnLst/>
              <a:rect l="l" t="t" r="r" b="b"/>
              <a:pathLst>
                <a:path w="121015" h="41567" extrusionOk="0">
                  <a:moveTo>
                    <a:pt x="877" y="1"/>
                  </a:moveTo>
                  <a:cubicBezTo>
                    <a:pt x="342" y="1"/>
                    <a:pt x="1" y="574"/>
                    <a:pt x="260" y="1044"/>
                  </a:cubicBezTo>
                  <a:lnTo>
                    <a:pt x="22235" y="41201"/>
                  </a:lnTo>
                  <a:cubicBezTo>
                    <a:pt x="22357" y="41427"/>
                    <a:pt x="22595" y="41567"/>
                    <a:pt x="22852" y="41567"/>
                  </a:cubicBezTo>
                  <a:lnTo>
                    <a:pt x="120310" y="41567"/>
                  </a:lnTo>
                  <a:cubicBezTo>
                    <a:pt x="120699" y="41567"/>
                    <a:pt x="121015" y="41252"/>
                    <a:pt x="121015" y="40864"/>
                  </a:cubicBezTo>
                  <a:lnTo>
                    <a:pt x="121015" y="36999"/>
                  </a:lnTo>
                  <a:cubicBezTo>
                    <a:pt x="121015" y="36610"/>
                    <a:pt x="120699" y="36295"/>
                    <a:pt x="120310" y="36295"/>
                  </a:cubicBezTo>
                  <a:lnTo>
                    <a:pt x="25979" y="36295"/>
                  </a:lnTo>
                  <a:cubicBezTo>
                    <a:pt x="25722" y="36295"/>
                    <a:pt x="25486" y="36155"/>
                    <a:pt x="25362" y="35929"/>
                  </a:cubicBezTo>
                  <a:lnTo>
                    <a:pt x="5896" y="368"/>
                  </a:lnTo>
                  <a:cubicBezTo>
                    <a:pt x="5773" y="142"/>
                    <a:pt x="5536" y="1"/>
                    <a:pt x="5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1826359" y="3117260"/>
              <a:ext cx="2923850" cy="701946"/>
            </a:xfrm>
            <a:custGeom>
              <a:avLst/>
              <a:gdLst/>
              <a:ahLst/>
              <a:cxnLst/>
              <a:rect l="l" t="t" r="r" b="b"/>
              <a:pathLst>
                <a:path w="93183" h="22371" extrusionOk="0">
                  <a:moveTo>
                    <a:pt x="10190" y="1"/>
                  </a:moveTo>
                  <a:cubicBezTo>
                    <a:pt x="9493" y="1"/>
                    <a:pt x="8840" y="157"/>
                    <a:pt x="8261" y="537"/>
                  </a:cubicBezTo>
                  <a:cubicBezTo>
                    <a:pt x="5165" y="2569"/>
                    <a:pt x="3096" y="5460"/>
                    <a:pt x="1841" y="8869"/>
                  </a:cubicBezTo>
                  <a:cubicBezTo>
                    <a:pt x="1678" y="9313"/>
                    <a:pt x="1528" y="9766"/>
                    <a:pt x="1391" y="10227"/>
                  </a:cubicBezTo>
                  <a:cubicBezTo>
                    <a:pt x="413" y="13531"/>
                    <a:pt x="138" y="16998"/>
                    <a:pt x="15" y="20441"/>
                  </a:cubicBezTo>
                  <a:cubicBezTo>
                    <a:pt x="0" y="20842"/>
                    <a:pt x="0" y="21561"/>
                    <a:pt x="342" y="21854"/>
                  </a:cubicBezTo>
                  <a:cubicBezTo>
                    <a:pt x="532" y="22017"/>
                    <a:pt x="647" y="22075"/>
                    <a:pt x="726" y="22075"/>
                  </a:cubicBezTo>
                  <a:cubicBezTo>
                    <a:pt x="914" y="22075"/>
                    <a:pt x="907" y="21750"/>
                    <a:pt x="1249" y="21703"/>
                  </a:cubicBezTo>
                  <a:cubicBezTo>
                    <a:pt x="1565" y="21659"/>
                    <a:pt x="1895" y="21640"/>
                    <a:pt x="2234" y="21640"/>
                  </a:cubicBezTo>
                  <a:cubicBezTo>
                    <a:pt x="3706" y="21640"/>
                    <a:pt x="5351" y="21985"/>
                    <a:pt x="6740" y="22056"/>
                  </a:cubicBezTo>
                  <a:cubicBezTo>
                    <a:pt x="7415" y="22090"/>
                    <a:pt x="8088" y="22120"/>
                    <a:pt x="8763" y="22149"/>
                  </a:cubicBezTo>
                  <a:cubicBezTo>
                    <a:pt x="8908" y="22156"/>
                    <a:pt x="9056" y="22161"/>
                    <a:pt x="9201" y="22167"/>
                  </a:cubicBezTo>
                  <a:cubicBezTo>
                    <a:pt x="12057" y="22277"/>
                    <a:pt x="14912" y="22343"/>
                    <a:pt x="17771" y="22363"/>
                  </a:cubicBezTo>
                  <a:cubicBezTo>
                    <a:pt x="18518" y="22368"/>
                    <a:pt x="19266" y="22371"/>
                    <a:pt x="20013" y="22371"/>
                  </a:cubicBezTo>
                  <a:cubicBezTo>
                    <a:pt x="26632" y="22371"/>
                    <a:pt x="33249" y="22169"/>
                    <a:pt x="39864" y="21923"/>
                  </a:cubicBezTo>
                  <a:cubicBezTo>
                    <a:pt x="40544" y="21897"/>
                    <a:pt x="41225" y="21886"/>
                    <a:pt x="41908" y="21886"/>
                  </a:cubicBezTo>
                  <a:cubicBezTo>
                    <a:pt x="45510" y="21886"/>
                    <a:pt x="49142" y="22186"/>
                    <a:pt x="52749" y="22186"/>
                  </a:cubicBezTo>
                  <a:cubicBezTo>
                    <a:pt x="54105" y="22186"/>
                    <a:pt x="55459" y="22144"/>
                    <a:pt x="56806" y="22027"/>
                  </a:cubicBezTo>
                  <a:lnTo>
                    <a:pt x="56897" y="22019"/>
                  </a:lnTo>
                  <a:cubicBezTo>
                    <a:pt x="57439" y="21970"/>
                    <a:pt x="57979" y="21906"/>
                    <a:pt x="58519" y="21834"/>
                  </a:cubicBezTo>
                  <a:cubicBezTo>
                    <a:pt x="59241" y="21740"/>
                    <a:pt x="59961" y="21631"/>
                    <a:pt x="60683" y="21534"/>
                  </a:cubicBezTo>
                  <a:cubicBezTo>
                    <a:pt x="64385" y="21039"/>
                    <a:pt x="68157" y="20873"/>
                    <a:pt x="71936" y="20873"/>
                  </a:cubicBezTo>
                  <a:cubicBezTo>
                    <a:pt x="75994" y="20873"/>
                    <a:pt x="80061" y="21065"/>
                    <a:pt x="84060" y="21245"/>
                  </a:cubicBezTo>
                  <a:cubicBezTo>
                    <a:pt x="85385" y="21305"/>
                    <a:pt x="86708" y="21377"/>
                    <a:pt x="88032" y="21461"/>
                  </a:cubicBezTo>
                  <a:cubicBezTo>
                    <a:pt x="88407" y="21485"/>
                    <a:pt x="88796" y="21506"/>
                    <a:pt x="89184" y="21506"/>
                  </a:cubicBezTo>
                  <a:cubicBezTo>
                    <a:pt x="90324" y="21506"/>
                    <a:pt x="91458" y="21328"/>
                    <a:pt x="92235" y="20542"/>
                  </a:cubicBezTo>
                  <a:cubicBezTo>
                    <a:pt x="92961" y="19812"/>
                    <a:pt x="93182" y="18707"/>
                    <a:pt x="93137" y="17678"/>
                  </a:cubicBezTo>
                  <a:cubicBezTo>
                    <a:pt x="93131" y="17558"/>
                    <a:pt x="93122" y="17437"/>
                    <a:pt x="93109" y="17317"/>
                  </a:cubicBezTo>
                  <a:cubicBezTo>
                    <a:pt x="93102" y="17235"/>
                    <a:pt x="93092" y="17155"/>
                    <a:pt x="93081" y="17075"/>
                  </a:cubicBezTo>
                  <a:cubicBezTo>
                    <a:pt x="93018" y="16615"/>
                    <a:pt x="92911" y="16162"/>
                    <a:pt x="92759" y="15723"/>
                  </a:cubicBezTo>
                  <a:cubicBezTo>
                    <a:pt x="92731" y="15639"/>
                    <a:pt x="92701" y="15556"/>
                    <a:pt x="92669" y="15473"/>
                  </a:cubicBezTo>
                  <a:cubicBezTo>
                    <a:pt x="91926" y="13531"/>
                    <a:pt x="90390" y="11870"/>
                    <a:pt x="88596" y="10692"/>
                  </a:cubicBezTo>
                  <a:cubicBezTo>
                    <a:pt x="88458" y="10601"/>
                    <a:pt x="88316" y="10512"/>
                    <a:pt x="88173" y="10427"/>
                  </a:cubicBezTo>
                  <a:cubicBezTo>
                    <a:pt x="88016" y="10331"/>
                    <a:pt x="87857" y="10241"/>
                    <a:pt x="87697" y="10154"/>
                  </a:cubicBezTo>
                  <a:cubicBezTo>
                    <a:pt x="84855" y="8606"/>
                    <a:pt x="81616" y="7996"/>
                    <a:pt x="78490" y="7157"/>
                  </a:cubicBezTo>
                  <a:cubicBezTo>
                    <a:pt x="78283" y="7101"/>
                    <a:pt x="78086" y="7042"/>
                    <a:pt x="77894" y="6984"/>
                  </a:cubicBezTo>
                  <a:cubicBezTo>
                    <a:pt x="77606" y="6897"/>
                    <a:pt x="77331" y="6807"/>
                    <a:pt x="77058" y="6725"/>
                  </a:cubicBezTo>
                  <a:cubicBezTo>
                    <a:pt x="76444" y="6544"/>
                    <a:pt x="75838" y="6399"/>
                    <a:pt x="75109" y="6391"/>
                  </a:cubicBezTo>
                  <a:cubicBezTo>
                    <a:pt x="73707" y="6373"/>
                    <a:pt x="72306" y="6365"/>
                    <a:pt x="70906" y="6352"/>
                  </a:cubicBezTo>
                  <a:cubicBezTo>
                    <a:pt x="68106" y="6326"/>
                    <a:pt x="65303" y="6273"/>
                    <a:pt x="62502" y="6273"/>
                  </a:cubicBezTo>
                  <a:cubicBezTo>
                    <a:pt x="59218" y="6242"/>
                    <a:pt x="55930" y="6212"/>
                    <a:pt x="52660" y="5913"/>
                  </a:cubicBezTo>
                  <a:cubicBezTo>
                    <a:pt x="50040" y="5673"/>
                    <a:pt x="47439" y="5263"/>
                    <a:pt x="44829" y="4926"/>
                  </a:cubicBezTo>
                  <a:cubicBezTo>
                    <a:pt x="39055" y="4183"/>
                    <a:pt x="33240" y="3805"/>
                    <a:pt x="27419" y="3797"/>
                  </a:cubicBezTo>
                  <a:cubicBezTo>
                    <a:pt x="27332" y="3797"/>
                    <a:pt x="27246" y="3797"/>
                    <a:pt x="27159" y="3797"/>
                  </a:cubicBezTo>
                  <a:cubicBezTo>
                    <a:pt x="26809" y="3797"/>
                    <a:pt x="26458" y="3797"/>
                    <a:pt x="26107" y="3797"/>
                  </a:cubicBezTo>
                  <a:cubicBezTo>
                    <a:pt x="23593" y="3797"/>
                    <a:pt x="21064" y="3755"/>
                    <a:pt x="18654" y="3065"/>
                  </a:cubicBezTo>
                  <a:cubicBezTo>
                    <a:pt x="18570" y="3041"/>
                    <a:pt x="18482" y="3014"/>
                    <a:pt x="18395" y="2985"/>
                  </a:cubicBezTo>
                  <a:cubicBezTo>
                    <a:pt x="18275" y="2946"/>
                    <a:pt x="18152" y="2902"/>
                    <a:pt x="18026" y="2855"/>
                  </a:cubicBezTo>
                  <a:cubicBezTo>
                    <a:pt x="15751" y="2002"/>
                    <a:pt x="12688" y="1"/>
                    <a:pt x="10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2101257" y="3206749"/>
              <a:ext cx="2646661" cy="605994"/>
            </a:xfrm>
            <a:custGeom>
              <a:avLst/>
              <a:gdLst/>
              <a:ahLst/>
              <a:cxnLst/>
              <a:rect l="l" t="t" r="r" b="b"/>
              <a:pathLst>
                <a:path w="84349" h="19313" extrusionOk="0">
                  <a:moveTo>
                    <a:pt x="1461" y="13809"/>
                  </a:moveTo>
                  <a:cubicBezTo>
                    <a:pt x="1261" y="13809"/>
                    <a:pt x="1091" y="14014"/>
                    <a:pt x="1372" y="14044"/>
                  </a:cubicBezTo>
                  <a:cubicBezTo>
                    <a:pt x="6638" y="14591"/>
                    <a:pt x="11914" y="15124"/>
                    <a:pt x="17210" y="15124"/>
                  </a:cubicBezTo>
                  <a:cubicBezTo>
                    <a:pt x="17881" y="15124"/>
                    <a:pt x="18551" y="15116"/>
                    <a:pt x="19223" y="15098"/>
                  </a:cubicBezTo>
                  <a:cubicBezTo>
                    <a:pt x="22202" y="15018"/>
                    <a:pt x="25175" y="14796"/>
                    <a:pt x="28152" y="14675"/>
                  </a:cubicBezTo>
                  <a:cubicBezTo>
                    <a:pt x="29350" y="14626"/>
                    <a:pt x="30548" y="14603"/>
                    <a:pt x="31745" y="14603"/>
                  </a:cubicBezTo>
                  <a:cubicBezTo>
                    <a:pt x="33584" y="14603"/>
                    <a:pt x="35422" y="14658"/>
                    <a:pt x="37263" y="14759"/>
                  </a:cubicBezTo>
                  <a:cubicBezTo>
                    <a:pt x="40237" y="14923"/>
                    <a:pt x="43205" y="15171"/>
                    <a:pt x="46180" y="15335"/>
                  </a:cubicBezTo>
                  <a:cubicBezTo>
                    <a:pt x="49106" y="15497"/>
                    <a:pt x="52036" y="15565"/>
                    <a:pt x="54968" y="15565"/>
                  </a:cubicBezTo>
                  <a:cubicBezTo>
                    <a:pt x="55029" y="15565"/>
                    <a:pt x="55090" y="15565"/>
                    <a:pt x="55150" y="15565"/>
                  </a:cubicBezTo>
                  <a:cubicBezTo>
                    <a:pt x="61203" y="15559"/>
                    <a:pt x="67250" y="15272"/>
                    <a:pt x="73292" y="14971"/>
                  </a:cubicBezTo>
                  <a:cubicBezTo>
                    <a:pt x="76642" y="14803"/>
                    <a:pt x="79992" y="14626"/>
                    <a:pt x="83344" y="14499"/>
                  </a:cubicBezTo>
                  <a:cubicBezTo>
                    <a:pt x="83680" y="14486"/>
                    <a:pt x="84014" y="14475"/>
                    <a:pt x="84348" y="14465"/>
                  </a:cubicBezTo>
                  <a:cubicBezTo>
                    <a:pt x="84340" y="14383"/>
                    <a:pt x="84330" y="14303"/>
                    <a:pt x="84318" y="14223"/>
                  </a:cubicBezTo>
                  <a:cubicBezTo>
                    <a:pt x="81497" y="14307"/>
                    <a:pt x="78678" y="14460"/>
                    <a:pt x="75858" y="14600"/>
                  </a:cubicBezTo>
                  <a:cubicBezTo>
                    <a:pt x="69812" y="14902"/>
                    <a:pt x="63768" y="15226"/>
                    <a:pt x="57714" y="15305"/>
                  </a:cubicBezTo>
                  <a:cubicBezTo>
                    <a:pt x="56807" y="15317"/>
                    <a:pt x="55899" y="15323"/>
                    <a:pt x="54991" y="15323"/>
                  </a:cubicBezTo>
                  <a:cubicBezTo>
                    <a:pt x="52906" y="15323"/>
                    <a:pt x="50821" y="15290"/>
                    <a:pt x="48738" y="15212"/>
                  </a:cubicBezTo>
                  <a:cubicBezTo>
                    <a:pt x="45758" y="15101"/>
                    <a:pt x="42784" y="14873"/>
                    <a:pt x="39810" y="14675"/>
                  </a:cubicBezTo>
                  <a:cubicBezTo>
                    <a:pt x="37141" y="14496"/>
                    <a:pt x="34468" y="14351"/>
                    <a:pt x="31793" y="14351"/>
                  </a:cubicBezTo>
                  <a:cubicBezTo>
                    <a:pt x="31430" y="14351"/>
                    <a:pt x="31067" y="14353"/>
                    <a:pt x="30704" y="14359"/>
                  </a:cubicBezTo>
                  <a:cubicBezTo>
                    <a:pt x="27725" y="14405"/>
                    <a:pt x="24751" y="14618"/>
                    <a:pt x="21774" y="14759"/>
                  </a:cubicBezTo>
                  <a:cubicBezTo>
                    <a:pt x="20186" y="14834"/>
                    <a:pt x="18600" y="14873"/>
                    <a:pt x="17013" y="14873"/>
                  </a:cubicBezTo>
                  <a:cubicBezTo>
                    <a:pt x="15264" y="14873"/>
                    <a:pt x="13515" y="14825"/>
                    <a:pt x="11764" y="14723"/>
                  </a:cubicBezTo>
                  <a:cubicBezTo>
                    <a:pt x="8331" y="14523"/>
                    <a:pt x="4909" y="14166"/>
                    <a:pt x="1489" y="13810"/>
                  </a:cubicBezTo>
                  <a:cubicBezTo>
                    <a:pt x="1480" y="13809"/>
                    <a:pt x="1470" y="13809"/>
                    <a:pt x="1461" y="13809"/>
                  </a:cubicBezTo>
                  <a:close/>
                  <a:moveTo>
                    <a:pt x="9264" y="0"/>
                  </a:moveTo>
                  <a:cubicBezTo>
                    <a:pt x="8891" y="342"/>
                    <a:pt x="8518" y="685"/>
                    <a:pt x="8145" y="1028"/>
                  </a:cubicBezTo>
                  <a:cubicBezTo>
                    <a:pt x="8094" y="1052"/>
                    <a:pt x="8055" y="1083"/>
                    <a:pt x="8051" y="1116"/>
                  </a:cubicBezTo>
                  <a:cubicBezTo>
                    <a:pt x="7395" y="1716"/>
                    <a:pt x="6740" y="2318"/>
                    <a:pt x="6086" y="2918"/>
                  </a:cubicBezTo>
                  <a:cubicBezTo>
                    <a:pt x="5478" y="3479"/>
                    <a:pt x="4871" y="4046"/>
                    <a:pt x="4343" y="4683"/>
                  </a:cubicBezTo>
                  <a:cubicBezTo>
                    <a:pt x="4322" y="4709"/>
                    <a:pt x="4303" y="4735"/>
                    <a:pt x="4282" y="4761"/>
                  </a:cubicBezTo>
                  <a:cubicBezTo>
                    <a:pt x="4152" y="4773"/>
                    <a:pt x="4060" y="4876"/>
                    <a:pt x="4136" y="4945"/>
                  </a:cubicBezTo>
                  <a:cubicBezTo>
                    <a:pt x="3719" y="5494"/>
                    <a:pt x="3356" y="6083"/>
                    <a:pt x="3053" y="6701"/>
                  </a:cubicBezTo>
                  <a:cubicBezTo>
                    <a:pt x="2696" y="7419"/>
                    <a:pt x="2404" y="8166"/>
                    <a:pt x="2135" y="8921"/>
                  </a:cubicBezTo>
                  <a:cubicBezTo>
                    <a:pt x="1850" y="9727"/>
                    <a:pt x="1592" y="10543"/>
                    <a:pt x="1361" y="11366"/>
                  </a:cubicBezTo>
                  <a:cubicBezTo>
                    <a:pt x="899" y="13013"/>
                    <a:pt x="546" y="14686"/>
                    <a:pt x="303" y="16378"/>
                  </a:cubicBezTo>
                  <a:cubicBezTo>
                    <a:pt x="166" y="17346"/>
                    <a:pt x="64" y="18318"/>
                    <a:pt x="0" y="19295"/>
                  </a:cubicBezTo>
                  <a:cubicBezTo>
                    <a:pt x="146" y="19301"/>
                    <a:pt x="293" y="19307"/>
                    <a:pt x="439" y="19312"/>
                  </a:cubicBezTo>
                  <a:cubicBezTo>
                    <a:pt x="488" y="18569"/>
                    <a:pt x="556" y="17827"/>
                    <a:pt x="649" y="17087"/>
                  </a:cubicBezTo>
                  <a:cubicBezTo>
                    <a:pt x="675" y="17096"/>
                    <a:pt x="702" y="17101"/>
                    <a:pt x="730" y="17104"/>
                  </a:cubicBezTo>
                  <a:cubicBezTo>
                    <a:pt x="11286" y="18089"/>
                    <a:pt x="21885" y="18491"/>
                    <a:pt x="32480" y="18776"/>
                  </a:cubicBezTo>
                  <a:cubicBezTo>
                    <a:pt x="37667" y="18916"/>
                    <a:pt x="42855" y="19029"/>
                    <a:pt x="48042" y="19172"/>
                  </a:cubicBezTo>
                  <a:lnTo>
                    <a:pt x="48133" y="19165"/>
                  </a:lnTo>
                  <a:cubicBezTo>
                    <a:pt x="48676" y="19117"/>
                    <a:pt x="49217" y="19052"/>
                    <a:pt x="49757" y="18981"/>
                  </a:cubicBezTo>
                  <a:cubicBezTo>
                    <a:pt x="39434" y="18681"/>
                    <a:pt x="29108" y="18523"/>
                    <a:pt x="18789" y="18065"/>
                  </a:cubicBezTo>
                  <a:cubicBezTo>
                    <a:pt x="12803" y="17800"/>
                    <a:pt x="6817" y="17429"/>
                    <a:pt x="849" y="16873"/>
                  </a:cubicBezTo>
                  <a:cubicBezTo>
                    <a:pt x="841" y="16872"/>
                    <a:pt x="834" y="16872"/>
                    <a:pt x="826" y="16872"/>
                  </a:cubicBezTo>
                  <a:cubicBezTo>
                    <a:pt x="772" y="16872"/>
                    <a:pt x="720" y="16885"/>
                    <a:pt x="673" y="16910"/>
                  </a:cubicBezTo>
                  <a:cubicBezTo>
                    <a:pt x="883" y="15268"/>
                    <a:pt x="1201" y="13640"/>
                    <a:pt x="1622" y="12038"/>
                  </a:cubicBezTo>
                  <a:cubicBezTo>
                    <a:pt x="1895" y="10999"/>
                    <a:pt x="2203" y="9958"/>
                    <a:pt x="2568" y="8942"/>
                  </a:cubicBezTo>
                  <a:cubicBezTo>
                    <a:pt x="13560" y="9780"/>
                    <a:pt x="24555" y="10614"/>
                    <a:pt x="35564" y="11202"/>
                  </a:cubicBezTo>
                  <a:cubicBezTo>
                    <a:pt x="41089" y="11496"/>
                    <a:pt x="46617" y="11729"/>
                    <a:pt x="52148" y="11868"/>
                  </a:cubicBezTo>
                  <a:cubicBezTo>
                    <a:pt x="57673" y="12005"/>
                    <a:pt x="63198" y="12058"/>
                    <a:pt x="68723" y="12185"/>
                  </a:cubicBezTo>
                  <a:cubicBezTo>
                    <a:pt x="73818" y="12304"/>
                    <a:pt x="78915" y="12491"/>
                    <a:pt x="83997" y="12871"/>
                  </a:cubicBezTo>
                  <a:cubicBezTo>
                    <a:pt x="83968" y="12788"/>
                    <a:pt x="83938" y="12704"/>
                    <a:pt x="83907" y="12621"/>
                  </a:cubicBezTo>
                  <a:cubicBezTo>
                    <a:pt x="74130" y="11899"/>
                    <a:pt x="64314" y="11888"/>
                    <a:pt x="54516" y="11681"/>
                  </a:cubicBezTo>
                  <a:cubicBezTo>
                    <a:pt x="43451" y="11445"/>
                    <a:pt x="32399" y="10840"/>
                    <a:pt x="21361" y="10083"/>
                  </a:cubicBezTo>
                  <a:cubicBezTo>
                    <a:pt x="15122" y="9654"/>
                    <a:pt x="8888" y="9181"/>
                    <a:pt x="2654" y="8708"/>
                  </a:cubicBezTo>
                  <a:cubicBezTo>
                    <a:pt x="2830" y="8236"/>
                    <a:pt x="3016" y="7770"/>
                    <a:pt x="3220" y="7314"/>
                  </a:cubicBezTo>
                  <a:cubicBezTo>
                    <a:pt x="3542" y="6591"/>
                    <a:pt x="3919" y="5891"/>
                    <a:pt x="4382" y="5248"/>
                  </a:cubicBezTo>
                  <a:cubicBezTo>
                    <a:pt x="4429" y="5184"/>
                    <a:pt x="4478" y="5121"/>
                    <a:pt x="4526" y="5056"/>
                  </a:cubicBezTo>
                  <a:cubicBezTo>
                    <a:pt x="9488" y="6094"/>
                    <a:pt x="14442" y="7032"/>
                    <a:pt x="19530" y="7060"/>
                  </a:cubicBezTo>
                  <a:cubicBezTo>
                    <a:pt x="19647" y="7061"/>
                    <a:pt x="19765" y="7061"/>
                    <a:pt x="19882" y="7061"/>
                  </a:cubicBezTo>
                  <a:cubicBezTo>
                    <a:pt x="24827" y="7061"/>
                    <a:pt x="29752" y="6504"/>
                    <a:pt x="34697" y="6504"/>
                  </a:cubicBezTo>
                  <a:cubicBezTo>
                    <a:pt x="34849" y="6504"/>
                    <a:pt x="35000" y="6505"/>
                    <a:pt x="35152" y="6506"/>
                  </a:cubicBezTo>
                  <a:cubicBezTo>
                    <a:pt x="40340" y="6544"/>
                    <a:pt x="45402" y="7570"/>
                    <a:pt x="50520" y="8282"/>
                  </a:cubicBezTo>
                  <a:cubicBezTo>
                    <a:pt x="53004" y="8626"/>
                    <a:pt x="55501" y="8869"/>
                    <a:pt x="58010" y="8878"/>
                  </a:cubicBezTo>
                  <a:cubicBezTo>
                    <a:pt x="58066" y="8878"/>
                    <a:pt x="58122" y="8878"/>
                    <a:pt x="58177" y="8878"/>
                  </a:cubicBezTo>
                  <a:cubicBezTo>
                    <a:pt x="60644" y="8878"/>
                    <a:pt x="63106" y="8694"/>
                    <a:pt x="65562" y="8476"/>
                  </a:cubicBezTo>
                  <a:cubicBezTo>
                    <a:pt x="69250" y="8148"/>
                    <a:pt x="72961" y="7724"/>
                    <a:pt x="76669" y="7724"/>
                  </a:cubicBezTo>
                  <a:cubicBezTo>
                    <a:pt x="77725" y="7724"/>
                    <a:pt x="78780" y="7758"/>
                    <a:pt x="79834" y="7839"/>
                  </a:cubicBezTo>
                  <a:cubicBezTo>
                    <a:pt x="79695" y="7748"/>
                    <a:pt x="79554" y="7659"/>
                    <a:pt x="79412" y="7573"/>
                  </a:cubicBezTo>
                  <a:cubicBezTo>
                    <a:pt x="78504" y="7517"/>
                    <a:pt x="77595" y="7492"/>
                    <a:pt x="76684" y="7492"/>
                  </a:cubicBezTo>
                  <a:cubicBezTo>
                    <a:pt x="73759" y="7492"/>
                    <a:pt x="70828" y="7747"/>
                    <a:pt x="67917" y="8016"/>
                  </a:cubicBezTo>
                  <a:cubicBezTo>
                    <a:pt x="65368" y="8252"/>
                    <a:pt x="62817" y="8501"/>
                    <a:pt x="60257" y="8596"/>
                  </a:cubicBezTo>
                  <a:cubicBezTo>
                    <a:pt x="59638" y="8619"/>
                    <a:pt x="59019" y="8630"/>
                    <a:pt x="58399" y="8630"/>
                  </a:cubicBezTo>
                  <a:cubicBezTo>
                    <a:pt x="56432" y="8630"/>
                    <a:pt x="54465" y="8516"/>
                    <a:pt x="52509" y="8289"/>
                  </a:cubicBezTo>
                  <a:cubicBezTo>
                    <a:pt x="47457" y="7703"/>
                    <a:pt x="42472" y="6574"/>
                    <a:pt x="37382" y="6324"/>
                  </a:cubicBezTo>
                  <a:cubicBezTo>
                    <a:pt x="36481" y="6280"/>
                    <a:pt x="35580" y="6262"/>
                    <a:pt x="34680" y="6262"/>
                  </a:cubicBezTo>
                  <a:cubicBezTo>
                    <a:pt x="30371" y="6262"/>
                    <a:pt x="26067" y="6685"/>
                    <a:pt x="21761" y="6793"/>
                  </a:cubicBezTo>
                  <a:cubicBezTo>
                    <a:pt x="21180" y="6807"/>
                    <a:pt x="20600" y="6815"/>
                    <a:pt x="20020" y="6815"/>
                  </a:cubicBezTo>
                  <a:cubicBezTo>
                    <a:pt x="17984" y="6815"/>
                    <a:pt x="15952" y="6719"/>
                    <a:pt x="13926" y="6478"/>
                  </a:cubicBezTo>
                  <a:cubicBezTo>
                    <a:pt x="11345" y="6171"/>
                    <a:pt x="8788" y="5681"/>
                    <a:pt x="6243" y="5156"/>
                  </a:cubicBezTo>
                  <a:cubicBezTo>
                    <a:pt x="5730" y="5051"/>
                    <a:pt x="5215" y="4944"/>
                    <a:pt x="4702" y="4835"/>
                  </a:cubicBezTo>
                  <a:cubicBezTo>
                    <a:pt x="5111" y="4336"/>
                    <a:pt x="5568" y="3880"/>
                    <a:pt x="6037" y="3440"/>
                  </a:cubicBezTo>
                  <a:cubicBezTo>
                    <a:pt x="6812" y="2713"/>
                    <a:pt x="7595" y="1995"/>
                    <a:pt x="8379" y="1278"/>
                  </a:cubicBezTo>
                  <a:cubicBezTo>
                    <a:pt x="10592" y="1952"/>
                    <a:pt x="12866" y="2405"/>
                    <a:pt x="15168" y="2633"/>
                  </a:cubicBezTo>
                  <a:cubicBezTo>
                    <a:pt x="16515" y="2763"/>
                    <a:pt x="17863" y="2804"/>
                    <a:pt x="19213" y="2804"/>
                  </a:cubicBezTo>
                  <a:cubicBezTo>
                    <a:pt x="20316" y="2804"/>
                    <a:pt x="21420" y="2777"/>
                    <a:pt x="22524" y="2748"/>
                  </a:cubicBezTo>
                  <a:cubicBezTo>
                    <a:pt x="23457" y="2724"/>
                    <a:pt x="24389" y="2706"/>
                    <a:pt x="25320" y="2706"/>
                  </a:cubicBezTo>
                  <a:cubicBezTo>
                    <a:pt x="26906" y="2706"/>
                    <a:pt x="28489" y="2758"/>
                    <a:pt x="30071" y="2921"/>
                  </a:cubicBezTo>
                  <a:cubicBezTo>
                    <a:pt x="32524" y="3174"/>
                    <a:pt x="34953" y="3596"/>
                    <a:pt x="37397" y="3919"/>
                  </a:cubicBezTo>
                  <a:cubicBezTo>
                    <a:pt x="40902" y="4381"/>
                    <a:pt x="44413" y="4527"/>
                    <a:pt x="47927" y="4527"/>
                  </a:cubicBezTo>
                  <a:cubicBezTo>
                    <a:pt x="53992" y="4527"/>
                    <a:pt x="60066" y="4092"/>
                    <a:pt x="66135" y="4092"/>
                  </a:cubicBezTo>
                  <a:cubicBezTo>
                    <a:pt x="66532" y="4092"/>
                    <a:pt x="66930" y="4093"/>
                    <a:pt x="67327" y="4097"/>
                  </a:cubicBezTo>
                  <a:cubicBezTo>
                    <a:pt x="67930" y="4103"/>
                    <a:pt x="68530" y="4115"/>
                    <a:pt x="69132" y="4130"/>
                  </a:cubicBezTo>
                  <a:cubicBezTo>
                    <a:pt x="68843" y="4042"/>
                    <a:pt x="68569" y="3952"/>
                    <a:pt x="68296" y="3872"/>
                  </a:cubicBezTo>
                  <a:cubicBezTo>
                    <a:pt x="67624" y="3860"/>
                    <a:pt x="66953" y="3855"/>
                    <a:pt x="66282" y="3855"/>
                  </a:cubicBezTo>
                  <a:cubicBezTo>
                    <a:pt x="62365" y="3855"/>
                    <a:pt x="58450" y="4032"/>
                    <a:pt x="54535" y="4166"/>
                  </a:cubicBezTo>
                  <a:cubicBezTo>
                    <a:pt x="52326" y="4243"/>
                    <a:pt x="50113" y="4303"/>
                    <a:pt x="47901" y="4303"/>
                  </a:cubicBezTo>
                  <a:cubicBezTo>
                    <a:pt x="45073" y="4303"/>
                    <a:pt x="42247" y="4204"/>
                    <a:pt x="39432" y="3913"/>
                  </a:cubicBezTo>
                  <a:cubicBezTo>
                    <a:pt x="37026" y="3663"/>
                    <a:pt x="34640" y="3254"/>
                    <a:pt x="32242" y="2934"/>
                  </a:cubicBezTo>
                  <a:cubicBezTo>
                    <a:pt x="29952" y="2627"/>
                    <a:pt x="27663" y="2455"/>
                    <a:pt x="25353" y="2455"/>
                  </a:cubicBezTo>
                  <a:cubicBezTo>
                    <a:pt x="25210" y="2455"/>
                    <a:pt x="25067" y="2455"/>
                    <a:pt x="24924" y="2457"/>
                  </a:cubicBezTo>
                  <a:cubicBezTo>
                    <a:pt x="22992" y="2476"/>
                    <a:pt x="21060" y="2566"/>
                    <a:pt x="19128" y="2566"/>
                  </a:cubicBezTo>
                  <a:cubicBezTo>
                    <a:pt x="18262" y="2566"/>
                    <a:pt x="17396" y="2548"/>
                    <a:pt x="16530" y="2497"/>
                  </a:cubicBezTo>
                  <a:cubicBezTo>
                    <a:pt x="13843" y="2338"/>
                    <a:pt x="11181" y="1851"/>
                    <a:pt x="8605" y="1070"/>
                  </a:cubicBezTo>
                  <a:cubicBezTo>
                    <a:pt x="8948" y="757"/>
                    <a:pt x="9291" y="444"/>
                    <a:pt x="9633" y="130"/>
                  </a:cubicBezTo>
                  <a:cubicBezTo>
                    <a:pt x="9513" y="91"/>
                    <a:pt x="9390" y="47"/>
                    <a:pt x="9264" y="0"/>
                  </a:cubicBezTo>
                  <a:close/>
                </a:path>
              </a:pathLst>
            </a:custGeom>
            <a:solidFill>
              <a:srgbClr val="00224E">
                <a:alpha val="145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1702857" y="3315755"/>
              <a:ext cx="669376" cy="163477"/>
            </a:xfrm>
            <a:custGeom>
              <a:avLst/>
              <a:gdLst/>
              <a:ahLst/>
              <a:cxnLst/>
              <a:rect l="l" t="t" r="r" b="b"/>
              <a:pathLst>
                <a:path w="21333" h="5210" extrusionOk="0">
                  <a:moveTo>
                    <a:pt x="5032" y="1"/>
                  </a:moveTo>
                  <a:cubicBezTo>
                    <a:pt x="3672" y="1"/>
                    <a:pt x="2394" y="185"/>
                    <a:pt x="1137" y="1072"/>
                  </a:cubicBezTo>
                  <a:cubicBezTo>
                    <a:pt x="0" y="1875"/>
                    <a:pt x="458" y="2739"/>
                    <a:pt x="1260" y="3673"/>
                  </a:cubicBezTo>
                  <a:cubicBezTo>
                    <a:pt x="2144" y="4707"/>
                    <a:pt x="3626" y="5054"/>
                    <a:pt x="4927" y="5172"/>
                  </a:cubicBezTo>
                  <a:cubicBezTo>
                    <a:pt x="5202" y="5198"/>
                    <a:pt x="5478" y="5209"/>
                    <a:pt x="5753" y="5209"/>
                  </a:cubicBezTo>
                  <a:cubicBezTo>
                    <a:pt x="7067" y="5209"/>
                    <a:pt x="8378" y="4955"/>
                    <a:pt x="9679" y="4795"/>
                  </a:cubicBezTo>
                  <a:cubicBezTo>
                    <a:pt x="12143" y="4492"/>
                    <a:pt x="14601" y="4158"/>
                    <a:pt x="17055" y="3790"/>
                  </a:cubicBezTo>
                  <a:cubicBezTo>
                    <a:pt x="18101" y="3633"/>
                    <a:pt x="19158" y="3469"/>
                    <a:pt x="20127" y="3047"/>
                  </a:cubicBezTo>
                  <a:cubicBezTo>
                    <a:pt x="20705" y="2797"/>
                    <a:pt x="21115" y="2268"/>
                    <a:pt x="21211" y="1645"/>
                  </a:cubicBezTo>
                  <a:cubicBezTo>
                    <a:pt x="21332" y="863"/>
                    <a:pt x="20775" y="681"/>
                    <a:pt x="20118" y="681"/>
                  </a:cubicBezTo>
                  <a:cubicBezTo>
                    <a:pt x="20087" y="681"/>
                    <a:pt x="20056" y="681"/>
                    <a:pt x="20025" y="682"/>
                  </a:cubicBezTo>
                  <a:cubicBezTo>
                    <a:pt x="19618" y="692"/>
                    <a:pt x="19211" y="697"/>
                    <a:pt x="18804" y="697"/>
                  </a:cubicBezTo>
                  <a:cubicBezTo>
                    <a:pt x="16243" y="697"/>
                    <a:pt x="13684" y="507"/>
                    <a:pt x="11127" y="325"/>
                  </a:cubicBezTo>
                  <a:cubicBezTo>
                    <a:pt x="9699" y="223"/>
                    <a:pt x="8271" y="125"/>
                    <a:pt x="6843" y="62"/>
                  </a:cubicBezTo>
                  <a:cubicBezTo>
                    <a:pt x="6221" y="35"/>
                    <a:pt x="5619" y="1"/>
                    <a:pt x="5032" y="1"/>
                  </a:cubicBezTo>
                  <a:close/>
                </a:path>
              </a:pathLst>
            </a:custGeom>
            <a:solidFill>
              <a:srgbClr val="DF9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6"/>
            <p:cNvSpPr/>
            <p:nvPr/>
          </p:nvSpPr>
          <p:spPr>
            <a:xfrm>
              <a:off x="2305901" y="3274274"/>
              <a:ext cx="216222" cy="143489"/>
            </a:xfrm>
            <a:custGeom>
              <a:avLst/>
              <a:gdLst/>
              <a:ahLst/>
              <a:cxnLst/>
              <a:rect l="l" t="t" r="r" b="b"/>
              <a:pathLst>
                <a:path w="6891" h="4573" extrusionOk="0">
                  <a:moveTo>
                    <a:pt x="3913" y="0"/>
                  </a:moveTo>
                  <a:cubicBezTo>
                    <a:pt x="3645" y="0"/>
                    <a:pt x="3062" y="261"/>
                    <a:pt x="2951" y="310"/>
                  </a:cubicBezTo>
                  <a:cubicBezTo>
                    <a:pt x="2611" y="461"/>
                    <a:pt x="2279" y="632"/>
                    <a:pt x="1943" y="792"/>
                  </a:cubicBezTo>
                  <a:cubicBezTo>
                    <a:pt x="1426" y="1041"/>
                    <a:pt x="896" y="1315"/>
                    <a:pt x="485" y="1727"/>
                  </a:cubicBezTo>
                  <a:cubicBezTo>
                    <a:pt x="431" y="1780"/>
                    <a:pt x="380" y="1835"/>
                    <a:pt x="331" y="1894"/>
                  </a:cubicBezTo>
                  <a:cubicBezTo>
                    <a:pt x="50" y="2243"/>
                    <a:pt x="1" y="2571"/>
                    <a:pt x="72" y="3067"/>
                  </a:cubicBezTo>
                  <a:cubicBezTo>
                    <a:pt x="104" y="3277"/>
                    <a:pt x="142" y="3486"/>
                    <a:pt x="190" y="3690"/>
                  </a:cubicBezTo>
                  <a:cubicBezTo>
                    <a:pt x="281" y="4093"/>
                    <a:pt x="351" y="4322"/>
                    <a:pt x="798" y="4435"/>
                  </a:cubicBezTo>
                  <a:cubicBezTo>
                    <a:pt x="1248" y="4547"/>
                    <a:pt x="1750" y="4572"/>
                    <a:pt x="2252" y="4572"/>
                  </a:cubicBezTo>
                  <a:cubicBezTo>
                    <a:pt x="2625" y="4572"/>
                    <a:pt x="2999" y="4558"/>
                    <a:pt x="3351" y="4557"/>
                  </a:cubicBezTo>
                  <a:cubicBezTo>
                    <a:pt x="3379" y="4556"/>
                    <a:pt x="3406" y="4556"/>
                    <a:pt x="3434" y="4556"/>
                  </a:cubicBezTo>
                  <a:cubicBezTo>
                    <a:pt x="3596" y="4556"/>
                    <a:pt x="3760" y="4559"/>
                    <a:pt x="3924" y="4559"/>
                  </a:cubicBezTo>
                  <a:cubicBezTo>
                    <a:pt x="4522" y="4559"/>
                    <a:pt x="5131" y="4529"/>
                    <a:pt x="5695" y="4259"/>
                  </a:cubicBezTo>
                  <a:cubicBezTo>
                    <a:pt x="5813" y="4202"/>
                    <a:pt x="5932" y="4132"/>
                    <a:pt x="6018" y="4025"/>
                  </a:cubicBezTo>
                  <a:cubicBezTo>
                    <a:pt x="6048" y="3992"/>
                    <a:pt x="6066" y="3953"/>
                    <a:pt x="6075" y="3911"/>
                  </a:cubicBezTo>
                  <a:cubicBezTo>
                    <a:pt x="6086" y="3828"/>
                    <a:pt x="6021" y="3758"/>
                    <a:pt x="5949" y="3739"/>
                  </a:cubicBezTo>
                  <a:cubicBezTo>
                    <a:pt x="5928" y="3734"/>
                    <a:pt x="5906" y="3731"/>
                    <a:pt x="5884" y="3731"/>
                  </a:cubicBezTo>
                  <a:cubicBezTo>
                    <a:pt x="5830" y="3731"/>
                    <a:pt x="5775" y="3744"/>
                    <a:pt x="5722" y="3758"/>
                  </a:cubicBezTo>
                  <a:cubicBezTo>
                    <a:pt x="5613" y="3781"/>
                    <a:pt x="4621" y="3849"/>
                    <a:pt x="4278" y="3849"/>
                  </a:cubicBezTo>
                  <a:cubicBezTo>
                    <a:pt x="4205" y="3849"/>
                    <a:pt x="4162" y="3846"/>
                    <a:pt x="4163" y="3839"/>
                  </a:cubicBezTo>
                  <a:cubicBezTo>
                    <a:pt x="4167" y="3812"/>
                    <a:pt x="4170" y="3783"/>
                    <a:pt x="4171" y="3756"/>
                  </a:cubicBezTo>
                  <a:lnTo>
                    <a:pt x="4171" y="3756"/>
                  </a:lnTo>
                  <a:cubicBezTo>
                    <a:pt x="4171" y="3759"/>
                    <a:pt x="4180" y="3761"/>
                    <a:pt x="4196" y="3761"/>
                  </a:cubicBezTo>
                  <a:cubicBezTo>
                    <a:pt x="4399" y="3761"/>
                    <a:pt x="5812" y="3526"/>
                    <a:pt x="5928" y="3505"/>
                  </a:cubicBezTo>
                  <a:cubicBezTo>
                    <a:pt x="6162" y="3460"/>
                    <a:pt x="6408" y="3413"/>
                    <a:pt x="6604" y="3255"/>
                  </a:cubicBezTo>
                  <a:cubicBezTo>
                    <a:pt x="6727" y="3153"/>
                    <a:pt x="6827" y="2962"/>
                    <a:pt x="6747" y="2832"/>
                  </a:cubicBezTo>
                  <a:cubicBezTo>
                    <a:pt x="6694" y="2747"/>
                    <a:pt x="6590" y="2729"/>
                    <a:pt x="6491" y="2729"/>
                  </a:cubicBezTo>
                  <a:cubicBezTo>
                    <a:pt x="6474" y="2729"/>
                    <a:pt x="6457" y="2729"/>
                    <a:pt x="6441" y="2730"/>
                  </a:cubicBezTo>
                  <a:cubicBezTo>
                    <a:pt x="5981" y="2747"/>
                    <a:pt x="5532" y="2847"/>
                    <a:pt x="5074" y="2886"/>
                  </a:cubicBezTo>
                  <a:lnTo>
                    <a:pt x="4154" y="2966"/>
                  </a:lnTo>
                  <a:cubicBezTo>
                    <a:pt x="4151" y="2936"/>
                    <a:pt x="4150" y="2904"/>
                    <a:pt x="4147" y="2873"/>
                  </a:cubicBezTo>
                  <a:cubicBezTo>
                    <a:pt x="4147" y="2864"/>
                    <a:pt x="5153" y="2731"/>
                    <a:pt x="5250" y="2721"/>
                  </a:cubicBezTo>
                  <a:cubicBezTo>
                    <a:pt x="5695" y="2673"/>
                    <a:pt x="6129" y="2563"/>
                    <a:pt x="6544" y="2396"/>
                  </a:cubicBezTo>
                  <a:cubicBezTo>
                    <a:pt x="6625" y="2361"/>
                    <a:pt x="6709" y="2324"/>
                    <a:pt x="6777" y="2261"/>
                  </a:cubicBezTo>
                  <a:cubicBezTo>
                    <a:pt x="6844" y="2197"/>
                    <a:pt x="6891" y="2098"/>
                    <a:pt x="6875" y="2008"/>
                  </a:cubicBezTo>
                  <a:cubicBezTo>
                    <a:pt x="6861" y="1931"/>
                    <a:pt x="6807" y="1865"/>
                    <a:pt x="6732" y="1837"/>
                  </a:cubicBezTo>
                  <a:cubicBezTo>
                    <a:pt x="6664" y="1807"/>
                    <a:pt x="6585" y="1804"/>
                    <a:pt x="6509" y="1804"/>
                  </a:cubicBezTo>
                  <a:cubicBezTo>
                    <a:pt x="6162" y="1807"/>
                    <a:pt x="5815" y="1893"/>
                    <a:pt x="5469" y="1925"/>
                  </a:cubicBezTo>
                  <a:cubicBezTo>
                    <a:pt x="5004" y="1970"/>
                    <a:pt x="4540" y="2015"/>
                    <a:pt x="4075" y="2064"/>
                  </a:cubicBezTo>
                  <a:cubicBezTo>
                    <a:pt x="4071" y="2038"/>
                    <a:pt x="4070" y="2013"/>
                    <a:pt x="4067" y="1988"/>
                  </a:cubicBezTo>
                  <a:cubicBezTo>
                    <a:pt x="4423" y="1925"/>
                    <a:pt x="4780" y="1840"/>
                    <a:pt x="5127" y="1775"/>
                  </a:cubicBezTo>
                  <a:cubicBezTo>
                    <a:pt x="5426" y="1720"/>
                    <a:pt x="5759" y="1701"/>
                    <a:pt x="6051" y="1600"/>
                  </a:cubicBezTo>
                  <a:cubicBezTo>
                    <a:pt x="6208" y="1547"/>
                    <a:pt x="6295" y="1467"/>
                    <a:pt x="6346" y="1297"/>
                  </a:cubicBezTo>
                  <a:cubicBezTo>
                    <a:pt x="6369" y="1217"/>
                    <a:pt x="6348" y="1014"/>
                    <a:pt x="6245" y="1008"/>
                  </a:cubicBezTo>
                  <a:cubicBezTo>
                    <a:pt x="6033" y="997"/>
                    <a:pt x="5822" y="991"/>
                    <a:pt x="5611" y="991"/>
                  </a:cubicBezTo>
                  <a:cubicBezTo>
                    <a:pt x="5281" y="991"/>
                    <a:pt x="4951" y="1005"/>
                    <a:pt x="4621" y="1031"/>
                  </a:cubicBezTo>
                  <a:cubicBezTo>
                    <a:pt x="4473" y="1144"/>
                    <a:pt x="3990" y="1099"/>
                    <a:pt x="3800" y="1132"/>
                  </a:cubicBezTo>
                  <a:cubicBezTo>
                    <a:pt x="3482" y="1188"/>
                    <a:pt x="3168" y="1287"/>
                    <a:pt x="2855" y="1365"/>
                  </a:cubicBezTo>
                  <a:cubicBezTo>
                    <a:pt x="2830" y="1371"/>
                    <a:pt x="2803" y="1376"/>
                    <a:pt x="2777" y="1376"/>
                  </a:cubicBezTo>
                  <a:cubicBezTo>
                    <a:pt x="2739" y="1376"/>
                    <a:pt x="2705" y="1366"/>
                    <a:pt x="2686" y="1334"/>
                  </a:cubicBezTo>
                  <a:cubicBezTo>
                    <a:pt x="2649" y="1271"/>
                    <a:pt x="2718" y="1199"/>
                    <a:pt x="2779" y="1159"/>
                  </a:cubicBezTo>
                  <a:cubicBezTo>
                    <a:pt x="3185" y="891"/>
                    <a:pt x="3833" y="631"/>
                    <a:pt x="4028" y="165"/>
                  </a:cubicBezTo>
                  <a:cubicBezTo>
                    <a:pt x="4079" y="44"/>
                    <a:pt x="4023" y="0"/>
                    <a:pt x="3913" y="0"/>
                  </a:cubicBezTo>
                  <a:close/>
                </a:path>
              </a:pathLst>
            </a:custGeom>
            <a:solidFill>
              <a:srgbClr val="DF9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6"/>
            <p:cNvSpPr/>
            <p:nvPr/>
          </p:nvSpPr>
          <p:spPr>
            <a:xfrm>
              <a:off x="1315721" y="2534047"/>
              <a:ext cx="538501" cy="994949"/>
            </a:xfrm>
            <a:custGeom>
              <a:avLst/>
              <a:gdLst/>
              <a:ahLst/>
              <a:cxnLst/>
              <a:rect l="l" t="t" r="r" b="b"/>
              <a:pathLst>
                <a:path w="17162" h="31709" extrusionOk="0">
                  <a:moveTo>
                    <a:pt x="4442" y="0"/>
                  </a:moveTo>
                  <a:cubicBezTo>
                    <a:pt x="3393" y="0"/>
                    <a:pt x="2320" y="452"/>
                    <a:pt x="1577" y="1211"/>
                  </a:cubicBezTo>
                  <a:cubicBezTo>
                    <a:pt x="423" y="2388"/>
                    <a:pt x="0" y="4142"/>
                    <a:pt x="156" y="5783"/>
                  </a:cubicBezTo>
                  <a:cubicBezTo>
                    <a:pt x="163" y="5858"/>
                    <a:pt x="172" y="5934"/>
                    <a:pt x="182" y="6010"/>
                  </a:cubicBezTo>
                  <a:cubicBezTo>
                    <a:pt x="203" y="6180"/>
                    <a:pt x="230" y="6348"/>
                    <a:pt x="263" y="6514"/>
                  </a:cubicBezTo>
                  <a:lnTo>
                    <a:pt x="14421" y="31665"/>
                  </a:lnTo>
                  <a:lnTo>
                    <a:pt x="14445" y="31709"/>
                  </a:lnTo>
                  <a:lnTo>
                    <a:pt x="16980" y="31709"/>
                  </a:lnTo>
                  <a:cubicBezTo>
                    <a:pt x="17036" y="31403"/>
                    <a:pt x="17096" y="31099"/>
                    <a:pt x="17162" y="30796"/>
                  </a:cubicBezTo>
                  <a:cubicBezTo>
                    <a:pt x="15145" y="27452"/>
                    <a:pt x="13866" y="23972"/>
                    <a:pt x="13012" y="20170"/>
                  </a:cubicBezTo>
                  <a:cubicBezTo>
                    <a:pt x="12586" y="18275"/>
                    <a:pt x="11994" y="16494"/>
                    <a:pt x="11678" y="14583"/>
                  </a:cubicBezTo>
                  <a:cubicBezTo>
                    <a:pt x="11578" y="13980"/>
                    <a:pt x="11475" y="13379"/>
                    <a:pt x="11367" y="12777"/>
                  </a:cubicBezTo>
                  <a:cubicBezTo>
                    <a:pt x="11086" y="11229"/>
                    <a:pt x="10768" y="9687"/>
                    <a:pt x="10368" y="8164"/>
                  </a:cubicBezTo>
                  <a:cubicBezTo>
                    <a:pt x="9943" y="6544"/>
                    <a:pt x="9243" y="5314"/>
                    <a:pt x="8505" y="3852"/>
                  </a:cubicBezTo>
                  <a:cubicBezTo>
                    <a:pt x="7882" y="2616"/>
                    <a:pt x="7349" y="1182"/>
                    <a:pt x="6096" y="437"/>
                  </a:cubicBezTo>
                  <a:cubicBezTo>
                    <a:pt x="5592" y="138"/>
                    <a:pt x="5021" y="0"/>
                    <a:pt x="4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6"/>
            <p:cNvSpPr/>
            <p:nvPr/>
          </p:nvSpPr>
          <p:spPr>
            <a:xfrm>
              <a:off x="1566616" y="2802356"/>
              <a:ext cx="54597" cy="277189"/>
            </a:xfrm>
            <a:custGeom>
              <a:avLst/>
              <a:gdLst/>
              <a:ahLst/>
              <a:cxnLst/>
              <a:rect l="l" t="t" r="r" b="b"/>
              <a:pathLst>
                <a:path w="1740" h="8834" extrusionOk="0">
                  <a:moveTo>
                    <a:pt x="102" y="0"/>
                  </a:moveTo>
                  <a:cubicBezTo>
                    <a:pt x="51" y="0"/>
                    <a:pt x="0" y="22"/>
                    <a:pt x="15" y="63"/>
                  </a:cubicBezTo>
                  <a:cubicBezTo>
                    <a:pt x="825" y="2242"/>
                    <a:pt x="1320" y="4526"/>
                    <a:pt x="1487" y="6844"/>
                  </a:cubicBezTo>
                  <a:cubicBezTo>
                    <a:pt x="1533" y="7490"/>
                    <a:pt x="1553" y="8136"/>
                    <a:pt x="1547" y="8783"/>
                  </a:cubicBezTo>
                  <a:cubicBezTo>
                    <a:pt x="1547" y="8817"/>
                    <a:pt x="1591" y="8833"/>
                    <a:pt x="1636" y="8833"/>
                  </a:cubicBezTo>
                  <a:cubicBezTo>
                    <a:pt x="1679" y="8833"/>
                    <a:pt x="1723" y="8817"/>
                    <a:pt x="1723" y="8783"/>
                  </a:cubicBezTo>
                  <a:cubicBezTo>
                    <a:pt x="1740" y="6464"/>
                    <a:pt x="1430" y="4153"/>
                    <a:pt x="799" y="1919"/>
                  </a:cubicBezTo>
                  <a:cubicBezTo>
                    <a:pt x="619" y="1285"/>
                    <a:pt x="415" y="656"/>
                    <a:pt x="184" y="37"/>
                  </a:cubicBezTo>
                  <a:cubicBezTo>
                    <a:pt x="174" y="12"/>
                    <a:pt x="138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6"/>
            <p:cNvSpPr/>
            <p:nvPr/>
          </p:nvSpPr>
          <p:spPr>
            <a:xfrm>
              <a:off x="1985631" y="4397557"/>
              <a:ext cx="253718" cy="253718"/>
            </a:xfrm>
            <a:custGeom>
              <a:avLst/>
              <a:gdLst/>
              <a:ahLst/>
              <a:cxnLst/>
              <a:rect l="l" t="t" r="r" b="b"/>
              <a:pathLst>
                <a:path w="8086" h="8086" extrusionOk="0">
                  <a:moveTo>
                    <a:pt x="4044" y="0"/>
                  </a:moveTo>
                  <a:cubicBezTo>
                    <a:pt x="1812" y="0"/>
                    <a:pt x="1" y="1810"/>
                    <a:pt x="1" y="4042"/>
                  </a:cubicBezTo>
                  <a:cubicBezTo>
                    <a:pt x="1" y="6275"/>
                    <a:pt x="1812" y="8085"/>
                    <a:pt x="4044" y="8085"/>
                  </a:cubicBezTo>
                  <a:cubicBezTo>
                    <a:pt x="6276" y="8085"/>
                    <a:pt x="8086" y="6276"/>
                    <a:pt x="8086" y="4042"/>
                  </a:cubicBezTo>
                  <a:cubicBezTo>
                    <a:pt x="8086" y="1810"/>
                    <a:pt x="6276" y="0"/>
                    <a:pt x="40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2008380" y="4427867"/>
              <a:ext cx="200659" cy="193066"/>
            </a:xfrm>
            <a:custGeom>
              <a:avLst/>
              <a:gdLst/>
              <a:ahLst/>
              <a:cxnLst/>
              <a:rect l="l" t="t" r="r" b="b"/>
              <a:pathLst>
                <a:path w="6395" h="6153" extrusionOk="0">
                  <a:moveTo>
                    <a:pt x="3319" y="1"/>
                  </a:moveTo>
                  <a:cubicBezTo>
                    <a:pt x="2074" y="1"/>
                    <a:pt x="952" y="749"/>
                    <a:pt x="476" y="1900"/>
                  </a:cubicBezTo>
                  <a:cubicBezTo>
                    <a:pt x="0" y="3049"/>
                    <a:pt x="263" y="4371"/>
                    <a:pt x="1144" y="5251"/>
                  </a:cubicBezTo>
                  <a:cubicBezTo>
                    <a:pt x="1732" y="5840"/>
                    <a:pt x="2519" y="6153"/>
                    <a:pt x="3320" y="6153"/>
                  </a:cubicBezTo>
                  <a:cubicBezTo>
                    <a:pt x="3716" y="6153"/>
                    <a:pt x="4115" y="6076"/>
                    <a:pt x="4495" y="5919"/>
                  </a:cubicBezTo>
                  <a:cubicBezTo>
                    <a:pt x="5644" y="5441"/>
                    <a:pt x="6394" y="4321"/>
                    <a:pt x="6394" y="3076"/>
                  </a:cubicBezTo>
                  <a:cubicBezTo>
                    <a:pt x="6394" y="1378"/>
                    <a:pt x="5017" y="1"/>
                    <a:pt x="3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2079418" y="3920524"/>
              <a:ext cx="66207" cy="628711"/>
            </a:xfrm>
            <a:custGeom>
              <a:avLst/>
              <a:gdLst/>
              <a:ahLst/>
              <a:cxnLst/>
              <a:rect l="l" t="t" r="r" b="b"/>
              <a:pathLst>
                <a:path w="2110" h="20037" extrusionOk="0">
                  <a:moveTo>
                    <a:pt x="0" y="0"/>
                  </a:moveTo>
                  <a:lnTo>
                    <a:pt x="0" y="20021"/>
                  </a:lnTo>
                  <a:cubicBezTo>
                    <a:pt x="0" y="20030"/>
                    <a:pt x="6" y="20037"/>
                    <a:pt x="14" y="20037"/>
                  </a:cubicBezTo>
                  <a:lnTo>
                    <a:pt x="2094" y="20037"/>
                  </a:lnTo>
                  <a:cubicBezTo>
                    <a:pt x="2102" y="20037"/>
                    <a:pt x="2110" y="20030"/>
                    <a:pt x="2110" y="20021"/>
                  </a:cubicBezTo>
                  <a:lnTo>
                    <a:pt x="2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1070192" y="3920524"/>
              <a:ext cx="3956891" cy="275745"/>
            </a:xfrm>
            <a:custGeom>
              <a:avLst/>
              <a:gdLst/>
              <a:ahLst/>
              <a:cxnLst/>
              <a:rect l="l" t="t" r="r" b="b"/>
              <a:pathLst>
                <a:path w="126106" h="8788" extrusionOk="0">
                  <a:moveTo>
                    <a:pt x="1" y="0"/>
                  </a:moveTo>
                  <a:lnTo>
                    <a:pt x="1" y="8788"/>
                  </a:lnTo>
                  <a:lnTo>
                    <a:pt x="126105" y="8788"/>
                  </a:lnTo>
                  <a:lnTo>
                    <a:pt x="126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3797242" y="3261534"/>
              <a:ext cx="1348385" cy="716944"/>
            </a:xfrm>
            <a:custGeom>
              <a:avLst/>
              <a:gdLst/>
              <a:ahLst/>
              <a:cxnLst/>
              <a:rect l="l" t="t" r="r" b="b"/>
              <a:pathLst>
                <a:path w="42973" h="22849" extrusionOk="0">
                  <a:moveTo>
                    <a:pt x="0" y="0"/>
                  </a:moveTo>
                  <a:lnTo>
                    <a:pt x="0" y="22849"/>
                  </a:lnTo>
                  <a:lnTo>
                    <a:pt x="42973" y="22849"/>
                  </a:lnTo>
                  <a:lnTo>
                    <a:pt x="429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3797242" y="3151211"/>
              <a:ext cx="1348385" cy="44180"/>
            </a:xfrm>
            <a:custGeom>
              <a:avLst/>
              <a:gdLst/>
              <a:ahLst/>
              <a:cxnLst/>
              <a:rect l="l" t="t" r="r" b="b"/>
              <a:pathLst>
                <a:path w="42973" h="1408" extrusionOk="0">
                  <a:moveTo>
                    <a:pt x="0" y="1"/>
                  </a:moveTo>
                  <a:lnTo>
                    <a:pt x="0" y="1407"/>
                  </a:lnTo>
                  <a:lnTo>
                    <a:pt x="42973" y="1407"/>
                  </a:lnTo>
                  <a:lnTo>
                    <a:pt x="429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3797242" y="3151211"/>
              <a:ext cx="44148" cy="696267"/>
            </a:xfrm>
            <a:custGeom>
              <a:avLst/>
              <a:gdLst/>
              <a:ahLst/>
              <a:cxnLst/>
              <a:rect l="l" t="t" r="r" b="b"/>
              <a:pathLst>
                <a:path w="1407" h="22190" extrusionOk="0">
                  <a:moveTo>
                    <a:pt x="0" y="1"/>
                  </a:moveTo>
                  <a:lnTo>
                    <a:pt x="0" y="22190"/>
                  </a:lnTo>
                  <a:lnTo>
                    <a:pt x="1407" y="22190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6"/>
            <p:cNvSpPr/>
            <p:nvPr/>
          </p:nvSpPr>
          <p:spPr>
            <a:xfrm>
              <a:off x="3841359" y="3316633"/>
              <a:ext cx="1260152" cy="474302"/>
            </a:xfrm>
            <a:custGeom>
              <a:avLst/>
              <a:gdLst/>
              <a:ahLst/>
              <a:cxnLst/>
              <a:rect l="l" t="t" r="r" b="b"/>
              <a:pathLst>
                <a:path w="40161" h="15116" extrusionOk="0">
                  <a:moveTo>
                    <a:pt x="1" y="1"/>
                  </a:moveTo>
                  <a:lnTo>
                    <a:pt x="1" y="15116"/>
                  </a:lnTo>
                  <a:lnTo>
                    <a:pt x="40160" y="15116"/>
                  </a:lnTo>
                  <a:lnTo>
                    <a:pt x="40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6"/>
            <p:cNvSpPr/>
            <p:nvPr/>
          </p:nvSpPr>
          <p:spPr>
            <a:xfrm>
              <a:off x="3827553" y="4397557"/>
              <a:ext cx="253718" cy="253718"/>
            </a:xfrm>
            <a:custGeom>
              <a:avLst/>
              <a:gdLst/>
              <a:ahLst/>
              <a:cxnLst/>
              <a:rect l="l" t="t" r="r" b="b"/>
              <a:pathLst>
                <a:path w="8086" h="8086" extrusionOk="0">
                  <a:moveTo>
                    <a:pt x="4044" y="0"/>
                  </a:moveTo>
                  <a:cubicBezTo>
                    <a:pt x="1811" y="0"/>
                    <a:pt x="1" y="1810"/>
                    <a:pt x="1" y="4042"/>
                  </a:cubicBezTo>
                  <a:cubicBezTo>
                    <a:pt x="1" y="6275"/>
                    <a:pt x="1811" y="8085"/>
                    <a:pt x="4044" y="8085"/>
                  </a:cubicBezTo>
                  <a:cubicBezTo>
                    <a:pt x="6276" y="8085"/>
                    <a:pt x="8085" y="6276"/>
                    <a:pt x="8085" y="4042"/>
                  </a:cubicBezTo>
                  <a:cubicBezTo>
                    <a:pt x="8085" y="1810"/>
                    <a:pt x="6276" y="0"/>
                    <a:pt x="40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6"/>
            <p:cNvSpPr/>
            <p:nvPr/>
          </p:nvSpPr>
          <p:spPr>
            <a:xfrm>
              <a:off x="3850302" y="4427867"/>
              <a:ext cx="200659" cy="193066"/>
            </a:xfrm>
            <a:custGeom>
              <a:avLst/>
              <a:gdLst/>
              <a:ahLst/>
              <a:cxnLst/>
              <a:rect l="l" t="t" r="r" b="b"/>
              <a:pathLst>
                <a:path w="6395" h="6153" extrusionOk="0">
                  <a:moveTo>
                    <a:pt x="3319" y="1"/>
                  </a:moveTo>
                  <a:cubicBezTo>
                    <a:pt x="2074" y="1"/>
                    <a:pt x="952" y="751"/>
                    <a:pt x="476" y="1900"/>
                  </a:cubicBezTo>
                  <a:cubicBezTo>
                    <a:pt x="0" y="3049"/>
                    <a:pt x="263" y="4372"/>
                    <a:pt x="1143" y="5251"/>
                  </a:cubicBezTo>
                  <a:cubicBezTo>
                    <a:pt x="1732" y="5840"/>
                    <a:pt x="2519" y="6153"/>
                    <a:pt x="3320" y="6153"/>
                  </a:cubicBezTo>
                  <a:cubicBezTo>
                    <a:pt x="3716" y="6153"/>
                    <a:pt x="4115" y="6076"/>
                    <a:pt x="4495" y="5919"/>
                  </a:cubicBezTo>
                  <a:cubicBezTo>
                    <a:pt x="5644" y="5441"/>
                    <a:pt x="6394" y="4321"/>
                    <a:pt x="6394" y="3076"/>
                  </a:cubicBezTo>
                  <a:cubicBezTo>
                    <a:pt x="6394" y="1378"/>
                    <a:pt x="5017" y="1"/>
                    <a:pt x="3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3921309" y="3920524"/>
              <a:ext cx="66175" cy="628711"/>
            </a:xfrm>
            <a:custGeom>
              <a:avLst/>
              <a:gdLst/>
              <a:ahLst/>
              <a:cxnLst/>
              <a:rect l="l" t="t" r="r" b="b"/>
              <a:pathLst>
                <a:path w="2109" h="20037" extrusionOk="0">
                  <a:moveTo>
                    <a:pt x="1" y="0"/>
                  </a:moveTo>
                  <a:lnTo>
                    <a:pt x="1" y="20021"/>
                  </a:lnTo>
                  <a:cubicBezTo>
                    <a:pt x="1" y="20030"/>
                    <a:pt x="8" y="20037"/>
                    <a:pt x="15" y="20037"/>
                  </a:cubicBezTo>
                  <a:lnTo>
                    <a:pt x="2095" y="20037"/>
                  </a:lnTo>
                  <a:cubicBezTo>
                    <a:pt x="2102" y="20037"/>
                    <a:pt x="2109" y="20030"/>
                    <a:pt x="2109" y="20021"/>
                  </a:cubicBezTo>
                  <a:lnTo>
                    <a:pt x="21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6"/>
            <p:cNvSpPr/>
            <p:nvPr/>
          </p:nvSpPr>
          <p:spPr>
            <a:xfrm>
              <a:off x="4869851" y="4397557"/>
              <a:ext cx="253718" cy="253718"/>
            </a:xfrm>
            <a:custGeom>
              <a:avLst/>
              <a:gdLst/>
              <a:ahLst/>
              <a:cxnLst/>
              <a:rect l="l" t="t" r="r" b="b"/>
              <a:pathLst>
                <a:path w="8086" h="8086" extrusionOk="0">
                  <a:moveTo>
                    <a:pt x="4043" y="0"/>
                  </a:moveTo>
                  <a:cubicBezTo>
                    <a:pt x="1810" y="0"/>
                    <a:pt x="1" y="1810"/>
                    <a:pt x="1" y="4042"/>
                  </a:cubicBezTo>
                  <a:cubicBezTo>
                    <a:pt x="1" y="6275"/>
                    <a:pt x="1810" y="8085"/>
                    <a:pt x="4043" y="8085"/>
                  </a:cubicBezTo>
                  <a:cubicBezTo>
                    <a:pt x="6275" y="8085"/>
                    <a:pt x="8086" y="6276"/>
                    <a:pt x="8086" y="4042"/>
                  </a:cubicBezTo>
                  <a:cubicBezTo>
                    <a:pt x="8086" y="1810"/>
                    <a:pt x="6275" y="0"/>
                    <a:pt x="40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6"/>
            <p:cNvSpPr/>
            <p:nvPr/>
          </p:nvSpPr>
          <p:spPr>
            <a:xfrm>
              <a:off x="4892599" y="4427867"/>
              <a:ext cx="200628" cy="193066"/>
            </a:xfrm>
            <a:custGeom>
              <a:avLst/>
              <a:gdLst/>
              <a:ahLst/>
              <a:cxnLst/>
              <a:rect l="l" t="t" r="r" b="b"/>
              <a:pathLst>
                <a:path w="6394" h="6153" extrusionOk="0">
                  <a:moveTo>
                    <a:pt x="3318" y="1"/>
                  </a:moveTo>
                  <a:cubicBezTo>
                    <a:pt x="2074" y="1"/>
                    <a:pt x="952" y="749"/>
                    <a:pt x="476" y="1900"/>
                  </a:cubicBezTo>
                  <a:cubicBezTo>
                    <a:pt x="0" y="3049"/>
                    <a:pt x="263" y="4371"/>
                    <a:pt x="1144" y="5251"/>
                  </a:cubicBezTo>
                  <a:cubicBezTo>
                    <a:pt x="1732" y="5840"/>
                    <a:pt x="2519" y="6153"/>
                    <a:pt x="3320" y="6153"/>
                  </a:cubicBezTo>
                  <a:cubicBezTo>
                    <a:pt x="3716" y="6153"/>
                    <a:pt x="4115" y="6076"/>
                    <a:pt x="4495" y="5919"/>
                  </a:cubicBezTo>
                  <a:cubicBezTo>
                    <a:pt x="5644" y="5441"/>
                    <a:pt x="6393" y="4321"/>
                    <a:pt x="6393" y="3076"/>
                  </a:cubicBezTo>
                  <a:cubicBezTo>
                    <a:pt x="6393" y="1378"/>
                    <a:pt x="5017" y="1"/>
                    <a:pt x="33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943365" y="4397557"/>
              <a:ext cx="253718" cy="253718"/>
            </a:xfrm>
            <a:custGeom>
              <a:avLst/>
              <a:gdLst/>
              <a:ahLst/>
              <a:cxnLst/>
              <a:rect l="l" t="t" r="r" b="b"/>
              <a:pathLst>
                <a:path w="8086" h="8086" extrusionOk="0">
                  <a:moveTo>
                    <a:pt x="4044" y="0"/>
                  </a:moveTo>
                  <a:cubicBezTo>
                    <a:pt x="1810" y="0"/>
                    <a:pt x="1" y="1810"/>
                    <a:pt x="1" y="4042"/>
                  </a:cubicBezTo>
                  <a:cubicBezTo>
                    <a:pt x="1" y="6275"/>
                    <a:pt x="1812" y="8085"/>
                    <a:pt x="4044" y="8085"/>
                  </a:cubicBezTo>
                  <a:cubicBezTo>
                    <a:pt x="6276" y="8085"/>
                    <a:pt x="8086" y="6276"/>
                    <a:pt x="8086" y="4042"/>
                  </a:cubicBezTo>
                  <a:cubicBezTo>
                    <a:pt x="8086" y="1810"/>
                    <a:pt x="6276" y="0"/>
                    <a:pt x="40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966113" y="4427867"/>
              <a:ext cx="200628" cy="193066"/>
            </a:xfrm>
            <a:custGeom>
              <a:avLst/>
              <a:gdLst/>
              <a:ahLst/>
              <a:cxnLst/>
              <a:rect l="l" t="t" r="r" b="b"/>
              <a:pathLst>
                <a:path w="6394" h="6153" extrusionOk="0">
                  <a:moveTo>
                    <a:pt x="3318" y="1"/>
                  </a:moveTo>
                  <a:cubicBezTo>
                    <a:pt x="2074" y="1"/>
                    <a:pt x="952" y="749"/>
                    <a:pt x="476" y="1900"/>
                  </a:cubicBezTo>
                  <a:cubicBezTo>
                    <a:pt x="1" y="3049"/>
                    <a:pt x="264" y="4371"/>
                    <a:pt x="1142" y="5251"/>
                  </a:cubicBezTo>
                  <a:cubicBezTo>
                    <a:pt x="1732" y="5840"/>
                    <a:pt x="2519" y="6153"/>
                    <a:pt x="3320" y="6153"/>
                  </a:cubicBezTo>
                  <a:cubicBezTo>
                    <a:pt x="3716" y="6153"/>
                    <a:pt x="4115" y="6076"/>
                    <a:pt x="4495" y="5919"/>
                  </a:cubicBezTo>
                  <a:cubicBezTo>
                    <a:pt x="5644" y="5441"/>
                    <a:pt x="6393" y="4321"/>
                    <a:pt x="6393" y="3076"/>
                  </a:cubicBezTo>
                  <a:cubicBezTo>
                    <a:pt x="6393" y="1378"/>
                    <a:pt x="5017" y="1"/>
                    <a:pt x="33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1037089" y="3920524"/>
              <a:ext cx="66238" cy="628711"/>
            </a:xfrm>
            <a:custGeom>
              <a:avLst/>
              <a:gdLst/>
              <a:ahLst/>
              <a:cxnLst/>
              <a:rect l="l" t="t" r="r" b="b"/>
              <a:pathLst>
                <a:path w="2111" h="20037" extrusionOk="0">
                  <a:moveTo>
                    <a:pt x="1" y="0"/>
                  </a:moveTo>
                  <a:lnTo>
                    <a:pt x="1" y="20021"/>
                  </a:lnTo>
                  <a:cubicBezTo>
                    <a:pt x="1" y="20030"/>
                    <a:pt x="8" y="20037"/>
                    <a:pt x="17" y="20037"/>
                  </a:cubicBezTo>
                  <a:lnTo>
                    <a:pt x="2095" y="20037"/>
                  </a:lnTo>
                  <a:cubicBezTo>
                    <a:pt x="2103" y="20037"/>
                    <a:pt x="2110" y="20030"/>
                    <a:pt x="2110" y="20021"/>
                  </a:cubicBezTo>
                  <a:lnTo>
                    <a:pt x="2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904770" y="3790904"/>
              <a:ext cx="4240857" cy="187575"/>
            </a:xfrm>
            <a:custGeom>
              <a:avLst/>
              <a:gdLst/>
              <a:ahLst/>
              <a:cxnLst/>
              <a:rect l="l" t="t" r="r" b="b"/>
              <a:pathLst>
                <a:path w="135156" h="5978" extrusionOk="0">
                  <a:moveTo>
                    <a:pt x="0" y="1"/>
                  </a:moveTo>
                  <a:lnTo>
                    <a:pt x="0" y="5978"/>
                  </a:lnTo>
                  <a:lnTo>
                    <a:pt x="135156" y="5978"/>
                  </a:lnTo>
                  <a:lnTo>
                    <a:pt x="135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6"/>
            <p:cNvSpPr/>
            <p:nvPr/>
          </p:nvSpPr>
          <p:spPr>
            <a:xfrm>
              <a:off x="4963622" y="3912178"/>
              <a:ext cx="66175" cy="628711"/>
            </a:xfrm>
            <a:custGeom>
              <a:avLst/>
              <a:gdLst/>
              <a:ahLst/>
              <a:cxnLst/>
              <a:rect l="l" t="t" r="r" b="b"/>
              <a:pathLst>
                <a:path w="2109" h="20037" extrusionOk="0">
                  <a:moveTo>
                    <a:pt x="1" y="0"/>
                  </a:moveTo>
                  <a:lnTo>
                    <a:pt x="1" y="20021"/>
                  </a:lnTo>
                  <a:cubicBezTo>
                    <a:pt x="1" y="20030"/>
                    <a:pt x="8" y="20037"/>
                    <a:pt x="15" y="20037"/>
                  </a:cubicBezTo>
                  <a:lnTo>
                    <a:pt x="2095" y="20037"/>
                  </a:lnTo>
                  <a:cubicBezTo>
                    <a:pt x="2102" y="20037"/>
                    <a:pt x="2109" y="20030"/>
                    <a:pt x="2109" y="20021"/>
                  </a:cubicBezTo>
                  <a:lnTo>
                    <a:pt x="21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1" name="Google Shape;721;p16"/>
          <p:cNvSpPr txBox="1"/>
          <p:nvPr/>
        </p:nvSpPr>
        <p:spPr>
          <a:xfrm>
            <a:off x="555800" y="2464800"/>
            <a:ext cx="2441100" cy="12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3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Age: </a:t>
            </a:r>
            <a:r>
              <a:rPr lang="en" sz="1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25 </a:t>
            </a:r>
            <a:endParaRPr sz="13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3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Gender: </a:t>
            </a:r>
            <a:r>
              <a:rPr lang="en" sz="1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Female </a:t>
            </a: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3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Allergies: </a:t>
            </a:r>
            <a:r>
              <a:rPr lang="en" sz="1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None </a:t>
            </a:r>
            <a:endParaRPr sz="13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3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Location:</a:t>
            </a:r>
            <a:r>
              <a:rPr lang="en"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Madrid</a:t>
            </a:r>
            <a:r>
              <a:rPr lang="en"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0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2" name="Google Shape;722;p16"/>
          <p:cNvSpPr/>
          <p:nvPr/>
        </p:nvSpPr>
        <p:spPr>
          <a:xfrm>
            <a:off x="3489050" y="2419400"/>
            <a:ext cx="2272200" cy="1403100"/>
          </a:xfrm>
          <a:prstGeom prst="roundRect">
            <a:avLst>
              <a:gd name="adj" fmla="val 1812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3" name="Google Shape;723;p16"/>
          <p:cNvGrpSpPr/>
          <p:nvPr/>
        </p:nvGrpSpPr>
        <p:grpSpPr>
          <a:xfrm>
            <a:off x="4192763" y="2964857"/>
            <a:ext cx="813313" cy="602400"/>
            <a:chOff x="3506590" y="3833812"/>
            <a:chExt cx="396796" cy="313407"/>
          </a:xfrm>
        </p:grpSpPr>
        <p:sp>
          <p:nvSpPr>
            <p:cNvPr id="724" name="Google Shape;724;p16"/>
            <p:cNvSpPr/>
            <p:nvPr/>
          </p:nvSpPr>
          <p:spPr>
            <a:xfrm>
              <a:off x="3511608" y="3839404"/>
              <a:ext cx="370428" cy="302667"/>
            </a:xfrm>
            <a:custGeom>
              <a:avLst/>
              <a:gdLst/>
              <a:ahLst/>
              <a:cxnLst/>
              <a:rect l="l" t="t" r="r" b="b"/>
              <a:pathLst>
                <a:path w="14175" h="11582" extrusionOk="0">
                  <a:moveTo>
                    <a:pt x="9070" y="0"/>
                  </a:moveTo>
                  <a:cubicBezTo>
                    <a:pt x="8246" y="0"/>
                    <a:pt x="7449" y="615"/>
                    <a:pt x="7405" y="1581"/>
                  </a:cubicBezTo>
                  <a:cubicBezTo>
                    <a:pt x="7357" y="697"/>
                    <a:pt x="6626" y="4"/>
                    <a:pt x="5741" y="4"/>
                  </a:cubicBezTo>
                  <a:cubicBezTo>
                    <a:pt x="5501" y="4"/>
                    <a:pt x="5270" y="52"/>
                    <a:pt x="5049" y="148"/>
                  </a:cubicBezTo>
                  <a:cubicBezTo>
                    <a:pt x="4847" y="254"/>
                    <a:pt x="4655" y="389"/>
                    <a:pt x="4501" y="562"/>
                  </a:cubicBezTo>
                  <a:cubicBezTo>
                    <a:pt x="4364" y="531"/>
                    <a:pt x="4227" y="516"/>
                    <a:pt x="4092" y="516"/>
                  </a:cubicBezTo>
                  <a:cubicBezTo>
                    <a:pt x="3343" y="516"/>
                    <a:pt x="2652" y="973"/>
                    <a:pt x="2376" y="1706"/>
                  </a:cubicBezTo>
                  <a:cubicBezTo>
                    <a:pt x="2356" y="1754"/>
                    <a:pt x="2347" y="1802"/>
                    <a:pt x="2327" y="1850"/>
                  </a:cubicBezTo>
                  <a:cubicBezTo>
                    <a:pt x="2212" y="2264"/>
                    <a:pt x="2241" y="2716"/>
                    <a:pt x="2424" y="3110"/>
                  </a:cubicBezTo>
                  <a:lnTo>
                    <a:pt x="2376" y="3120"/>
                  </a:lnTo>
                  <a:cubicBezTo>
                    <a:pt x="298" y="3851"/>
                    <a:pt x="0" y="6678"/>
                    <a:pt x="1875" y="7822"/>
                  </a:cubicBezTo>
                  <a:cubicBezTo>
                    <a:pt x="1041" y="9049"/>
                    <a:pt x="1918" y="10707"/>
                    <a:pt x="3401" y="10707"/>
                  </a:cubicBezTo>
                  <a:cubicBezTo>
                    <a:pt x="3405" y="10707"/>
                    <a:pt x="3410" y="10707"/>
                    <a:pt x="3414" y="10707"/>
                  </a:cubicBezTo>
                  <a:cubicBezTo>
                    <a:pt x="3683" y="10697"/>
                    <a:pt x="3953" y="10640"/>
                    <a:pt x="4203" y="10515"/>
                  </a:cubicBezTo>
                  <a:cubicBezTo>
                    <a:pt x="4442" y="11163"/>
                    <a:pt x="5059" y="11581"/>
                    <a:pt x="5742" y="11581"/>
                  </a:cubicBezTo>
                  <a:cubicBezTo>
                    <a:pt x="5799" y="11581"/>
                    <a:pt x="5857" y="11578"/>
                    <a:pt x="5914" y="11572"/>
                  </a:cubicBezTo>
                  <a:cubicBezTo>
                    <a:pt x="6655" y="11505"/>
                    <a:pt x="7260" y="10938"/>
                    <a:pt x="7385" y="10207"/>
                  </a:cubicBezTo>
                  <a:cubicBezTo>
                    <a:pt x="7395" y="10159"/>
                    <a:pt x="7405" y="10101"/>
                    <a:pt x="7405" y="10053"/>
                  </a:cubicBezTo>
                  <a:cubicBezTo>
                    <a:pt x="7405" y="10082"/>
                    <a:pt x="7414" y="10120"/>
                    <a:pt x="7414" y="10159"/>
                  </a:cubicBezTo>
                  <a:cubicBezTo>
                    <a:pt x="7539" y="10966"/>
                    <a:pt x="8241" y="11572"/>
                    <a:pt x="9068" y="11572"/>
                  </a:cubicBezTo>
                  <a:cubicBezTo>
                    <a:pt x="9395" y="11572"/>
                    <a:pt x="9732" y="11466"/>
                    <a:pt x="10001" y="11274"/>
                  </a:cubicBezTo>
                  <a:cubicBezTo>
                    <a:pt x="10270" y="11091"/>
                    <a:pt x="10482" y="10832"/>
                    <a:pt x="10607" y="10524"/>
                  </a:cubicBezTo>
                  <a:cubicBezTo>
                    <a:pt x="10847" y="10640"/>
                    <a:pt x="11116" y="10707"/>
                    <a:pt x="11386" y="10707"/>
                  </a:cubicBezTo>
                  <a:cubicBezTo>
                    <a:pt x="11393" y="10707"/>
                    <a:pt x="11399" y="10707"/>
                    <a:pt x="11406" y="10707"/>
                  </a:cubicBezTo>
                  <a:cubicBezTo>
                    <a:pt x="12282" y="10707"/>
                    <a:pt x="13031" y="10094"/>
                    <a:pt x="13213" y="9245"/>
                  </a:cubicBezTo>
                  <a:cubicBezTo>
                    <a:pt x="13222" y="9207"/>
                    <a:pt x="13232" y="9168"/>
                    <a:pt x="13232" y="9130"/>
                  </a:cubicBezTo>
                  <a:cubicBezTo>
                    <a:pt x="13242" y="9062"/>
                    <a:pt x="13242" y="8995"/>
                    <a:pt x="13251" y="8928"/>
                  </a:cubicBezTo>
                  <a:cubicBezTo>
                    <a:pt x="13261" y="8534"/>
                    <a:pt x="13145" y="8149"/>
                    <a:pt x="12924" y="7822"/>
                  </a:cubicBezTo>
                  <a:cubicBezTo>
                    <a:pt x="13040" y="7755"/>
                    <a:pt x="13145" y="7678"/>
                    <a:pt x="13251" y="7582"/>
                  </a:cubicBezTo>
                  <a:cubicBezTo>
                    <a:pt x="13280" y="7562"/>
                    <a:pt x="13309" y="7534"/>
                    <a:pt x="13338" y="7505"/>
                  </a:cubicBezTo>
                  <a:cubicBezTo>
                    <a:pt x="13405" y="7447"/>
                    <a:pt x="13463" y="7389"/>
                    <a:pt x="13520" y="7322"/>
                  </a:cubicBezTo>
                  <a:cubicBezTo>
                    <a:pt x="13944" y="6851"/>
                    <a:pt x="14174" y="6226"/>
                    <a:pt x="14174" y="5591"/>
                  </a:cubicBezTo>
                  <a:cubicBezTo>
                    <a:pt x="14174" y="4466"/>
                    <a:pt x="13453" y="3466"/>
                    <a:pt x="12376" y="3110"/>
                  </a:cubicBezTo>
                  <a:cubicBezTo>
                    <a:pt x="12569" y="2687"/>
                    <a:pt x="12597" y="2216"/>
                    <a:pt x="12453" y="1783"/>
                  </a:cubicBezTo>
                  <a:cubicBezTo>
                    <a:pt x="12443" y="1754"/>
                    <a:pt x="12434" y="1725"/>
                    <a:pt x="12424" y="1706"/>
                  </a:cubicBezTo>
                  <a:cubicBezTo>
                    <a:pt x="12147" y="973"/>
                    <a:pt x="11457" y="516"/>
                    <a:pt x="10708" y="516"/>
                  </a:cubicBezTo>
                  <a:cubicBezTo>
                    <a:pt x="10573" y="516"/>
                    <a:pt x="10436" y="531"/>
                    <a:pt x="10299" y="562"/>
                  </a:cubicBezTo>
                  <a:cubicBezTo>
                    <a:pt x="9955" y="174"/>
                    <a:pt x="9509" y="0"/>
                    <a:pt x="9070" y="0"/>
                  </a:cubicBezTo>
                  <a:close/>
                </a:path>
              </a:pathLst>
            </a:custGeom>
            <a:solidFill>
              <a:srgbClr val="ACB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3511347" y="3920676"/>
              <a:ext cx="346804" cy="221159"/>
            </a:xfrm>
            <a:custGeom>
              <a:avLst/>
              <a:gdLst/>
              <a:ahLst/>
              <a:cxnLst/>
              <a:rect l="l" t="t" r="r" b="b"/>
              <a:pathLst>
                <a:path w="13271" h="8463" extrusionOk="0">
                  <a:moveTo>
                    <a:pt x="2443" y="0"/>
                  </a:moveTo>
                  <a:cubicBezTo>
                    <a:pt x="328" y="702"/>
                    <a:pt x="1" y="3558"/>
                    <a:pt x="1895" y="4722"/>
                  </a:cubicBezTo>
                  <a:cubicBezTo>
                    <a:pt x="1017" y="6019"/>
                    <a:pt x="2050" y="7594"/>
                    <a:pt x="3404" y="7594"/>
                  </a:cubicBezTo>
                  <a:cubicBezTo>
                    <a:pt x="3665" y="7594"/>
                    <a:pt x="3939" y="7535"/>
                    <a:pt x="4213" y="7405"/>
                  </a:cubicBezTo>
                  <a:cubicBezTo>
                    <a:pt x="4494" y="8114"/>
                    <a:pt x="5121" y="8452"/>
                    <a:pt x="5747" y="8452"/>
                  </a:cubicBezTo>
                  <a:cubicBezTo>
                    <a:pt x="6487" y="8452"/>
                    <a:pt x="7224" y="7978"/>
                    <a:pt x="7386" y="7087"/>
                  </a:cubicBezTo>
                  <a:cubicBezTo>
                    <a:pt x="7395" y="7039"/>
                    <a:pt x="7405" y="6991"/>
                    <a:pt x="7405" y="6943"/>
                  </a:cubicBezTo>
                  <a:lnTo>
                    <a:pt x="7405" y="6933"/>
                  </a:lnTo>
                  <a:cubicBezTo>
                    <a:pt x="7405" y="6962"/>
                    <a:pt x="7415" y="7010"/>
                    <a:pt x="7415" y="7039"/>
                  </a:cubicBezTo>
                  <a:cubicBezTo>
                    <a:pt x="7540" y="7856"/>
                    <a:pt x="8251" y="8462"/>
                    <a:pt x="9078" y="8462"/>
                  </a:cubicBezTo>
                  <a:cubicBezTo>
                    <a:pt x="9415" y="8462"/>
                    <a:pt x="9742" y="8356"/>
                    <a:pt x="10021" y="8164"/>
                  </a:cubicBezTo>
                  <a:cubicBezTo>
                    <a:pt x="10290" y="7972"/>
                    <a:pt x="10501" y="7712"/>
                    <a:pt x="10617" y="7414"/>
                  </a:cubicBezTo>
                  <a:cubicBezTo>
                    <a:pt x="10867" y="7530"/>
                    <a:pt x="11126" y="7587"/>
                    <a:pt x="11405" y="7597"/>
                  </a:cubicBezTo>
                  <a:cubicBezTo>
                    <a:pt x="12280" y="7597"/>
                    <a:pt x="13040" y="6991"/>
                    <a:pt x="13223" y="6135"/>
                  </a:cubicBezTo>
                  <a:cubicBezTo>
                    <a:pt x="13232" y="6097"/>
                    <a:pt x="13242" y="6058"/>
                    <a:pt x="13242" y="6010"/>
                  </a:cubicBezTo>
                  <a:cubicBezTo>
                    <a:pt x="13252" y="5943"/>
                    <a:pt x="13261" y="5885"/>
                    <a:pt x="13261" y="5818"/>
                  </a:cubicBezTo>
                  <a:cubicBezTo>
                    <a:pt x="13271" y="5577"/>
                    <a:pt x="13232" y="5337"/>
                    <a:pt x="13146" y="5106"/>
                  </a:cubicBezTo>
                  <a:cubicBezTo>
                    <a:pt x="12867" y="5827"/>
                    <a:pt x="12175" y="6299"/>
                    <a:pt x="11405" y="6299"/>
                  </a:cubicBezTo>
                  <a:cubicBezTo>
                    <a:pt x="11175" y="6289"/>
                    <a:pt x="10944" y="6241"/>
                    <a:pt x="10732" y="6154"/>
                  </a:cubicBezTo>
                  <a:cubicBezTo>
                    <a:pt x="10716" y="6150"/>
                    <a:pt x="10700" y="6147"/>
                    <a:pt x="10684" y="6147"/>
                  </a:cubicBezTo>
                  <a:cubicBezTo>
                    <a:pt x="10635" y="6147"/>
                    <a:pt x="10591" y="6171"/>
                    <a:pt x="10569" y="6222"/>
                  </a:cubicBezTo>
                  <a:cubicBezTo>
                    <a:pt x="10444" y="6481"/>
                    <a:pt x="10251" y="6703"/>
                    <a:pt x="10021" y="6866"/>
                  </a:cubicBezTo>
                  <a:cubicBezTo>
                    <a:pt x="9742" y="7058"/>
                    <a:pt x="9415" y="7154"/>
                    <a:pt x="9078" y="7154"/>
                  </a:cubicBezTo>
                  <a:cubicBezTo>
                    <a:pt x="8251" y="7154"/>
                    <a:pt x="7559" y="6558"/>
                    <a:pt x="7434" y="5741"/>
                  </a:cubicBezTo>
                  <a:cubicBezTo>
                    <a:pt x="7424" y="5683"/>
                    <a:pt x="7415" y="5616"/>
                    <a:pt x="7415" y="5558"/>
                  </a:cubicBezTo>
                  <a:cubicBezTo>
                    <a:pt x="7415" y="5635"/>
                    <a:pt x="7405" y="5712"/>
                    <a:pt x="7386" y="5789"/>
                  </a:cubicBezTo>
                  <a:cubicBezTo>
                    <a:pt x="7232" y="6679"/>
                    <a:pt x="6489" y="7170"/>
                    <a:pt x="5740" y="7170"/>
                  </a:cubicBezTo>
                  <a:cubicBezTo>
                    <a:pt x="5177" y="7170"/>
                    <a:pt x="4611" y="6893"/>
                    <a:pt x="4289" y="6299"/>
                  </a:cubicBezTo>
                  <a:cubicBezTo>
                    <a:pt x="4238" y="6205"/>
                    <a:pt x="4150" y="6142"/>
                    <a:pt x="4050" y="6142"/>
                  </a:cubicBezTo>
                  <a:cubicBezTo>
                    <a:pt x="4037" y="6142"/>
                    <a:pt x="4024" y="6143"/>
                    <a:pt x="4011" y="6145"/>
                  </a:cubicBezTo>
                  <a:cubicBezTo>
                    <a:pt x="3948" y="6150"/>
                    <a:pt x="3888" y="6152"/>
                    <a:pt x="3832" y="6152"/>
                  </a:cubicBezTo>
                  <a:cubicBezTo>
                    <a:pt x="2760" y="6152"/>
                    <a:pt x="2848" y="5316"/>
                    <a:pt x="2866" y="4924"/>
                  </a:cubicBezTo>
                  <a:cubicBezTo>
                    <a:pt x="2876" y="4799"/>
                    <a:pt x="2818" y="4674"/>
                    <a:pt x="2712" y="4597"/>
                  </a:cubicBezTo>
                  <a:cubicBezTo>
                    <a:pt x="2068" y="4116"/>
                    <a:pt x="1760" y="3356"/>
                    <a:pt x="1760" y="2491"/>
                  </a:cubicBezTo>
                  <a:cubicBezTo>
                    <a:pt x="1760" y="1952"/>
                    <a:pt x="1924" y="1433"/>
                    <a:pt x="2232" y="991"/>
                  </a:cubicBezTo>
                  <a:cubicBezTo>
                    <a:pt x="2366" y="808"/>
                    <a:pt x="2520" y="635"/>
                    <a:pt x="2693" y="471"/>
                  </a:cubicBezTo>
                  <a:cubicBezTo>
                    <a:pt x="2809" y="356"/>
                    <a:pt x="2539" y="164"/>
                    <a:pt x="2453" y="19"/>
                  </a:cubicBezTo>
                  <a:lnTo>
                    <a:pt x="2443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3506590" y="3833812"/>
              <a:ext cx="396796" cy="313407"/>
            </a:xfrm>
            <a:custGeom>
              <a:avLst/>
              <a:gdLst/>
              <a:ahLst/>
              <a:cxnLst/>
              <a:rect l="l" t="t" r="r" b="b"/>
              <a:pathLst>
                <a:path w="15184" h="11993" extrusionOk="0">
                  <a:moveTo>
                    <a:pt x="5938" y="0"/>
                  </a:moveTo>
                  <a:cubicBezTo>
                    <a:pt x="5471" y="0"/>
                    <a:pt x="5001" y="174"/>
                    <a:pt x="4635" y="536"/>
                  </a:cubicBezTo>
                  <a:lnTo>
                    <a:pt x="4625" y="545"/>
                  </a:lnTo>
                  <a:lnTo>
                    <a:pt x="4606" y="545"/>
                  </a:lnTo>
                  <a:cubicBezTo>
                    <a:pt x="4494" y="527"/>
                    <a:pt x="4383" y="518"/>
                    <a:pt x="4274" y="518"/>
                  </a:cubicBezTo>
                  <a:cubicBezTo>
                    <a:pt x="2931" y="518"/>
                    <a:pt x="1909" y="1837"/>
                    <a:pt x="2327" y="3180"/>
                  </a:cubicBezTo>
                  <a:lnTo>
                    <a:pt x="2337" y="3199"/>
                  </a:lnTo>
                  <a:lnTo>
                    <a:pt x="2317" y="3209"/>
                  </a:lnTo>
                  <a:cubicBezTo>
                    <a:pt x="308" y="4074"/>
                    <a:pt x="0" y="6796"/>
                    <a:pt x="1760" y="8094"/>
                  </a:cubicBezTo>
                  <a:lnTo>
                    <a:pt x="1779" y="8103"/>
                  </a:lnTo>
                  <a:lnTo>
                    <a:pt x="1769" y="8132"/>
                  </a:lnTo>
                  <a:cubicBezTo>
                    <a:pt x="1035" y="9560"/>
                    <a:pt x="2134" y="11132"/>
                    <a:pt x="3581" y="11132"/>
                  </a:cubicBezTo>
                  <a:cubicBezTo>
                    <a:pt x="3801" y="11132"/>
                    <a:pt x="4029" y="11096"/>
                    <a:pt x="4260" y="11017"/>
                  </a:cubicBezTo>
                  <a:lnTo>
                    <a:pt x="4279" y="11007"/>
                  </a:lnTo>
                  <a:lnTo>
                    <a:pt x="4298" y="11027"/>
                  </a:lnTo>
                  <a:cubicBezTo>
                    <a:pt x="4414" y="11248"/>
                    <a:pt x="4587" y="11440"/>
                    <a:pt x="4789" y="11594"/>
                  </a:cubicBezTo>
                  <a:cubicBezTo>
                    <a:pt x="4832" y="11628"/>
                    <a:pt x="4877" y="11642"/>
                    <a:pt x="4919" y="11642"/>
                  </a:cubicBezTo>
                  <a:cubicBezTo>
                    <a:pt x="5093" y="11642"/>
                    <a:pt x="5226" y="11399"/>
                    <a:pt x="5048" y="11267"/>
                  </a:cubicBezTo>
                  <a:cubicBezTo>
                    <a:pt x="4837" y="11104"/>
                    <a:pt x="4683" y="10892"/>
                    <a:pt x="4587" y="10652"/>
                  </a:cubicBezTo>
                  <a:cubicBezTo>
                    <a:pt x="4551" y="10566"/>
                    <a:pt x="4468" y="10518"/>
                    <a:pt x="4385" y="10518"/>
                  </a:cubicBezTo>
                  <a:cubicBezTo>
                    <a:pt x="4355" y="10518"/>
                    <a:pt x="4326" y="10524"/>
                    <a:pt x="4298" y="10536"/>
                  </a:cubicBezTo>
                  <a:cubicBezTo>
                    <a:pt x="4062" y="10650"/>
                    <a:pt x="3820" y="10702"/>
                    <a:pt x="3585" y="10702"/>
                  </a:cubicBezTo>
                  <a:cubicBezTo>
                    <a:pt x="2670" y="10702"/>
                    <a:pt x="1862" y="9913"/>
                    <a:pt x="1962" y="8911"/>
                  </a:cubicBezTo>
                  <a:cubicBezTo>
                    <a:pt x="2057" y="8081"/>
                    <a:pt x="2740" y="7459"/>
                    <a:pt x="3568" y="7459"/>
                  </a:cubicBezTo>
                  <a:cubicBezTo>
                    <a:pt x="3574" y="7459"/>
                    <a:pt x="3580" y="7459"/>
                    <a:pt x="3587" y="7459"/>
                  </a:cubicBezTo>
                  <a:cubicBezTo>
                    <a:pt x="3866" y="7459"/>
                    <a:pt x="3866" y="7026"/>
                    <a:pt x="3587" y="7026"/>
                  </a:cubicBezTo>
                  <a:cubicBezTo>
                    <a:pt x="2991" y="7026"/>
                    <a:pt x="2433" y="7286"/>
                    <a:pt x="2048" y="7738"/>
                  </a:cubicBezTo>
                  <a:lnTo>
                    <a:pt x="2029" y="7757"/>
                  </a:lnTo>
                  <a:lnTo>
                    <a:pt x="2010" y="7738"/>
                  </a:lnTo>
                  <a:cubicBezTo>
                    <a:pt x="510" y="6632"/>
                    <a:pt x="779" y="4324"/>
                    <a:pt x="2491" y="3593"/>
                  </a:cubicBezTo>
                  <a:lnTo>
                    <a:pt x="2510" y="3584"/>
                  </a:lnTo>
                  <a:lnTo>
                    <a:pt x="2519" y="3603"/>
                  </a:lnTo>
                  <a:cubicBezTo>
                    <a:pt x="2894" y="4228"/>
                    <a:pt x="3558" y="4603"/>
                    <a:pt x="4289" y="4613"/>
                  </a:cubicBezTo>
                  <a:cubicBezTo>
                    <a:pt x="4568" y="4613"/>
                    <a:pt x="4568" y="4190"/>
                    <a:pt x="4289" y="4190"/>
                  </a:cubicBezTo>
                  <a:cubicBezTo>
                    <a:pt x="4283" y="4190"/>
                    <a:pt x="4277" y="4190"/>
                    <a:pt x="4271" y="4190"/>
                  </a:cubicBezTo>
                  <a:cubicBezTo>
                    <a:pt x="3347" y="4190"/>
                    <a:pt x="2606" y="3434"/>
                    <a:pt x="2635" y="2516"/>
                  </a:cubicBezTo>
                  <a:cubicBezTo>
                    <a:pt x="2662" y="1625"/>
                    <a:pt x="3384" y="935"/>
                    <a:pt x="4255" y="935"/>
                  </a:cubicBezTo>
                  <a:cubicBezTo>
                    <a:pt x="4295" y="935"/>
                    <a:pt x="4335" y="936"/>
                    <a:pt x="4375" y="939"/>
                  </a:cubicBezTo>
                  <a:cubicBezTo>
                    <a:pt x="4914" y="968"/>
                    <a:pt x="5404" y="1257"/>
                    <a:pt x="5673" y="1718"/>
                  </a:cubicBezTo>
                  <a:cubicBezTo>
                    <a:pt x="5720" y="1785"/>
                    <a:pt x="5784" y="1813"/>
                    <a:pt x="5846" y="1813"/>
                  </a:cubicBezTo>
                  <a:cubicBezTo>
                    <a:pt x="5989" y="1813"/>
                    <a:pt x="6126" y="1665"/>
                    <a:pt x="6039" y="1497"/>
                  </a:cubicBezTo>
                  <a:cubicBezTo>
                    <a:pt x="5827" y="1151"/>
                    <a:pt x="5520" y="872"/>
                    <a:pt x="5154" y="699"/>
                  </a:cubicBezTo>
                  <a:lnTo>
                    <a:pt x="5106" y="680"/>
                  </a:lnTo>
                  <a:lnTo>
                    <a:pt x="5154" y="651"/>
                  </a:lnTo>
                  <a:cubicBezTo>
                    <a:pt x="5401" y="493"/>
                    <a:pt x="5668" y="421"/>
                    <a:pt x="5928" y="421"/>
                  </a:cubicBezTo>
                  <a:cubicBezTo>
                    <a:pt x="6680" y="421"/>
                    <a:pt x="7376" y="1022"/>
                    <a:pt x="7376" y="1872"/>
                  </a:cubicBezTo>
                  <a:lnTo>
                    <a:pt x="7376" y="4959"/>
                  </a:lnTo>
                  <a:lnTo>
                    <a:pt x="7347" y="4959"/>
                  </a:lnTo>
                  <a:cubicBezTo>
                    <a:pt x="6924" y="4940"/>
                    <a:pt x="6625" y="4786"/>
                    <a:pt x="6433" y="4459"/>
                  </a:cubicBezTo>
                  <a:cubicBezTo>
                    <a:pt x="6387" y="4387"/>
                    <a:pt x="6323" y="4357"/>
                    <a:pt x="6259" y="4357"/>
                  </a:cubicBezTo>
                  <a:cubicBezTo>
                    <a:pt x="6111" y="4357"/>
                    <a:pt x="5967" y="4519"/>
                    <a:pt x="6068" y="4680"/>
                  </a:cubicBezTo>
                  <a:cubicBezTo>
                    <a:pt x="6347" y="5132"/>
                    <a:pt x="6779" y="5363"/>
                    <a:pt x="7356" y="5382"/>
                  </a:cubicBezTo>
                  <a:lnTo>
                    <a:pt x="7376" y="5382"/>
                  </a:lnTo>
                  <a:lnTo>
                    <a:pt x="7376" y="8603"/>
                  </a:lnTo>
                  <a:lnTo>
                    <a:pt x="7327" y="8555"/>
                  </a:lnTo>
                  <a:cubicBezTo>
                    <a:pt x="7049" y="8286"/>
                    <a:pt x="6683" y="8142"/>
                    <a:pt x="6299" y="8142"/>
                  </a:cubicBezTo>
                  <a:lnTo>
                    <a:pt x="4991" y="8142"/>
                  </a:lnTo>
                  <a:cubicBezTo>
                    <a:pt x="4712" y="8142"/>
                    <a:pt x="4712" y="8565"/>
                    <a:pt x="4991" y="8565"/>
                  </a:cubicBezTo>
                  <a:lnTo>
                    <a:pt x="6299" y="8565"/>
                  </a:lnTo>
                  <a:cubicBezTo>
                    <a:pt x="6895" y="8565"/>
                    <a:pt x="7385" y="9046"/>
                    <a:pt x="7385" y="9642"/>
                  </a:cubicBezTo>
                  <a:lnTo>
                    <a:pt x="7385" y="10113"/>
                  </a:lnTo>
                  <a:cubicBezTo>
                    <a:pt x="7385" y="10927"/>
                    <a:pt x="6717" y="11565"/>
                    <a:pt x="5937" y="11565"/>
                  </a:cubicBezTo>
                  <a:cubicBezTo>
                    <a:pt x="5860" y="11565"/>
                    <a:pt x="5781" y="11559"/>
                    <a:pt x="5702" y="11546"/>
                  </a:cubicBezTo>
                  <a:lnTo>
                    <a:pt x="5664" y="11546"/>
                  </a:lnTo>
                  <a:cubicBezTo>
                    <a:pt x="5404" y="11546"/>
                    <a:pt x="5375" y="11931"/>
                    <a:pt x="5635" y="11969"/>
                  </a:cubicBezTo>
                  <a:cubicBezTo>
                    <a:pt x="5733" y="11985"/>
                    <a:pt x="5831" y="11992"/>
                    <a:pt x="5928" y="11992"/>
                  </a:cubicBezTo>
                  <a:cubicBezTo>
                    <a:pt x="6602" y="11992"/>
                    <a:pt x="7232" y="11623"/>
                    <a:pt x="7568" y="11027"/>
                  </a:cubicBezTo>
                  <a:lnTo>
                    <a:pt x="7587" y="10979"/>
                  </a:lnTo>
                  <a:lnTo>
                    <a:pt x="7616" y="11027"/>
                  </a:lnTo>
                  <a:cubicBezTo>
                    <a:pt x="7951" y="11630"/>
                    <a:pt x="8587" y="11993"/>
                    <a:pt x="9260" y="11993"/>
                  </a:cubicBezTo>
                  <a:cubicBezTo>
                    <a:pt x="9359" y="11993"/>
                    <a:pt x="9459" y="11985"/>
                    <a:pt x="9558" y="11969"/>
                  </a:cubicBezTo>
                  <a:cubicBezTo>
                    <a:pt x="9822" y="11924"/>
                    <a:pt x="9776" y="11552"/>
                    <a:pt x="9535" y="11552"/>
                  </a:cubicBezTo>
                  <a:cubicBezTo>
                    <a:pt x="9521" y="11552"/>
                    <a:pt x="9506" y="11553"/>
                    <a:pt x="9491" y="11555"/>
                  </a:cubicBezTo>
                  <a:cubicBezTo>
                    <a:pt x="9415" y="11567"/>
                    <a:pt x="9339" y="11573"/>
                    <a:pt x="9265" y="11573"/>
                  </a:cubicBezTo>
                  <a:cubicBezTo>
                    <a:pt x="8475" y="11573"/>
                    <a:pt x="7808" y="10940"/>
                    <a:pt x="7808" y="10123"/>
                  </a:cubicBezTo>
                  <a:lnTo>
                    <a:pt x="7808" y="8257"/>
                  </a:lnTo>
                  <a:cubicBezTo>
                    <a:pt x="7808" y="7661"/>
                    <a:pt x="8289" y="7180"/>
                    <a:pt x="8895" y="7180"/>
                  </a:cubicBezTo>
                  <a:lnTo>
                    <a:pt x="10789" y="7180"/>
                  </a:lnTo>
                  <a:cubicBezTo>
                    <a:pt x="11078" y="7180"/>
                    <a:pt x="11078" y="6757"/>
                    <a:pt x="10789" y="6757"/>
                  </a:cubicBezTo>
                  <a:lnTo>
                    <a:pt x="8895" y="6757"/>
                  </a:lnTo>
                  <a:cubicBezTo>
                    <a:pt x="8510" y="6757"/>
                    <a:pt x="8135" y="6901"/>
                    <a:pt x="7856" y="7171"/>
                  </a:cubicBezTo>
                  <a:lnTo>
                    <a:pt x="7808" y="7219"/>
                  </a:lnTo>
                  <a:lnTo>
                    <a:pt x="7808" y="6344"/>
                  </a:lnTo>
                  <a:lnTo>
                    <a:pt x="7837" y="6344"/>
                  </a:lnTo>
                  <a:cubicBezTo>
                    <a:pt x="8731" y="6305"/>
                    <a:pt x="9443" y="5565"/>
                    <a:pt x="9443" y="4670"/>
                  </a:cubicBezTo>
                  <a:cubicBezTo>
                    <a:pt x="9443" y="4531"/>
                    <a:pt x="9335" y="4461"/>
                    <a:pt x="9227" y="4461"/>
                  </a:cubicBezTo>
                  <a:cubicBezTo>
                    <a:pt x="9118" y="4461"/>
                    <a:pt x="9010" y="4531"/>
                    <a:pt x="9010" y="4670"/>
                  </a:cubicBezTo>
                  <a:cubicBezTo>
                    <a:pt x="9010" y="5334"/>
                    <a:pt x="8501" y="5872"/>
                    <a:pt x="7847" y="5920"/>
                  </a:cubicBezTo>
                  <a:lnTo>
                    <a:pt x="7818" y="5920"/>
                  </a:lnTo>
                  <a:lnTo>
                    <a:pt x="7818" y="1882"/>
                  </a:lnTo>
                  <a:cubicBezTo>
                    <a:pt x="7818" y="1031"/>
                    <a:pt x="8513" y="431"/>
                    <a:pt x="9265" y="431"/>
                  </a:cubicBezTo>
                  <a:cubicBezTo>
                    <a:pt x="9525" y="431"/>
                    <a:pt x="9792" y="502"/>
                    <a:pt x="10039" y="661"/>
                  </a:cubicBezTo>
                  <a:lnTo>
                    <a:pt x="10078" y="689"/>
                  </a:lnTo>
                  <a:lnTo>
                    <a:pt x="10039" y="709"/>
                  </a:lnTo>
                  <a:cubicBezTo>
                    <a:pt x="9664" y="882"/>
                    <a:pt x="9356" y="1161"/>
                    <a:pt x="9154" y="1507"/>
                  </a:cubicBezTo>
                  <a:cubicBezTo>
                    <a:pt x="9067" y="1669"/>
                    <a:pt x="9202" y="1821"/>
                    <a:pt x="9343" y="1821"/>
                  </a:cubicBezTo>
                  <a:cubicBezTo>
                    <a:pt x="9403" y="1821"/>
                    <a:pt x="9464" y="1794"/>
                    <a:pt x="9510" y="1728"/>
                  </a:cubicBezTo>
                  <a:cubicBezTo>
                    <a:pt x="9828" y="1201"/>
                    <a:pt x="10366" y="939"/>
                    <a:pt x="10903" y="939"/>
                  </a:cubicBezTo>
                  <a:cubicBezTo>
                    <a:pt x="11455" y="939"/>
                    <a:pt x="12006" y="1216"/>
                    <a:pt x="12318" y="1766"/>
                  </a:cubicBezTo>
                  <a:cubicBezTo>
                    <a:pt x="12934" y="2853"/>
                    <a:pt x="12145" y="4190"/>
                    <a:pt x="10905" y="4190"/>
                  </a:cubicBezTo>
                  <a:cubicBezTo>
                    <a:pt x="10616" y="4190"/>
                    <a:pt x="10616" y="4613"/>
                    <a:pt x="10905" y="4613"/>
                  </a:cubicBezTo>
                  <a:cubicBezTo>
                    <a:pt x="11626" y="4613"/>
                    <a:pt x="12299" y="4228"/>
                    <a:pt x="12664" y="3613"/>
                  </a:cubicBezTo>
                  <a:lnTo>
                    <a:pt x="12684" y="3584"/>
                  </a:lnTo>
                  <a:lnTo>
                    <a:pt x="12703" y="3593"/>
                  </a:lnTo>
                  <a:cubicBezTo>
                    <a:pt x="14414" y="4324"/>
                    <a:pt x="14674" y="6642"/>
                    <a:pt x="13184" y="7738"/>
                  </a:cubicBezTo>
                  <a:lnTo>
                    <a:pt x="13164" y="7757"/>
                  </a:lnTo>
                  <a:lnTo>
                    <a:pt x="13145" y="7738"/>
                  </a:lnTo>
                  <a:cubicBezTo>
                    <a:pt x="12761" y="7286"/>
                    <a:pt x="12193" y="7036"/>
                    <a:pt x="11607" y="7036"/>
                  </a:cubicBezTo>
                  <a:cubicBezTo>
                    <a:pt x="11318" y="7036"/>
                    <a:pt x="11318" y="7459"/>
                    <a:pt x="11607" y="7459"/>
                  </a:cubicBezTo>
                  <a:cubicBezTo>
                    <a:pt x="12376" y="7459"/>
                    <a:pt x="13039" y="8007"/>
                    <a:pt x="13193" y="8757"/>
                  </a:cubicBezTo>
                  <a:cubicBezTo>
                    <a:pt x="13328" y="9363"/>
                    <a:pt x="13087" y="9988"/>
                    <a:pt x="12597" y="10363"/>
                  </a:cubicBezTo>
                  <a:cubicBezTo>
                    <a:pt x="12305" y="10592"/>
                    <a:pt x="11952" y="10709"/>
                    <a:pt x="11596" y="10709"/>
                  </a:cubicBezTo>
                  <a:cubicBezTo>
                    <a:pt x="11354" y="10709"/>
                    <a:pt x="11111" y="10655"/>
                    <a:pt x="10885" y="10546"/>
                  </a:cubicBezTo>
                  <a:cubicBezTo>
                    <a:pt x="10852" y="10529"/>
                    <a:pt x="10818" y="10521"/>
                    <a:pt x="10785" y="10521"/>
                  </a:cubicBezTo>
                  <a:cubicBezTo>
                    <a:pt x="10704" y="10521"/>
                    <a:pt x="10631" y="10569"/>
                    <a:pt x="10597" y="10652"/>
                  </a:cubicBezTo>
                  <a:cubicBezTo>
                    <a:pt x="10501" y="10892"/>
                    <a:pt x="10337" y="11104"/>
                    <a:pt x="10135" y="11267"/>
                  </a:cubicBezTo>
                  <a:cubicBezTo>
                    <a:pt x="9957" y="11406"/>
                    <a:pt x="10091" y="11652"/>
                    <a:pt x="10265" y="11652"/>
                  </a:cubicBezTo>
                  <a:cubicBezTo>
                    <a:pt x="10307" y="11652"/>
                    <a:pt x="10352" y="11637"/>
                    <a:pt x="10395" y="11604"/>
                  </a:cubicBezTo>
                  <a:cubicBezTo>
                    <a:pt x="10597" y="11440"/>
                    <a:pt x="10760" y="11248"/>
                    <a:pt x="10885" y="11027"/>
                  </a:cubicBezTo>
                  <a:lnTo>
                    <a:pt x="10895" y="11007"/>
                  </a:lnTo>
                  <a:lnTo>
                    <a:pt x="10914" y="11017"/>
                  </a:lnTo>
                  <a:cubicBezTo>
                    <a:pt x="11134" y="11093"/>
                    <a:pt x="11363" y="11130"/>
                    <a:pt x="11592" y="11130"/>
                  </a:cubicBezTo>
                  <a:cubicBezTo>
                    <a:pt x="12031" y="11130"/>
                    <a:pt x="12467" y="10991"/>
                    <a:pt x="12828" y="10719"/>
                  </a:cubicBezTo>
                  <a:cubicBezTo>
                    <a:pt x="13376" y="10315"/>
                    <a:pt x="13684" y="9652"/>
                    <a:pt x="13645" y="8969"/>
                  </a:cubicBezTo>
                  <a:cubicBezTo>
                    <a:pt x="13626" y="8671"/>
                    <a:pt x="13549" y="8392"/>
                    <a:pt x="13405" y="8132"/>
                  </a:cubicBezTo>
                  <a:lnTo>
                    <a:pt x="13395" y="8103"/>
                  </a:lnTo>
                  <a:lnTo>
                    <a:pt x="13414" y="8094"/>
                  </a:lnTo>
                  <a:cubicBezTo>
                    <a:pt x="15184" y="6796"/>
                    <a:pt x="14876" y="4074"/>
                    <a:pt x="12866" y="3209"/>
                  </a:cubicBezTo>
                  <a:lnTo>
                    <a:pt x="12876" y="3209"/>
                  </a:lnTo>
                  <a:lnTo>
                    <a:pt x="12857" y="3199"/>
                  </a:lnTo>
                  <a:lnTo>
                    <a:pt x="12857" y="3170"/>
                  </a:lnTo>
                  <a:cubicBezTo>
                    <a:pt x="13276" y="1832"/>
                    <a:pt x="12255" y="511"/>
                    <a:pt x="10908" y="511"/>
                  </a:cubicBezTo>
                  <a:cubicBezTo>
                    <a:pt x="10803" y="511"/>
                    <a:pt x="10696" y="519"/>
                    <a:pt x="10587" y="536"/>
                  </a:cubicBezTo>
                  <a:lnTo>
                    <a:pt x="10568" y="536"/>
                  </a:lnTo>
                  <a:lnTo>
                    <a:pt x="10558" y="526"/>
                  </a:lnTo>
                  <a:cubicBezTo>
                    <a:pt x="10191" y="171"/>
                    <a:pt x="9726" y="1"/>
                    <a:pt x="9266" y="1"/>
                  </a:cubicBezTo>
                  <a:cubicBezTo>
                    <a:pt x="8616" y="1"/>
                    <a:pt x="7974" y="338"/>
                    <a:pt x="7626" y="968"/>
                  </a:cubicBezTo>
                  <a:lnTo>
                    <a:pt x="7597" y="1007"/>
                  </a:lnTo>
                  <a:lnTo>
                    <a:pt x="7577" y="968"/>
                  </a:lnTo>
                  <a:cubicBezTo>
                    <a:pt x="7231" y="336"/>
                    <a:pt x="6587" y="0"/>
                    <a:pt x="5938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7" name="Google Shape;727;p16"/>
          <p:cNvSpPr txBox="1"/>
          <p:nvPr/>
        </p:nvSpPr>
        <p:spPr>
          <a:xfrm>
            <a:off x="3125150" y="24348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Prediction model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16"/>
          <p:cNvSpPr/>
          <p:nvPr/>
        </p:nvSpPr>
        <p:spPr>
          <a:xfrm>
            <a:off x="6353750" y="2408400"/>
            <a:ext cx="2272200" cy="1403100"/>
          </a:xfrm>
          <a:prstGeom prst="roundRect">
            <a:avLst>
              <a:gd name="adj" fmla="val 1812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16"/>
          <p:cNvSpPr txBox="1"/>
          <p:nvPr/>
        </p:nvSpPr>
        <p:spPr>
          <a:xfrm>
            <a:off x="6024900" y="2446750"/>
            <a:ext cx="30000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Predicted </a:t>
            </a:r>
            <a:endParaRPr sz="13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mortality risk: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16"/>
          <p:cNvSpPr txBox="1"/>
          <p:nvPr/>
        </p:nvSpPr>
        <p:spPr>
          <a:xfrm>
            <a:off x="6024900" y="30352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0.2%</a:t>
            </a:r>
            <a:endParaRPr sz="2200" b="1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16"/>
          <p:cNvSpPr/>
          <p:nvPr/>
        </p:nvSpPr>
        <p:spPr>
          <a:xfrm>
            <a:off x="2995475" y="3076550"/>
            <a:ext cx="417600" cy="24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16"/>
          <p:cNvSpPr/>
          <p:nvPr/>
        </p:nvSpPr>
        <p:spPr>
          <a:xfrm>
            <a:off x="5837225" y="3076550"/>
            <a:ext cx="417600" cy="24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1" name="Google Shape;2921;p104"/>
          <p:cNvSpPr txBox="1">
            <a:spLocks noGrp="1"/>
          </p:cNvSpPr>
          <p:nvPr>
            <p:ph type="title"/>
          </p:nvPr>
        </p:nvSpPr>
        <p:spPr>
          <a:xfrm>
            <a:off x="135109" y="360155"/>
            <a:ext cx="3911599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800"/>
              <a:t>Global uncertainty: bootsraps</a:t>
            </a:r>
            <a:endParaRPr sz="2800"/>
          </a:p>
        </p:txBody>
      </p:sp>
      <p:sp>
        <p:nvSpPr>
          <p:cNvPr id="2922" name="Google Shape;2922;p104"/>
          <p:cNvSpPr/>
          <p:nvPr/>
        </p:nvSpPr>
        <p:spPr>
          <a:xfrm>
            <a:off x="307098" y="4418725"/>
            <a:ext cx="4167555" cy="160656"/>
          </a:xfrm>
          <a:custGeom>
            <a:avLst/>
            <a:gdLst/>
            <a:ahLst/>
            <a:cxnLst/>
            <a:rect l="l" t="t" r="r" b="b"/>
            <a:pathLst>
              <a:path w="141297" h="7709" extrusionOk="0">
                <a:moveTo>
                  <a:pt x="70648" y="1"/>
                </a:moveTo>
                <a:cubicBezTo>
                  <a:pt x="51911" y="1"/>
                  <a:pt x="33942" y="406"/>
                  <a:pt x="20692" y="1130"/>
                </a:cubicBezTo>
                <a:cubicBezTo>
                  <a:pt x="7443" y="1853"/>
                  <a:pt x="0" y="2833"/>
                  <a:pt x="0" y="3855"/>
                </a:cubicBezTo>
                <a:cubicBezTo>
                  <a:pt x="0" y="4877"/>
                  <a:pt x="7443" y="5857"/>
                  <a:pt x="20692" y="6579"/>
                </a:cubicBezTo>
                <a:cubicBezTo>
                  <a:pt x="33942" y="7302"/>
                  <a:pt x="51911" y="7708"/>
                  <a:pt x="70648" y="7708"/>
                </a:cubicBezTo>
                <a:cubicBezTo>
                  <a:pt x="89385" y="7708"/>
                  <a:pt x="107355" y="7302"/>
                  <a:pt x="120604" y="6579"/>
                </a:cubicBezTo>
                <a:cubicBezTo>
                  <a:pt x="133854" y="5857"/>
                  <a:pt x="141297" y="4877"/>
                  <a:pt x="141297" y="3855"/>
                </a:cubicBezTo>
                <a:cubicBezTo>
                  <a:pt x="141297" y="2833"/>
                  <a:pt x="133854" y="1853"/>
                  <a:pt x="120604" y="1130"/>
                </a:cubicBezTo>
                <a:cubicBezTo>
                  <a:pt x="107355" y="406"/>
                  <a:pt x="89385" y="1"/>
                  <a:pt x="70648" y="1"/>
                </a:cubicBezTo>
                <a:close/>
              </a:path>
            </a:pathLst>
          </a:custGeom>
          <a:solidFill>
            <a:srgbClr val="556BD0">
              <a:alpha val="4117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23" name="Google Shape;2923;p104"/>
          <p:cNvGrpSpPr/>
          <p:nvPr/>
        </p:nvGrpSpPr>
        <p:grpSpPr>
          <a:xfrm>
            <a:off x="1922280" y="1578164"/>
            <a:ext cx="991245" cy="2936285"/>
            <a:chOff x="2572296" y="1394008"/>
            <a:chExt cx="1095420" cy="3244873"/>
          </a:xfrm>
        </p:grpSpPr>
        <p:sp>
          <p:nvSpPr>
            <p:cNvPr id="2924" name="Google Shape;2924;p104"/>
            <p:cNvSpPr/>
            <p:nvPr/>
          </p:nvSpPr>
          <p:spPr>
            <a:xfrm>
              <a:off x="3143492" y="4560406"/>
              <a:ext cx="13963" cy="10825"/>
            </a:xfrm>
            <a:custGeom>
              <a:avLst/>
              <a:gdLst/>
              <a:ahLst/>
              <a:cxnLst/>
              <a:rect l="l" t="t" r="r" b="b"/>
              <a:pathLst>
                <a:path w="445" h="345" extrusionOk="0">
                  <a:moveTo>
                    <a:pt x="87" y="0"/>
                  </a:moveTo>
                  <a:cubicBezTo>
                    <a:pt x="73" y="0"/>
                    <a:pt x="59" y="2"/>
                    <a:pt x="45" y="7"/>
                  </a:cubicBezTo>
                  <a:cubicBezTo>
                    <a:pt x="30" y="11"/>
                    <a:pt x="15" y="21"/>
                    <a:pt x="7" y="36"/>
                  </a:cubicBezTo>
                  <a:cubicBezTo>
                    <a:pt x="1" y="47"/>
                    <a:pt x="4" y="63"/>
                    <a:pt x="15" y="71"/>
                  </a:cubicBezTo>
                  <a:cubicBezTo>
                    <a:pt x="110" y="150"/>
                    <a:pt x="198" y="233"/>
                    <a:pt x="283" y="321"/>
                  </a:cubicBezTo>
                  <a:cubicBezTo>
                    <a:pt x="297" y="334"/>
                    <a:pt x="315" y="341"/>
                    <a:pt x="334" y="343"/>
                  </a:cubicBezTo>
                  <a:cubicBezTo>
                    <a:pt x="341" y="344"/>
                    <a:pt x="348" y="345"/>
                    <a:pt x="356" y="345"/>
                  </a:cubicBezTo>
                  <a:cubicBezTo>
                    <a:pt x="371" y="345"/>
                    <a:pt x="385" y="342"/>
                    <a:pt x="400" y="338"/>
                  </a:cubicBezTo>
                  <a:cubicBezTo>
                    <a:pt x="415" y="334"/>
                    <a:pt x="430" y="324"/>
                    <a:pt x="438" y="310"/>
                  </a:cubicBezTo>
                  <a:cubicBezTo>
                    <a:pt x="444" y="297"/>
                    <a:pt x="441" y="283"/>
                    <a:pt x="430" y="274"/>
                  </a:cubicBezTo>
                  <a:cubicBezTo>
                    <a:pt x="347" y="186"/>
                    <a:pt x="257" y="103"/>
                    <a:pt x="162" y="24"/>
                  </a:cubicBezTo>
                  <a:cubicBezTo>
                    <a:pt x="140" y="8"/>
                    <a:pt x="114" y="0"/>
                    <a:pt x="87" y="0"/>
                  </a:cubicBezTo>
                  <a:close/>
                </a:path>
              </a:pathLst>
            </a:custGeom>
            <a:solidFill>
              <a:srgbClr val="434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104"/>
            <p:cNvSpPr/>
            <p:nvPr/>
          </p:nvSpPr>
          <p:spPr>
            <a:xfrm>
              <a:off x="3132918" y="4567999"/>
              <a:ext cx="12425" cy="10762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93" y="1"/>
                  </a:moveTo>
                  <a:cubicBezTo>
                    <a:pt x="76" y="1"/>
                    <a:pt x="59" y="3"/>
                    <a:pt x="45" y="8"/>
                  </a:cubicBezTo>
                  <a:cubicBezTo>
                    <a:pt x="29" y="11"/>
                    <a:pt x="15" y="21"/>
                    <a:pt x="6" y="35"/>
                  </a:cubicBezTo>
                  <a:cubicBezTo>
                    <a:pt x="1" y="48"/>
                    <a:pt x="4" y="62"/>
                    <a:pt x="15" y="71"/>
                  </a:cubicBezTo>
                  <a:cubicBezTo>
                    <a:pt x="82" y="135"/>
                    <a:pt x="145" y="205"/>
                    <a:pt x="202" y="279"/>
                  </a:cubicBezTo>
                  <a:cubicBezTo>
                    <a:pt x="209" y="289"/>
                    <a:pt x="215" y="298"/>
                    <a:pt x="222" y="308"/>
                  </a:cubicBezTo>
                  <a:cubicBezTo>
                    <a:pt x="242" y="334"/>
                    <a:pt x="273" y="342"/>
                    <a:pt x="304" y="342"/>
                  </a:cubicBezTo>
                  <a:cubicBezTo>
                    <a:pt x="312" y="342"/>
                    <a:pt x="320" y="342"/>
                    <a:pt x="328" y="341"/>
                  </a:cubicBezTo>
                  <a:cubicBezTo>
                    <a:pt x="347" y="338"/>
                    <a:pt x="364" y="331"/>
                    <a:pt x="378" y="319"/>
                  </a:cubicBezTo>
                  <a:cubicBezTo>
                    <a:pt x="387" y="311"/>
                    <a:pt x="395" y="295"/>
                    <a:pt x="387" y="284"/>
                  </a:cubicBezTo>
                  <a:cubicBezTo>
                    <a:pt x="319" y="191"/>
                    <a:pt x="245" y="104"/>
                    <a:pt x="162" y="24"/>
                  </a:cubicBezTo>
                  <a:cubicBezTo>
                    <a:pt x="145" y="7"/>
                    <a:pt x="119" y="1"/>
                    <a:pt x="93" y="1"/>
                  </a:cubicBezTo>
                  <a:close/>
                </a:path>
              </a:pathLst>
            </a:custGeom>
            <a:solidFill>
              <a:srgbClr val="434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104"/>
            <p:cNvSpPr/>
            <p:nvPr/>
          </p:nvSpPr>
          <p:spPr>
            <a:xfrm>
              <a:off x="2865738" y="4440230"/>
              <a:ext cx="140038" cy="154377"/>
            </a:xfrm>
            <a:custGeom>
              <a:avLst/>
              <a:gdLst/>
              <a:ahLst/>
              <a:cxnLst/>
              <a:rect l="l" t="t" r="r" b="b"/>
              <a:pathLst>
                <a:path w="4463" h="4920" extrusionOk="0">
                  <a:moveTo>
                    <a:pt x="2903" y="0"/>
                  </a:moveTo>
                  <a:cubicBezTo>
                    <a:pt x="2864" y="0"/>
                    <a:pt x="2826" y="1"/>
                    <a:pt x="2790" y="2"/>
                  </a:cubicBezTo>
                  <a:cubicBezTo>
                    <a:pt x="2332" y="22"/>
                    <a:pt x="1876" y="77"/>
                    <a:pt x="1427" y="165"/>
                  </a:cubicBezTo>
                  <a:cubicBezTo>
                    <a:pt x="943" y="260"/>
                    <a:pt x="1137" y="2168"/>
                    <a:pt x="1111" y="2578"/>
                  </a:cubicBezTo>
                  <a:cubicBezTo>
                    <a:pt x="1074" y="3165"/>
                    <a:pt x="1018" y="3867"/>
                    <a:pt x="475" y="4214"/>
                  </a:cubicBezTo>
                  <a:cubicBezTo>
                    <a:pt x="299" y="4326"/>
                    <a:pt x="1" y="4473"/>
                    <a:pt x="162" y="4743"/>
                  </a:cubicBezTo>
                  <a:cubicBezTo>
                    <a:pt x="248" y="4883"/>
                    <a:pt x="438" y="4910"/>
                    <a:pt x="602" y="4919"/>
                  </a:cubicBezTo>
                  <a:cubicBezTo>
                    <a:pt x="734" y="4919"/>
                    <a:pt x="865" y="4919"/>
                    <a:pt x="995" y="4919"/>
                  </a:cubicBezTo>
                  <a:cubicBezTo>
                    <a:pt x="1489" y="4919"/>
                    <a:pt x="1978" y="4913"/>
                    <a:pt x="2473" y="4853"/>
                  </a:cubicBezTo>
                  <a:cubicBezTo>
                    <a:pt x="3062" y="4782"/>
                    <a:pt x="3585" y="4646"/>
                    <a:pt x="4181" y="4626"/>
                  </a:cubicBezTo>
                  <a:cubicBezTo>
                    <a:pt x="4184" y="4626"/>
                    <a:pt x="4187" y="4626"/>
                    <a:pt x="4190" y="4626"/>
                  </a:cubicBezTo>
                  <a:cubicBezTo>
                    <a:pt x="4219" y="4626"/>
                    <a:pt x="4247" y="4620"/>
                    <a:pt x="4274" y="4609"/>
                  </a:cubicBezTo>
                  <a:cubicBezTo>
                    <a:pt x="4463" y="4500"/>
                    <a:pt x="4067" y="3635"/>
                    <a:pt x="4037" y="3468"/>
                  </a:cubicBezTo>
                  <a:cubicBezTo>
                    <a:pt x="4037" y="3464"/>
                    <a:pt x="4035" y="3458"/>
                    <a:pt x="4035" y="3454"/>
                  </a:cubicBezTo>
                  <a:cubicBezTo>
                    <a:pt x="3944" y="2932"/>
                    <a:pt x="3927" y="2399"/>
                    <a:pt x="3982" y="1873"/>
                  </a:cubicBezTo>
                  <a:cubicBezTo>
                    <a:pt x="4027" y="1460"/>
                    <a:pt x="4232" y="747"/>
                    <a:pt x="3959" y="375"/>
                  </a:cubicBezTo>
                  <a:cubicBezTo>
                    <a:pt x="3737" y="75"/>
                    <a:pt x="3266" y="0"/>
                    <a:pt x="2903" y="0"/>
                  </a:cubicBezTo>
                  <a:close/>
                </a:path>
              </a:pathLst>
            </a:custGeom>
            <a:solidFill>
              <a:srgbClr val="DF9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104"/>
            <p:cNvSpPr/>
            <p:nvPr/>
          </p:nvSpPr>
          <p:spPr>
            <a:xfrm>
              <a:off x="2749955" y="4548733"/>
              <a:ext cx="266897" cy="90053"/>
            </a:xfrm>
            <a:custGeom>
              <a:avLst/>
              <a:gdLst/>
              <a:ahLst/>
              <a:cxnLst/>
              <a:rect l="l" t="t" r="r" b="b"/>
              <a:pathLst>
                <a:path w="8506" h="2870" extrusionOk="0">
                  <a:moveTo>
                    <a:pt x="4565" y="0"/>
                  </a:moveTo>
                  <a:cubicBezTo>
                    <a:pt x="4454" y="0"/>
                    <a:pt x="4332" y="37"/>
                    <a:pt x="4212" y="113"/>
                  </a:cubicBezTo>
                  <a:cubicBezTo>
                    <a:pt x="3676" y="455"/>
                    <a:pt x="3205" y="899"/>
                    <a:pt x="2647" y="1205"/>
                  </a:cubicBezTo>
                  <a:cubicBezTo>
                    <a:pt x="1914" y="1608"/>
                    <a:pt x="1065" y="1752"/>
                    <a:pt x="341" y="2167"/>
                  </a:cubicBezTo>
                  <a:cubicBezTo>
                    <a:pt x="212" y="2240"/>
                    <a:pt x="106" y="2350"/>
                    <a:pt x="55" y="2477"/>
                  </a:cubicBezTo>
                  <a:cubicBezTo>
                    <a:pt x="1" y="2603"/>
                    <a:pt x="5" y="2746"/>
                    <a:pt x="65" y="2867"/>
                  </a:cubicBezTo>
                  <a:lnTo>
                    <a:pt x="5044" y="2869"/>
                  </a:lnTo>
                  <a:cubicBezTo>
                    <a:pt x="5450" y="2819"/>
                    <a:pt x="5856" y="2760"/>
                    <a:pt x="6265" y="2706"/>
                  </a:cubicBezTo>
                  <a:cubicBezTo>
                    <a:pt x="6331" y="2697"/>
                    <a:pt x="6399" y="2689"/>
                    <a:pt x="6467" y="2689"/>
                  </a:cubicBezTo>
                  <a:cubicBezTo>
                    <a:pt x="6576" y="2689"/>
                    <a:pt x="6682" y="2709"/>
                    <a:pt x="6765" y="2778"/>
                  </a:cubicBezTo>
                  <a:cubicBezTo>
                    <a:pt x="6798" y="2807"/>
                    <a:pt x="6828" y="2839"/>
                    <a:pt x="6856" y="2870"/>
                  </a:cubicBezTo>
                  <a:lnTo>
                    <a:pt x="8348" y="2870"/>
                  </a:lnTo>
                  <a:cubicBezTo>
                    <a:pt x="8391" y="2768"/>
                    <a:pt x="8384" y="2620"/>
                    <a:pt x="8387" y="2481"/>
                  </a:cubicBezTo>
                  <a:cubicBezTo>
                    <a:pt x="8386" y="2410"/>
                    <a:pt x="8396" y="2340"/>
                    <a:pt x="8416" y="2271"/>
                  </a:cubicBezTo>
                  <a:cubicBezTo>
                    <a:pt x="8440" y="2198"/>
                    <a:pt x="8474" y="2127"/>
                    <a:pt x="8490" y="2051"/>
                  </a:cubicBezTo>
                  <a:cubicBezTo>
                    <a:pt x="8504" y="1974"/>
                    <a:pt x="8506" y="1894"/>
                    <a:pt x="8497" y="1817"/>
                  </a:cubicBezTo>
                  <a:cubicBezTo>
                    <a:pt x="8470" y="1505"/>
                    <a:pt x="8328" y="785"/>
                    <a:pt x="7988" y="602"/>
                  </a:cubicBezTo>
                  <a:cubicBezTo>
                    <a:pt x="7935" y="573"/>
                    <a:pt x="7876" y="558"/>
                    <a:pt x="7817" y="558"/>
                  </a:cubicBezTo>
                  <a:cubicBezTo>
                    <a:pt x="7786" y="558"/>
                    <a:pt x="7754" y="562"/>
                    <a:pt x="7724" y="570"/>
                  </a:cubicBezTo>
                  <a:cubicBezTo>
                    <a:pt x="6715" y="818"/>
                    <a:pt x="5707" y="1066"/>
                    <a:pt x="4698" y="1315"/>
                  </a:cubicBezTo>
                  <a:cubicBezTo>
                    <a:pt x="4874" y="1091"/>
                    <a:pt x="5020" y="823"/>
                    <a:pt x="5017" y="538"/>
                  </a:cubicBezTo>
                  <a:cubicBezTo>
                    <a:pt x="5014" y="310"/>
                    <a:pt x="4930" y="152"/>
                    <a:pt x="4803" y="69"/>
                  </a:cubicBezTo>
                  <a:cubicBezTo>
                    <a:pt x="4734" y="23"/>
                    <a:pt x="4653" y="0"/>
                    <a:pt x="4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104"/>
            <p:cNvSpPr/>
            <p:nvPr/>
          </p:nvSpPr>
          <p:spPr>
            <a:xfrm>
              <a:off x="2750018" y="4626424"/>
              <a:ext cx="263257" cy="12363"/>
            </a:xfrm>
            <a:custGeom>
              <a:avLst/>
              <a:gdLst/>
              <a:ahLst/>
              <a:cxnLst/>
              <a:rect l="l" t="t" r="r" b="b"/>
              <a:pathLst>
                <a:path w="8390" h="394" extrusionOk="0">
                  <a:moveTo>
                    <a:pt x="53" y="1"/>
                  </a:moveTo>
                  <a:lnTo>
                    <a:pt x="53" y="1"/>
                  </a:lnTo>
                  <a:cubicBezTo>
                    <a:pt x="0" y="127"/>
                    <a:pt x="3" y="270"/>
                    <a:pt x="63" y="391"/>
                  </a:cubicBezTo>
                  <a:lnTo>
                    <a:pt x="5042" y="393"/>
                  </a:lnTo>
                  <a:cubicBezTo>
                    <a:pt x="5448" y="343"/>
                    <a:pt x="5854" y="284"/>
                    <a:pt x="6263" y="230"/>
                  </a:cubicBezTo>
                  <a:cubicBezTo>
                    <a:pt x="6329" y="221"/>
                    <a:pt x="6397" y="213"/>
                    <a:pt x="6465" y="213"/>
                  </a:cubicBezTo>
                  <a:cubicBezTo>
                    <a:pt x="6574" y="213"/>
                    <a:pt x="6680" y="233"/>
                    <a:pt x="6763" y="302"/>
                  </a:cubicBezTo>
                  <a:cubicBezTo>
                    <a:pt x="6796" y="331"/>
                    <a:pt x="6826" y="363"/>
                    <a:pt x="6854" y="394"/>
                  </a:cubicBezTo>
                  <a:lnTo>
                    <a:pt x="8346" y="394"/>
                  </a:lnTo>
                  <a:cubicBezTo>
                    <a:pt x="8389" y="292"/>
                    <a:pt x="8382" y="144"/>
                    <a:pt x="8385" y="5"/>
                  </a:cubicBezTo>
                  <a:lnTo>
                    <a:pt x="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p104"/>
            <p:cNvSpPr/>
            <p:nvPr/>
          </p:nvSpPr>
          <p:spPr>
            <a:xfrm>
              <a:off x="2829999" y="4574840"/>
              <a:ext cx="49859" cy="38500"/>
            </a:xfrm>
            <a:custGeom>
              <a:avLst/>
              <a:gdLst/>
              <a:ahLst/>
              <a:cxnLst/>
              <a:rect l="l" t="t" r="r" b="b"/>
              <a:pathLst>
                <a:path w="1589" h="1227" extrusionOk="0">
                  <a:moveTo>
                    <a:pt x="363" y="1"/>
                  </a:moveTo>
                  <a:cubicBezTo>
                    <a:pt x="312" y="1"/>
                    <a:pt x="261" y="8"/>
                    <a:pt x="215" y="24"/>
                  </a:cubicBezTo>
                  <a:cubicBezTo>
                    <a:pt x="132" y="53"/>
                    <a:pt x="1" y="154"/>
                    <a:pt x="109" y="239"/>
                  </a:cubicBezTo>
                  <a:cubicBezTo>
                    <a:pt x="431" y="484"/>
                    <a:pt x="714" y="779"/>
                    <a:pt x="945" y="1110"/>
                  </a:cubicBezTo>
                  <a:cubicBezTo>
                    <a:pt x="1005" y="1196"/>
                    <a:pt x="1119" y="1227"/>
                    <a:pt x="1225" y="1227"/>
                  </a:cubicBezTo>
                  <a:cubicBezTo>
                    <a:pt x="1253" y="1227"/>
                    <a:pt x="1281" y="1224"/>
                    <a:pt x="1307" y="1220"/>
                  </a:cubicBezTo>
                  <a:cubicBezTo>
                    <a:pt x="1380" y="1209"/>
                    <a:pt x="1588" y="1136"/>
                    <a:pt x="1513" y="1028"/>
                  </a:cubicBezTo>
                  <a:cubicBezTo>
                    <a:pt x="1265" y="667"/>
                    <a:pt x="962" y="349"/>
                    <a:pt x="618" y="80"/>
                  </a:cubicBezTo>
                  <a:cubicBezTo>
                    <a:pt x="549" y="27"/>
                    <a:pt x="455" y="1"/>
                    <a:pt x="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p104"/>
            <p:cNvSpPr/>
            <p:nvPr/>
          </p:nvSpPr>
          <p:spPr>
            <a:xfrm>
              <a:off x="3113872" y="4408413"/>
              <a:ext cx="139347" cy="186320"/>
            </a:xfrm>
            <a:custGeom>
              <a:avLst/>
              <a:gdLst/>
              <a:ahLst/>
              <a:cxnLst/>
              <a:rect l="l" t="t" r="r" b="b"/>
              <a:pathLst>
                <a:path w="4441" h="5938" extrusionOk="0">
                  <a:moveTo>
                    <a:pt x="3133" y="0"/>
                  </a:moveTo>
                  <a:cubicBezTo>
                    <a:pt x="2964" y="0"/>
                    <a:pt x="2796" y="18"/>
                    <a:pt x="2617" y="50"/>
                  </a:cubicBezTo>
                  <a:lnTo>
                    <a:pt x="1878" y="182"/>
                  </a:lnTo>
                  <a:cubicBezTo>
                    <a:pt x="1672" y="219"/>
                    <a:pt x="1449" y="265"/>
                    <a:pt x="1311" y="421"/>
                  </a:cubicBezTo>
                  <a:cubicBezTo>
                    <a:pt x="1149" y="605"/>
                    <a:pt x="1155" y="878"/>
                    <a:pt x="1165" y="1122"/>
                  </a:cubicBezTo>
                  <a:cubicBezTo>
                    <a:pt x="1194" y="1883"/>
                    <a:pt x="1164" y="2644"/>
                    <a:pt x="1074" y="3399"/>
                  </a:cubicBezTo>
                  <a:cubicBezTo>
                    <a:pt x="1004" y="3989"/>
                    <a:pt x="1029" y="4880"/>
                    <a:pt x="475" y="5231"/>
                  </a:cubicBezTo>
                  <a:cubicBezTo>
                    <a:pt x="300" y="5343"/>
                    <a:pt x="0" y="5490"/>
                    <a:pt x="163" y="5760"/>
                  </a:cubicBezTo>
                  <a:cubicBezTo>
                    <a:pt x="248" y="5901"/>
                    <a:pt x="439" y="5929"/>
                    <a:pt x="603" y="5937"/>
                  </a:cubicBezTo>
                  <a:cubicBezTo>
                    <a:pt x="720" y="5937"/>
                    <a:pt x="835" y="5937"/>
                    <a:pt x="951" y="5937"/>
                  </a:cubicBezTo>
                  <a:cubicBezTo>
                    <a:pt x="1460" y="5937"/>
                    <a:pt x="1964" y="5932"/>
                    <a:pt x="2473" y="5870"/>
                  </a:cubicBezTo>
                  <a:cubicBezTo>
                    <a:pt x="3062" y="5798"/>
                    <a:pt x="3585" y="5664"/>
                    <a:pt x="4181" y="5644"/>
                  </a:cubicBezTo>
                  <a:cubicBezTo>
                    <a:pt x="4183" y="5644"/>
                    <a:pt x="4186" y="5644"/>
                    <a:pt x="4189" y="5644"/>
                  </a:cubicBezTo>
                  <a:cubicBezTo>
                    <a:pt x="4218" y="5644"/>
                    <a:pt x="4247" y="5637"/>
                    <a:pt x="4274" y="5626"/>
                  </a:cubicBezTo>
                  <a:cubicBezTo>
                    <a:pt x="4441" y="5531"/>
                    <a:pt x="4199" y="4784"/>
                    <a:pt x="4178" y="4621"/>
                  </a:cubicBezTo>
                  <a:cubicBezTo>
                    <a:pt x="4172" y="4567"/>
                    <a:pt x="4166" y="4514"/>
                    <a:pt x="4161" y="4459"/>
                  </a:cubicBezTo>
                  <a:cubicBezTo>
                    <a:pt x="4123" y="4092"/>
                    <a:pt x="4103" y="3722"/>
                    <a:pt x="4103" y="3352"/>
                  </a:cubicBezTo>
                  <a:cubicBezTo>
                    <a:pt x="4101" y="2496"/>
                    <a:pt x="4172" y="1642"/>
                    <a:pt x="4205" y="788"/>
                  </a:cubicBezTo>
                  <a:cubicBezTo>
                    <a:pt x="4212" y="621"/>
                    <a:pt x="4216" y="445"/>
                    <a:pt x="4143" y="295"/>
                  </a:cubicBezTo>
                  <a:cubicBezTo>
                    <a:pt x="4026" y="50"/>
                    <a:pt x="3776" y="78"/>
                    <a:pt x="3553" y="37"/>
                  </a:cubicBezTo>
                  <a:cubicBezTo>
                    <a:pt x="3409" y="12"/>
                    <a:pt x="3271" y="0"/>
                    <a:pt x="3133" y="0"/>
                  </a:cubicBezTo>
                  <a:close/>
                </a:path>
              </a:pathLst>
            </a:custGeom>
            <a:solidFill>
              <a:srgbClr val="DF9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p104"/>
            <p:cNvSpPr/>
            <p:nvPr/>
          </p:nvSpPr>
          <p:spPr>
            <a:xfrm>
              <a:off x="2998120" y="4548828"/>
              <a:ext cx="266897" cy="90053"/>
            </a:xfrm>
            <a:custGeom>
              <a:avLst/>
              <a:gdLst/>
              <a:ahLst/>
              <a:cxnLst/>
              <a:rect l="l" t="t" r="r" b="b"/>
              <a:pathLst>
                <a:path w="8506" h="2870" extrusionOk="0">
                  <a:moveTo>
                    <a:pt x="4564" y="0"/>
                  </a:moveTo>
                  <a:cubicBezTo>
                    <a:pt x="4453" y="0"/>
                    <a:pt x="4332" y="37"/>
                    <a:pt x="4212" y="113"/>
                  </a:cubicBezTo>
                  <a:cubicBezTo>
                    <a:pt x="3675" y="455"/>
                    <a:pt x="3205" y="899"/>
                    <a:pt x="2647" y="1205"/>
                  </a:cubicBezTo>
                  <a:cubicBezTo>
                    <a:pt x="1914" y="1608"/>
                    <a:pt x="1065" y="1752"/>
                    <a:pt x="339" y="2167"/>
                  </a:cubicBezTo>
                  <a:cubicBezTo>
                    <a:pt x="212" y="2241"/>
                    <a:pt x="106" y="2350"/>
                    <a:pt x="53" y="2477"/>
                  </a:cubicBezTo>
                  <a:cubicBezTo>
                    <a:pt x="1" y="2603"/>
                    <a:pt x="5" y="2745"/>
                    <a:pt x="65" y="2867"/>
                  </a:cubicBezTo>
                  <a:lnTo>
                    <a:pt x="5044" y="2870"/>
                  </a:lnTo>
                  <a:cubicBezTo>
                    <a:pt x="5450" y="2818"/>
                    <a:pt x="5856" y="2760"/>
                    <a:pt x="6265" y="2705"/>
                  </a:cubicBezTo>
                  <a:cubicBezTo>
                    <a:pt x="6330" y="2697"/>
                    <a:pt x="6399" y="2690"/>
                    <a:pt x="6466" y="2690"/>
                  </a:cubicBezTo>
                  <a:cubicBezTo>
                    <a:pt x="6576" y="2690"/>
                    <a:pt x="6682" y="2710"/>
                    <a:pt x="6765" y="2780"/>
                  </a:cubicBezTo>
                  <a:cubicBezTo>
                    <a:pt x="6798" y="2808"/>
                    <a:pt x="6828" y="2838"/>
                    <a:pt x="6856" y="2870"/>
                  </a:cubicBezTo>
                  <a:lnTo>
                    <a:pt x="8348" y="2870"/>
                  </a:lnTo>
                  <a:cubicBezTo>
                    <a:pt x="8391" y="2768"/>
                    <a:pt x="8383" y="2620"/>
                    <a:pt x="8387" y="2481"/>
                  </a:cubicBezTo>
                  <a:cubicBezTo>
                    <a:pt x="8386" y="2410"/>
                    <a:pt x="8396" y="2340"/>
                    <a:pt x="8414" y="2271"/>
                  </a:cubicBezTo>
                  <a:cubicBezTo>
                    <a:pt x="8440" y="2198"/>
                    <a:pt x="8474" y="2127"/>
                    <a:pt x="8490" y="2051"/>
                  </a:cubicBezTo>
                  <a:cubicBezTo>
                    <a:pt x="8504" y="1974"/>
                    <a:pt x="8506" y="1894"/>
                    <a:pt x="8497" y="1817"/>
                  </a:cubicBezTo>
                  <a:cubicBezTo>
                    <a:pt x="8470" y="1505"/>
                    <a:pt x="8328" y="785"/>
                    <a:pt x="7987" y="602"/>
                  </a:cubicBezTo>
                  <a:cubicBezTo>
                    <a:pt x="7934" y="573"/>
                    <a:pt x="7876" y="558"/>
                    <a:pt x="7817" y="558"/>
                  </a:cubicBezTo>
                  <a:cubicBezTo>
                    <a:pt x="7786" y="558"/>
                    <a:pt x="7754" y="562"/>
                    <a:pt x="7724" y="570"/>
                  </a:cubicBezTo>
                  <a:cubicBezTo>
                    <a:pt x="6715" y="818"/>
                    <a:pt x="5707" y="1066"/>
                    <a:pt x="4698" y="1315"/>
                  </a:cubicBezTo>
                  <a:cubicBezTo>
                    <a:pt x="4874" y="1091"/>
                    <a:pt x="5020" y="823"/>
                    <a:pt x="5017" y="537"/>
                  </a:cubicBezTo>
                  <a:cubicBezTo>
                    <a:pt x="5014" y="310"/>
                    <a:pt x="4930" y="152"/>
                    <a:pt x="4803" y="70"/>
                  </a:cubicBezTo>
                  <a:cubicBezTo>
                    <a:pt x="4734" y="24"/>
                    <a:pt x="4652" y="0"/>
                    <a:pt x="4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p104"/>
            <p:cNvSpPr/>
            <p:nvPr/>
          </p:nvSpPr>
          <p:spPr>
            <a:xfrm>
              <a:off x="2998183" y="4626518"/>
              <a:ext cx="263257" cy="12363"/>
            </a:xfrm>
            <a:custGeom>
              <a:avLst/>
              <a:gdLst/>
              <a:ahLst/>
              <a:cxnLst/>
              <a:rect l="l" t="t" r="r" b="b"/>
              <a:pathLst>
                <a:path w="8390" h="394" extrusionOk="0">
                  <a:moveTo>
                    <a:pt x="53" y="1"/>
                  </a:moveTo>
                  <a:cubicBezTo>
                    <a:pt x="0" y="127"/>
                    <a:pt x="3" y="269"/>
                    <a:pt x="63" y="391"/>
                  </a:cubicBezTo>
                  <a:lnTo>
                    <a:pt x="5042" y="394"/>
                  </a:lnTo>
                  <a:cubicBezTo>
                    <a:pt x="5448" y="342"/>
                    <a:pt x="5854" y="284"/>
                    <a:pt x="6263" y="229"/>
                  </a:cubicBezTo>
                  <a:cubicBezTo>
                    <a:pt x="6328" y="221"/>
                    <a:pt x="6397" y="214"/>
                    <a:pt x="6464" y="214"/>
                  </a:cubicBezTo>
                  <a:cubicBezTo>
                    <a:pt x="6574" y="214"/>
                    <a:pt x="6680" y="234"/>
                    <a:pt x="6763" y="304"/>
                  </a:cubicBezTo>
                  <a:cubicBezTo>
                    <a:pt x="6796" y="332"/>
                    <a:pt x="6826" y="362"/>
                    <a:pt x="6854" y="394"/>
                  </a:cubicBezTo>
                  <a:lnTo>
                    <a:pt x="8346" y="394"/>
                  </a:lnTo>
                  <a:cubicBezTo>
                    <a:pt x="8389" y="292"/>
                    <a:pt x="8381" y="144"/>
                    <a:pt x="8385" y="5"/>
                  </a:cubicBezTo>
                  <a:lnTo>
                    <a:pt x="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p104"/>
            <p:cNvSpPr/>
            <p:nvPr/>
          </p:nvSpPr>
          <p:spPr>
            <a:xfrm>
              <a:off x="3078164" y="4574934"/>
              <a:ext cx="49859" cy="38500"/>
            </a:xfrm>
            <a:custGeom>
              <a:avLst/>
              <a:gdLst/>
              <a:ahLst/>
              <a:cxnLst/>
              <a:rect l="l" t="t" r="r" b="b"/>
              <a:pathLst>
                <a:path w="1589" h="1227" extrusionOk="0">
                  <a:moveTo>
                    <a:pt x="363" y="0"/>
                  </a:moveTo>
                  <a:cubicBezTo>
                    <a:pt x="312" y="0"/>
                    <a:pt x="261" y="8"/>
                    <a:pt x="215" y="24"/>
                  </a:cubicBezTo>
                  <a:cubicBezTo>
                    <a:pt x="132" y="53"/>
                    <a:pt x="1" y="154"/>
                    <a:pt x="111" y="238"/>
                  </a:cubicBezTo>
                  <a:cubicBezTo>
                    <a:pt x="432" y="484"/>
                    <a:pt x="714" y="779"/>
                    <a:pt x="945" y="1110"/>
                  </a:cubicBezTo>
                  <a:cubicBezTo>
                    <a:pt x="1005" y="1196"/>
                    <a:pt x="1119" y="1226"/>
                    <a:pt x="1225" y="1226"/>
                  </a:cubicBezTo>
                  <a:cubicBezTo>
                    <a:pt x="1253" y="1226"/>
                    <a:pt x="1281" y="1224"/>
                    <a:pt x="1307" y="1220"/>
                  </a:cubicBezTo>
                  <a:cubicBezTo>
                    <a:pt x="1380" y="1209"/>
                    <a:pt x="1588" y="1136"/>
                    <a:pt x="1513" y="1027"/>
                  </a:cubicBezTo>
                  <a:cubicBezTo>
                    <a:pt x="1265" y="667"/>
                    <a:pt x="963" y="349"/>
                    <a:pt x="618" y="80"/>
                  </a:cubicBezTo>
                  <a:cubicBezTo>
                    <a:pt x="549" y="26"/>
                    <a:pt x="455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p104"/>
            <p:cNvSpPr/>
            <p:nvPr/>
          </p:nvSpPr>
          <p:spPr>
            <a:xfrm>
              <a:off x="2758647" y="2623002"/>
              <a:ext cx="329432" cy="1920742"/>
            </a:xfrm>
            <a:custGeom>
              <a:avLst/>
              <a:gdLst/>
              <a:ahLst/>
              <a:cxnLst/>
              <a:rect l="l" t="t" r="r" b="b"/>
              <a:pathLst>
                <a:path w="10499" h="61214" extrusionOk="0">
                  <a:moveTo>
                    <a:pt x="5375" y="0"/>
                  </a:moveTo>
                  <a:cubicBezTo>
                    <a:pt x="4870" y="0"/>
                    <a:pt x="4328" y="86"/>
                    <a:pt x="3751" y="271"/>
                  </a:cubicBezTo>
                  <a:cubicBezTo>
                    <a:pt x="3587" y="322"/>
                    <a:pt x="3425" y="384"/>
                    <a:pt x="3268" y="455"/>
                  </a:cubicBezTo>
                  <a:cubicBezTo>
                    <a:pt x="3151" y="508"/>
                    <a:pt x="3038" y="567"/>
                    <a:pt x="2929" y="628"/>
                  </a:cubicBezTo>
                  <a:cubicBezTo>
                    <a:pt x="2872" y="661"/>
                    <a:pt x="2818" y="694"/>
                    <a:pt x="2762" y="729"/>
                  </a:cubicBezTo>
                  <a:cubicBezTo>
                    <a:pt x="2711" y="762"/>
                    <a:pt x="2659" y="795"/>
                    <a:pt x="2609" y="831"/>
                  </a:cubicBezTo>
                  <a:cubicBezTo>
                    <a:pt x="2579" y="852"/>
                    <a:pt x="2548" y="875"/>
                    <a:pt x="2516" y="898"/>
                  </a:cubicBezTo>
                  <a:cubicBezTo>
                    <a:pt x="2348" y="1021"/>
                    <a:pt x="2187" y="1157"/>
                    <a:pt x="2039" y="1304"/>
                  </a:cubicBezTo>
                  <a:cubicBezTo>
                    <a:pt x="1922" y="1417"/>
                    <a:pt x="1812" y="1536"/>
                    <a:pt x="1709" y="1661"/>
                  </a:cubicBezTo>
                  <a:cubicBezTo>
                    <a:pt x="1702" y="1668"/>
                    <a:pt x="1694" y="1676"/>
                    <a:pt x="1689" y="1684"/>
                  </a:cubicBezTo>
                  <a:cubicBezTo>
                    <a:pt x="1257" y="2204"/>
                    <a:pt x="924" y="2820"/>
                    <a:pt x="673" y="3486"/>
                  </a:cubicBezTo>
                  <a:cubicBezTo>
                    <a:pt x="660" y="3518"/>
                    <a:pt x="648" y="3551"/>
                    <a:pt x="637" y="3584"/>
                  </a:cubicBezTo>
                  <a:cubicBezTo>
                    <a:pt x="607" y="3662"/>
                    <a:pt x="580" y="3742"/>
                    <a:pt x="554" y="3821"/>
                  </a:cubicBezTo>
                  <a:cubicBezTo>
                    <a:pt x="542" y="3855"/>
                    <a:pt x="531" y="3889"/>
                    <a:pt x="521" y="3922"/>
                  </a:cubicBezTo>
                  <a:cubicBezTo>
                    <a:pt x="294" y="4631"/>
                    <a:pt x="154" y="5384"/>
                    <a:pt x="78" y="6130"/>
                  </a:cubicBezTo>
                  <a:lnTo>
                    <a:pt x="78" y="6133"/>
                  </a:lnTo>
                  <a:cubicBezTo>
                    <a:pt x="18" y="6749"/>
                    <a:pt x="1" y="7368"/>
                    <a:pt x="27" y="7985"/>
                  </a:cubicBezTo>
                  <a:cubicBezTo>
                    <a:pt x="38" y="8277"/>
                    <a:pt x="49" y="8570"/>
                    <a:pt x="62" y="8861"/>
                  </a:cubicBezTo>
                  <a:cubicBezTo>
                    <a:pt x="72" y="9103"/>
                    <a:pt x="82" y="9344"/>
                    <a:pt x="92" y="9586"/>
                  </a:cubicBezTo>
                  <a:cubicBezTo>
                    <a:pt x="101" y="9783"/>
                    <a:pt x="109" y="9980"/>
                    <a:pt x="118" y="10178"/>
                  </a:cubicBezTo>
                  <a:cubicBezTo>
                    <a:pt x="122" y="10258"/>
                    <a:pt x="125" y="10338"/>
                    <a:pt x="128" y="10418"/>
                  </a:cubicBezTo>
                  <a:cubicBezTo>
                    <a:pt x="222" y="12554"/>
                    <a:pt x="320" y="14688"/>
                    <a:pt x="421" y="16819"/>
                  </a:cubicBezTo>
                  <a:cubicBezTo>
                    <a:pt x="432" y="17063"/>
                    <a:pt x="442" y="17303"/>
                    <a:pt x="455" y="17545"/>
                  </a:cubicBezTo>
                  <a:cubicBezTo>
                    <a:pt x="460" y="17634"/>
                    <a:pt x="464" y="17724"/>
                    <a:pt x="468" y="17814"/>
                  </a:cubicBezTo>
                  <a:cubicBezTo>
                    <a:pt x="472" y="17894"/>
                    <a:pt x="475" y="17974"/>
                    <a:pt x="480" y="18055"/>
                  </a:cubicBezTo>
                  <a:cubicBezTo>
                    <a:pt x="510" y="18693"/>
                    <a:pt x="541" y="19330"/>
                    <a:pt x="573" y="19966"/>
                  </a:cubicBezTo>
                  <a:cubicBezTo>
                    <a:pt x="638" y="21307"/>
                    <a:pt x="704" y="22646"/>
                    <a:pt x="771" y="23985"/>
                  </a:cubicBezTo>
                  <a:cubicBezTo>
                    <a:pt x="775" y="24063"/>
                    <a:pt x="778" y="24142"/>
                    <a:pt x="783" y="24221"/>
                  </a:cubicBezTo>
                  <a:cubicBezTo>
                    <a:pt x="810" y="24761"/>
                    <a:pt x="837" y="25304"/>
                    <a:pt x="864" y="25846"/>
                  </a:cubicBezTo>
                  <a:cubicBezTo>
                    <a:pt x="874" y="26087"/>
                    <a:pt x="887" y="26329"/>
                    <a:pt x="900" y="26572"/>
                  </a:cubicBezTo>
                  <a:cubicBezTo>
                    <a:pt x="960" y="27771"/>
                    <a:pt x="1018" y="28970"/>
                    <a:pt x="1078" y="30170"/>
                  </a:cubicBezTo>
                  <a:cubicBezTo>
                    <a:pt x="1083" y="30250"/>
                    <a:pt x="1087" y="30330"/>
                    <a:pt x="1090" y="30410"/>
                  </a:cubicBezTo>
                  <a:cubicBezTo>
                    <a:pt x="1117" y="30923"/>
                    <a:pt x="1141" y="31438"/>
                    <a:pt x="1167" y="31952"/>
                  </a:cubicBezTo>
                  <a:cubicBezTo>
                    <a:pt x="1180" y="32225"/>
                    <a:pt x="1194" y="32498"/>
                    <a:pt x="1207" y="32771"/>
                  </a:cubicBezTo>
                  <a:cubicBezTo>
                    <a:pt x="1228" y="33203"/>
                    <a:pt x="1248" y="33635"/>
                    <a:pt x="1269" y="34068"/>
                  </a:cubicBezTo>
                  <a:cubicBezTo>
                    <a:pt x="1281" y="34309"/>
                    <a:pt x="1291" y="34552"/>
                    <a:pt x="1304" y="34794"/>
                  </a:cubicBezTo>
                  <a:cubicBezTo>
                    <a:pt x="1329" y="35291"/>
                    <a:pt x="1351" y="35788"/>
                    <a:pt x="1374" y="36286"/>
                  </a:cubicBezTo>
                  <a:lnTo>
                    <a:pt x="1384" y="36529"/>
                  </a:lnTo>
                  <a:cubicBezTo>
                    <a:pt x="1386" y="36557"/>
                    <a:pt x="1387" y="36587"/>
                    <a:pt x="1389" y="36617"/>
                  </a:cubicBezTo>
                  <a:cubicBezTo>
                    <a:pt x="1483" y="38757"/>
                    <a:pt x="1567" y="40896"/>
                    <a:pt x="1640" y="43033"/>
                  </a:cubicBezTo>
                  <a:cubicBezTo>
                    <a:pt x="1644" y="43116"/>
                    <a:pt x="1647" y="43196"/>
                    <a:pt x="1649" y="43276"/>
                  </a:cubicBezTo>
                  <a:cubicBezTo>
                    <a:pt x="1760" y="46774"/>
                    <a:pt x="1932" y="50270"/>
                    <a:pt x="2067" y="53767"/>
                  </a:cubicBezTo>
                  <a:cubicBezTo>
                    <a:pt x="2136" y="55515"/>
                    <a:pt x="2195" y="57264"/>
                    <a:pt x="2233" y="59014"/>
                  </a:cubicBezTo>
                  <a:cubicBezTo>
                    <a:pt x="2249" y="59745"/>
                    <a:pt x="2262" y="60479"/>
                    <a:pt x="2269" y="61210"/>
                  </a:cubicBezTo>
                  <a:lnTo>
                    <a:pt x="9128" y="61213"/>
                  </a:lnTo>
                  <a:cubicBezTo>
                    <a:pt x="9232" y="58269"/>
                    <a:pt x="9303" y="55325"/>
                    <a:pt x="9343" y="52379"/>
                  </a:cubicBezTo>
                  <a:cubicBezTo>
                    <a:pt x="9396" y="48549"/>
                    <a:pt x="9170" y="44659"/>
                    <a:pt x="9452" y="40848"/>
                  </a:cubicBezTo>
                  <a:lnTo>
                    <a:pt x="9452" y="40843"/>
                  </a:lnTo>
                  <a:cubicBezTo>
                    <a:pt x="9679" y="37786"/>
                    <a:pt x="9874" y="34731"/>
                    <a:pt x="10034" y="31674"/>
                  </a:cubicBezTo>
                  <a:cubicBezTo>
                    <a:pt x="10199" y="28574"/>
                    <a:pt x="10319" y="25473"/>
                    <a:pt x="10392" y="22371"/>
                  </a:cubicBezTo>
                  <a:cubicBezTo>
                    <a:pt x="10409" y="21651"/>
                    <a:pt x="10425" y="20931"/>
                    <a:pt x="10437" y="20212"/>
                  </a:cubicBezTo>
                  <a:cubicBezTo>
                    <a:pt x="10498" y="16456"/>
                    <a:pt x="10482" y="12699"/>
                    <a:pt x="10371" y="8939"/>
                  </a:cubicBezTo>
                  <a:cubicBezTo>
                    <a:pt x="10344" y="8037"/>
                    <a:pt x="10311" y="7136"/>
                    <a:pt x="10274" y="6235"/>
                  </a:cubicBezTo>
                  <a:cubicBezTo>
                    <a:pt x="10229" y="5201"/>
                    <a:pt x="10016" y="4177"/>
                    <a:pt x="9642" y="3265"/>
                  </a:cubicBezTo>
                  <a:cubicBezTo>
                    <a:pt x="9601" y="3162"/>
                    <a:pt x="9556" y="3060"/>
                    <a:pt x="9509" y="2962"/>
                  </a:cubicBezTo>
                  <a:cubicBezTo>
                    <a:pt x="9452" y="2835"/>
                    <a:pt x="9389" y="2709"/>
                    <a:pt x="9323" y="2589"/>
                  </a:cubicBezTo>
                  <a:cubicBezTo>
                    <a:pt x="8603" y="1251"/>
                    <a:pt x="7488" y="265"/>
                    <a:pt x="6010" y="46"/>
                  </a:cubicBezTo>
                  <a:cubicBezTo>
                    <a:pt x="5953" y="36"/>
                    <a:pt x="5896" y="29"/>
                    <a:pt x="5839" y="25"/>
                  </a:cubicBezTo>
                  <a:cubicBezTo>
                    <a:pt x="5688" y="9"/>
                    <a:pt x="5533" y="0"/>
                    <a:pt x="53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p104"/>
            <p:cNvSpPr/>
            <p:nvPr/>
          </p:nvSpPr>
          <p:spPr>
            <a:xfrm>
              <a:off x="3009730" y="2623002"/>
              <a:ext cx="337967" cy="1920805"/>
            </a:xfrm>
            <a:custGeom>
              <a:avLst/>
              <a:gdLst/>
              <a:ahLst/>
              <a:cxnLst/>
              <a:rect l="l" t="t" r="r" b="b"/>
              <a:pathLst>
                <a:path w="10771" h="61216" extrusionOk="0">
                  <a:moveTo>
                    <a:pt x="5381" y="0"/>
                  </a:moveTo>
                  <a:cubicBezTo>
                    <a:pt x="5083" y="0"/>
                    <a:pt x="4772" y="30"/>
                    <a:pt x="4448" y="92"/>
                  </a:cubicBezTo>
                  <a:cubicBezTo>
                    <a:pt x="4393" y="103"/>
                    <a:pt x="4337" y="115"/>
                    <a:pt x="4280" y="128"/>
                  </a:cubicBezTo>
                  <a:cubicBezTo>
                    <a:pt x="4108" y="166"/>
                    <a:pt x="3931" y="214"/>
                    <a:pt x="3751" y="271"/>
                  </a:cubicBezTo>
                  <a:cubicBezTo>
                    <a:pt x="3587" y="324"/>
                    <a:pt x="3425" y="385"/>
                    <a:pt x="3266" y="455"/>
                  </a:cubicBezTo>
                  <a:cubicBezTo>
                    <a:pt x="3036" y="561"/>
                    <a:pt x="2816" y="687"/>
                    <a:pt x="2609" y="832"/>
                  </a:cubicBezTo>
                  <a:cubicBezTo>
                    <a:pt x="2579" y="854"/>
                    <a:pt x="2548" y="877"/>
                    <a:pt x="2516" y="900"/>
                  </a:cubicBezTo>
                  <a:cubicBezTo>
                    <a:pt x="2347" y="1022"/>
                    <a:pt x="2187" y="1158"/>
                    <a:pt x="2039" y="1304"/>
                  </a:cubicBezTo>
                  <a:cubicBezTo>
                    <a:pt x="1922" y="1418"/>
                    <a:pt x="1812" y="1537"/>
                    <a:pt x="1709" y="1661"/>
                  </a:cubicBezTo>
                  <a:cubicBezTo>
                    <a:pt x="1701" y="1668"/>
                    <a:pt x="1694" y="1677"/>
                    <a:pt x="1689" y="1684"/>
                  </a:cubicBezTo>
                  <a:cubicBezTo>
                    <a:pt x="1307" y="2146"/>
                    <a:pt x="1001" y="2682"/>
                    <a:pt x="761" y="3262"/>
                  </a:cubicBezTo>
                  <a:cubicBezTo>
                    <a:pt x="722" y="3353"/>
                    <a:pt x="687" y="3446"/>
                    <a:pt x="652" y="3538"/>
                  </a:cubicBezTo>
                  <a:cubicBezTo>
                    <a:pt x="647" y="3553"/>
                    <a:pt x="640" y="3569"/>
                    <a:pt x="635" y="3584"/>
                  </a:cubicBezTo>
                  <a:cubicBezTo>
                    <a:pt x="605" y="3662"/>
                    <a:pt x="578" y="3742"/>
                    <a:pt x="552" y="3822"/>
                  </a:cubicBezTo>
                  <a:cubicBezTo>
                    <a:pt x="534" y="3878"/>
                    <a:pt x="517" y="3932"/>
                    <a:pt x="498" y="3988"/>
                  </a:cubicBezTo>
                  <a:cubicBezTo>
                    <a:pt x="284" y="4678"/>
                    <a:pt x="148" y="5407"/>
                    <a:pt x="77" y="6132"/>
                  </a:cubicBezTo>
                  <a:lnTo>
                    <a:pt x="77" y="6136"/>
                  </a:lnTo>
                  <a:cubicBezTo>
                    <a:pt x="16" y="6751"/>
                    <a:pt x="1" y="7369"/>
                    <a:pt x="26" y="7987"/>
                  </a:cubicBezTo>
                  <a:cubicBezTo>
                    <a:pt x="38" y="8280"/>
                    <a:pt x="49" y="8571"/>
                    <a:pt x="62" y="8863"/>
                  </a:cubicBezTo>
                  <a:cubicBezTo>
                    <a:pt x="72" y="9104"/>
                    <a:pt x="82" y="9346"/>
                    <a:pt x="94" y="9587"/>
                  </a:cubicBezTo>
                  <a:cubicBezTo>
                    <a:pt x="101" y="9785"/>
                    <a:pt x="109" y="9982"/>
                    <a:pt x="118" y="10179"/>
                  </a:cubicBezTo>
                  <a:cubicBezTo>
                    <a:pt x="122" y="10259"/>
                    <a:pt x="125" y="10339"/>
                    <a:pt x="128" y="10419"/>
                  </a:cubicBezTo>
                  <a:cubicBezTo>
                    <a:pt x="222" y="12556"/>
                    <a:pt x="319" y="14690"/>
                    <a:pt x="421" y="16822"/>
                  </a:cubicBezTo>
                  <a:cubicBezTo>
                    <a:pt x="432" y="17065"/>
                    <a:pt x="442" y="17306"/>
                    <a:pt x="455" y="17546"/>
                  </a:cubicBezTo>
                  <a:lnTo>
                    <a:pt x="468" y="17815"/>
                  </a:lnTo>
                  <a:cubicBezTo>
                    <a:pt x="472" y="17897"/>
                    <a:pt x="475" y="17977"/>
                    <a:pt x="480" y="18057"/>
                  </a:cubicBezTo>
                  <a:cubicBezTo>
                    <a:pt x="510" y="18694"/>
                    <a:pt x="541" y="19331"/>
                    <a:pt x="572" y="19969"/>
                  </a:cubicBezTo>
                  <a:cubicBezTo>
                    <a:pt x="638" y="21308"/>
                    <a:pt x="704" y="22647"/>
                    <a:pt x="771" y="23986"/>
                  </a:cubicBezTo>
                  <a:cubicBezTo>
                    <a:pt x="775" y="24065"/>
                    <a:pt x="778" y="24143"/>
                    <a:pt x="783" y="24222"/>
                  </a:cubicBezTo>
                  <a:cubicBezTo>
                    <a:pt x="810" y="24764"/>
                    <a:pt x="837" y="25305"/>
                    <a:pt x="864" y="25848"/>
                  </a:cubicBezTo>
                  <a:cubicBezTo>
                    <a:pt x="874" y="26089"/>
                    <a:pt x="887" y="26332"/>
                    <a:pt x="900" y="26573"/>
                  </a:cubicBezTo>
                  <a:cubicBezTo>
                    <a:pt x="960" y="27772"/>
                    <a:pt x="1018" y="28973"/>
                    <a:pt x="1078" y="30172"/>
                  </a:cubicBezTo>
                  <a:cubicBezTo>
                    <a:pt x="1083" y="30252"/>
                    <a:pt x="1087" y="30332"/>
                    <a:pt x="1090" y="30413"/>
                  </a:cubicBezTo>
                  <a:cubicBezTo>
                    <a:pt x="1111" y="30833"/>
                    <a:pt x="1133" y="31254"/>
                    <a:pt x="1153" y="31675"/>
                  </a:cubicBezTo>
                  <a:cubicBezTo>
                    <a:pt x="1157" y="31768"/>
                    <a:pt x="1163" y="31861"/>
                    <a:pt x="1167" y="31954"/>
                  </a:cubicBezTo>
                  <a:cubicBezTo>
                    <a:pt x="1201" y="32660"/>
                    <a:pt x="1236" y="33364"/>
                    <a:pt x="1268" y="34069"/>
                  </a:cubicBezTo>
                  <a:cubicBezTo>
                    <a:pt x="1281" y="34311"/>
                    <a:pt x="1293" y="34555"/>
                    <a:pt x="1304" y="34795"/>
                  </a:cubicBezTo>
                  <a:cubicBezTo>
                    <a:pt x="1328" y="35292"/>
                    <a:pt x="1351" y="35791"/>
                    <a:pt x="1374" y="36289"/>
                  </a:cubicBezTo>
                  <a:cubicBezTo>
                    <a:pt x="1377" y="36369"/>
                    <a:pt x="1381" y="36450"/>
                    <a:pt x="1384" y="36530"/>
                  </a:cubicBezTo>
                  <a:cubicBezTo>
                    <a:pt x="1481" y="38700"/>
                    <a:pt x="1567" y="40868"/>
                    <a:pt x="1640" y="43036"/>
                  </a:cubicBezTo>
                  <a:cubicBezTo>
                    <a:pt x="1644" y="43117"/>
                    <a:pt x="1647" y="43197"/>
                    <a:pt x="1649" y="43279"/>
                  </a:cubicBezTo>
                  <a:cubicBezTo>
                    <a:pt x="1721" y="45422"/>
                    <a:pt x="1786" y="47569"/>
                    <a:pt x="1842" y="49716"/>
                  </a:cubicBezTo>
                  <a:cubicBezTo>
                    <a:pt x="1843" y="49796"/>
                    <a:pt x="1846" y="49876"/>
                    <a:pt x="1847" y="49957"/>
                  </a:cubicBezTo>
                  <a:cubicBezTo>
                    <a:pt x="1902" y="52718"/>
                    <a:pt x="2066" y="55544"/>
                    <a:pt x="2209" y="58328"/>
                  </a:cubicBezTo>
                  <a:cubicBezTo>
                    <a:pt x="2259" y="59289"/>
                    <a:pt x="2305" y="60251"/>
                    <a:pt x="2343" y="61213"/>
                  </a:cubicBezTo>
                  <a:lnTo>
                    <a:pt x="9152" y="61216"/>
                  </a:lnTo>
                  <a:cubicBezTo>
                    <a:pt x="9233" y="57574"/>
                    <a:pt x="9322" y="53932"/>
                    <a:pt x="9419" y="50290"/>
                  </a:cubicBezTo>
                  <a:cubicBezTo>
                    <a:pt x="9783" y="36510"/>
                    <a:pt x="10771" y="22727"/>
                    <a:pt x="10371" y="8939"/>
                  </a:cubicBezTo>
                  <a:cubicBezTo>
                    <a:pt x="10344" y="8037"/>
                    <a:pt x="10311" y="7136"/>
                    <a:pt x="10274" y="6235"/>
                  </a:cubicBezTo>
                  <a:cubicBezTo>
                    <a:pt x="10195" y="4394"/>
                    <a:pt x="9579" y="2582"/>
                    <a:pt x="8477" y="1390"/>
                  </a:cubicBezTo>
                  <a:cubicBezTo>
                    <a:pt x="8421" y="1328"/>
                    <a:pt x="8364" y="1270"/>
                    <a:pt x="8306" y="1213"/>
                  </a:cubicBezTo>
                  <a:cubicBezTo>
                    <a:pt x="7540" y="463"/>
                    <a:pt x="6561" y="0"/>
                    <a:pt x="5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p104"/>
            <p:cNvSpPr/>
            <p:nvPr/>
          </p:nvSpPr>
          <p:spPr>
            <a:xfrm>
              <a:off x="2572296" y="1903767"/>
              <a:ext cx="275557" cy="923534"/>
            </a:xfrm>
            <a:custGeom>
              <a:avLst/>
              <a:gdLst/>
              <a:ahLst/>
              <a:cxnLst/>
              <a:rect l="l" t="t" r="r" b="b"/>
              <a:pathLst>
                <a:path w="8782" h="29433" extrusionOk="0">
                  <a:moveTo>
                    <a:pt x="7396" y="1"/>
                  </a:moveTo>
                  <a:cubicBezTo>
                    <a:pt x="7262" y="1"/>
                    <a:pt x="7115" y="49"/>
                    <a:pt x="6946" y="102"/>
                  </a:cubicBezTo>
                  <a:cubicBezTo>
                    <a:pt x="6179" y="345"/>
                    <a:pt x="5521" y="889"/>
                    <a:pt x="5047" y="1531"/>
                  </a:cubicBezTo>
                  <a:cubicBezTo>
                    <a:pt x="4408" y="2394"/>
                    <a:pt x="4049" y="3429"/>
                    <a:pt x="3700" y="4445"/>
                  </a:cubicBezTo>
                  <a:cubicBezTo>
                    <a:pt x="3357" y="5448"/>
                    <a:pt x="3037" y="6456"/>
                    <a:pt x="2717" y="7459"/>
                  </a:cubicBezTo>
                  <a:cubicBezTo>
                    <a:pt x="2451" y="8294"/>
                    <a:pt x="2185" y="9125"/>
                    <a:pt x="1907" y="9956"/>
                  </a:cubicBezTo>
                  <a:cubicBezTo>
                    <a:pt x="1594" y="10888"/>
                    <a:pt x="1295" y="11825"/>
                    <a:pt x="1031" y="12773"/>
                  </a:cubicBezTo>
                  <a:cubicBezTo>
                    <a:pt x="895" y="13257"/>
                    <a:pt x="769" y="13745"/>
                    <a:pt x="652" y="14233"/>
                  </a:cubicBezTo>
                  <a:cubicBezTo>
                    <a:pt x="549" y="14668"/>
                    <a:pt x="353" y="15192"/>
                    <a:pt x="353" y="15640"/>
                  </a:cubicBezTo>
                  <a:cubicBezTo>
                    <a:pt x="143" y="16766"/>
                    <a:pt x="0" y="17913"/>
                    <a:pt x="113" y="19052"/>
                  </a:cubicBezTo>
                  <a:cubicBezTo>
                    <a:pt x="202" y="19951"/>
                    <a:pt x="448" y="20826"/>
                    <a:pt x="720" y="21686"/>
                  </a:cubicBezTo>
                  <a:cubicBezTo>
                    <a:pt x="1319" y="23573"/>
                    <a:pt x="2058" y="25411"/>
                    <a:pt x="2931" y="27187"/>
                  </a:cubicBezTo>
                  <a:cubicBezTo>
                    <a:pt x="3253" y="27840"/>
                    <a:pt x="3596" y="28493"/>
                    <a:pt x="4098" y="29022"/>
                  </a:cubicBezTo>
                  <a:cubicBezTo>
                    <a:pt x="4295" y="29231"/>
                    <a:pt x="4541" y="29428"/>
                    <a:pt x="4828" y="29432"/>
                  </a:cubicBezTo>
                  <a:cubicBezTo>
                    <a:pt x="4833" y="29433"/>
                    <a:pt x="4837" y="29433"/>
                    <a:pt x="4842" y="29433"/>
                  </a:cubicBezTo>
                  <a:cubicBezTo>
                    <a:pt x="5324" y="29433"/>
                    <a:pt x="5629" y="28916"/>
                    <a:pt x="5808" y="28465"/>
                  </a:cubicBezTo>
                  <a:cubicBezTo>
                    <a:pt x="7513" y="24179"/>
                    <a:pt x="7409" y="19483"/>
                    <a:pt x="7475" y="14949"/>
                  </a:cubicBezTo>
                  <a:cubicBezTo>
                    <a:pt x="7508" y="12704"/>
                    <a:pt x="7592" y="10553"/>
                    <a:pt x="8062" y="8359"/>
                  </a:cubicBezTo>
                  <a:cubicBezTo>
                    <a:pt x="8560" y="6046"/>
                    <a:pt x="8781" y="3620"/>
                    <a:pt x="8232" y="1295"/>
                  </a:cubicBezTo>
                  <a:cubicBezTo>
                    <a:pt x="8146" y="935"/>
                    <a:pt x="8019" y="480"/>
                    <a:pt x="7775" y="192"/>
                  </a:cubicBezTo>
                  <a:cubicBezTo>
                    <a:pt x="7655" y="50"/>
                    <a:pt x="7532" y="1"/>
                    <a:pt x="73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Google Shape;2937;p104"/>
            <p:cNvSpPr/>
            <p:nvPr/>
          </p:nvSpPr>
          <p:spPr>
            <a:xfrm>
              <a:off x="2690181" y="1780328"/>
              <a:ext cx="914183" cy="1907156"/>
            </a:xfrm>
            <a:custGeom>
              <a:avLst/>
              <a:gdLst/>
              <a:ahLst/>
              <a:cxnLst/>
              <a:rect l="l" t="t" r="r" b="b"/>
              <a:pathLst>
                <a:path w="29135" h="60781" extrusionOk="0">
                  <a:moveTo>
                    <a:pt x="10717" y="0"/>
                  </a:moveTo>
                  <a:cubicBezTo>
                    <a:pt x="10458" y="0"/>
                    <a:pt x="10200" y="9"/>
                    <a:pt x="9942" y="31"/>
                  </a:cubicBezTo>
                  <a:cubicBezTo>
                    <a:pt x="9123" y="98"/>
                    <a:pt x="8414" y="619"/>
                    <a:pt x="7778" y="1093"/>
                  </a:cubicBezTo>
                  <a:cubicBezTo>
                    <a:pt x="7738" y="1123"/>
                    <a:pt x="7698" y="1153"/>
                    <a:pt x="7658" y="1183"/>
                  </a:cubicBezTo>
                  <a:cubicBezTo>
                    <a:pt x="6347" y="2161"/>
                    <a:pt x="5021" y="3135"/>
                    <a:pt x="3483" y="3731"/>
                  </a:cubicBezTo>
                  <a:cubicBezTo>
                    <a:pt x="3102" y="3880"/>
                    <a:pt x="2707" y="4009"/>
                    <a:pt x="2363" y="4229"/>
                  </a:cubicBezTo>
                  <a:cubicBezTo>
                    <a:pt x="1857" y="4553"/>
                    <a:pt x="1501" y="5046"/>
                    <a:pt x="1218" y="5566"/>
                  </a:cubicBezTo>
                  <a:cubicBezTo>
                    <a:pt x="962" y="6032"/>
                    <a:pt x="614" y="6558"/>
                    <a:pt x="439" y="7053"/>
                  </a:cubicBezTo>
                  <a:cubicBezTo>
                    <a:pt x="183" y="7777"/>
                    <a:pt x="321" y="8741"/>
                    <a:pt x="369" y="9498"/>
                  </a:cubicBezTo>
                  <a:cubicBezTo>
                    <a:pt x="441" y="10608"/>
                    <a:pt x="568" y="11615"/>
                    <a:pt x="519" y="12736"/>
                  </a:cubicBezTo>
                  <a:cubicBezTo>
                    <a:pt x="472" y="13854"/>
                    <a:pt x="428" y="14972"/>
                    <a:pt x="386" y="16089"/>
                  </a:cubicBezTo>
                  <a:cubicBezTo>
                    <a:pt x="328" y="17667"/>
                    <a:pt x="276" y="19245"/>
                    <a:pt x="231" y="20823"/>
                  </a:cubicBezTo>
                  <a:cubicBezTo>
                    <a:pt x="66" y="26496"/>
                    <a:pt x="0" y="32149"/>
                    <a:pt x="63" y="37857"/>
                  </a:cubicBezTo>
                  <a:cubicBezTo>
                    <a:pt x="168" y="45504"/>
                    <a:pt x="322" y="53139"/>
                    <a:pt x="399" y="60781"/>
                  </a:cubicBezTo>
                  <a:lnTo>
                    <a:pt x="8959" y="60781"/>
                  </a:lnTo>
                  <a:cubicBezTo>
                    <a:pt x="9050" y="60725"/>
                    <a:pt x="9114" y="60633"/>
                    <a:pt x="9131" y="60528"/>
                  </a:cubicBezTo>
                  <a:cubicBezTo>
                    <a:pt x="9297" y="59614"/>
                    <a:pt x="9459" y="58707"/>
                    <a:pt x="9449" y="57782"/>
                  </a:cubicBezTo>
                  <a:cubicBezTo>
                    <a:pt x="9440" y="56829"/>
                    <a:pt x="9550" y="55879"/>
                    <a:pt x="9776" y="54953"/>
                  </a:cubicBezTo>
                  <a:cubicBezTo>
                    <a:pt x="9938" y="56800"/>
                    <a:pt x="10199" y="58637"/>
                    <a:pt x="10562" y="60455"/>
                  </a:cubicBezTo>
                  <a:cubicBezTo>
                    <a:pt x="10585" y="60593"/>
                    <a:pt x="10671" y="60713"/>
                    <a:pt x="10795" y="60781"/>
                  </a:cubicBezTo>
                  <a:lnTo>
                    <a:pt x="22463" y="60781"/>
                  </a:lnTo>
                  <a:cubicBezTo>
                    <a:pt x="22464" y="60423"/>
                    <a:pt x="22437" y="59596"/>
                    <a:pt x="22397" y="58558"/>
                  </a:cubicBezTo>
                  <a:cubicBezTo>
                    <a:pt x="22284" y="55661"/>
                    <a:pt x="22063" y="51128"/>
                    <a:pt x="22041" y="50632"/>
                  </a:cubicBezTo>
                  <a:cubicBezTo>
                    <a:pt x="21934" y="48103"/>
                    <a:pt x="21844" y="45573"/>
                    <a:pt x="21772" y="43042"/>
                  </a:cubicBezTo>
                  <a:cubicBezTo>
                    <a:pt x="21684" y="39969"/>
                    <a:pt x="21621" y="36896"/>
                    <a:pt x="21585" y="33822"/>
                  </a:cubicBezTo>
                  <a:cubicBezTo>
                    <a:pt x="21567" y="32313"/>
                    <a:pt x="21555" y="30805"/>
                    <a:pt x="21550" y="29296"/>
                  </a:cubicBezTo>
                  <a:cubicBezTo>
                    <a:pt x="21547" y="28513"/>
                    <a:pt x="21545" y="27731"/>
                    <a:pt x="21545" y="26948"/>
                  </a:cubicBezTo>
                  <a:cubicBezTo>
                    <a:pt x="21545" y="26902"/>
                    <a:pt x="21634" y="25346"/>
                    <a:pt x="21706" y="25346"/>
                  </a:cubicBezTo>
                  <a:cubicBezTo>
                    <a:pt x="21707" y="25346"/>
                    <a:pt x="21708" y="25347"/>
                    <a:pt x="21710" y="25347"/>
                  </a:cubicBezTo>
                  <a:cubicBezTo>
                    <a:pt x="22878" y="26142"/>
                    <a:pt x="24414" y="26733"/>
                    <a:pt x="25779" y="26733"/>
                  </a:cubicBezTo>
                  <a:cubicBezTo>
                    <a:pt x="27367" y="26733"/>
                    <a:pt x="28724" y="25934"/>
                    <a:pt x="29004" y="23725"/>
                  </a:cubicBezTo>
                  <a:cubicBezTo>
                    <a:pt x="29134" y="22702"/>
                    <a:pt x="28961" y="21667"/>
                    <a:pt x="28780" y="20651"/>
                  </a:cubicBezTo>
                  <a:cubicBezTo>
                    <a:pt x="27704" y="14632"/>
                    <a:pt x="26370" y="7506"/>
                    <a:pt x="21211" y="3613"/>
                  </a:cubicBezTo>
                  <a:cubicBezTo>
                    <a:pt x="20125" y="2792"/>
                    <a:pt x="19126" y="2559"/>
                    <a:pt x="17865" y="2133"/>
                  </a:cubicBezTo>
                  <a:cubicBezTo>
                    <a:pt x="16695" y="1738"/>
                    <a:pt x="15566" y="1247"/>
                    <a:pt x="14425" y="771"/>
                  </a:cubicBezTo>
                  <a:cubicBezTo>
                    <a:pt x="14415" y="767"/>
                    <a:pt x="14404" y="763"/>
                    <a:pt x="14394" y="757"/>
                  </a:cubicBezTo>
                  <a:cubicBezTo>
                    <a:pt x="14004" y="587"/>
                    <a:pt x="13615" y="408"/>
                    <a:pt x="13225" y="238"/>
                  </a:cubicBezTo>
                  <a:cubicBezTo>
                    <a:pt x="12913" y="103"/>
                    <a:pt x="12670" y="114"/>
                    <a:pt x="12336" y="84"/>
                  </a:cubicBezTo>
                  <a:cubicBezTo>
                    <a:pt x="11798" y="40"/>
                    <a:pt x="11257" y="0"/>
                    <a:pt x="107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Google Shape;2938;p104"/>
            <p:cNvSpPr/>
            <p:nvPr/>
          </p:nvSpPr>
          <p:spPr>
            <a:xfrm>
              <a:off x="2969253" y="2209102"/>
              <a:ext cx="35268" cy="34986"/>
            </a:xfrm>
            <a:custGeom>
              <a:avLst/>
              <a:gdLst/>
              <a:ahLst/>
              <a:cxnLst/>
              <a:rect l="l" t="t" r="r" b="b"/>
              <a:pathLst>
                <a:path w="1124" h="1115" extrusionOk="0">
                  <a:moveTo>
                    <a:pt x="534" y="1"/>
                  </a:moveTo>
                  <a:cubicBezTo>
                    <a:pt x="497" y="1"/>
                    <a:pt x="461" y="4"/>
                    <a:pt x="425" y="10"/>
                  </a:cubicBezTo>
                  <a:cubicBezTo>
                    <a:pt x="283" y="38"/>
                    <a:pt x="196" y="126"/>
                    <a:pt x="130" y="251"/>
                  </a:cubicBezTo>
                  <a:cubicBezTo>
                    <a:pt x="17" y="466"/>
                    <a:pt x="0" y="741"/>
                    <a:pt x="167" y="934"/>
                  </a:cubicBezTo>
                  <a:cubicBezTo>
                    <a:pt x="270" y="1052"/>
                    <a:pt x="425" y="1115"/>
                    <a:pt x="578" y="1115"/>
                  </a:cubicBezTo>
                  <a:cubicBezTo>
                    <a:pt x="697" y="1115"/>
                    <a:pt x="816" y="1076"/>
                    <a:pt x="909" y="995"/>
                  </a:cubicBezTo>
                  <a:cubicBezTo>
                    <a:pt x="998" y="918"/>
                    <a:pt x="1054" y="808"/>
                    <a:pt x="1088" y="698"/>
                  </a:cubicBezTo>
                  <a:cubicBezTo>
                    <a:pt x="1106" y="641"/>
                    <a:pt x="1118" y="584"/>
                    <a:pt x="1124" y="523"/>
                  </a:cubicBezTo>
                  <a:cubicBezTo>
                    <a:pt x="1124" y="498"/>
                    <a:pt x="1118" y="472"/>
                    <a:pt x="1106" y="448"/>
                  </a:cubicBezTo>
                  <a:cubicBezTo>
                    <a:pt x="1079" y="283"/>
                    <a:pt x="961" y="138"/>
                    <a:pt x="809" y="65"/>
                  </a:cubicBezTo>
                  <a:cubicBezTo>
                    <a:pt x="723" y="22"/>
                    <a:pt x="629" y="1"/>
                    <a:pt x="5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p104"/>
            <p:cNvSpPr/>
            <p:nvPr/>
          </p:nvSpPr>
          <p:spPr>
            <a:xfrm>
              <a:off x="2969253" y="2448982"/>
              <a:ext cx="35268" cy="34986"/>
            </a:xfrm>
            <a:custGeom>
              <a:avLst/>
              <a:gdLst/>
              <a:ahLst/>
              <a:cxnLst/>
              <a:rect l="l" t="t" r="r" b="b"/>
              <a:pathLst>
                <a:path w="1124" h="1115" extrusionOk="0">
                  <a:moveTo>
                    <a:pt x="533" y="1"/>
                  </a:moveTo>
                  <a:cubicBezTo>
                    <a:pt x="497" y="1"/>
                    <a:pt x="461" y="4"/>
                    <a:pt x="425" y="10"/>
                  </a:cubicBezTo>
                  <a:cubicBezTo>
                    <a:pt x="283" y="39"/>
                    <a:pt x="196" y="126"/>
                    <a:pt x="130" y="250"/>
                  </a:cubicBezTo>
                  <a:cubicBezTo>
                    <a:pt x="17" y="466"/>
                    <a:pt x="0" y="740"/>
                    <a:pt x="167" y="935"/>
                  </a:cubicBezTo>
                  <a:cubicBezTo>
                    <a:pt x="270" y="1052"/>
                    <a:pt x="424" y="1115"/>
                    <a:pt x="576" y="1115"/>
                  </a:cubicBezTo>
                  <a:cubicBezTo>
                    <a:pt x="696" y="1115"/>
                    <a:pt x="816" y="1076"/>
                    <a:pt x="909" y="995"/>
                  </a:cubicBezTo>
                  <a:cubicBezTo>
                    <a:pt x="998" y="919"/>
                    <a:pt x="1054" y="809"/>
                    <a:pt x="1088" y="697"/>
                  </a:cubicBezTo>
                  <a:cubicBezTo>
                    <a:pt x="1106" y="642"/>
                    <a:pt x="1118" y="583"/>
                    <a:pt x="1124" y="525"/>
                  </a:cubicBezTo>
                  <a:cubicBezTo>
                    <a:pt x="1124" y="497"/>
                    <a:pt x="1118" y="472"/>
                    <a:pt x="1106" y="449"/>
                  </a:cubicBezTo>
                  <a:cubicBezTo>
                    <a:pt x="1079" y="284"/>
                    <a:pt x="961" y="137"/>
                    <a:pt x="809" y="66"/>
                  </a:cubicBezTo>
                  <a:cubicBezTo>
                    <a:pt x="723" y="22"/>
                    <a:pt x="628" y="1"/>
                    <a:pt x="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p104"/>
            <p:cNvSpPr/>
            <p:nvPr/>
          </p:nvSpPr>
          <p:spPr>
            <a:xfrm>
              <a:off x="2969253" y="2688895"/>
              <a:ext cx="35268" cy="34986"/>
            </a:xfrm>
            <a:custGeom>
              <a:avLst/>
              <a:gdLst/>
              <a:ahLst/>
              <a:cxnLst/>
              <a:rect l="l" t="t" r="r" b="b"/>
              <a:pathLst>
                <a:path w="1124" h="1115" extrusionOk="0">
                  <a:moveTo>
                    <a:pt x="534" y="1"/>
                  </a:moveTo>
                  <a:cubicBezTo>
                    <a:pt x="497" y="1"/>
                    <a:pt x="461" y="4"/>
                    <a:pt x="425" y="10"/>
                  </a:cubicBezTo>
                  <a:cubicBezTo>
                    <a:pt x="283" y="37"/>
                    <a:pt x="196" y="126"/>
                    <a:pt x="130" y="250"/>
                  </a:cubicBezTo>
                  <a:cubicBezTo>
                    <a:pt x="17" y="466"/>
                    <a:pt x="0" y="740"/>
                    <a:pt x="167" y="933"/>
                  </a:cubicBezTo>
                  <a:cubicBezTo>
                    <a:pt x="270" y="1051"/>
                    <a:pt x="425" y="1114"/>
                    <a:pt x="578" y="1114"/>
                  </a:cubicBezTo>
                  <a:cubicBezTo>
                    <a:pt x="697" y="1114"/>
                    <a:pt x="816" y="1076"/>
                    <a:pt x="909" y="995"/>
                  </a:cubicBezTo>
                  <a:cubicBezTo>
                    <a:pt x="998" y="918"/>
                    <a:pt x="1054" y="808"/>
                    <a:pt x="1088" y="697"/>
                  </a:cubicBezTo>
                  <a:cubicBezTo>
                    <a:pt x="1106" y="640"/>
                    <a:pt x="1118" y="583"/>
                    <a:pt x="1124" y="523"/>
                  </a:cubicBezTo>
                  <a:cubicBezTo>
                    <a:pt x="1124" y="497"/>
                    <a:pt x="1118" y="472"/>
                    <a:pt x="1106" y="447"/>
                  </a:cubicBezTo>
                  <a:cubicBezTo>
                    <a:pt x="1079" y="283"/>
                    <a:pt x="961" y="137"/>
                    <a:pt x="809" y="64"/>
                  </a:cubicBezTo>
                  <a:cubicBezTo>
                    <a:pt x="723" y="22"/>
                    <a:pt x="629" y="1"/>
                    <a:pt x="5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Google Shape;2941;p104"/>
            <p:cNvSpPr/>
            <p:nvPr/>
          </p:nvSpPr>
          <p:spPr>
            <a:xfrm>
              <a:off x="2969253" y="2928776"/>
              <a:ext cx="35268" cy="34986"/>
            </a:xfrm>
            <a:custGeom>
              <a:avLst/>
              <a:gdLst/>
              <a:ahLst/>
              <a:cxnLst/>
              <a:rect l="l" t="t" r="r" b="b"/>
              <a:pathLst>
                <a:path w="1124" h="1115" extrusionOk="0">
                  <a:moveTo>
                    <a:pt x="533" y="0"/>
                  </a:moveTo>
                  <a:cubicBezTo>
                    <a:pt x="497" y="0"/>
                    <a:pt x="461" y="3"/>
                    <a:pt x="425" y="10"/>
                  </a:cubicBezTo>
                  <a:cubicBezTo>
                    <a:pt x="283" y="38"/>
                    <a:pt x="196" y="125"/>
                    <a:pt x="130" y="250"/>
                  </a:cubicBezTo>
                  <a:cubicBezTo>
                    <a:pt x="17" y="466"/>
                    <a:pt x="0" y="740"/>
                    <a:pt x="167" y="934"/>
                  </a:cubicBezTo>
                  <a:cubicBezTo>
                    <a:pt x="270" y="1052"/>
                    <a:pt x="424" y="1114"/>
                    <a:pt x="576" y="1114"/>
                  </a:cubicBezTo>
                  <a:cubicBezTo>
                    <a:pt x="696" y="1114"/>
                    <a:pt x="816" y="1076"/>
                    <a:pt x="909" y="994"/>
                  </a:cubicBezTo>
                  <a:cubicBezTo>
                    <a:pt x="998" y="919"/>
                    <a:pt x="1054" y="809"/>
                    <a:pt x="1088" y="697"/>
                  </a:cubicBezTo>
                  <a:cubicBezTo>
                    <a:pt x="1106" y="641"/>
                    <a:pt x="1118" y="583"/>
                    <a:pt x="1124" y="524"/>
                  </a:cubicBezTo>
                  <a:cubicBezTo>
                    <a:pt x="1124" y="497"/>
                    <a:pt x="1118" y="471"/>
                    <a:pt x="1106" y="448"/>
                  </a:cubicBezTo>
                  <a:cubicBezTo>
                    <a:pt x="1079" y="284"/>
                    <a:pt x="961" y="137"/>
                    <a:pt x="809" y="65"/>
                  </a:cubicBezTo>
                  <a:cubicBezTo>
                    <a:pt x="723" y="22"/>
                    <a:pt x="628" y="0"/>
                    <a:pt x="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Google Shape;2942;p104"/>
            <p:cNvSpPr/>
            <p:nvPr/>
          </p:nvSpPr>
          <p:spPr>
            <a:xfrm>
              <a:off x="2969253" y="3168657"/>
              <a:ext cx="35268" cy="34986"/>
            </a:xfrm>
            <a:custGeom>
              <a:avLst/>
              <a:gdLst/>
              <a:ahLst/>
              <a:cxnLst/>
              <a:rect l="l" t="t" r="r" b="b"/>
              <a:pathLst>
                <a:path w="1124" h="1115" extrusionOk="0">
                  <a:moveTo>
                    <a:pt x="534" y="1"/>
                  </a:moveTo>
                  <a:cubicBezTo>
                    <a:pt x="498" y="1"/>
                    <a:pt x="461" y="4"/>
                    <a:pt x="425" y="11"/>
                  </a:cubicBezTo>
                  <a:cubicBezTo>
                    <a:pt x="283" y="38"/>
                    <a:pt x="196" y="126"/>
                    <a:pt x="130" y="251"/>
                  </a:cubicBezTo>
                  <a:cubicBezTo>
                    <a:pt x="17" y="467"/>
                    <a:pt x="0" y="741"/>
                    <a:pt x="167" y="934"/>
                  </a:cubicBezTo>
                  <a:cubicBezTo>
                    <a:pt x="270" y="1052"/>
                    <a:pt x="425" y="1115"/>
                    <a:pt x="578" y="1115"/>
                  </a:cubicBezTo>
                  <a:cubicBezTo>
                    <a:pt x="697" y="1115"/>
                    <a:pt x="816" y="1076"/>
                    <a:pt x="909" y="995"/>
                  </a:cubicBezTo>
                  <a:cubicBezTo>
                    <a:pt x="998" y="918"/>
                    <a:pt x="1054" y="808"/>
                    <a:pt x="1088" y="698"/>
                  </a:cubicBezTo>
                  <a:cubicBezTo>
                    <a:pt x="1106" y="641"/>
                    <a:pt x="1118" y="584"/>
                    <a:pt x="1124" y="524"/>
                  </a:cubicBezTo>
                  <a:cubicBezTo>
                    <a:pt x="1124" y="498"/>
                    <a:pt x="1118" y="472"/>
                    <a:pt x="1106" y="448"/>
                  </a:cubicBezTo>
                  <a:cubicBezTo>
                    <a:pt x="1079" y="284"/>
                    <a:pt x="961" y="138"/>
                    <a:pt x="809" y="65"/>
                  </a:cubicBezTo>
                  <a:cubicBezTo>
                    <a:pt x="724" y="23"/>
                    <a:pt x="629" y="1"/>
                    <a:pt x="5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Google Shape;2943;p104"/>
            <p:cNvSpPr/>
            <p:nvPr/>
          </p:nvSpPr>
          <p:spPr>
            <a:xfrm>
              <a:off x="2693507" y="2051116"/>
              <a:ext cx="19360" cy="125761"/>
            </a:xfrm>
            <a:custGeom>
              <a:avLst/>
              <a:gdLst/>
              <a:ahLst/>
              <a:cxnLst/>
              <a:rect l="l" t="t" r="r" b="b"/>
              <a:pathLst>
                <a:path w="617" h="4008" extrusionOk="0">
                  <a:moveTo>
                    <a:pt x="89" y="1"/>
                  </a:moveTo>
                  <a:cubicBezTo>
                    <a:pt x="44" y="1"/>
                    <a:pt x="1" y="18"/>
                    <a:pt x="5" y="50"/>
                  </a:cubicBezTo>
                  <a:cubicBezTo>
                    <a:pt x="149" y="1352"/>
                    <a:pt x="293" y="2656"/>
                    <a:pt x="438" y="3958"/>
                  </a:cubicBezTo>
                  <a:cubicBezTo>
                    <a:pt x="441" y="3992"/>
                    <a:pt x="485" y="4008"/>
                    <a:pt x="529" y="4008"/>
                  </a:cubicBezTo>
                  <a:cubicBezTo>
                    <a:pt x="573" y="4008"/>
                    <a:pt x="617" y="3990"/>
                    <a:pt x="613" y="3958"/>
                  </a:cubicBezTo>
                  <a:lnTo>
                    <a:pt x="180" y="50"/>
                  </a:lnTo>
                  <a:cubicBezTo>
                    <a:pt x="176" y="17"/>
                    <a:pt x="132" y="1"/>
                    <a:pt x="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Google Shape;2944;p104"/>
            <p:cNvSpPr/>
            <p:nvPr/>
          </p:nvSpPr>
          <p:spPr>
            <a:xfrm>
              <a:off x="2688801" y="2218075"/>
              <a:ext cx="18293" cy="528993"/>
            </a:xfrm>
            <a:custGeom>
              <a:avLst/>
              <a:gdLst/>
              <a:ahLst/>
              <a:cxnLst/>
              <a:rect l="l" t="t" r="r" b="b"/>
              <a:pathLst>
                <a:path w="583" h="16859" extrusionOk="0">
                  <a:moveTo>
                    <a:pt x="494" y="1"/>
                  </a:moveTo>
                  <a:cubicBezTo>
                    <a:pt x="450" y="1"/>
                    <a:pt x="407" y="17"/>
                    <a:pt x="406" y="50"/>
                  </a:cubicBezTo>
                  <a:cubicBezTo>
                    <a:pt x="353" y="2230"/>
                    <a:pt x="300" y="4408"/>
                    <a:pt x="249" y="6587"/>
                  </a:cubicBezTo>
                  <a:cubicBezTo>
                    <a:pt x="196" y="8765"/>
                    <a:pt x="143" y="10945"/>
                    <a:pt x="90" y="13124"/>
                  </a:cubicBezTo>
                  <a:lnTo>
                    <a:pt x="2" y="16809"/>
                  </a:lnTo>
                  <a:cubicBezTo>
                    <a:pt x="0" y="16842"/>
                    <a:pt x="44" y="16858"/>
                    <a:pt x="88" y="16858"/>
                  </a:cubicBezTo>
                  <a:cubicBezTo>
                    <a:pt x="131" y="16858"/>
                    <a:pt x="175" y="16842"/>
                    <a:pt x="176" y="16809"/>
                  </a:cubicBezTo>
                  <a:cubicBezTo>
                    <a:pt x="229" y="14629"/>
                    <a:pt x="282" y="12451"/>
                    <a:pt x="335" y="10272"/>
                  </a:cubicBezTo>
                  <a:lnTo>
                    <a:pt x="493" y="3736"/>
                  </a:lnTo>
                  <a:lnTo>
                    <a:pt x="582" y="52"/>
                  </a:lnTo>
                  <a:cubicBezTo>
                    <a:pt x="583" y="18"/>
                    <a:pt x="538" y="1"/>
                    <a:pt x="4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p104"/>
            <p:cNvSpPr/>
            <p:nvPr/>
          </p:nvSpPr>
          <p:spPr>
            <a:xfrm>
              <a:off x="3403455" y="2484094"/>
              <a:ext cx="73549" cy="15500"/>
            </a:xfrm>
            <a:custGeom>
              <a:avLst/>
              <a:gdLst/>
              <a:ahLst/>
              <a:cxnLst/>
              <a:rect l="l" t="t" r="r" b="b"/>
              <a:pathLst>
                <a:path w="2344" h="494" extrusionOk="0">
                  <a:moveTo>
                    <a:pt x="1070" y="1"/>
                  </a:moveTo>
                  <a:cubicBezTo>
                    <a:pt x="742" y="1"/>
                    <a:pt x="409" y="52"/>
                    <a:pt x="107" y="106"/>
                  </a:cubicBezTo>
                  <a:cubicBezTo>
                    <a:pt x="0" y="124"/>
                    <a:pt x="57" y="201"/>
                    <a:pt x="133" y="201"/>
                  </a:cubicBezTo>
                  <a:cubicBezTo>
                    <a:pt x="140" y="201"/>
                    <a:pt x="147" y="200"/>
                    <a:pt x="154" y="199"/>
                  </a:cubicBezTo>
                  <a:cubicBezTo>
                    <a:pt x="438" y="148"/>
                    <a:pt x="753" y="96"/>
                    <a:pt x="1061" y="96"/>
                  </a:cubicBezTo>
                  <a:cubicBezTo>
                    <a:pt x="1462" y="96"/>
                    <a:pt x="1853" y="184"/>
                    <a:pt x="2150" y="475"/>
                  </a:cubicBezTo>
                  <a:cubicBezTo>
                    <a:pt x="2164" y="487"/>
                    <a:pt x="2189" y="493"/>
                    <a:pt x="2216" y="493"/>
                  </a:cubicBezTo>
                  <a:cubicBezTo>
                    <a:pt x="2276" y="493"/>
                    <a:pt x="2344" y="465"/>
                    <a:pt x="2303" y="425"/>
                  </a:cubicBezTo>
                  <a:cubicBezTo>
                    <a:pt x="1969" y="99"/>
                    <a:pt x="1525" y="1"/>
                    <a:pt x="1070" y="1"/>
                  </a:cubicBezTo>
                  <a:close/>
                </a:path>
              </a:pathLst>
            </a:custGeom>
            <a:solidFill>
              <a:srgbClr val="6E8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p104"/>
            <p:cNvSpPr/>
            <p:nvPr/>
          </p:nvSpPr>
          <p:spPr>
            <a:xfrm>
              <a:off x="3311142" y="2052277"/>
              <a:ext cx="54848" cy="347129"/>
            </a:xfrm>
            <a:custGeom>
              <a:avLst/>
              <a:gdLst/>
              <a:ahLst/>
              <a:cxnLst/>
              <a:rect l="l" t="t" r="r" b="b"/>
              <a:pathLst>
                <a:path w="1748" h="11063" extrusionOk="0">
                  <a:moveTo>
                    <a:pt x="663" y="0"/>
                  </a:moveTo>
                  <a:cubicBezTo>
                    <a:pt x="620" y="0"/>
                    <a:pt x="576" y="16"/>
                    <a:pt x="570" y="49"/>
                  </a:cubicBezTo>
                  <a:cubicBezTo>
                    <a:pt x="0" y="3734"/>
                    <a:pt x="342" y="7502"/>
                    <a:pt x="1564" y="11025"/>
                  </a:cubicBezTo>
                  <a:cubicBezTo>
                    <a:pt x="1572" y="11051"/>
                    <a:pt x="1609" y="11063"/>
                    <a:pt x="1646" y="11063"/>
                  </a:cubicBezTo>
                  <a:cubicBezTo>
                    <a:pt x="1696" y="11063"/>
                    <a:pt x="1748" y="11041"/>
                    <a:pt x="1734" y="11001"/>
                  </a:cubicBezTo>
                  <a:cubicBezTo>
                    <a:pt x="515" y="7485"/>
                    <a:pt x="176" y="3725"/>
                    <a:pt x="746" y="49"/>
                  </a:cubicBezTo>
                  <a:cubicBezTo>
                    <a:pt x="751" y="18"/>
                    <a:pt x="708" y="0"/>
                    <a:pt x="6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p104"/>
            <p:cNvSpPr/>
            <p:nvPr/>
          </p:nvSpPr>
          <p:spPr>
            <a:xfrm>
              <a:off x="2925920" y="1780297"/>
              <a:ext cx="216944" cy="353248"/>
            </a:xfrm>
            <a:custGeom>
              <a:avLst/>
              <a:gdLst/>
              <a:ahLst/>
              <a:cxnLst/>
              <a:rect l="l" t="t" r="r" b="b"/>
              <a:pathLst>
                <a:path w="6914" h="11258" extrusionOk="0">
                  <a:moveTo>
                    <a:pt x="3198" y="0"/>
                  </a:moveTo>
                  <a:cubicBezTo>
                    <a:pt x="2941" y="0"/>
                    <a:pt x="2684" y="9"/>
                    <a:pt x="2427" y="31"/>
                  </a:cubicBezTo>
                  <a:cubicBezTo>
                    <a:pt x="1610" y="98"/>
                    <a:pt x="901" y="617"/>
                    <a:pt x="265" y="1093"/>
                  </a:cubicBezTo>
                  <a:cubicBezTo>
                    <a:pt x="225" y="1123"/>
                    <a:pt x="185" y="1153"/>
                    <a:pt x="145" y="1183"/>
                  </a:cubicBezTo>
                  <a:cubicBezTo>
                    <a:pt x="1" y="1807"/>
                    <a:pt x="24" y="2462"/>
                    <a:pt x="76" y="3102"/>
                  </a:cubicBezTo>
                  <a:cubicBezTo>
                    <a:pt x="99" y="3381"/>
                    <a:pt x="128" y="3658"/>
                    <a:pt x="162" y="3937"/>
                  </a:cubicBezTo>
                  <a:cubicBezTo>
                    <a:pt x="171" y="4011"/>
                    <a:pt x="181" y="4087"/>
                    <a:pt x="189" y="4161"/>
                  </a:cubicBezTo>
                  <a:cubicBezTo>
                    <a:pt x="336" y="5303"/>
                    <a:pt x="557" y="6438"/>
                    <a:pt x="787" y="7567"/>
                  </a:cubicBezTo>
                  <a:cubicBezTo>
                    <a:pt x="912" y="8186"/>
                    <a:pt x="1041" y="8809"/>
                    <a:pt x="1208" y="9419"/>
                  </a:cubicBezTo>
                  <a:cubicBezTo>
                    <a:pt x="1208" y="9420"/>
                    <a:pt x="1208" y="9420"/>
                    <a:pt x="1210" y="9420"/>
                  </a:cubicBezTo>
                  <a:cubicBezTo>
                    <a:pt x="1354" y="9952"/>
                    <a:pt x="1528" y="10474"/>
                    <a:pt x="1756" y="10974"/>
                  </a:cubicBezTo>
                  <a:cubicBezTo>
                    <a:pt x="1848" y="11180"/>
                    <a:pt x="1936" y="11257"/>
                    <a:pt x="2021" y="11257"/>
                  </a:cubicBezTo>
                  <a:cubicBezTo>
                    <a:pt x="2157" y="11257"/>
                    <a:pt x="2286" y="11058"/>
                    <a:pt x="2413" y="10871"/>
                  </a:cubicBezTo>
                  <a:cubicBezTo>
                    <a:pt x="2868" y="10202"/>
                    <a:pt x="3262" y="9490"/>
                    <a:pt x="3628" y="8762"/>
                  </a:cubicBezTo>
                  <a:cubicBezTo>
                    <a:pt x="4202" y="7617"/>
                    <a:pt x="4705" y="6425"/>
                    <a:pt x="5249" y="5276"/>
                  </a:cubicBezTo>
                  <a:cubicBezTo>
                    <a:pt x="5526" y="4691"/>
                    <a:pt x="5802" y="4107"/>
                    <a:pt x="6057" y="3512"/>
                  </a:cubicBezTo>
                  <a:cubicBezTo>
                    <a:pt x="6105" y="3405"/>
                    <a:pt x="6149" y="3296"/>
                    <a:pt x="6195" y="3189"/>
                  </a:cubicBezTo>
                  <a:cubicBezTo>
                    <a:pt x="6209" y="3155"/>
                    <a:pt x="6223" y="3119"/>
                    <a:pt x="6238" y="3085"/>
                  </a:cubicBezTo>
                  <a:cubicBezTo>
                    <a:pt x="6541" y="2343"/>
                    <a:pt x="6805" y="1579"/>
                    <a:pt x="6912" y="782"/>
                  </a:cubicBezTo>
                  <a:cubicBezTo>
                    <a:pt x="6914" y="780"/>
                    <a:pt x="6914" y="777"/>
                    <a:pt x="6914" y="772"/>
                  </a:cubicBezTo>
                  <a:cubicBezTo>
                    <a:pt x="6904" y="768"/>
                    <a:pt x="6892" y="764"/>
                    <a:pt x="6881" y="757"/>
                  </a:cubicBezTo>
                  <a:cubicBezTo>
                    <a:pt x="6491" y="587"/>
                    <a:pt x="6102" y="408"/>
                    <a:pt x="5712" y="238"/>
                  </a:cubicBezTo>
                  <a:cubicBezTo>
                    <a:pt x="5400" y="102"/>
                    <a:pt x="5157" y="112"/>
                    <a:pt x="4821" y="84"/>
                  </a:cubicBezTo>
                  <a:cubicBezTo>
                    <a:pt x="4282" y="40"/>
                    <a:pt x="3740" y="0"/>
                    <a:pt x="31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Google Shape;2948;p104"/>
            <p:cNvSpPr/>
            <p:nvPr/>
          </p:nvSpPr>
          <p:spPr>
            <a:xfrm>
              <a:off x="2963856" y="1843397"/>
              <a:ext cx="78601" cy="290179"/>
            </a:xfrm>
            <a:custGeom>
              <a:avLst/>
              <a:gdLst/>
              <a:ahLst/>
              <a:cxnLst/>
              <a:rect l="l" t="t" r="r" b="b"/>
              <a:pathLst>
                <a:path w="2505" h="9248" extrusionOk="0">
                  <a:moveTo>
                    <a:pt x="1496" y="1"/>
                  </a:moveTo>
                  <a:lnTo>
                    <a:pt x="1474" y="3"/>
                  </a:lnTo>
                  <a:cubicBezTo>
                    <a:pt x="1423" y="11"/>
                    <a:pt x="1373" y="16"/>
                    <a:pt x="1323" y="23"/>
                  </a:cubicBezTo>
                  <a:cubicBezTo>
                    <a:pt x="1358" y="68"/>
                    <a:pt x="1394" y="112"/>
                    <a:pt x="1430" y="156"/>
                  </a:cubicBezTo>
                  <a:lnTo>
                    <a:pt x="1430" y="158"/>
                  </a:lnTo>
                  <a:cubicBezTo>
                    <a:pt x="1147" y="462"/>
                    <a:pt x="863" y="765"/>
                    <a:pt x="590" y="1080"/>
                  </a:cubicBezTo>
                  <a:cubicBezTo>
                    <a:pt x="600" y="1140"/>
                    <a:pt x="612" y="1201"/>
                    <a:pt x="628" y="1261"/>
                  </a:cubicBezTo>
                  <a:cubicBezTo>
                    <a:pt x="672" y="1437"/>
                    <a:pt x="735" y="1610"/>
                    <a:pt x="815" y="1774"/>
                  </a:cubicBezTo>
                  <a:cubicBezTo>
                    <a:pt x="873" y="1893"/>
                    <a:pt x="941" y="2010"/>
                    <a:pt x="955" y="2141"/>
                  </a:cubicBezTo>
                  <a:cubicBezTo>
                    <a:pt x="970" y="2254"/>
                    <a:pt x="940" y="2369"/>
                    <a:pt x="911" y="2480"/>
                  </a:cubicBezTo>
                  <a:cubicBezTo>
                    <a:pt x="534" y="3968"/>
                    <a:pt x="298" y="5487"/>
                    <a:pt x="62" y="7002"/>
                  </a:cubicBezTo>
                  <a:cubicBezTo>
                    <a:pt x="42" y="7138"/>
                    <a:pt x="21" y="7274"/>
                    <a:pt x="1" y="7409"/>
                  </a:cubicBezTo>
                  <a:cubicBezTo>
                    <a:pt x="145" y="7941"/>
                    <a:pt x="319" y="8464"/>
                    <a:pt x="547" y="8964"/>
                  </a:cubicBezTo>
                  <a:cubicBezTo>
                    <a:pt x="639" y="9170"/>
                    <a:pt x="727" y="9247"/>
                    <a:pt x="812" y="9247"/>
                  </a:cubicBezTo>
                  <a:cubicBezTo>
                    <a:pt x="948" y="9247"/>
                    <a:pt x="1077" y="9048"/>
                    <a:pt x="1204" y="8861"/>
                  </a:cubicBezTo>
                  <a:cubicBezTo>
                    <a:pt x="1659" y="8191"/>
                    <a:pt x="2053" y="7481"/>
                    <a:pt x="2419" y="6751"/>
                  </a:cubicBezTo>
                  <a:cubicBezTo>
                    <a:pt x="2249" y="5360"/>
                    <a:pt x="2106" y="3968"/>
                    <a:pt x="1987" y="2572"/>
                  </a:cubicBezTo>
                  <a:cubicBezTo>
                    <a:pt x="1977" y="2452"/>
                    <a:pt x="1967" y="2329"/>
                    <a:pt x="1992" y="2210"/>
                  </a:cubicBezTo>
                  <a:cubicBezTo>
                    <a:pt x="2026" y="2037"/>
                    <a:pt x="2129" y="1886"/>
                    <a:pt x="2226" y="1737"/>
                  </a:cubicBezTo>
                  <a:cubicBezTo>
                    <a:pt x="2302" y="1624"/>
                    <a:pt x="2372" y="1507"/>
                    <a:pt x="2435" y="1387"/>
                  </a:cubicBezTo>
                  <a:cubicBezTo>
                    <a:pt x="2462" y="1338"/>
                    <a:pt x="2485" y="1288"/>
                    <a:pt x="2505" y="1240"/>
                  </a:cubicBezTo>
                  <a:cubicBezTo>
                    <a:pt x="2456" y="1182"/>
                    <a:pt x="2409" y="1124"/>
                    <a:pt x="2362" y="1067"/>
                  </a:cubicBezTo>
                  <a:cubicBezTo>
                    <a:pt x="2069" y="714"/>
                    <a:pt x="1781" y="358"/>
                    <a:pt x="1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Google Shape;2949;p104"/>
            <p:cNvSpPr/>
            <p:nvPr/>
          </p:nvSpPr>
          <p:spPr>
            <a:xfrm>
              <a:off x="2931004" y="1839349"/>
              <a:ext cx="189300" cy="85221"/>
            </a:xfrm>
            <a:custGeom>
              <a:avLst/>
              <a:gdLst/>
              <a:ahLst/>
              <a:cxnLst/>
              <a:rect l="l" t="t" r="r" b="b"/>
              <a:pathLst>
                <a:path w="6033" h="2716" extrusionOk="0">
                  <a:moveTo>
                    <a:pt x="2389" y="0"/>
                  </a:moveTo>
                  <a:cubicBezTo>
                    <a:pt x="2332" y="0"/>
                    <a:pt x="2270" y="28"/>
                    <a:pt x="2305" y="72"/>
                  </a:cubicBezTo>
                  <a:cubicBezTo>
                    <a:pt x="2327" y="98"/>
                    <a:pt x="2348" y="125"/>
                    <a:pt x="2370" y="152"/>
                  </a:cubicBezTo>
                  <a:cubicBezTo>
                    <a:pt x="2404" y="195"/>
                    <a:pt x="2440" y="240"/>
                    <a:pt x="2475" y="285"/>
                  </a:cubicBezTo>
                  <a:cubicBezTo>
                    <a:pt x="2192" y="590"/>
                    <a:pt x="1910" y="894"/>
                    <a:pt x="1637" y="1207"/>
                  </a:cubicBezTo>
                  <a:cubicBezTo>
                    <a:pt x="1361" y="1523"/>
                    <a:pt x="1095" y="1847"/>
                    <a:pt x="850" y="2188"/>
                  </a:cubicBezTo>
                  <a:cubicBezTo>
                    <a:pt x="793" y="2266"/>
                    <a:pt x="743" y="2352"/>
                    <a:pt x="679" y="2423"/>
                  </a:cubicBezTo>
                  <a:cubicBezTo>
                    <a:pt x="653" y="2451"/>
                    <a:pt x="616" y="2499"/>
                    <a:pt x="578" y="2509"/>
                  </a:cubicBezTo>
                  <a:cubicBezTo>
                    <a:pt x="568" y="2512"/>
                    <a:pt x="559" y="2513"/>
                    <a:pt x="551" y="2513"/>
                  </a:cubicBezTo>
                  <a:cubicBezTo>
                    <a:pt x="488" y="2513"/>
                    <a:pt x="434" y="2455"/>
                    <a:pt x="392" y="2419"/>
                  </a:cubicBezTo>
                  <a:cubicBezTo>
                    <a:pt x="256" y="2303"/>
                    <a:pt x="124" y="2182"/>
                    <a:pt x="0" y="2053"/>
                  </a:cubicBezTo>
                  <a:lnTo>
                    <a:pt x="0" y="2053"/>
                  </a:lnTo>
                  <a:cubicBezTo>
                    <a:pt x="9" y="2129"/>
                    <a:pt x="17" y="2205"/>
                    <a:pt x="27" y="2279"/>
                  </a:cubicBezTo>
                  <a:cubicBezTo>
                    <a:pt x="39" y="2289"/>
                    <a:pt x="50" y="2299"/>
                    <a:pt x="60" y="2309"/>
                  </a:cubicBezTo>
                  <a:cubicBezTo>
                    <a:pt x="173" y="2412"/>
                    <a:pt x="299" y="2556"/>
                    <a:pt x="450" y="2601"/>
                  </a:cubicBezTo>
                  <a:cubicBezTo>
                    <a:pt x="485" y="2611"/>
                    <a:pt x="517" y="2615"/>
                    <a:pt x="548" y="2615"/>
                  </a:cubicBezTo>
                  <a:cubicBezTo>
                    <a:pt x="792" y="2615"/>
                    <a:pt x="937" y="2325"/>
                    <a:pt x="1068" y="2148"/>
                  </a:cubicBezTo>
                  <a:cubicBezTo>
                    <a:pt x="1258" y="1886"/>
                    <a:pt x="1464" y="1634"/>
                    <a:pt x="1675" y="1389"/>
                  </a:cubicBezTo>
                  <a:cubicBezTo>
                    <a:pt x="1709" y="1346"/>
                    <a:pt x="1745" y="1304"/>
                    <a:pt x="1782" y="1261"/>
                  </a:cubicBezTo>
                  <a:cubicBezTo>
                    <a:pt x="2038" y="968"/>
                    <a:pt x="2304" y="684"/>
                    <a:pt x="2568" y="400"/>
                  </a:cubicBezTo>
                  <a:cubicBezTo>
                    <a:pt x="2870" y="774"/>
                    <a:pt x="3174" y="1146"/>
                    <a:pt x="3483" y="1514"/>
                  </a:cubicBezTo>
                  <a:cubicBezTo>
                    <a:pt x="3702" y="1779"/>
                    <a:pt x="3923" y="2040"/>
                    <a:pt x="4148" y="2300"/>
                  </a:cubicBezTo>
                  <a:cubicBezTo>
                    <a:pt x="4220" y="2386"/>
                    <a:pt x="4295" y="2473"/>
                    <a:pt x="4369" y="2558"/>
                  </a:cubicBezTo>
                  <a:cubicBezTo>
                    <a:pt x="4426" y="2623"/>
                    <a:pt x="4481" y="2686"/>
                    <a:pt x="4568" y="2708"/>
                  </a:cubicBezTo>
                  <a:cubicBezTo>
                    <a:pt x="4589" y="2713"/>
                    <a:pt x="4609" y="2715"/>
                    <a:pt x="4630" y="2715"/>
                  </a:cubicBezTo>
                  <a:cubicBezTo>
                    <a:pt x="4779" y="2715"/>
                    <a:pt x="4918" y="2592"/>
                    <a:pt x="5025" y="2501"/>
                  </a:cubicBezTo>
                  <a:cubicBezTo>
                    <a:pt x="5185" y="2360"/>
                    <a:pt x="5327" y="2199"/>
                    <a:pt x="5475" y="2046"/>
                  </a:cubicBezTo>
                  <a:cubicBezTo>
                    <a:pt x="5614" y="1906"/>
                    <a:pt x="5754" y="1767"/>
                    <a:pt x="5895" y="1630"/>
                  </a:cubicBezTo>
                  <a:cubicBezTo>
                    <a:pt x="5943" y="1523"/>
                    <a:pt x="5987" y="1414"/>
                    <a:pt x="6033" y="1307"/>
                  </a:cubicBezTo>
                  <a:lnTo>
                    <a:pt x="6033" y="1307"/>
                  </a:lnTo>
                  <a:cubicBezTo>
                    <a:pt x="5721" y="1599"/>
                    <a:pt x="5417" y="1897"/>
                    <a:pt x="5121" y="2205"/>
                  </a:cubicBezTo>
                  <a:cubicBezTo>
                    <a:pt x="4991" y="2340"/>
                    <a:pt x="4849" y="2509"/>
                    <a:pt x="4678" y="2593"/>
                  </a:cubicBezTo>
                  <a:cubicBezTo>
                    <a:pt x="4659" y="2603"/>
                    <a:pt x="4646" y="2607"/>
                    <a:pt x="4634" y="2607"/>
                  </a:cubicBezTo>
                  <a:cubicBezTo>
                    <a:pt x="4616" y="2607"/>
                    <a:pt x="4602" y="2597"/>
                    <a:pt x="4578" y="2575"/>
                  </a:cubicBezTo>
                  <a:cubicBezTo>
                    <a:pt x="4542" y="2539"/>
                    <a:pt x="4511" y="2499"/>
                    <a:pt x="4478" y="2461"/>
                  </a:cubicBezTo>
                  <a:cubicBezTo>
                    <a:pt x="4403" y="2375"/>
                    <a:pt x="4329" y="2289"/>
                    <a:pt x="4255" y="2203"/>
                  </a:cubicBezTo>
                  <a:cubicBezTo>
                    <a:pt x="4018" y="1926"/>
                    <a:pt x="3783" y="1647"/>
                    <a:pt x="3552" y="1367"/>
                  </a:cubicBezTo>
                  <a:cubicBezTo>
                    <a:pt x="3503" y="1310"/>
                    <a:pt x="3454" y="1253"/>
                    <a:pt x="3407" y="1196"/>
                  </a:cubicBezTo>
                  <a:cubicBezTo>
                    <a:pt x="3116" y="841"/>
                    <a:pt x="2827" y="487"/>
                    <a:pt x="2543" y="130"/>
                  </a:cubicBezTo>
                  <a:cubicBezTo>
                    <a:pt x="2514" y="94"/>
                    <a:pt x="2485" y="58"/>
                    <a:pt x="2457" y="22"/>
                  </a:cubicBezTo>
                  <a:cubicBezTo>
                    <a:pt x="2444" y="7"/>
                    <a:pt x="2417" y="0"/>
                    <a:pt x="23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Google Shape;2950;p104"/>
            <p:cNvSpPr/>
            <p:nvPr/>
          </p:nvSpPr>
          <p:spPr>
            <a:xfrm>
              <a:off x="2864295" y="1826892"/>
              <a:ext cx="347412" cy="323784"/>
            </a:xfrm>
            <a:custGeom>
              <a:avLst/>
              <a:gdLst/>
              <a:ahLst/>
              <a:cxnLst/>
              <a:rect l="l" t="t" r="r" b="b"/>
              <a:pathLst>
                <a:path w="11072" h="10319" extrusionOk="0">
                  <a:moveTo>
                    <a:pt x="10436" y="1"/>
                  </a:moveTo>
                  <a:cubicBezTo>
                    <a:pt x="10386" y="1"/>
                    <a:pt x="10335" y="23"/>
                    <a:pt x="10348" y="64"/>
                  </a:cubicBezTo>
                  <a:lnTo>
                    <a:pt x="10634" y="921"/>
                  </a:lnTo>
                  <a:cubicBezTo>
                    <a:pt x="10683" y="1067"/>
                    <a:pt x="10741" y="1213"/>
                    <a:pt x="10780" y="1360"/>
                  </a:cubicBezTo>
                  <a:cubicBezTo>
                    <a:pt x="10820" y="1518"/>
                    <a:pt x="10754" y="1621"/>
                    <a:pt x="10625" y="1707"/>
                  </a:cubicBezTo>
                  <a:cubicBezTo>
                    <a:pt x="10129" y="2040"/>
                    <a:pt x="9606" y="2340"/>
                    <a:pt x="9093" y="2646"/>
                  </a:cubicBezTo>
                  <a:cubicBezTo>
                    <a:pt x="9069" y="2662"/>
                    <a:pt x="9062" y="2682"/>
                    <a:pt x="9080" y="2705"/>
                  </a:cubicBezTo>
                  <a:cubicBezTo>
                    <a:pt x="9268" y="2938"/>
                    <a:pt x="9426" y="3195"/>
                    <a:pt x="9551" y="3466"/>
                  </a:cubicBezTo>
                  <a:cubicBezTo>
                    <a:pt x="9611" y="3592"/>
                    <a:pt x="9661" y="3722"/>
                    <a:pt x="9701" y="3857"/>
                  </a:cubicBezTo>
                  <a:cubicBezTo>
                    <a:pt x="9755" y="4052"/>
                    <a:pt x="9615" y="4170"/>
                    <a:pt x="9499" y="4308"/>
                  </a:cubicBezTo>
                  <a:cubicBezTo>
                    <a:pt x="9086" y="4805"/>
                    <a:pt x="8669" y="5299"/>
                    <a:pt x="8246" y="5787"/>
                  </a:cubicBezTo>
                  <a:cubicBezTo>
                    <a:pt x="7411" y="6753"/>
                    <a:pt x="6557" y="7705"/>
                    <a:pt x="5685" y="8640"/>
                  </a:cubicBezTo>
                  <a:cubicBezTo>
                    <a:pt x="5410" y="8934"/>
                    <a:pt x="5133" y="9227"/>
                    <a:pt x="4854" y="9519"/>
                  </a:cubicBezTo>
                  <a:cubicBezTo>
                    <a:pt x="4716" y="9665"/>
                    <a:pt x="4577" y="9810"/>
                    <a:pt x="4436" y="9955"/>
                  </a:cubicBezTo>
                  <a:cubicBezTo>
                    <a:pt x="4350" y="10043"/>
                    <a:pt x="4238" y="10153"/>
                    <a:pt x="4104" y="10153"/>
                  </a:cubicBezTo>
                  <a:cubicBezTo>
                    <a:pt x="4097" y="10153"/>
                    <a:pt x="4090" y="10153"/>
                    <a:pt x="4083" y="10152"/>
                  </a:cubicBezTo>
                  <a:cubicBezTo>
                    <a:pt x="3693" y="10116"/>
                    <a:pt x="3472" y="9712"/>
                    <a:pt x="3249" y="9432"/>
                  </a:cubicBezTo>
                  <a:cubicBezTo>
                    <a:pt x="2997" y="9113"/>
                    <a:pt x="2752" y="8787"/>
                    <a:pt x="2519" y="8453"/>
                  </a:cubicBezTo>
                  <a:cubicBezTo>
                    <a:pt x="2056" y="7794"/>
                    <a:pt x="1633" y="7106"/>
                    <a:pt x="1253" y="6396"/>
                  </a:cubicBezTo>
                  <a:cubicBezTo>
                    <a:pt x="1079" y="6069"/>
                    <a:pt x="914" y="5739"/>
                    <a:pt x="757" y="5403"/>
                  </a:cubicBezTo>
                  <a:cubicBezTo>
                    <a:pt x="610" y="5088"/>
                    <a:pt x="384" y="4717"/>
                    <a:pt x="437" y="4355"/>
                  </a:cubicBezTo>
                  <a:cubicBezTo>
                    <a:pt x="481" y="4052"/>
                    <a:pt x="711" y="3819"/>
                    <a:pt x="906" y="3601"/>
                  </a:cubicBezTo>
                  <a:cubicBezTo>
                    <a:pt x="1047" y="3442"/>
                    <a:pt x="1422" y="3098"/>
                    <a:pt x="1171" y="2899"/>
                  </a:cubicBezTo>
                  <a:cubicBezTo>
                    <a:pt x="1014" y="2773"/>
                    <a:pt x="821" y="2680"/>
                    <a:pt x="650" y="2577"/>
                  </a:cubicBezTo>
                  <a:cubicBezTo>
                    <a:pt x="555" y="2519"/>
                    <a:pt x="458" y="2463"/>
                    <a:pt x="364" y="2403"/>
                  </a:cubicBezTo>
                  <a:cubicBezTo>
                    <a:pt x="257" y="2334"/>
                    <a:pt x="210" y="2259"/>
                    <a:pt x="241" y="2132"/>
                  </a:cubicBezTo>
                  <a:cubicBezTo>
                    <a:pt x="335" y="1728"/>
                    <a:pt x="583" y="1331"/>
                    <a:pt x="836" y="1010"/>
                  </a:cubicBezTo>
                  <a:cubicBezTo>
                    <a:pt x="871" y="965"/>
                    <a:pt x="810" y="938"/>
                    <a:pt x="754" y="938"/>
                  </a:cubicBezTo>
                  <a:cubicBezTo>
                    <a:pt x="725" y="938"/>
                    <a:pt x="697" y="945"/>
                    <a:pt x="684" y="961"/>
                  </a:cubicBezTo>
                  <a:cubicBezTo>
                    <a:pt x="454" y="1250"/>
                    <a:pt x="268" y="1573"/>
                    <a:pt x="134" y="1919"/>
                  </a:cubicBezTo>
                  <a:cubicBezTo>
                    <a:pt x="82" y="2056"/>
                    <a:pt x="1" y="2227"/>
                    <a:pt x="104" y="2360"/>
                  </a:cubicBezTo>
                  <a:cubicBezTo>
                    <a:pt x="201" y="2487"/>
                    <a:pt x="391" y="2563"/>
                    <a:pt x="525" y="2646"/>
                  </a:cubicBezTo>
                  <a:lnTo>
                    <a:pt x="778" y="2800"/>
                  </a:lnTo>
                  <a:cubicBezTo>
                    <a:pt x="864" y="2852"/>
                    <a:pt x="973" y="2899"/>
                    <a:pt x="1044" y="2969"/>
                  </a:cubicBezTo>
                  <a:cubicBezTo>
                    <a:pt x="1176" y="3099"/>
                    <a:pt x="933" y="3345"/>
                    <a:pt x="848" y="3445"/>
                  </a:cubicBezTo>
                  <a:cubicBezTo>
                    <a:pt x="661" y="3665"/>
                    <a:pt x="434" y="3874"/>
                    <a:pt x="320" y="4145"/>
                  </a:cubicBezTo>
                  <a:cubicBezTo>
                    <a:pt x="184" y="4471"/>
                    <a:pt x="300" y="4788"/>
                    <a:pt x="434" y="5094"/>
                  </a:cubicBezTo>
                  <a:cubicBezTo>
                    <a:pt x="590" y="5443"/>
                    <a:pt x="754" y="5789"/>
                    <a:pt x="930" y="6130"/>
                  </a:cubicBezTo>
                  <a:cubicBezTo>
                    <a:pt x="1277" y="6805"/>
                    <a:pt x="1662" y="7459"/>
                    <a:pt x="2083" y="8093"/>
                  </a:cubicBezTo>
                  <a:cubicBezTo>
                    <a:pt x="2352" y="8496"/>
                    <a:pt x="2635" y="8890"/>
                    <a:pt x="2932" y="9273"/>
                  </a:cubicBezTo>
                  <a:cubicBezTo>
                    <a:pt x="3084" y="9469"/>
                    <a:pt x="3239" y="9662"/>
                    <a:pt x="3397" y="9850"/>
                  </a:cubicBezTo>
                  <a:cubicBezTo>
                    <a:pt x="3556" y="10041"/>
                    <a:pt x="3805" y="10318"/>
                    <a:pt x="4080" y="10318"/>
                  </a:cubicBezTo>
                  <a:cubicBezTo>
                    <a:pt x="4105" y="10318"/>
                    <a:pt x="4131" y="10316"/>
                    <a:pt x="4157" y="10311"/>
                  </a:cubicBezTo>
                  <a:cubicBezTo>
                    <a:pt x="4316" y="10281"/>
                    <a:pt x="4454" y="10143"/>
                    <a:pt x="4561" y="10032"/>
                  </a:cubicBezTo>
                  <a:cubicBezTo>
                    <a:pt x="4717" y="9870"/>
                    <a:pt x="4874" y="9709"/>
                    <a:pt x="5029" y="9546"/>
                  </a:cubicBezTo>
                  <a:cubicBezTo>
                    <a:pt x="5650" y="8894"/>
                    <a:pt x="6262" y="8235"/>
                    <a:pt x="6867" y="7568"/>
                  </a:cubicBezTo>
                  <a:cubicBezTo>
                    <a:pt x="7827" y="6506"/>
                    <a:pt x="8763" y="5426"/>
                    <a:pt x="9678" y="4325"/>
                  </a:cubicBezTo>
                  <a:cubicBezTo>
                    <a:pt x="9768" y="4218"/>
                    <a:pt x="9898" y="4102"/>
                    <a:pt x="9894" y="3951"/>
                  </a:cubicBezTo>
                  <a:cubicBezTo>
                    <a:pt x="9889" y="3804"/>
                    <a:pt x="9807" y="3644"/>
                    <a:pt x="9751" y="3511"/>
                  </a:cubicBezTo>
                  <a:cubicBezTo>
                    <a:pt x="9624" y="3218"/>
                    <a:pt x="9458" y="2942"/>
                    <a:pt x="9258" y="2690"/>
                  </a:cubicBezTo>
                  <a:cubicBezTo>
                    <a:pt x="9525" y="2530"/>
                    <a:pt x="9792" y="2369"/>
                    <a:pt x="10058" y="2206"/>
                  </a:cubicBezTo>
                  <a:cubicBezTo>
                    <a:pt x="10204" y="2117"/>
                    <a:pt x="10348" y="2027"/>
                    <a:pt x="10494" y="1937"/>
                  </a:cubicBezTo>
                  <a:cubicBezTo>
                    <a:pt x="10610" y="1866"/>
                    <a:pt x="10734" y="1799"/>
                    <a:pt x="10838" y="1711"/>
                  </a:cubicBezTo>
                  <a:cubicBezTo>
                    <a:pt x="11071" y="1516"/>
                    <a:pt x="10917" y="1235"/>
                    <a:pt x="10837" y="998"/>
                  </a:cubicBezTo>
                  <a:cubicBezTo>
                    <a:pt x="10731" y="678"/>
                    <a:pt x="10624" y="358"/>
                    <a:pt x="10518" y="38"/>
                  </a:cubicBezTo>
                  <a:cubicBezTo>
                    <a:pt x="10510" y="13"/>
                    <a:pt x="10473" y="1"/>
                    <a:pt x="104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1" name="Google Shape;2951;p104"/>
            <p:cNvSpPr/>
            <p:nvPr/>
          </p:nvSpPr>
          <p:spPr>
            <a:xfrm>
              <a:off x="3066523" y="2170852"/>
              <a:ext cx="576405" cy="515062"/>
            </a:xfrm>
            <a:custGeom>
              <a:avLst/>
              <a:gdLst/>
              <a:ahLst/>
              <a:cxnLst/>
              <a:rect l="l" t="t" r="r" b="b"/>
              <a:pathLst>
                <a:path w="18370" h="16415" extrusionOk="0">
                  <a:moveTo>
                    <a:pt x="7636" y="0"/>
                  </a:moveTo>
                  <a:lnTo>
                    <a:pt x="0" y="16336"/>
                  </a:lnTo>
                  <a:lnTo>
                    <a:pt x="10828" y="16414"/>
                  </a:lnTo>
                  <a:lnTo>
                    <a:pt x="18369" y="79"/>
                  </a:lnTo>
                  <a:lnTo>
                    <a:pt x="76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2" name="Google Shape;2952;p104"/>
            <p:cNvSpPr/>
            <p:nvPr/>
          </p:nvSpPr>
          <p:spPr>
            <a:xfrm>
              <a:off x="3080643" y="2170946"/>
              <a:ext cx="576405" cy="515062"/>
            </a:xfrm>
            <a:custGeom>
              <a:avLst/>
              <a:gdLst/>
              <a:ahLst/>
              <a:cxnLst/>
              <a:rect l="l" t="t" r="r" b="b"/>
              <a:pathLst>
                <a:path w="18370" h="16415" extrusionOk="0">
                  <a:moveTo>
                    <a:pt x="7636" y="0"/>
                  </a:moveTo>
                  <a:lnTo>
                    <a:pt x="0" y="16336"/>
                  </a:lnTo>
                  <a:lnTo>
                    <a:pt x="10828" y="16414"/>
                  </a:lnTo>
                  <a:lnTo>
                    <a:pt x="18369" y="79"/>
                  </a:lnTo>
                  <a:lnTo>
                    <a:pt x="76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3" name="Google Shape;2953;p104"/>
            <p:cNvSpPr/>
            <p:nvPr/>
          </p:nvSpPr>
          <p:spPr>
            <a:xfrm>
              <a:off x="3267088" y="2171072"/>
              <a:ext cx="397898" cy="354126"/>
            </a:xfrm>
            <a:custGeom>
              <a:avLst/>
              <a:gdLst/>
              <a:ahLst/>
              <a:cxnLst/>
              <a:rect l="l" t="t" r="r" b="b"/>
              <a:pathLst>
                <a:path w="12681" h="11286" extrusionOk="0">
                  <a:moveTo>
                    <a:pt x="2245" y="0"/>
                  </a:moveTo>
                  <a:cubicBezTo>
                    <a:pt x="2220" y="152"/>
                    <a:pt x="2220" y="305"/>
                    <a:pt x="2242" y="456"/>
                  </a:cubicBezTo>
                  <a:cubicBezTo>
                    <a:pt x="2448" y="2024"/>
                    <a:pt x="2500" y="3375"/>
                    <a:pt x="2156" y="4943"/>
                  </a:cubicBezTo>
                  <a:cubicBezTo>
                    <a:pt x="1679" y="7108"/>
                    <a:pt x="955" y="9211"/>
                    <a:pt x="1" y="11214"/>
                  </a:cubicBezTo>
                  <a:lnTo>
                    <a:pt x="9771" y="11285"/>
                  </a:lnTo>
                  <a:cubicBezTo>
                    <a:pt x="11260" y="8115"/>
                    <a:pt x="12402" y="4818"/>
                    <a:pt x="12606" y="1245"/>
                  </a:cubicBezTo>
                  <a:cubicBezTo>
                    <a:pt x="12622" y="972"/>
                    <a:pt x="12680" y="495"/>
                    <a:pt x="12649" y="76"/>
                  </a:cubicBezTo>
                  <a:lnTo>
                    <a:pt x="22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Google Shape;2954;p104"/>
            <p:cNvSpPr/>
            <p:nvPr/>
          </p:nvSpPr>
          <p:spPr>
            <a:xfrm>
              <a:off x="3336683" y="2167966"/>
              <a:ext cx="331033" cy="359115"/>
            </a:xfrm>
            <a:custGeom>
              <a:avLst/>
              <a:gdLst/>
              <a:ahLst/>
              <a:cxnLst/>
              <a:rect l="l" t="t" r="r" b="b"/>
              <a:pathLst>
                <a:path w="10550" h="11445" extrusionOk="0">
                  <a:moveTo>
                    <a:pt x="10419" y="1"/>
                  </a:moveTo>
                  <a:cubicBezTo>
                    <a:pt x="10388" y="1"/>
                    <a:pt x="10356" y="10"/>
                    <a:pt x="10344" y="29"/>
                  </a:cubicBezTo>
                  <a:lnTo>
                    <a:pt x="101" y="29"/>
                  </a:lnTo>
                  <a:cubicBezTo>
                    <a:pt x="1" y="29"/>
                    <a:pt x="2" y="119"/>
                    <a:pt x="101" y="121"/>
                  </a:cubicBezTo>
                  <a:lnTo>
                    <a:pt x="10338" y="121"/>
                  </a:lnTo>
                  <a:cubicBezTo>
                    <a:pt x="10341" y="2490"/>
                    <a:pt x="9969" y="4847"/>
                    <a:pt x="9236" y="7101"/>
                  </a:cubicBezTo>
                  <a:cubicBezTo>
                    <a:pt x="8999" y="7831"/>
                    <a:pt x="8735" y="8550"/>
                    <a:pt x="8456" y="9265"/>
                  </a:cubicBezTo>
                  <a:cubicBezTo>
                    <a:pt x="8314" y="9629"/>
                    <a:pt x="8167" y="9991"/>
                    <a:pt x="8016" y="10351"/>
                  </a:cubicBezTo>
                  <a:cubicBezTo>
                    <a:pt x="7941" y="10528"/>
                    <a:pt x="7867" y="10704"/>
                    <a:pt x="7790" y="10880"/>
                  </a:cubicBezTo>
                  <a:cubicBezTo>
                    <a:pt x="7750" y="10971"/>
                    <a:pt x="7711" y="11061"/>
                    <a:pt x="7670" y="11153"/>
                  </a:cubicBezTo>
                  <a:cubicBezTo>
                    <a:pt x="7656" y="11187"/>
                    <a:pt x="7640" y="11223"/>
                    <a:pt x="7623" y="11257"/>
                  </a:cubicBezTo>
                  <a:cubicBezTo>
                    <a:pt x="7615" y="11270"/>
                    <a:pt x="7607" y="11283"/>
                    <a:pt x="7598" y="11296"/>
                  </a:cubicBezTo>
                  <a:cubicBezTo>
                    <a:pt x="7590" y="11308"/>
                    <a:pt x="7553" y="11338"/>
                    <a:pt x="7525" y="11338"/>
                  </a:cubicBezTo>
                  <a:cubicBezTo>
                    <a:pt x="7516" y="11338"/>
                    <a:pt x="7509" y="11335"/>
                    <a:pt x="7503" y="11328"/>
                  </a:cubicBezTo>
                  <a:cubicBezTo>
                    <a:pt x="7490" y="11313"/>
                    <a:pt x="7464" y="11307"/>
                    <a:pt x="7437" y="11307"/>
                  </a:cubicBezTo>
                  <a:cubicBezTo>
                    <a:pt x="7384" y="11307"/>
                    <a:pt x="7327" y="11332"/>
                    <a:pt x="7361" y="11373"/>
                  </a:cubicBezTo>
                  <a:cubicBezTo>
                    <a:pt x="7402" y="11423"/>
                    <a:pt x="7462" y="11444"/>
                    <a:pt x="7523" y="11444"/>
                  </a:cubicBezTo>
                  <a:cubicBezTo>
                    <a:pt x="7601" y="11444"/>
                    <a:pt x="7681" y="11410"/>
                    <a:pt x="7731" y="11354"/>
                  </a:cubicBezTo>
                  <a:cubicBezTo>
                    <a:pt x="7788" y="11288"/>
                    <a:pt x="7818" y="11200"/>
                    <a:pt x="7853" y="11121"/>
                  </a:cubicBezTo>
                  <a:cubicBezTo>
                    <a:pt x="7901" y="11013"/>
                    <a:pt x="7948" y="10904"/>
                    <a:pt x="7996" y="10794"/>
                  </a:cubicBezTo>
                  <a:cubicBezTo>
                    <a:pt x="8177" y="10375"/>
                    <a:pt x="8352" y="9954"/>
                    <a:pt x="8520" y="9529"/>
                  </a:cubicBezTo>
                  <a:cubicBezTo>
                    <a:pt x="9120" y="8016"/>
                    <a:pt x="9656" y="6475"/>
                    <a:pt x="9999" y="4881"/>
                  </a:cubicBezTo>
                  <a:cubicBezTo>
                    <a:pt x="10335" y="3314"/>
                    <a:pt x="10504" y="1716"/>
                    <a:pt x="10501" y="114"/>
                  </a:cubicBezTo>
                  <a:cubicBezTo>
                    <a:pt x="10550" y="97"/>
                    <a:pt x="10548" y="49"/>
                    <a:pt x="10498" y="35"/>
                  </a:cubicBezTo>
                  <a:cubicBezTo>
                    <a:pt x="10488" y="12"/>
                    <a:pt x="10454" y="1"/>
                    <a:pt x="10419" y="1"/>
                  </a:cubicBezTo>
                  <a:close/>
                </a:path>
              </a:pathLst>
            </a:custGeom>
            <a:solidFill>
              <a:srgbClr val="9DC0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Google Shape;2955;p104"/>
            <p:cNvSpPr/>
            <p:nvPr/>
          </p:nvSpPr>
          <p:spPr>
            <a:xfrm>
              <a:off x="3142959" y="2359870"/>
              <a:ext cx="213995" cy="211390"/>
            </a:xfrm>
            <a:custGeom>
              <a:avLst/>
              <a:gdLst/>
              <a:ahLst/>
              <a:cxnLst/>
              <a:rect l="l" t="t" r="r" b="b"/>
              <a:pathLst>
                <a:path w="6820" h="6737" extrusionOk="0">
                  <a:moveTo>
                    <a:pt x="2583" y="0"/>
                  </a:moveTo>
                  <a:cubicBezTo>
                    <a:pt x="2204" y="0"/>
                    <a:pt x="2460" y="594"/>
                    <a:pt x="2580" y="746"/>
                  </a:cubicBezTo>
                  <a:cubicBezTo>
                    <a:pt x="2752" y="962"/>
                    <a:pt x="2943" y="1162"/>
                    <a:pt x="3092" y="1394"/>
                  </a:cubicBezTo>
                  <a:cubicBezTo>
                    <a:pt x="3214" y="1582"/>
                    <a:pt x="3329" y="1807"/>
                    <a:pt x="3341" y="2035"/>
                  </a:cubicBezTo>
                  <a:cubicBezTo>
                    <a:pt x="3354" y="2303"/>
                    <a:pt x="3129" y="2402"/>
                    <a:pt x="2905" y="2402"/>
                  </a:cubicBezTo>
                  <a:cubicBezTo>
                    <a:pt x="2823" y="2402"/>
                    <a:pt x="2741" y="2389"/>
                    <a:pt x="2671" y="2366"/>
                  </a:cubicBezTo>
                  <a:cubicBezTo>
                    <a:pt x="2312" y="2248"/>
                    <a:pt x="2002" y="2021"/>
                    <a:pt x="1812" y="1691"/>
                  </a:cubicBezTo>
                  <a:cubicBezTo>
                    <a:pt x="1733" y="1554"/>
                    <a:pt x="1677" y="1404"/>
                    <a:pt x="1589" y="1274"/>
                  </a:cubicBezTo>
                  <a:cubicBezTo>
                    <a:pt x="1569" y="1239"/>
                    <a:pt x="1540" y="1212"/>
                    <a:pt x="1506" y="1194"/>
                  </a:cubicBezTo>
                  <a:cubicBezTo>
                    <a:pt x="1458" y="1172"/>
                    <a:pt x="1415" y="1163"/>
                    <a:pt x="1375" y="1163"/>
                  </a:cubicBezTo>
                  <a:cubicBezTo>
                    <a:pt x="1042" y="1163"/>
                    <a:pt x="1011" y="1863"/>
                    <a:pt x="1024" y="2098"/>
                  </a:cubicBezTo>
                  <a:cubicBezTo>
                    <a:pt x="1022" y="2098"/>
                    <a:pt x="1019" y="2098"/>
                    <a:pt x="1016" y="2098"/>
                  </a:cubicBezTo>
                  <a:cubicBezTo>
                    <a:pt x="868" y="2098"/>
                    <a:pt x="736" y="2336"/>
                    <a:pt x="700" y="2456"/>
                  </a:cubicBezTo>
                  <a:cubicBezTo>
                    <a:pt x="670" y="2554"/>
                    <a:pt x="658" y="2659"/>
                    <a:pt x="665" y="2763"/>
                  </a:cubicBezTo>
                  <a:cubicBezTo>
                    <a:pt x="667" y="2797"/>
                    <a:pt x="670" y="2830"/>
                    <a:pt x="675" y="2861"/>
                  </a:cubicBezTo>
                  <a:cubicBezTo>
                    <a:pt x="677" y="2880"/>
                    <a:pt x="680" y="2901"/>
                    <a:pt x="665" y="2916"/>
                  </a:cubicBezTo>
                  <a:cubicBezTo>
                    <a:pt x="655" y="2923"/>
                    <a:pt x="643" y="2929"/>
                    <a:pt x="628" y="2929"/>
                  </a:cubicBezTo>
                  <a:cubicBezTo>
                    <a:pt x="501" y="2951"/>
                    <a:pt x="391" y="3030"/>
                    <a:pt x="328" y="3143"/>
                  </a:cubicBezTo>
                  <a:cubicBezTo>
                    <a:pt x="212" y="3350"/>
                    <a:pt x="344" y="3530"/>
                    <a:pt x="354" y="3742"/>
                  </a:cubicBezTo>
                  <a:cubicBezTo>
                    <a:pt x="355" y="3753"/>
                    <a:pt x="354" y="3765"/>
                    <a:pt x="350" y="3775"/>
                  </a:cubicBezTo>
                  <a:cubicBezTo>
                    <a:pt x="341" y="3786"/>
                    <a:pt x="328" y="3795"/>
                    <a:pt x="314" y="3800"/>
                  </a:cubicBezTo>
                  <a:cubicBezTo>
                    <a:pt x="198" y="3855"/>
                    <a:pt x="118" y="3970"/>
                    <a:pt x="87" y="4096"/>
                  </a:cubicBezTo>
                  <a:cubicBezTo>
                    <a:pt x="1" y="4439"/>
                    <a:pt x="209" y="4654"/>
                    <a:pt x="407" y="4901"/>
                  </a:cubicBezTo>
                  <a:cubicBezTo>
                    <a:pt x="474" y="4987"/>
                    <a:pt x="548" y="5068"/>
                    <a:pt x="623" y="5147"/>
                  </a:cubicBezTo>
                  <a:cubicBezTo>
                    <a:pt x="1164" y="5723"/>
                    <a:pt x="1810" y="5724"/>
                    <a:pt x="2550" y="5811"/>
                  </a:cubicBezTo>
                  <a:cubicBezTo>
                    <a:pt x="2978" y="5861"/>
                    <a:pt x="3407" y="5913"/>
                    <a:pt x="3821" y="6021"/>
                  </a:cubicBezTo>
                  <a:cubicBezTo>
                    <a:pt x="4540" y="6211"/>
                    <a:pt x="5204" y="6579"/>
                    <a:pt x="5939" y="6712"/>
                  </a:cubicBezTo>
                  <a:cubicBezTo>
                    <a:pt x="6034" y="6729"/>
                    <a:pt x="6117" y="6737"/>
                    <a:pt x="6188" y="6737"/>
                  </a:cubicBezTo>
                  <a:cubicBezTo>
                    <a:pt x="6819" y="6737"/>
                    <a:pt x="6566" y="6096"/>
                    <a:pt x="6649" y="5475"/>
                  </a:cubicBezTo>
                  <a:cubicBezTo>
                    <a:pt x="6686" y="5188"/>
                    <a:pt x="6681" y="4755"/>
                    <a:pt x="6471" y="4528"/>
                  </a:cubicBezTo>
                  <a:cubicBezTo>
                    <a:pt x="6312" y="4358"/>
                    <a:pt x="6073" y="4298"/>
                    <a:pt x="5855" y="4218"/>
                  </a:cubicBezTo>
                  <a:cubicBezTo>
                    <a:pt x="5559" y="4108"/>
                    <a:pt x="5276" y="3945"/>
                    <a:pt x="5059" y="3715"/>
                  </a:cubicBezTo>
                  <a:cubicBezTo>
                    <a:pt x="4907" y="3555"/>
                    <a:pt x="4767" y="3346"/>
                    <a:pt x="4717" y="3129"/>
                  </a:cubicBezTo>
                  <a:cubicBezTo>
                    <a:pt x="4679" y="2966"/>
                    <a:pt x="4736" y="2839"/>
                    <a:pt x="4723" y="2679"/>
                  </a:cubicBezTo>
                  <a:cubicBezTo>
                    <a:pt x="4687" y="2268"/>
                    <a:pt x="4351" y="1821"/>
                    <a:pt x="4134" y="1487"/>
                  </a:cubicBezTo>
                  <a:cubicBezTo>
                    <a:pt x="3797" y="968"/>
                    <a:pt x="3375" y="510"/>
                    <a:pt x="2886" y="132"/>
                  </a:cubicBezTo>
                  <a:cubicBezTo>
                    <a:pt x="2811" y="73"/>
                    <a:pt x="2728" y="15"/>
                    <a:pt x="2632" y="3"/>
                  </a:cubicBezTo>
                  <a:cubicBezTo>
                    <a:pt x="2615" y="1"/>
                    <a:pt x="2598" y="0"/>
                    <a:pt x="2583" y="0"/>
                  </a:cubicBezTo>
                  <a:close/>
                </a:path>
              </a:pathLst>
            </a:custGeom>
            <a:solidFill>
              <a:srgbClr val="DF9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Google Shape;2956;p104"/>
            <p:cNvSpPr/>
            <p:nvPr/>
          </p:nvSpPr>
          <p:spPr>
            <a:xfrm>
              <a:off x="3174148" y="2426548"/>
              <a:ext cx="19548" cy="27016"/>
            </a:xfrm>
            <a:custGeom>
              <a:avLst/>
              <a:gdLst/>
              <a:ahLst/>
              <a:cxnLst/>
              <a:rect l="l" t="t" r="r" b="b"/>
              <a:pathLst>
                <a:path w="623" h="861" extrusionOk="0">
                  <a:moveTo>
                    <a:pt x="50" y="0"/>
                  </a:moveTo>
                  <a:cubicBezTo>
                    <a:pt x="30" y="0"/>
                    <a:pt x="10" y="7"/>
                    <a:pt x="7" y="23"/>
                  </a:cubicBezTo>
                  <a:cubicBezTo>
                    <a:pt x="0" y="65"/>
                    <a:pt x="24" y="106"/>
                    <a:pt x="40" y="143"/>
                  </a:cubicBezTo>
                  <a:cubicBezTo>
                    <a:pt x="57" y="180"/>
                    <a:pt x="74" y="218"/>
                    <a:pt x="93" y="255"/>
                  </a:cubicBezTo>
                  <a:cubicBezTo>
                    <a:pt x="206" y="476"/>
                    <a:pt x="355" y="678"/>
                    <a:pt x="532" y="851"/>
                  </a:cubicBezTo>
                  <a:cubicBezTo>
                    <a:pt x="539" y="857"/>
                    <a:pt x="551" y="860"/>
                    <a:pt x="565" y="860"/>
                  </a:cubicBezTo>
                  <a:cubicBezTo>
                    <a:pt x="593" y="860"/>
                    <a:pt x="623" y="847"/>
                    <a:pt x="603" y="828"/>
                  </a:cubicBezTo>
                  <a:cubicBezTo>
                    <a:pt x="430" y="659"/>
                    <a:pt x="286" y="463"/>
                    <a:pt x="176" y="249"/>
                  </a:cubicBezTo>
                  <a:cubicBezTo>
                    <a:pt x="159" y="215"/>
                    <a:pt x="143" y="180"/>
                    <a:pt x="126" y="143"/>
                  </a:cubicBezTo>
                  <a:cubicBezTo>
                    <a:pt x="110" y="108"/>
                    <a:pt x="82" y="63"/>
                    <a:pt x="89" y="23"/>
                  </a:cubicBezTo>
                  <a:cubicBezTo>
                    <a:pt x="92" y="9"/>
                    <a:pt x="71" y="0"/>
                    <a:pt x="50" y="0"/>
                  </a:cubicBezTo>
                  <a:close/>
                </a:path>
              </a:pathLst>
            </a:custGeom>
            <a:solidFill>
              <a:srgbClr val="C06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p104"/>
            <p:cNvSpPr/>
            <p:nvPr/>
          </p:nvSpPr>
          <p:spPr>
            <a:xfrm>
              <a:off x="3162883" y="2452936"/>
              <a:ext cx="20238" cy="26326"/>
            </a:xfrm>
            <a:custGeom>
              <a:avLst/>
              <a:gdLst/>
              <a:ahLst/>
              <a:cxnLst/>
              <a:rect l="l" t="t" r="r" b="b"/>
              <a:pathLst>
                <a:path w="645" h="839" extrusionOk="0">
                  <a:moveTo>
                    <a:pt x="49" y="0"/>
                  </a:moveTo>
                  <a:cubicBezTo>
                    <a:pt x="25" y="0"/>
                    <a:pt x="0" y="11"/>
                    <a:pt x="6" y="30"/>
                  </a:cubicBezTo>
                  <a:cubicBezTo>
                    <a:pt x="109" y="343"/>
                    <a:pt x="301" y="620"/>
                    <a:pt x="559" y="827"/>
                  </a:cubicBezTo>
                  <a:cubicBezTo>
                    <a:pt x="570" y="835"/>
                    <a:pt x="583" y="839"/>
                    <a:pt x="596" y="839"/>
                  </a:cubicBezTo>
                  <a:cubicBezTo>
                    <a:pt x="602" y="839"/>
                    <a:pt x="609" y="838"/>
                    <a:pt x="615" y="836"/>
                  </a:cubicBezTo>
                  <a:cubicBezTo>
                    <a:pt x="626" y="832"/>
                    <a:pt x="645" y="817"/>
                    <a:pt x="629" y="804"/>
                  </a:cubicBezTo>
                  <a:cubicBezTo>
                    <a:pt x="375" y="601"/>
                    <a:pt x="186" y="327"/>
                    <a:pt x="86" y="17"/>
                  </a:cubicBezTo>
                  <a:cubicBezTo>
                    <a:pt x="82" y="6"/>
                    <a:pt x="66" y="0"/>
                    <a:pt x="49" y="0"/>
                  </a:cubicBezTo>
                  <a:close/>
                </a:path>
              </a:pathLst>
            </a:custGeom>
            <a:solidFill>
              <a:srgbClr val="C06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104"/>
            <p:cNvSpPr/>
            <p:nvPr/>
          </p:nvSpPr>
          <p:spPr>
            <a:xfrm>
              <a:off x="3154066" y="2480611"/>
              <a:ext cx="20082" cy="20960"/>
            </a:xfrm>
            <a:custGeom>
              <a:avLst/>
              <a:gdLst/>
              <a:ahLst/>
              <a:cxnLst/>
              <a:rect l="l" t="t" r="r" b="b"/>
              <a:pathLst>
                <a:path w="640" h="668" extrusionOk="0">
                  <a:moveTo>
                    <a:pt x="49" y="0"/>
                  </a:moveTo>
                  <a:cubicBezTo>
                    <a:pt x="25" y="0"/>
                    <a:pt x="0" y="11"/>
                    <a:pt x="8" y="28"/>
                  </a:cubicBezTo>
                  <a:cubicBezTo>
                    <a:pt x="133" y="283"/>
                    <a:pt x="320" y="500"/>
                    <a:pt x="551" y="661"/>
                  </a:cubicBezTo>
                  <a:cubicBezTo>
                    <a:pt x="558" y="666"/>
                    <a:pt x="567" y="667"/>
                    <a:pt x="576" y="667"/>
                  </a:cubicBezTo>
                  <a:cubicBezTo>
                    <a:pt x="605" y="667"/>
                    <a:pt x="639" y="650"/>
                    <a:pt x="610" y="630"/>
                  </a:cubicBezTo>
                  <a:cubicBezTo>
                    <a:pt x="386" y="473"/>
                    <a:pt x="207" y="263"/>
                    <a:pt x="88" y="17"/>
                  </a:cubicBezTo>
                  <a:cubicBezTo>
                    <a:pt x="83" y="5"/>
                    <a:pt x="66" y="0"/>
                    <a:pt x="49" y="0"/>
                  </a:cubicBezTo>
                  <a:close/>
                </a:path>
              </a:pathLst>
            </a:custGeom>
            <a:solidFill>
              <a:srgbClr val="C06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p104"/>
            <p:cNvSpPr/>
            <p:nvPr/>
          </p:nvSpPr>
          <p:spPr>
            <a:xfrm>
              <a:off x="3263731" y="2488361"/>
              <a:ext cx="297490" cy="135676"/>
            </a:xfrm>
            <a:custGeom>
              <a:avLst/>
              <a:gdLst/>
              <a:ahLst/>
              <a:cxnLst/>
              <a:rect l="l" t="t" r="r" b="b"/>
              <a:pathLst>
                <a:path w="9481" h="4324" extrusionOk="0">
                  <a:moveTo>
                    <a:pt x="1091" y="0"/>
                  </a:moveTo>
                  <a:cubicBezTo>
                    <a:pt x="894" y="0"/>
                    <a:pt x="736" y="24"/>
                    <a:pt x="665" y="88"/>
                  </a:cubicBezTo>
                  <a:cubicBezTo>
                    <a:pt x="602" y="144"/>
                    <a:pt x="529" y="511"/>
                    <a:pt x="468" y="616"/>
                  </a:cubicBezTo>
                  <a:cubicBezTo>
                    <a:pt x="351" y="819"/>
                    <a:pt x="162" y="995"/>
                    <a:pt x="106" y="1229"/>
                  </a:cubicBezTo>
                  <a:cubicBezTo>
                    <a:pt x="1" y="1669"/>
                    <a:pt x="422" y="2044"/>
                    <a:pt x="804" y="2289"/>
                  </a:cubicBezTo>
                  <a:cubicBezTo>
                    <a:pt x="1250" y="2581"/>
                    <a:pt x="1711" y="2848"/>
                    <a:pt x="2186" y="3091"/>
                  </a:cubicBezTo>
                  <a:cubicBezTo>
                    <a:pt x="3646" y="3839"/>
                    <a:pt x="5187" y="4293"/>
                    <a:pt x="6891" y="4322"/>
                  </a:cubicBezTo>
                  <a:cubicBezTo>
                    <a:pt x="6957" y="4323"/>
                    <a:pt x="7024" y="4324"/>
                    <a:pt x="7091" y="4324"/>
                  </a:cubicBezTo>
                  <a:cubicBezTo>
                    <a:pt x="7357" y="4324"/>
                    <a:pt x="7622" y="4309"/>
                    <a:pt x="7877" y="4237"/>
                  </a:cubicBezTo>
                  <a:cubicBezTo>
                    <a:pt x="8880" y="3953"/>
                    <a:pt x="9423" y="2494"/>
                    <a:pt x="9473" y="1562"/>
                  </a:cubicBezTo>
                  <a:cubicBezTo>
                    <a:pt x="9480" y="1438"/>
                    <a:pt x="9479" y="1309"/>
                    <a:pt x="9425" y="1197"/>
                  </a:cubicBezTo>
                  <a:cubicBezTo>
                    <a:pt x="9336" y="1016"/>
                    <a:pt x="9132" y="924"/>
                    <a:pt x="8941" y="857"/>
                  </a:cubicBezTo>
                  <a:cubicBezTo>
                    <a:pt x="8398" y="662"/>
                    <a:pt x="7834" y="527"/>
                    <a:pt x="7259" y="459"/>
                  </a:cubicBezTo>
                  <a:cubicBezTo>
                    <a:pt x="6954" y="421"/>
                    <a:pt x="6646" y="403"/>
                    <a:pt x="6339" y="384"/>
                  </a:cubicBezTo>
                  <a:lnTo>
                    <a:pt x="2516" y="151"/>
                  </a:lnTo>
                  <a:cubicBezTo>
                    <a:pt x="2265" y="136"/>
                    <a:pt x="1565" y="0"/>
                    <a:pt x="1091" y="0"/>
                  </a:cubicBezTo>
                  <a:close/>
                </a:path>
              </a:pathLst>
            </a:custGeom>
            <a:solidFill>
              <a:srgbClr val="DF9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p104"/>
            <p:cNvSpPr/>
            <p:nvPr/>
          </p:nvSpPr>
          <p:spPr>
            <a:xfrm>
              <a:off x="3285758" y="2485882"/>
              <a:ext cx="275463" cy="138155"/>
            </a:xfrm>
            <a:custGeom>
              <a:avLst/>
              <a:gdLst/>
              <a:ahLst/>
              <a:cxnLst/>
              <a:rect l="l" t="t" r="r" b="b"/>
              <a:pathLst>
                <a:path w="8779" h="4403" extrusionOk="0">
                  <a:moveTo>
                    <a:pt x="1138" y="0"/>
                  </a:moveTo>
                  <a:cubicBezTo>
                    <a:pt x="1114" y="0"/>
                    <a:pt x="1089" y="3"/>
                    <a:pt x="1065" y="9"/>
                  </a:cubicBezTo>
                  <a:cubicBezTo>
                    <a:pt x="1006" y="26"/>
                    <a:pt x="952" y="55"/>
                    <a:pt x="906" y="95"/>
                  </a:cubicBezTo>
                  <a:cubicBezTo>
                    <a:pt x="615" y="325"/>
                    <a:pt x="526" y="718"/>
                    <a:pt x="410" y="1054"/>
                  </a:cubicBezTo>
                  <a:cubicBezTo>
                    <a:pt x="268" y="1465"/>
                    <a:pt x="150" y="1887"/>
                    <a:pt x="59" y="2313"/>
                  </a:cubicBezTo>
                  <a:cubicBezTo>
                    <a:pt x="23" y="2477"/>
                    <a:pt x="0" y="2671"/>
                    <a:pt x="118" y="2790"/>
                  </a:cubicBezTo>
                  <a:cubicBezTo>
                    <a:pt x="185" y="2860"/>
                    <a:pt x="285" y="2886"/>
                    <a:pt x="379" y="2909"/>
                  </a:cubicBezTo>
                  <a:cubicBezTo>
                    <a:pt x="648" y="2971"/>
                    <a:pt x="919" y="3027"/>
                    <a:pt x="1192" y="3077"/>
                  </a:cubicBezTo>
                  <a:cubicBezTo>
                    <a:pt x="1292" y="3094"/>
                    <a:pt x="1391" y="3126"/>
                    <a:pt x="1484" y="3170"/>
                  </a:cubicBezTo>
                  <a:cubicBezTo>
                    <a:pt x="1572" y="3210"/>
                    <a:pt x="1657" y="3257"/>
                    <a:pt x="1761" y="3309"/>
                  </a:cubicBezTo>
                  <a:cubicBezTo>
                    <a:pt x="2220" y="3532"/>
                    <a:pt x="2693" y="3725"/>
                    <a:pt x="3177" y="3885"/>
                  </a:cubicBezTo>
                  <a:cubicBezTo>
                    <a:pt x="4149" y="4208"/>
                    <a:pt x="5165" y="4382"/>
                    <a:pt x="6189" y="4401"/>
                  </a:cubicBezTo>
                  <a:cubicBezTo>
                    <a:pt x="6255" y="4402"/>
                    <a:pt x="6322" y="4403"/>
                    <a:pt x="6389" y="4403"/>
                  </a:cubicBezTo>
                  <a:cubicBezTo>
                    <a:pt x="6655" y="4403"/>
                    <a:pt x="6920" y="4388"/>
                    <a:pt x="7175" y="4316"/>
                  </a:cubicBezTo>
                  <a:cubicBezTo>
                    <a:pt x="8178" y="4032"/>
                    <a:pt x="8721" y="2573"/>
                    <a:pt x="8771" y="1641"/>
                  </a:cubicBezTo>
                  <a:cubicBezTo>
                    <a:pt x="8778" y="1517"/>
                    <a:pt x="8777" y="1388"/>
                    <a:pt x="8723" y="1276"/>
                  </a:cubicBezTo>
                  <a:cubicBezTo>
                    <a:pt x="8634" y="1095"/>
                    <a:pt x="8431" y="1003"/>
                    <a:pt x="8241" y="936"/>
                  </a:cubicBezTo>
                  <a:cubicBezTo>
                    <a:pt x="7696" y="741"/>
                    <a:pt x="7132" y="606"/>
                    <a:pt x="6559" y="538"/>
                  </a:cubicBezTo>
                  <a:cubicBezTo>
                    <a:pt x="6252" y="500"/>
                    <a:pt x="5944" y="482"/>
                    <a:pt x="5637" y="463"/>
                  </a:cubicBezTo>
                  <a:cubicBezTo>
                    <a:pt x="4924" y="463"/>
                    <a:pt x="4199" y="376"/>
                    <a:pt x="3487" y="332"/>
                  </a:cubicBezTo>
                  <a:lnTo>
                    <a:pt x="2376" y="266"/>
                  </a:lnTo>
                  <a:cubicBezTo>
                    <a:pt x="2214" y="256"/>
                    <a:pt x="2035" y="269"/>
                    <a:pt x="1878" y="239"/>
                  </a:cubicBezTo>
                  <a:cubicBezTo>
                    <a:pt x="1711" y="206"/>
                    <a:pt x="1540" y="116"/>
                    <a:pt x="1379" y="57"/>
                  </a:cubicBezTo>
                  <a:cubicBezTo>
                    <a:pt x="1301" y="29"/>
                    <a:pt x="1219" y="0"/>
                    <a:pt x="1138" y="0"/>
                  </a:cubicBezTo>
                  <a:close/>
                </a:path>
              </a:pathLst>
            </a:custGeom>
            <a:solidFill>
              <a:srgbClr val="DAE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p104"/>
            <p:cNvSpPr/>
            <p:nvPr/>
          </p:nvSpPr>
          <p:spPr>
            <a:xfrm>
              <a:off x="3296112" y="2480297"/>
              <a:ext cx="299781" cy="146815"/>
            </a:xfrm>
            <a:custGeom>
              <a:avLst/>
              <a:gdLst/>
              <a:ahLst/>
              <a:cxnLst/>
              <a:rect l="l" t="t" r="r" b="b"/>
              <a:pathLst>
                <a:path w="9554" h="4679" extrusionOk="0">
                  <a:moveTo>
                    <a:pt x="1485" y="0"/>
                  </a:moveTo>
                  <a:cubicBezTo>
                    <a:pt x="1416" y="0"/>
                    <a:pt x="1348" y="6"/>
                    <a:pt x="1281" y="22"/>
                  </a:cubicBezTo>
                  <a:cubicBezTo>
                    <a:pt x="835" y="135"/>
                    <a:pt x="689" y="806"/>
                    <a:pt x="576" y="1189"/>
                  </a:cubicBezTo>
                  <a:cubicBezTo>
                    <a:pt x="392" y="1820"/>
                    <a:pt x="219" y="2455"/>
                    <a:pt x="40" y="3088"/>
                  </a:cubicBezTo>
                  <a:cubicBezTo>
                    <a:pt x="20" y="3162"/>
                    <a:pt x="0" y="3245"/>
                    <a:pt x="38" y="3311"/>
                  </a:cubicBezTo>
                  <a:cubicBezTo>
                    <a:pt x="65" y="3358"/>
                    <a:pt x="113" y="3385"/>
                    <a:pt x="161" y="3411"/>
                  </a:cubicBezTo>
                  <a:cubicBezTo>
                    <a:pt x="421" y="3552"/>
                    <a:pt x="686" y="3681"/>
                    <a:pt x="959" y="3798"/>
                  </a:cubicBezTo>
                  <a:cubicBezTo>
                    <a:pt x="2297" y="4378"/>
                    <a:pt x="3757" y="4678"/>
                    <a:pt x="5216" y="4678"/>
                  </a:cubicBezTo>
                  <a:cubicBezTo>
                    <a:pt x="5713" y="4678"/>
                    <a:pt x="6210" y="4643"/>
                    <a:pt x="6702" y="4573"/>
                  </a:cubicBezTo>
                  <a:cubicBezTo>
                    <a:pt x="7647" y="4437"/>
                    <a:pt x="8531" y="3703"/>
                    <a:pt x="9021" y="2922"/>
                  </a:cubicBezTo>
                  <a:cubicBezTo>
                    <a:pt x="9302" y="2476"/>
                    <a:pt x="9553" y="1903"/>
                    <a:pt x="9290" y="1449"/>
                  </a:cubicBezTo>
                  <a:cubicBezTo>
                    <a:pt x="9069" y="1067"/>
                    <a:pt x="8584" y="949"/>
                    <a:pt x="8150" y="868"/>
                  </a:cubicBezTo>
                  <a:cubicBezTo>
                    <a:pt x="6012" y="477"/>
                    <a:pt x="3856" y="191"/>
                    <a:pt x="1684" y="11"/>
                  </a:cubicBezTo>
                  <a:cubicBezTo>
                    <a:pt x="1618" y="5"/>
                    <a:pt x="1551" y="0"/>
                    <a:pt x="14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Google Shape;2962;p104"/>
            <p:cNvSpPr/>
            <p:nvPr/>
          </p:nvSpPr>
          <p:spPr>
            <a:xfrm>
              <a:off x="2865487" y="1620083"/>
              <a:ext cx="23157" cy="26639"/>
            </a:xfrm>
            <a:custGeom>
              <a:avLst/>
              <a:gdLst/>
              <a:ahLst/>
              <a:cxnLst/>
              <a:rect l="l" t="t" r="r" b="b"/>
              <a:pathLst>
                <a:path w="738" h="849" extrusionOk="0">
                  <a:moveTo>
                    <a:pt x="317" y="1"/>
                  </a:moveTo>
                  <a:cubicBezTo>
                    <a:pt x="188" y="1"/>
                    <a:pt x="134" y="127"/>
                    <a:pt x="93" y="238"/>
                  </a:cubicBezTo>
                  <a:cubicBezTo>
                    <a:pt x="46" y="359"/>
                    <a:pt x="19" y="488"/>
                    <a:pt x="10" y="616"/>
                  </a:cubicBezTo>
                  <a:cubicBezTo>
                    <a:pt x="7" y="669"/>
                    <a:pt x="0" y="731"/>
                    <a:pt x="39" y="772"/>
                  </a:cubicBezTo>
                  <a:cubicBezTo>
                    <a:pt x="50" y="782"/>
                    <a:pt x="62" y="789"/>
                    <a:pt x="74" y="796"/>
                  </a:cubicBezTo>
                  <a:cubicBezTo>
                    <a:pt x="77" y="808"/>
                    <a:pt x="83" y="818"/>
                    <a:pt x="94" y="825"/>
                  </a:cubicBezTo>
                  <a:cubicBezTo>
                    <a:pt x="118" y="841"/>
                    <a:pt x="145" y="848"/>
                    <a:pt x="173" y="848"/>
                  </a:cubicBezTo>
                  <a:cubicBezTo>
                    <a:pt x="190" y="848"/>
                    <a:pt x="208" y="845"/>
                    <a:pt x="224" y="839"/>
                  </a:cubicBezTo>
                  <a:cubicBezTo>
                    <a:pt x="383" y="772"/>
                    <a:pt x="542" y="705"/>
                    <a:pt x="699" y="638"/>
                  </a:cubicBezTo>
                  <a:cubicBezTo>
                    <a:pt x="726" y="626"/>
                    <a:pt x="738" y="603"/>
                    <a:pt x="720" y="578"/>
                  </a:cubicBezTo>
                  <a:cubicBezTo>
                    <a:pt x="650" y="478"/>
                    <a:pt x="598" y="366"/>
                    <a:pt x="566" y="249"/>
                  </a:cubicBezTo>
                  <a:cubicBezTo>
                    <a:pt x="550" y="193"/>
                    <a:pt x="536" y="140"/>
                    <a:pt x="492" y="99"/>
                  </a:cubicBezTo>
                  <a:cubicBezTo>
                    <a:pt x="475" y="85"/>
                    <a:pt x="456" y="72"/>
                    <a:pt x="435" y="63"/>
                  </a:cubicBezTo>
                  <a:cubicBezTo>
                    <a:pt x="439" y="23"/>
                    <a:pt x="375" y="7"/>
                    <a:pt x="347" y="3"/>
                  </a:cubicBezTo>
                  <a:cubicBezTo>
                    <a:pt x="337" y="2"/>
                    <a:pt x="327" y="1"/>
                    <a:pt x="317" y="1"/>
                  </a:cubicBezTo>
                  <a:close/>
                </a:path>
              </a:pathLst>
            </a:custGeom>
            <a:solidFill>
              <a:srgbClr val="434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p104"/>
            <p:cNvSpPr/>
            <p:nvPr/>
          </p:nvSpPr>
          <p:spPr>
            <a:xfrm>
              <a:off x="2941358" y="1646566"/>
              <a:ext cx="177597" cy="206997"/>
            </a:xfrm>
            <a:custGeom>
              <a:avLst/>
              <a:gdLst/>
              <a:ahLst/>
              <a:cxnLst/>
              <a:rect l="l" t="t" r="r" b="b"/>
              <a:pathLst>
                <a:path w="5660" h="6597" extrusionOk="0">
                  <a:moveTo>
                    <a:pt x="3966" y="1"/>
                  </a:moveTo>
                  <a:cubicBezTo>
                    <a:pt x="3823" y="1"/>
                    <a:pt x="3682" y="18"/>
                    <a:pt x="3547" y="70"/>
                  </a:cubicBezTo>
                  <a:cubicBezTo>
                    <a:pt x="3266" y="178"/>
                    <a:pt x="3057" y="425"/>
                    <a:pt x="2790" y="561"/>
                  </a:cubicBezTo>
                  <a:cubicBezTo>
                    <a:pt x="2498" y="710"/>
                    <a:pt x="2114" y="676"/>
                    <a:pt x="1800" y="784"/>
                  </a:cubicBezTo>
                  <a:cubicBezTo>
                    <a:pt x="1745" y="803"/>
                    <a:pt x="1690" y="824"/>
                    <a:pt x="1635" y="847"/>
                  </a:cubicBezTo>
                  <a:cubicBezTo>
                    <a:pt x="1108" y="1070"/>
                    <a:pt x="230" y="1277"/>
                    <a:pt x="129" y="1988"/>
                  </a:cubicBezTo>
                  <a:cubicBezTo>
                    <a:pt x="0" y="2895"/>
                    <a:pt x="95" y="3921"/>
                    <a:pt x="205" y="4827"/>
                  </a:cubicBezTo>
                  <a:cubicBezTo>
                    <a:pt x="229" y="5032"/>
                    <a:pt x="259" y="5242"/>
                    <a:pt x="352" y="5420"/>
                  </a:cubicBezTo>
                  <a:cubicBezTo>
                    <a:pt x="373" y="5463"/>
                    <a:pt x="399" y="5503"/>
                    <a:pt x="426" y="5542"/>
                  </a:cubicBezTo>
                  <a:cubicBezTo>
                    <a:pt x="546" y="5706"/>
                    <a:pt x="711" y="5831"/>
                    <a:pt x="871" y="5948"/>
                  </a:cubicBezTo>
                  <a:cubicBezTo>
                    <a:pt x="1300" y="6266"/>
                    <a:pt x="1764" y="6597"/>
                    <a:pt x="2276" y="6597"/>
                  </a:cubicBezTo>
                  <a:cubicBezTo>
                    <a:pt x="2279" y="6597"/>
                    <a:pt x="2282" y="6597"/>
                    <a:pt x="2286" y="6597"/>
                  </a:cubicBezTo>
                  <a:cubicBezTo>
                    <a:pt x="2674" y="6592"/>
                    <a:pt x="3034" y="6396"/>
                    <a:pt x="3382" y="6205"/>
                  </a:cubicBezTo>
                  <a:cubicBezTo>
                    <a:pt x="3792" y="5976"/>
                    <a:pt x="4208" y="5761"/>
                    <a:pt x="4606" y="5508"/>
                  </a:cubicBezTo>
                  <a:cubicBezTo>
                    <a:pt x="4839" y="5360"/>
                    <a:pt x="5541" y="5009"/>
                    <a:pt x="5630" y="4719"/>
                  </a:cubicBezTo>
                  <a:cubicBezTo>
                    <a:pt x="5660" y="4620"/>
                    <a:pt x="5641" y="4511"/>
                    <a:pt x="5621" y="4409"/>
                  </a:cubicBezTo>
                  <a:cubicBezTo>
                    <a:pt x="5484" y="3703"/>
                    <a:pt x="5388" y="3011"/>
                    <a:pt x="5290" y="2306"/>
                  </a:cubicBezTo>
                  <a:cubicBezTo>
                    <a:pt x="5210" y="1729"/>
                    <a:pt x="5118" y="1153"/>
                    <a:pt x="5015" y="580"/>
                  </a:cubicBezTo>
                  <a:cubicBezTo>
                    <a:pt x="4997" y="470"/>
                    <a:pt x="4975" y="357"/>
                    <a:pt x="4915" y="268"/>
                  </a:cubicBezTo>
                  <a:cubicBezTo>
                    <a:pt x="4804" y="101"/>
                    <a:pt x="4598" y="64"/>
                    <a:pt x="4412" y="40"/>
                  </a:cubicBezTo>
                  <a:cubicBezTo>
                    <a:pt x="4265" y="20"/>
                    <a:pt x="4114" y="1"/>
                    <a:pt x="3966" y="1"/>
                  </a:cubicBezTo>
                  <a:close/>
                </a:path>
              </a:pathLst>
            </a:custGeom>
            <a:solidFill>
              <a:srgbClr val="DF9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104"/>
            <p:cNvSpPr/>
            <p:nvPr/>
          </p:nvSpPr>
          <p:spPr>
            <a:xfrm>
              <a:off x="2937060" y="1670538"/>
              <a:ext cx="145843" cy="134139"/>
            </a:xfrm>
            <a:custGeom>
              <a:avLst/>
              <a:gdLst/>
              <a:ahLst/>
              <a:cxnLst/>
              <a:rect l="l" t="t" r="r" b="b"/>
              <a:pathLst>
                <a:path w="4648" h="4275" extrusionOk="0">
                  <a:moveTo>
                    <a:pt x="2444" y="1"/>
                  </a:moveTo>
                  <a:cubicBezTo>
                    <a:pt x="2275" y="1"/>
                    <a:pt x="2106" y="7"/>
                    <a:pt x="1937" y="20"/>
                  </a:cubicBezTo>
                  <a:cubicBezTo>
                    <a:pt x="1882" y="40"/>
                    <a:pt x="1827" y="62"/>
                    <a:pt x="1772" y="84"/>
                  </a:cubicBezTo>
                  <a:cubicBezTo>
                    <a:pt x="1331" y="270"/>
                    <a:pt x="862" y="410"/>
                    <a:pt x="507" y="750"/>
                  </a:cubicBezTo>
                  <a:cubicBezTo>
                    <a:pt x="376" y="876"/>
                    <a:pt x="199" y="1043"/>
                    <a:pt x="122" y="1208"/>
                  </a:cubicBezTo>
                  <a:cubicBezTo>
                    <a:pt x="36" y="1391"/>
                    <a:pt x="14" y="1615"/>
                    <a:pt x="9" y="1827"/>
                  </a:cubicBezTo>
                  <a:cubicBezTo>
                    <a:pt x="7" y="1898"/>
                    <a:pt x="6" y="1970"/>
                    <a:pt x="6" y="2037"/>
                  </a:cubicBezTo>
                  <a:cubicBezTo>
                    <a:pt x="0" y="2664"/>
                    <a:pt x="83" y="3442"/>
                    <a:pt x="583" y="3890"/>
                  </a:cubicBezTo>
                  <a:cubicBezTo>
                    <a:pt x="850" y="4130"/>
                    <a:pt x="1222" y="4220"/>
                    <a:pt x="1582" y="4252"/>
                  </a:cubicBezTo>
                  <a:cubicBezTo>
                    <a:pt x="1734" y="4265"/>
                    <a:pt x="1897" y="4275"/>
                    <a:pt x="2065" y="4275"/>
                  </a:cubicBezTo>
                  <a:cubicBezTo>
                    <a:pt x="2462" y="4275"/>
                    <a:pt x="2880" y="4222"/>
                    <a:pt x="3207" y="4050"/>
                  </a:cubicBezTo>
                  <a:cubicBezTo>
                    <a:pt x="3609" y="3837"/>
                    <a:pt x="3819" y="3544"/>
                    <a:pt x="4085" y="3197"/>
                  </a:cubicBezTo>
                  <a:cubicBezTo>
                    <a:pt x="4352" y="2848"/>
                    <a:pt x="4591" y="2368"/>
                    <a:pt x="4616" y="1921"/>
                  </a:cubicBezTo>
                  <a:cubicBezTo>
                    <a:pt x="4648" y="1386"/>
                    <a:pt x="4445" y="866"/>
                    <a:pt x="4129" y="443"/>
                  </a:cubicBezTo>
                  <a:cubicBezTo>
                    <a:pt x="3846" y="66"/>
                    <a:pt x="3304" y="44"/>
                    <a:pt x="2876" y="14"/>
                  </a:cubicBezTo>
                  <a:cubicBezTo>
                    <a:pt x="2732" y="5"/>
                    <a:pt x="2588" y="1"/>
                    <a:pt x="2444" y="1"/>
                  </a:cubicBezTo>
                  <a:close/>
                </a:path>
              </a:pathLst>
            </a:custGeom>
            <a:solidFill>
              <a:srgbClr val="C06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Google Shape;2965;p104"/>
            <p:cNvSpPr/>
            <p:nvPr/>
          </p:nvSpPr>
          <p:spPr>
            <a:xfrm>
              <a:off x="2855698" y="1410732"/>
              <a:ext cx="266709" cy="383590"/>
            </a:xfrm>
            <a:custGeom>
              <a:avLst/>
              <a:gdLst/>
              <a:ahLst/>
              <a:cxnLst/>
              <a:rect l="l" t="t" r="r" b="b"/>
              <a:pathLst>
                <a:path w="8500" h="12225" extrusionOk="0">
                  <a:moveTo>
                    <a:pt x="4466" y="1"/>
                  </a:moveTo>
                  <a:cubicBezTo>
                    <a:pt x="3801" y="1"/>
                    <a:pt x="3091" y="276"/>
                    <a:pt x="2504" y="521"/>
                  </a:cubicBezTo>
                  <a:cubicBezTo>
                    <a:pt x="1971" y="746"/>
                    <a:pt x="1447" y="1007"/>
                    <a:pt x="998" y="1372"/>
                  </a:cubicBezTo>
                  <a:cubicBezTo>
                    <a:pt x="672" y="1635"/>
                    <a:pt x="211" y="2046"/>
                    <a:pt x="173" y="2488"/>
                  </a:cubicBezTo>
                  <a:cubicBezTo>
                    <a:pt x="128" y="3012"/>
                    <a:pt x="1" y="3525"/>
                    <a:pt x="15" y="4058"/>
                  </a:cubicBezTo>
                  <a:cubicBezTo>
                    <a:pt x="31" y="4646"/>
                    <a:pt x="173" y="5219"/>
                    <a:pt x="316" y="5789"/>
                  </a:cubicBezTo>
                  <a:lnTo>
                    <a:pt x="1014" y="8563"/>
                  </a:lnTo>
                  <a:cubicBezTo>
                    <a:pt x="1152" y="9115"/>
                    <a:pt x="1293" y="9671"/>
                    <a:pt x="1527" y="10190"/>
                  </a:cubicBezTo>
                  <a:cubicBezTo>
                    <a:pt x="2097" y="11451"/>
                    <a:pt x="3286" y="12225"/>
                    <a:pt x="4667" y="12225"/>
                  </a:cubicBezTo>
                  <a:cubicBezTo>
                    <a:pt x="4701" y="12225"/>
                    <a:pt x="4736" y="12224"/>
                    <a:pt x="4771" y="12223"/>
                  </a:cubicBezTo>
                  <a:cubicBezTo>
                    <a:pt x="5663" y="12199"/>
                    <a:pt x="6475" y="11481"/>
                    <a:pt x="6973" y="10798"/>
                  </a:cubicBezTo>
                  <a:cubicBezTo>
                    <a:pt x="7794" y="9676"/>
                    <a:pt x="8374" y="8227"/>
                    <a:pt x="8478" y="6844"/>
                  </a:cubicBezTo>
                  <a:cubicBezTo>
                    <a:pt x="8500" y="6561"/>
                    <a:pt x="8437" y="6335"/>
                    <a:pt x="8414" y="6062"/>
                  </a:cubicBezTo>
                  <a:cubicBezTo>
                    <a:pt x="8384" y="5702"/>
                    <a:pt x="8397" y="5337"/>
                    <a:pt x="8363" y="4976"/>
                  </a:cubicBezTo>
                  <a:cubicBezTo>
                    <a:pt x="8360" y="4944"/>
                    <a:pt x="8357" y="4914"/>
                    <a:pt x="8353" y="4884"/>
                  </a:cubicBezTo>
                  <a:cubicBezTo>
                    <a:pt x="8293" y="4366"/>
                    <a:pt x="8144" y="3878"/>
                    <a:pt x="8055" y="3365"/>
                  </a:cubicBezTo>
                  <a:cubicBezTo>
                    <a:pt x="7905" y="2491"/>
                    <a:pt x="7271" y="1586"/>
                    <a:pt x="6645" y="971"/>
                  </a:cubicBezTo>
                  <a:cubicBezTo>
                    <a:pt x="6586" y="914"/>
                    <a:pt x="6526" y="861"/>
                    <a:pt x="6466" y="810"/>
                  </a:cubicBezTo>
                  <a:cubicBezTo>
                    <a:pt x="5990" y="411"/>
                    <a:pt x="5354" y="94"/>
                    <a:pt x="4734" y="17"/>
                  </a:cubicBezTo>
                  <a:cubicBezTo>
                    <a:pt x="4646" y="6"/>
                    <a:pt x="4556" y="1"/>
                    <a:pt x="4466" y="1"/>
                  </a:cubicBezTo>
                  <a:close/>
                </a:path>
              </a:pathLst>
            </a:custGeom>
            <a:solidFill>
              <a:srgbClr val="DF9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Google Shape;2966;p104"/>
            <p:cNvSpPr/>
            <p:nvPr/>
          </p:nvSpPr>
          <p:spPr>
            <a:xfrm>
              <a:off x="2838754" y="1394008"/>
              <a:ext cx="316473" cy="219297"/>
            </a:xfrm>
            <a:custGeom>
              <a:avLst/>
              <a:gdLst/>
              <a:ahLst/>
              <a:cxnLst/>
              <a:rect l="l" t="t" r="r" b="b"/>
              <a:pathLst>
                <a:path w="10086" h="6989" extrusionOk="0">
                  <a:moveTo>
                    <a:pt x="5940" y="0"/>
                  </a:moveTo>
                  <a:cubicBezTo>
                    <a:pt x="5510" y="0"/>
                    <a:pt x="5071" y="83"/>
                    <a:pt x="4635" y="95"/>
                  </a:cubicBezTo>
                  <a:cubicBezTo>
                    <a:pt x="4455" y="101"/>
                    <a:pt x="4255" y="87"/>
                    <a:pt x="4083" y="155"/>
                  </a:cubicBezTo>
                  <a:cubicBezTo>
                    <a:pt x="3943" y="212"/>
                    <a:pt x="3828" y="304"/>
                    <a:pt x="3680" y="351"/>
                  </a:cubicBezTo>
                  <a:cubicBezTo>
                    <a:pt x="2857" y="614"/>
                    <a:pt x="1943" y="808"/>
                    <a:pt x="1480" y="1612"/>
                  </a:cubicBezTo>
                  <a:cubicBezTo>
                    <a:pt x="1414" y="1726"/>
                    <a:pt x="1358" y="1846"/>
                    <a:pt x="1268" y="1940"/>
                  </a:cubicBezTo>
                  <a:cubicBezTo>
                    <a:pt x="1195" y="2016"/>
                    <a:pt x="1104" y="2070"/>
                    <a:pt x="1018" y="2133"/>
                  </a:cubicBezTo>
                  <a:cubicBezTo>
                    <a:pt x="582" y="2455"/>
                    <a:pt x="335" y="2976"/>
                    <a:pt x="200" y="3501"/>
                  </a:cubicBezTo>
                  <a:cubicBezTo>
                    <a:pt x="0" y="4284"/>
                    <a:pt x="12" y="5106"/>
                    <a:pt x="233" y="5883"/>
                  </a:cubicBezTo>
                  <a:cubicBezTo>
                    <a:pt x="260" y="5979"/>
                    <a:pt x="300" y="6085"/>
                    <a:pt x="390" y="6129"/>
                  </a:cubicBezTo>
                  <a:cubicBezTo>
                    <a:pt x="420" y="6144"/>
                    <a:pt x="452" y="6150"/>
                    <a:pt x="485" y="6150"/>
                  </a:cubicBezTo>
                  <a:cubicBezTo>
                    <a:pt x="534" y="6150"/>
                    <a:pt x="583" y="6137"/>
                    <a:pt x="629" y="6119"/>
                  </a:cubicBezTo>
                  <a:cubicBezTo>
                    <a:pt x="1069" y="5948"/>
                    <a:pt x="1217" y="5392"/>
                    <a:pt x="1198" y="4919"/>
                  </a:cubicBezTo>
                  <a:cubicBezTo>
                    <a:pt x="1188" y="4644"/>
                    <a:pt x="1145" y="4360"/>
                    <a:pt x="1234" y="4101"/>
                  </a:cubicBezTo>
                  <a:cubicBezTo>
                    <a:pt x="1367" y="3720"/>
                    <a:pt x="1778" y="3427"/>
                    <a:pt x="1747" y="3022"/>
                  </a:cubicBezTo>
                  <a:cubicBezTo>
                    <a:pt x="1741" y="2936"/>
                    <a:pt x="1728" y="2821"/>
                    <a:pt x="1808" y="2789"/>
                  </a:cubicBezTo>
                  <a:cubicBezTo>
                    <a:pt x="1820" y="2785"/>
                    <a:pt x="1832" y="2783"/>
                    <a:pt x="1845" y="2783"/>
                  </a:cubicBezTo>
                  <a:cubicBezTo>
                    <a:pt x="1868" y="2783"/>
                    <a:pt x="1891" y="2789"/>
                    <a:pt x="1913" y="2796"/>
                  </a:cubicBezTo>
                  <a:cubicBezTo>
                    <a:pt x="2241" y="2906"/>
                    <a:pt x="2531" y="3337"/>
                    <a:pt x="2663" y="3638"/>
                  </a:cubicBezTo>
                  <a:cubicBezTo>
                    <a:pt x="2803" y="3957"/>
                    <a:pt x="2866" y="4341"/>
                    <a:pt x="3149" y="4543"/>
                  </a:cubicBezTo>
                  <a:cubicBezTo>
                    <a:pt x="3326" y="4670"/>
                    <a:pt x="3539" y="4691"/>
                    <a:pt x="3761" y="4691"/>
                  </a:cubicBezTo>
                  <a:cubicBezTo>
                    <a:pt x="3868" y="4691"/>
                    <a:pt x="3978" y="4686"/>
                    <a:pt x="4086" y="4686"/>
                  </a:cubicBezTo>
                  <a:cubicBezTo>
                    <a:pt x="4252" y="4686"/>
                    <a:pt x="4415" y="4697"/>
                    <a:pt x="4565" y="4754"/>
                  </a:cubicBezTo>
                  <a:cubicBezTo>
                    <a:pt x="4900" y="4883"/>
                    <a:pt x="5144" y="5229"/>
                    <a:pt x="5501" y="5259"/>
                  </a:cubicBezTo>
                  <a:cubicBezTo>
                    <a:pt x="5519" y="5260"/>
                    <a:pt x="5536" y="5261"/>
                    <a:pt x="5554" y="5261"/>
                  </a:cubicBezTo>
                  <a:cubicBezTo>
                    <a:pt x="5794" y="5261"/>
                    <a:pt x="6017" y="5122"/>
                    <a:pt x="6253" y="5064"/>
                  </a:cubicBezTo>
                  <a:cubicBezTo>
                    <a:pt x="6340" y="5043"/>
                    <a:pt x="6429" y="5034"/>
                    <a:pt x="6519" y="5034"/>
                  </a:cubicBezTo>
                  <a:cubicBezTo>
                    <a:pt x="6743" y="5034"/>
                    <a:pt x="6969" y="5096"/>
                    <a:pt x="7172" y="5196"/>
                  </a:cubicBezTo>
                  <a:cubicBezTo>
                    <a:pt x="7796" y="5503"/>
                    <a:pt x="8055" y="5948"/>
                    <a:pt x="8358" y="6539"/>
                  </a:cubicBezTo>
                  <a:cubicBezTo>
                    <a:pt x="8469" y="6755"/>
                    <a:pt x="8641" y="6988"/>
                    <a:pt x="8876" y="6988"/>
                  </a:cubicBezTo>
                  <a:cubicBezTo>
                    <a:pt x="8934" y="6988"/>
                    <a:pt x="8996" y="6974"/>
                    <a:pt x="9063" y="6941"/>
                  </a:cubicBezTo>
                  <a:cubicBezTo>
                    <a:pt x="9337" y="6941"/>
                    <a:pt x="9519" y="6525"/>
                    <a:pt x="9637" y="6169"/>
                  </a:cubicBezTo>
                  <a:cubicBezTo>
                    <a:pt x="9697" y="5988"/>
                    <a:pt x="9742" y="5822"/>
                    <a:pt x="9774" y="5735"/>
                  </a:cubicBezTo>
                  <a:cubicBezTo>
                    <a:pt x="9929" y="5326"/>
                    <a:pt x="10086" y="4894"/>
                    <a:pt x="10013" y="4463"/>
                  </a:cubicBezTo>
                  <a:cubicBezTo>
                    <a:pt x="9946" y="4057"/>
                    <a:pt x="9683" y="3715"/>
                    <a:pt x="9529" y="3334"/>
                  </a:cubicBezTo>
                  <a:cubicBezTo>
                    <a:pt x="9253" y="2653"/>
                    <a:pt x="9294" y="1800"/>
                    <a:pt x="8753" y="1304"/>
                  </a:cubicBezTo>
                  <a:cubicBezTo>
                    <a:pt x="8435" y="1014"/>
                    <a:pt x="7988" y="921"/>
                    <a:pt x="7619" y="701"/>
                  </a:cubicBezTo>
                  <a:cubicBezTo>
                    <a:pt x="7386" y="561"/>
                    <a:pt x="7185" y="370"/>
                    <a:pt x="6948" y="237"/>
                  </a:cubicBezTo>
                  <a:cubicBezTo>
                    <a:pt x="6621" y="53"/>
                    <a:pt x="6283" y="0"/>
                    <a:pt x="5940" y="0"/>
                  </a:cubicBezTo>
                  <a:close/>
                </a:path>
              </a:pathLst>
            </a:custGeom>
            <a:solidFill>
              <a:srgbClr val="B164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Google Shape;2967;p104"/>
            <p:cNvSpPr/>
            <p:nvPr/>
          </p:nvSpPr>
          <p:spPr>
            <a:xfrm>
              <a:off x="3085255" y="1571103"/>
              <a:ext cx="61751" cy="105774"/>
            </a:xfrm>
            <a:custGeom>
              <a:avLst/>
              <a:gdLst/>
              <a:ahLst/>
              <a:cxnLst/>
              <a:rect l="l" t="t" r="r" b="b"/>
              <a:pathLst>
                <a:path w="1968" h="3371" extrusionOk="0">
                  <a:moveTo>
                    <a:pt x="1133" y="1"/>
                  </a:moveTo>
                  <a:cubicBezTo>
                    <a:pt x="973" y="1"/>
                    <a:pt x="795" y="79"/>
                    <a:pt x="606" y="265"/>
                  </a:cubicBezTo>
                  <a:cubicBezTo>
                    <a:pt x="474" y="398"/>
                    <a:pt x="368" y="557"/>
                    <a:pt x="295" y="730"/>
                  </a:cubicBezTo>
                  <a:cubicBezTo>
                    <a:pt x="15" y="1387"/>
                    <a:pt x="0" y="2250"/>
                    <a:pt x="261" y="2909"/>
                  </a:cubicBezTo>
                  <a:cubicBezTo>
                    <a:pt x="329" y="3082"/>
                    <a:pt x="426" y="3266"/>
                    <a:pt x="615" y="3335"/>
                  </a:cubicBezTo>
                  <a:cubicBezTo>
                    <a:pt x="682" y="3359"/>
                    <a:pt x="746" y="3370"/>
                    <a:pt x="806" y="3370"/>
                  </a:cubicBezTo>
                  <a:cubicBezTo>
                    <a:pt x="1177" y="3370"/>
                    <a:pt x="1416" y="2946"/>
                    <a:pt x="1553" y="2636"/>
                  </a:cubicBezTo>
                  <a:cubicBezTo>
                    <a:pt x="1738" y="2216"/>
                    <a:pt x="1910" y="1780"/>
                    <a:pt x="1936" y="1321"/>
                  </a:cubicBezTo>
                  <a:cubicBezTo>
                    <a:pt x="1967" y="764"/>
                    <a:pt x="1636" y="1"/>
                    <a:pt x="1133" y="1"/>
                  </a:cubicBezTo>
                  <a:close/>
                </a:path>
              </a:pathLst>
            </a:custGeom>
            <a:solidFill>
              <a:srgbClr val="DF9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Google Shape;2968;p104"/>
            <p:cNvSpPr/>
            <p:nvPr/>
          </p:nvSpPr>
          <p:spPr>
            <a:xfrm>
              <a:off x="2992378" y="1571009"/>
              <a:ext cx="72074" cy="21054"/>
            </a:xfrm>
            <a:custGeom>
              <a:avLst/>
              <a:gdLst/>
              <a:ahLst/>
              <a:cxnLst/>
              <a:rect l="l" t="t" r="r" b="b"/>
              <a:pathLst>
                <a:path w="2297" h="671" extrusionOk="0">
                  <a:moveTo>
                    <a:pt x="1060" y="1"/>
                  </a:moveTo>
                  <a:cubicBezTo>
                    <a:pt x="1012" y="1"/>
                    <a:pt x="964" y="3"/>
                    <a:pt x="915" y="7"/>
                  </a:cubicBezTo>
                  <a:cubicBezTo>
                    <a:pt x="878" y="9"/>
                    <a:pt x="840" y="14"/>
                    <a:pt x="804" y="19"/>
                  </a:cubicBezTo>
                  <a:cubicBezTo>
                    <a:pt x="610" y="44"/>
                    <a:pt x="422" y="108"/>
                    <a:pt x="254" y="208"/>
                  </a:cubicBezTo>
                  <a:cubicBezTo>
                    <a:pt x="79" y="314"/>
                    <a:pt x="1" y="395"/>
                    <a:pt x="1" y="628"/>
                  </a:cubicBezTo>
                  <a:cubicBezTo>
                    <a:pt x="1" y="661"/>
                    <a:pt x="30" y="670"/>
                    <a:pt x="62" y="670"/>
                  </a:cubicBezTo>
                  <a:cubicBezTo>
                    <a:pt x="95" y="670"/>
                    <a:pt x="132" y="660"/>
                    <a:pt x="144" y="654"/>
                  </a:cubicBezTo>
                  <a:cubicBezTo>
                    <a:pt x="535" y="465"/>
                    <a:pt x="963" y="368"/>
                    <a:pt x="1395" y="368"/>
                  </a:cubicBezTo>
                  <a:cubicBezTo>
                    <a:pt x="1461" y="368"/>
                    <a:pt x="1527" y="371"/>
                    <a:pt x="1593" y="375"/>
                  </a:cubicBezTo>
                  <a:cubicBezTo>
                    <a:pt x="1757" y="385"/>
                    <a:pt x="1910" y="438"/>
                    <a:pt x="2070" y="462"/>
                  </a:cubicBezTo>
                  <a:cubicBezTo>
                    <a:pt x="2091" y="466"/>
                    <a:pt x="2115" y="468"/>
                    <a:pt x="2138" y="468"/>
                  </a:cubicBezTo>
                  <a:cubicBezTo>
                    <a:pt x="2223" y="468"/>
                    <a:pt x="2296" y="441"/>
                    <a:pt x="2166" y="357"/>
                  </a:cubicBezTo>
                  <a:cubicBezTo>
                    <a:pt x="2046" y="282"/>
                    <a:pt x="1920" y="217"/>
                    <a:pt x="1791" y="159"/>
                  </a:cubicBezTo>
                  <a:cubicBezTo>
                    <a:pt x="1561" y="54"/>
                    <a:pt x="1312" y="1"/>
                    <a:pt x="1060" y="1"/>
                  </a:cubicBezTo>
                  <a:close/>
                </a:path>
              </a:pathLst>
            </a:custGeom>
            <a:solidFill>
              <a:srgbClr val="B164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p104"/>
            <p:cNvSpPr/>
            <p:nvPr/>
          </p:nvSpPr>
          <p:spPr>
            <a:xfrm>
              <a:off x="2915221" y="1626202"/>
              <a:ext cx="23784" cy="29275"/>
            </a:xfrm>
            <a:custGeom>
              <a:avLst/>
              <a:gdLst/>
              <a:ahLst/>
              <a:cxnLst/>
              <a:rect l="l" t="t" r="r" b="b"/>
              <a:pathLst>
                <a:path w="758" h="933" extrusionOk="0">
                  <a:moveTo>
                    <a:pt x="316" y="1"/>
                  </a:moveTo>
                  <a:cubicBezTo>
                    <a:pt x="222" y="1"/>
                    <a:pt x="133" y="53"/>
                    <a:pt x="86" y="135"/>
                  </a:cubicBezTo>
                  <a:cubicBezTo>
                    <a:pt x="73" y="160"/>
                    <a:pt x="63" y="185"/>
                    <a:pt x="59" y="211"/>
                  </a:cubicBezTo>
                  <a:cubicBezTo>
                    <a:pt x="50" y="230"/>
                    <a:pt x="43" y="248"/>
                    <a:pt x="37" y="268"/>
                  </a:cubicBezTo>
                  <a:cubicBezTo>
                    <a:pt x="0" y="396"/>
                    <a:pt x="13" y="531"/>
                    <a:pt x="73" y="649"/>
                  </a:cubicBezTo>
                  <a:cubicBezTo>
                    <a:pt x="100" y="750"/>
                    <a:pt x="153" y="841"/>
                    <a:pt x="254" y="896"/>
                  </a:cubicBezTo>
                  <a:cubicBezTo>
                    <a:pt x="299" y="919"/>
                    <a:pt x="350" y="932"/>
                    <a:pt x="402" y="932"/>
                  </a:cubicBezTo>
                  <a:cubicBezTo>
                    <a:pt x="459" y="932"/>
                    <a:pt x="516" y="916"/>
                    <a:pt x="562" y="879"/>
                  </a:cubicBezTo>
                  <a:cubicBezTo>
                    <a:pt x="583" y="861"/>
                    <a:pt x="600" y="841"/>
                    <a:pt x="615" y="819"/>
                  </a:cubicBezTo>
                  <a:cubicBezTo>
                    <a:pt x="672" y="777"/>
                    <a:pt x="713" y="717"/>
                    <a:pt x="733" y="650"/>
                  </a:cubicBezTo>
                  <a:cubicBezTo>
                    <a:pt x="758" y="557"/>
                    <a:pt x="740" y="463"/>
                    <a:pt x="708" y="374"/>
                  </a:cubicBezTo>
                  <a:cubicBezTo>
                    <a:pt x="645" y="203"/>
                    <a:pt x="535" y="3"/>
                    <a:pt x="327" y="1"/>
                  </a:cubicBezTo>
                  <a:cubicBezTo>
                    <a:pt x="324" y="1"/>
                    <a:pt x="320" y="1"/>
                    <a:pt x="316" y="1"/>
                  </a:cubicBezTo>
                  <a:close/>
                </a:path>
              </a:pathLst>
            </a:custGeom>
            <a:solidFill>
              <a:srgbClr val="2B2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Google Shape;2970;p104"/>
            <p:cNvSpPr/>
            <p:nvPr/>
          </p:nvSpPr>
          <p:spPr>
            <a:xfrm>
              <a:off x="3020712" y="1610607"/>
              <a:ext cx="23125" cy="29463"/>
            </a:xfrm>
            <a:custGeom>
              <a:avLst/>
              <a:gdLst/>
              <a:ahLst/>
              <a:cxnLst/>
              <a:rect l="l" t="t" r="r" b="b"/>
              <a:pathLst>
                <a:path w="737" h="939" extrusionOk="0">
                  <a:moveTo>
                    <a:pt x="336" y="1"/>
                  </a:moveTo>
                  <a:cubicBezTo>
                    <a:pt x="251" y="1"/>
                    <a:pt x="170" y="40"/>
                    <a:pt x="120" y="109"/>
                  </a:cubicBezTo>
                  <a:cubicBezTo>
                    <a:pt x="104" y="132"/>
                    <a:pt x="92" y="155"/>
                    <a:pt x="84" y="181"/>
                  </a:cubicBezTo>
                  <a:cubicBezTo>
                    <a:pt x="72" y="198"/>
                    <a:pt x="64" y="217"/>
                    <a:pt x="57" y="235"/>
                  </a:cubicBezTo>
                  <a:cubicBezTo>
                    <a:pt x="5" y="357"/>
                    <a:pt x="1" y="492"/>
                    <a:pt x="47" y="617"/>
                  </a:cubicBezTo>
                  <a:cubicBezTo>
                    <a:pt x="62" y="721"/>
                    <a:pt x="105" y="817"/>
                    <a:pt x="200" y="883"/>
                  </a:cubicBezTo>
                  <a:cubicBezTo>
                    <a:pt x="250" y="918"/>
                    <a:pt x="313" y="939"/>
                    <a:pt x="376" y="939"/>
                  </a:cubicBezTo>
                  <a:cubicBezTo>
                    <a:pt x="422" y="939"/>
                    <a:pt x="467" y="927"/>
                    <a:pt x="507" y="903"/>
                  </a:cubicBezTo>
                  <a:cubicBezTo>
                    <a:pt x="528" y="887"/>
                    <a:pt x="548" y="870"/>
                    <a:pt x="565" y="848"/>
                  </a:cubicBezTo>
                  <a:cubicBezTo>
                    <a:pt x="627" y="813"/>
                    <a:pt x="674" y="760"/>
                    <a:pt x="703" y="694"/>
                  </a:cubicBezTo>
                  <a:cubicBezTo>
                    <a:pt x="737" y="607"/>
                    <a:pt x="730" y="510"/>
                    <a:pt x="710" y="418"/>
                  </a:cubicBezTo>
                  <a:cubicBezTo>
                    <a:pt x="667" y="239"/>
                    <a:pt x="580" y="29"/>
                    <a:pt x="375" y="4"/>
                  </a:cubicBezTo>
                  <a:cubicBezTo>
                    <a:pt x="362" y="2"/>
                    <a:pt x="349" y="1"/>
                    <a:pt x="336" y="1"/>
                  </a:cubicBezTo>
                  <a:close/>
                </a:path>
              </a:pathLst>
            </a:custGeom>
            <a:solidFill>
              <a:srgbClr val="2B2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Google Shape;2971;p104"/>
            <p:cNvSpPr/>
            <p:nvPr/>
          </p:nvSpPr>
          <p:spPr>
            <a:xfrm>
              <a:off x="2960687" y="1711266"/>
              <a:ext cx="70537" cy="19360"/>
            </a:xfrm>
            <a:custGeom>
              <a:avLst/>
              <a:gdLst/>
              <a:ahLst/>
              <a:cxnLst/>
              <a:rect l="l" t="t" r="r" b="b"/>
              <a:pathLst>
                <a:path w="2248" h="617" extrusionOk="0">
                  <a:moveTo>
                    <a:pt x="2130" y="0"/>
                  </a:moveTo>
                  <a:cubicBezTo>
                    <a:pt x="2103" y="0"/>
                    <a:pt x="2078" y="6"/>
                    <a:pt x="2063" y="18"/>
                  </a:cubicBezTo>
                  <a:cubicBezTo>
                    <a:pt x="1805" y="233"/>
                    <a:pt x="1507" y="401"/>
                    <a:pt x="1178" y="479"/>
                  </a:cubicBezTo>
                  <a:cubicBezTo>
                    <a:pt x="1071" y="504"/>
                    <a:pt x="966" y="515"/>
                    <a:pt x="864" y="515"/>
                  </a:cubicBezTo>
                  <a:cubicBezTo>
                    <a:pt x="623" y="515"/>
                    <a:pt x="392" y="452"/>
                    <a:pt x="155" y="360"/>
                  </a:cubicBezTo>
                  <a:cubicBezTo>
                    <a:pt x="140" y="355"/>
                    <a:pt x="122" y="352"/>
                    <a:pt x="104" y="352"/>
                  </a:cubicBezTo>
                  <a:cubicBezTo>
                    <a:pt x="77" y="352"/>
                    <a:pt x="49" y="358"/>
                    <a:pt x="32" y="374"/>
                  </a:cubicBezTo>
                  <a:cubicBezTo>
                    <a:pt x="6" y="396"/>
                    <a:pt x="0" y="427"/>
                    <a:pt x="39" y="441"/>
                  </a:cubicBezTo>
                  <a:cubicBezTo>
                    <a:pt x="226" y="514"/>
                    <a:pt x="415" y="583"/>
                    <a:pt x="616" y="606"/>
                  </a:cubicBezTo>
                  <a:cubicBezTo>
                    <a:pt x="681" y="613"/>
                    <a:pt x="746" y="616"/>
                    <a:pt x="810" y="616"/>
                  </a:cubicBezTo>
                  <a:cubicBezTo>
                    <a:pt x="931" y="616"/>
                    <a:pt x="1051" y="604"/>
                    <a:pt x="1169" y="580"/>
                  </a:cubicBezTo>
                  <a:cubicBezTo>
                    <a:pt x="1548" y="506"/>
                    <a:pt x="1900" y="319"/>
                    <a:pt x="2194" y="73"/>
                  </a:cubicBezTo>
                  <a:cubicBezTo>
                    <a:pt x="2247" y="28"/>
                    <a:pt x="2188" y="0"/>
                    <a:pt x="2130" y="0"/>
                  </a:cubicBezTo>
                  <a:close/>
                </a:path>
              </a:pathLst>
            </a:custGeom>
            <a:solidFill>
              <a:srgbClr val="C06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Google Shape;2972;p104"/>
            <p:cNvSpPr/>
            <p:nvPr/>
          </p:nvSpPr>
          <p:spPr>
            <a:xfrm>
              <a:off x="2931788" y="1585756"/>
              <a:ext cx="63539" cy="106840"/>
            </a:xfrm>
            <a:custGeom>
              <a:avLst/>
              <a:gdLst/>
              <a:ahLst/>
              <a:cxnLst/>
              <a:rect l="l" t="t" r="r" b="b"/>
              <a:pathLst>
                <a:path w="2025" h="3405" extrusionOk="0">
                  <a:moveTo>
                    <a:pt x="143" y="1"/>
                  </a:moveTo>
                  <a:cubicBezTo>
                    <a:pt x="77" y="1"/>
                    <a:pt x="1" y="51"/>
                    <a:pt x="89" y="85"/>
                  </a:cubicBezTo>
                  <a:cubicBezTo>
                    <a:pt x="624" y="295"/>
                    <a:pt x="954" y="816"/>
                    <a:pt x="1061" y="1336"/>
                  </a:cubicBezTo>
                  <a:cubicBezTo>
                    <a:pt x="1128" y="1662"/>
                    <a:pt x="1121" y="1998"/>
                    <a:pt x="1080" y="2326"/>
                  </a:cubicBezTo>
                  <a:cubicBezTo>
                    <a:pt x="1060" y="2488"/>
                    <a:pt x="1028" y="2649"/>
                    <a:pt x="997" y="2809"/>
                  </a:cubicBezTo>
                  <a:cubicBezTo>
                    <a:pt x="970" y="2945"/>
                    <a:pt x="948" y="3091"/>
                    <a:pt x="1018" y="3218"/>
                  </a:cubicBezTo>
                  <a:cubicBezTo>
                    <a:pt x="1083" y="3332"/>
                    <a:pt x="1197" y="3387"/>
                    <a:pt x="1331" y="3397"/>
                  </a:cubicBezTo>
                  <a:cubicBezTo>
                    <a:pt x="1406" y="3402"/>
                    <a:pt x="1481" y="3404"/>
                    <a:pt x="1557" y="3404"/>
                  </a:cubicBezTo>
                  <a:cubicBezTo>
                    <a:pt x="1677" y="3404"/>
                    <a:pt x="1798" y="3399"/>
                    <a:pt x="1917" y="3397"/>
                  </a:cubicBezTo>
                  <a:cubicBezTo>
                    <a:pt x="2022" y="3395"/>
                    <a:pt x="2025" y="3307"/>
                    <a:pt x="1922" y="3307"/>
                  </a:cubicBezTo>
                  <a:cubicBezTo>
                    <a:pt x="1921" y="3307"/>
                    <a:pt x="1919" y="3307"/>
                    <a:pt x="1917" y="3307"/>
                  </a:cubicBezTo>
                  <a:cubicBezTo>
                    <a:pt x="1806" y="3308"/>
                    <a:pt x="1693" y="3310"/>
                    <a:pt x="1582" y="3310"/>
                  </a:cubicBezTo>
                  <a:cubicBezTo>
                    <a:pt x="1539" y="3310"/>
                    <a:pt x="1489" y="3314"/>
                    <a:pt x="1439" y="3314"/>
                  </a:cubicBezTo>
                  <a:cubicBezTo>
                    <a:pt x="1366" y="3314"/>
                    <a:pt x="1293" y="3305"/>
                    <a:pt x="1243" y="3262"/>
                  </a:cubicBezTo>
                  <a:cubicBezTo>
                    <a:pt x="1087" y="3134"/>
                    <a:pt x="1157" y="2895"/>
                    <a:pt x="1189" y="2734"/>
                  </a:cubicBezTo>
                  <a:cubicBezTo>
                    <a:pt x="1270" y="2331"/>
                    <a:pt x="1319" y="1918"/>
                    <a:pt x="1266" y="1509"/>
                  </a:cubicBezTo>
                  <a:cubicBezTo>
                    <a:pt x="1184" y="874"/>
                    <a:pt x="824" y="260"/>
                    <a:pt x="178" y="7"/>
                  </a:cubicBezTo>
                  <a:cubicBezTo>
                    <a:pt x="167" y="3"/>
                    <a:pt x="155" y="1"/>
                    <a:pt x="143" y="1"/>
                  </a:cubicBezTo>
                  <a:close/>
                </a:path>
              </a:pathLst>
            </a:custGeom>
            <a:solidFill>
              <a:srgbClr val="C06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p104"/>
            <p:cNvSpPr/>
            <p:nvPr/>
          </p:nvSpPr>
          <p:spPr>
            <a:xfrm>
              <a:off x="2882996" y="1584250"/>
              <a:ext cx="67524" cy="27738"/>
            </a:xfrm>
            <a:custGeom>
              <a:avLst/>
              <a:gdLst/>
              <a:ahLst/>
              <a:cxnLst/>
              <a:rect l="l" t="t" r="r" b="b"/>
              <a:pathLst>
                <a:path w="2152" h="884" extrusionOk="0">
                  <a:moveTo>
                    <a:pt x="1472" y="0"/>
                  </a:moveTo>
                  <a:cubicBezTo>
                    <a:pt x="1383" y="0"/>
                    <a:pt x="1295" y="9"/>
                    <a:pt x="1209" y="28"/>
                  </a:cubicBezTo>
                  <a:cubicBezTo>
                    <a:pt x="1173" y="35"/>
                    <a:pt x="1137" y="43"/>
                    <a:pt x="1101" y="52"/>
                  </a:cubicBezTo>
                  <a:cubicBezTo>
                    <a:pt x="818" y="122"/>
                    <a:pt x="558" y="266"/>
                    <a:pt x="347" y="469"/>
                  </a:cubicBezTo>
                  <a:cubicBezTo>
                    <a:pt x="247" y="565"/>
                    <a:pt x="152" y="666"/>
                    <a:pt x="65" y="774"/>
                  </a:cubicBezTo>
                  <a:cubicBezTo>
                    <a:pt x="1" y="857"/>
                    <a:pt x="17" y="884"/>
                    <a:pt x="59" y="884"/>
                  </a:cubicBezTo>
                  <a:cubicBezTo>
                    <a:pt x="94" y="884"/>
                    <a:pt x="147" y="865"/>
                    <a:pt x="185" y="844"/>
                  </a:cubicBezTo>
                  <a:cubicBezTo>
                    <a:pt x="325" y="771"/>
                    <a:pt x="448" y="674"/>
                    <a:pt x="595" y="612"/>
                  </a:cubicBezTo>
                  <a:cubicBezTo>
                    <a:pt x="928" y="471"/>
                    <a:pt x="1284" y="400"/>
                    <a:pt x="1643" y="400"/>
                  </a:cubicBezTo>
                  <a:cubicBezTo>
                    <a:pt x="1765" y="400"/>
                    <a:pt x="1887" y="408"/>
                    <a:pt x="2009" y="425"/>
                  </a:cubicBezTo>
                  <a:cubicBezTo>
                    <a:pt x="2012" y="425"/>
                    <a:pt x="2015" y="425"/>
                    <a:pt x="2020" y="425"/>
                  </a:cubicBezTo>
                  <a:cubicBezTo>
                    <a:pt x="2058" y="425"/>
                    <a:pt x="2151" y="413"/>
                    <a:pt x="2133" y="356"/>
                  </a:cubicBezTo>
                  <a:cubicBezTo>
                    <a:pt x="2062" y="135"/>
                    <a:pt x="1963" y="82"/>
                    <a:pt x="1770" y="35"/>
                  </a:cubicBezTo>
                  <a:cubicBezTo>
                    <a:pt x="1672" y="12"/>
                    <a:pt x="1571" y="0"/>
                    <a:pt x="1472" y="0"/>
                  </a:cubicBezTo>
                  <a:close/>
                </a:path>
              </a:pathLst>
            </a:custGeom>
            <a:solidFill>
              <a:srgbClr val="B164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Google Shape;2974;p104"/>
            <p:cNvSpPr/>
            <p:nvPr/>
          </p:nvSpPr>
          <p:spPr>
            <a:xfrm>
              <a:off x="2936087" y="1470507"/>
              <a:ext cx="61500" cy="58519"/>
            </a:xfrm>
            <a:custGeom>
              <a:avLst/>
              <a:gdLst/>
              <a:ahLst/>
              <a:cxnLst/>
              <a:rect l="l" t="t" r="r" b="b"/>
              <a:pathLst>
                <a:path w="1960" h="1865" extrusionOk="0">
                  <a:moveTo>
                    <a:pt x="119" y="1"/>
                  </a:moveTo>
                  <a:cubicBezTo>
                    <a:pt x="62" y="1"/>
                    <a:pt x="1" y="28"/>
                    <a:pt x="37" y="73"/>
                  </a:cubicBezTo>
                  <a:cubicBezTo>
                    <a:pt x="195" y="271"/>
                    <a:pt x="261" y="521"/>
                    <a:pt x="340" y="759"/>
                  </a:cubicBezTo>
                  <a:cubicBezTo>
                    <a:pt x="413" y="983"/>
                    <a:pt x="504" y="1192"/>
                    <a:pt x="661" y="1369"/>
                  </a:cubicBezTo>
                  <a:cubicBezTo>
                    <a:pt x="937" y="1683"/>
                    <a:pt x="1352" y="1864"/>
                    <a:pt x="1768" y="1864"/>
                  </a:cubicBezTo>
                  <a:cubicBezTo>
                    <a:pt x="1803" y="1864"/>
                    <a:pt x="1837" y="1863"/>
                    <a:pt x="1872" y="1860"/>
                  </a:cubicBezTo>
                  <a:cubicBezTo>
                    <a:pt x="1899" y="1859"/>
                    <a:pt x="1959" y="1852"/>
                    <a:pt x="1959" y="1813"/>
                  </a:cubicBezTo>
                  <a:cubicBezTo>
                    <a:pt x="1959" y="1778"/>
                    <a:pt x="1903" y="1765"/>
                    <a:pt x="1876" y="1765"/>
                  </a:cubicBezTo>
                  <a:cubicBezTo>
                    <a:pt x="1874" y="1765"/>
                    <a:pt x="1873" y="1765"/>
                    <a:pt x="1872" y="1765"/>
                  </a:cubicBezTo>
                  <a:cubicBezTo>
                    <a:pt x="1843" y="1767"/>
                    <a:pt x="1814" y="1768"/>
                    <a:pt x="1785" y="1768"/>
                  </a:cubicBezTo>
                  <a:cubicBezTo>
                    <a:pt x="1378" y="1768"/>
                    <a:pt x="982" y="1563"/>
                    <a:pt x="741" y="1232"/>
                  </a:cubicBezTo>
                  <a:cubicBezTo>
                    <a:pt x="476" y="866"/>
                    <a:pt x="473" y="380"/>
                    <a:pt x="188" y="24"/>
                  </a:cubicBezTo>
                  <a:cubicBezTo>
                    <a:pt x="176" y="8"/>
                    <a:pt x="148" y="1"/>
                    <a:pt x="119" y="1"/>
                  </a:cubicBezTo>
                  <a:close/>
                </a:path>
              </a:pathLst>
            </a:custGeom>
            <a:solidFill>
              <a:srgbClr val="D28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Google Shape;2975;p104"/>
            <p:cNvSpPr/>
            <p:nvPr/>
          </p:nvSpPr>
          <p:spPr>
            <a:xfrm>
              <a:off x="2995077" y="1478194"/>
              <a:ext cx="54095" cy="37088"/>
            </a:xfrm>
            <a:custGeom>
              <a:avLst/>
              <a:gdLst/>
              <a:ahLst/>
              <a:cxnLst/>
              <a:rect l="l" t="t" r="r" b="b"/>
              <a:pathLst>
                <a:path w="1724" h="1182" extrusionOk="0">
                  <a:moveTo>
                    <a:pt x="102" y="1"/>
                  </a:moveTo>
                  <a:cubicBezTo>
                    <a:pt x="52" y="1"/>
                    <a:pt x="1" y="22"/>
                    <a:pt x="15" y="63"/>
                  </a:cubicBezTo>
                  <a:cubicBezTo>
                    <a:pt x="237" y="728"/>
                    <a:pt x="909" y="1181"/>
                    <a:pt x="1603" y="1181"/>
                  </a:cubicBezTo>
                  <a:cubicBezTo>
                    <a:pt x="1614" y="1181"/>
                    <a:pt x="1625" y="1181"/>
                    <a:pt x="1635" y="1181"/>
                  </a:cubicBezTo>
                  <a:cubicBezTo>
                    <a:pt x="1664" y="1181"/>
                    <a:pt x="1724" y="1172"/>
                    <a:pt x="1724" y="1134"/>
                  </a:cubicBezTo>
                  <a:cubicBezTo>
                    <a:pt x="1724" y="1097"/>
                    <a:pt x="1669" y="1085"/>
                    <a:pt x="1640" y="1085"/>
                  </a:cubicBezTo>
                  <a:cubicBezTo>
                    <a:pt x="1638" y="1085"/>
                    <a:pt x="1637" y="1085"/>
                    <a:pt x="1635" y="1085"/>
                  </a:cubicBezTo>
                  <a:cubicBezTo>
                    <a:pt x="1626" y="1085"/>
                    <a:pt x="1617" y="1085"/>
                    <a:pt x="1608" y="1085"/>
                  </a:cubicBezTo>
                  <a:cubicBezTo>
                    <a:pt x="971" y="1085"/>
                    <a:pt x="385" y="637"/>
                    <a:pt x="183" y="38"/>
                  </a:cubicBezTo>
                  <a:cubicBezTo>
                    <a:pt x="175" y="13"/>
                    <a:pt x="138" y="1"/>
                    <a:pt x="102" y="1"/>
                  </a:cubicBezTo>
                  <a:close/>
                </a:path>
              </a:pathLst>
            </a:custGeom>
            <a:solidFill>
              <a:srgbClr val="D28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Google Shape;2976;p104"/>
            <p:cNvSpPr/>
            <p:nvPr/>
          </p:nvSpPr>
          <p:spPr>
            <a:xfrm>
              <a:off x="3108349" y="1492596"/>
              <a:ext cx="22090" cy="42203"/>
            </a:xfrm>
            <a:custGeom>
              <a:avLst/>
              <a:gdLst/>
              <a:ahLst/>
              <a:cxnLst/>
              <a:rect l="l" t="t" r="r" b="b"/>
              <a:pathLst>
                <a:path w="704" h="1345" extrusionOk="0">
                  <a:moveTo>
                    <a:pt x="107" y="0"/>
                  </a:moveTo>
                  <a:cubicBezTo>
                    <a:pt x="93" y="0"/>
                    <a:pt x="78" y="2"/>
                    <a:pt x="65" y="7"/>
                  </a:cubicBezTo>
                  <a:cubicBezTo>
                    <a:pt x="39" y="16"/>
                    <a:pt x="1" y="47"/>
                    <a:pt x="33" y="75"/>
                  </a:cubicBezTo>
                  <a:cubicBezTo>
                    <a:pt x="382" y="358"/>
                    <a:pt x="524" y="858"/>
                    <a:pt x="372" y="1282"/>
                  </a:cubicBezTo>
                  <a:cubicBezTo>
                    <a:pt x="358" y="1323"/>
                    <a:pt x="410" y="1344"/>
                    <a:pt x="460" y="1344"/>
                  </a:cubicBezTo>
                  <a:cubicBezTo>
                    <a:pt x="497" y="1344"/>
                    <a:pt x="533" y="1333"/>
                    <a:pt x="542" y="1308"/>
                  </a:cubicBezTo>
                  <a:cubicBezTo>
                    <a:pt x="704" y="858"/>
                    <a:pt x="556" y="329"/>
                    <a:pt x="185" y="26"/>
                  </a:cubicBezTo>
                  <a:cubicBezTo>
                    <a:pt x="162" y="9"/>
                    <a:pt x="135" y="0"/>
                    <a:pt x="107" y="0"/>
                  </a:cubicBezTo>
                  <a:close/>
                </a:path>
              </a:pathLst>
            </a:custGeom>
            <a:solidFill>
              <a:srgbClr val="D28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Google Shape;2977;p104"/>
            <p:cNvSpPr/>
            <p:nvPr/>
          </p:nvSpPr>
          <p:spPr>
            <a:xfrm>
              <a:off x="2860467" y="1578728"/>
              <a:ext cx="248259" cy="109790"/>
            </a:xfrm>
            <a:custGeom>
              <a:avLst/>
              <a:gdLst/>
              <a:ahLst/>
              <a:cxnLst/>
              <a:rect l="l" t="t" r="r" b="b"/>
              <a:pathLst>
                <a:path w="7912" h="3499" extrusionOk="0">
                  <a:moveTo>
                    <a:pt x="5997" y="381"/>
                  </a:moveTo>
                  <a:cubicBezTo>
                    <a:pt x="6107" y="381"/>
                    <a:pt x="6212" y="392"/>
                    <a:pt x="6314" y="421"/>
                  </a:cubicBezTo>
                  <a:cubicBezTo>
                    <a:pt x="6610" y="505"/>
                    <a:pt x="6713" y="714"/>
                    <a:pt x="6781" y="1022"/>
                  </a:cubicBezTo>
                  <a:cubicBezTo>
                    <a:pt x="6843" y="1290"/>
                    <a:pt x="6942" y="1954"/>
                    <a:pt x="6553" y="2310"/>
                  </a:cubicBezTo>
                  <a:cubicBezTo>
                    <a:pt x="6410" y="2442"/>
                    <a:pt x="6217" y="2539"/>
                    <a:pt x="5963" y="2612"/>
                  </a:cubicBezTo>
                  <a:cubicBezTo>
                    <a:pt x="5783" y="2663"/>
                    <a:pt x="5497" y="2728"/>
                    <a:pt x="5221" y="2728"/>
                  </a:cubicBezTo>
                  <a:cubicBezTo>
                    <a:pt x="5083" y="2728"/>
                    <a:pt x="4947" y="2712"/>
                    <a:pt x="4828" y="2669"/>
                  </a:cubicBezTo>
                  <a:cubicBezTo>
                    <a:pt x="4539" y="2563"/>
                    <a:pt x="4280" y="2326"/>
                    <a:pt x="4102" y="2004"/>
                  </a:cubicBezTo>
                  <a:cubicBezTo>
                    <a:pt x="3985" y="1796"/>
                    <a:pt x="3857" y="1477"/>
                    <a:pt x="3905" y="1134"/>
                  </a:cubicBezTo>
                  <a:cubicBezTo>
                    <a:pt x="3952" y="800"/>
                    <a:pt x="4185" y="714"/>
                    <a:pt x="4559" y="601"/>
                  </a:cubicBezTo>
                  <a:cubicBezTo>
                    <a:pt x="4919" y="492"/>
                    <a:pt x="5302" y="444"/>
                    <a:pt x="5632" y="407"/>
                  </a:cubicBezTo>
                  <a:cubicBezTo>
                    <a:pt x="5761" y="393"/>
                    <a:pt x="5881" y="381"/>
                    <a:pt x="5997" y="381"/>
                  </a:cubicBezTo>
                  <a:close/>
                  <a:moveTo>
                    <a:pt x="2342" y="948"/>
                  </a:moveTo>
                  <a:cubicBezTo>
                    <a:pt x="2406" y="948"/>
                    <a:pt x="2470" y="950"/>
                    <a:pt x="2534" y="955"/>
                  </a:cubicBezTo>
                  <a:cubicBezTo>
                    <a:pt x="2723" y="975"/>
                    <a:pt x="2854" y="1045"/>
                    <a:pt x="2954" y="1244"/>
                  </a:cubicBezTo>
                  <a:cubicBezTo>
                    <a:pt x="3110" y="1551"/>
                    <a:pt x="3098" y="1896"/>
                    <a:pt x="3061" y="2130"/>
                  </a:cubicBezTo>
                  <a:cubicBezTo>
                    <a:pt x="3004" y="2495"/>
                    <a:pt x="2847" y="2800"/>
                    <a:pt x="2621" y="2995"/>
                  </a:cubicBezTo>
                  <a:cubicBezTo>
                    <a:pt x="2344" y="3231"/>
                    <a:pt x="1852" y="3292"/>
                    <a:pt x="1585" y="3308"/>
                  </a:cubicBezTo>
                  <a:cubicBezTo>
                    <a:pt x="1544" y="3310"/>
                    <a:pt x="1505" y="3311"/>
                    <a:pt x="1467" y="3311"/>
                  </a:cubicBezTo>
                  <a:cubicBezTo>
                    <a:pt x="1267" y="3311"/>
                    <a:pt x="1100" y="3280"/>
                    <a:pt x="958" y="3215"/>
                  </a:cubicBezTo>
                  <a:cubicBezTo>
                    <a:pt x="479" y="2998"/>
                    <a:pt x="359" y="2284"/>
                    <a:pt x="333" y="2070"/>
                  </a:cubicBezTo>
                  <a:cubicBezTo>
                    <a:pt x="296" y="1756"/>
                    <a:pt x="320" y="1526"/>
                    <a:pt x="559" y="1350"/>
                  </a:cubicBezTo>
                  <a:cubicBezTo>
                    <a:pt x="726" y="1227"/>
                    <a:pt x="933" y="1171"/>
                    <a:pt x="1166" y="1118"/>
                  </a:cubicBezTo>
                  <a:cubicBezTo>
                    <a:pt x="1475" y="1045"/>
                    <a:pt x="1835" y="967"/>
                    <a:pt x="2195" y="952"/>
                  </a:cubicBezTo>
                  <a:cubicBezTo>
                    <a:pt x="2244" y="949"/>
                    <a:pt x="2293" y="948"/>
                    <a:pt x="2342" y="948"/>
                  </a:cubicBezTo>
                  <a:close/>
                  <a:moveTo>
                    <a:pt x="7730" y="0"/>
                  </a:moveTo>
                  <a:cubicBezTo>
                    <a:pt x="7644" y="0"/>
                    <a:pt x="7560" y="19"/>
                    <a:pt x="7476" y="38"/>
                  </a:cubicBezTo>
                  <a:lnTo>
                    <a:pt x="7119" y="116"/>
                  </a:lnTo>
                  <a:lnTo>
                    <a:pt x="6434" y="266"/>
                  </a:lnTo>
                  <a:cubicBezTo>
                    <a:pt x="6411" y="258"/>
                    <a:pt x="6391" y="249"/>
                    <a:pt x="6366" y="241"/>
                  </a:cubicBezTo>
                  <a:cubicBezTo>
                    <a:pt x="6245" y="206"/>
                    <a:pt x="6121" y="194"/>
                    <a:pt x="5995" y="194"/>
                  </a:cubicBezTo>
                  <a:cubicBezTo>
                    <a:pt x="5870" y="194"/>
                    <a:pt x="5742" y="206"/>
                    <a:pt x="5612" y="221"/>
                  </a:cubicBezTo>
                  <a:cubicBezTo>
                    <a:pt x="5274" y="259"/>
                    <a:pt x="4881" y="308"/>
                    <a:pt x="4506" y="422"/>
                  </a:cubicBezTo>
                  <a:cubicBezTo>
                    <a:pt x="4152" y="528"/>
                    <a:pt x="3787" y="638"/>
                    <a:pt x="3720" y="1108"/>
                  </a:cubicBezTo>
                  <a:cubicBezTo>
                    <a:pt x="3709" y="1188"/>
                    <a:pt x="3707" y="1268"/>
                    <a:pt x="3712" y="1350"/>
                  </a:cubicBezTo>
                  <a:cubicBezTo>
                    <a:pt x="3659" y="1338"/>
                    <a:pt x="3606" y="1332"/>
                    <a:pt x="3553" y="1332"/>
                  </a:cubicBezTo>
                  <a:cubicBezTo>
                    <a:pt x="3436" y="1332"/>
                    <a:pt x="3321" y="1360"/>
                    <a:pt x="3216" y="1414"/>
                  </a:cubicBezTo>
                  <a:cubicBezTo>
                    <a:pt x="3193" y="1327"/>
                    <a:pt x="3161" y="1241"/>
                    <a:pt x="3121" y="1160"/>
                  </a:cubicBezTo>
                  <a:cubicBezTo>
                    <a:pt x="2948" y="816"/>
                    <a:pt x="2674" y="761"/>
                    <a:pt x="2387" y="761"/>
                  </a:cubicBezTo>
                  <a:cubicBezTo>
                    <a:pt x="2321" y="761"/>
                    <a:pt x="2254" y="764"/>
                    <a:pt x="2188" y="767"/>
                  </a:cubicBezTo>
                  <a:cubicBezTo>
                    <a:pt x="1772" y="784"/>
                    <a:pt x="1362" y="864"/>
                    <a:pt x="958" y="958"/>
                  </a:cubicBezTo>
                  <a:cubicBezTo>
                    <a:pt x="645" y="1033"/>
                    <a:pt x="203" y="1058"/>
                    <a:pt x="57" y="1406"/>
                  </a:cubicBezTo>
                  <a:cubicBezTo>
                    <a:pt x="0" y="1541"/>
                    <a:pt x="20" y="1697"/>
                    <a:pt x="50" y="1841"/>
                  </a:cubicBezTo>
                  <a:cubicBezTo>
                    <a:pt x="104" y="2092"/>
                    <a:pt x="173" y="2339"/>
                    <a:pt x="253" y="2582"/>
                  </a:cubicBezTo>
                  <a:cubicBezTo>
                    <a:pt x="360" y="2912"/>
                    <a:pt x="553" y="3238"/>
                    <a:pt x="880" y="3386"/>
                  </a:cubicBezTo>
                  <a:cubicBezTo>
                    <a:pt x="1005" y="3441"/>
                    <a:pt x="1138" y="3475"/>
                    <a:pt x="1273" y="3489"/>
                  </a:cubicBezTo>
                  <a:cubicBezTo>
                    <a:pt x="1340" y="3495"/>
                    <a:pt x="1407" y="3499"/>
                    <a:pt x="1474" y="3499"/>
                  </a:cubicBezTo>
                  <a:cubicBezTo>
                    <a:pt x="1514" y="3499"/>
                    <a:pt x="1555" y="3498"/>
                    <a:pt x="1595" y="3495"/>
                  </a:cubicBezTo>
                  <a:cubicBezTo>
                    <a:pt x="1951" y="3475"/>
                    <a:pt x="2440" y="3396"/>
                    <a:pt x="2743" y="3138"/>
                  </a:cubicBezTo>
                  <a:cubicBezTo>
                    <a:pt x="3003" y="2916"/>
                    <a:pt x="3181" y="2569"/>
                    <a:pt x="3246" y="2162"/>
                  </a:cubicBezTo>
                  <a:cubicBezTo>
                    <a:pt x="3259" y="2084"/>
                    <a:pt x="3266" y="2006"/>
                    <a:pt x="3270" y="1927"/>
                  </a:cubicBezTo>
                  <a:cubicBezTo>
                    <a:pt x="3283" y="1926"/>
                    <a:pt x="3296" y="1920"/>
                    <a:pt x="3306" y="1911"/>
                  </a:cubicBezTo>
                  <a:cubicBezTo>
                    <a:pt x="3379" y="1844"/>
                    <a:pt x="3469" y="1800"/>
                    <a:pt x="3566" y="1784"/>
                  </a:cubicBezTo>
                  <a:cubicBezTo>
                    <a:pt x="3567" y="1784"/>
                    <a:pt x="3572" y="1784"/>
                    <a:pt x="3575" y="1783"/>
                  </a:cubicBezTo>
                  <a:lnTo>
                    <a:pt x="3575" y="1783"/>
                  </a:lnTo>
                  <a:cubicBezTo>
                    <a:pt x="3576" y="1783"/>
                    <a:pt x="3576" y="1783"/>
                    <a:pt x="3576" y="1783"/>
                  </a:cubicBezTo>
                  <a:cubicBezTo>
                    <a:pt x="3579" y="1783"/>
                    <a:pt x="3586" y="1783"/>
                    <a:pt x="3587" y="1783"/>
                  </a:cubicBezTo>
                  <a:cubicBezTo>
                    <a:pt x="3602" y="1781"/>
                    <a:pt x="3616" y="1780"/>
                    <a:pt x="3629" y="1780"/>
                  </a:cubicBezTo>
                  <a:lnTo>
                    <a:pt x="3650" y="1780"/>
                  </a:lnTo>
                  <a:cubicBezTo>
                    <a:pt x="3663" y="1781"/>
                    <a:pt x="3676" y="1783"/>
                    <a:pt x="3690" y="1784"/>
                  </a:cubicBezTo>
                  <a:cubicBezTo>
                    <a:pt x="3696" y="1784"/>
                    <a:pt x="3702" y="1786"/>
                    <a:pt x="3710" y="1787"/>
                  </a:cubicBezTo>
                  <a:cubicBezTo>
                    <a:pt x="3723" y="1790"/>
                    <a:pt x="3737" y="1793"/>
                    <a:pt x="3750" y="1797"/>
                  </a:cubicBezTo>
                  <a:lnTo>
                    <a:pt x="3764" y="1801"/>
                  </a:lnTo>
                  <a:cubicBezTo>
                    <a:pt x="3767" y="1803"/>
                    <a:pt x="3769" y="1803"/>
                    <a:pt x="3772" y="1804"/>
                  </a:cubicBezTo>
                  <a:cubicBezTo>
                    <a:pt x="3784" y="1810"/>
                    <a:pt x="3799" y="1816"/>
                    <a:pt x="3812" y="1823"/>
                  </a:cubicBezTo>
                  <a:cubicBezTo>
                    <a:pt x="3847" y="1917"/>
                    <a:pt x="3889" y="2009"/>
                    <a:pt x="3937" y="2096"/>
                  </a:cubicBezTo>
                  <a:cubicBezTo>
                    <a:pt x="4140" y="2459"/>
                    <a:pt x="4433" y="2725"/>
                    <a:pt x="4765" y="2845"/>
                  </a:cubicBezTo>
                  <a:cubicBezTo>
                    <a:pt x="4855" y="2876"/>
                    <a:pt x="4946" y="2898"/>
                    <a:pt x="5041" y="2906"/>
                  </a:cubicBezTo>
                  <a:cubicBezTo>
                    <a:pt x="5101" y="2913"/>
                    <a:pt x="5162" y="2916"/>
                    <a:pt x="5224" y="2916"/>
                  </a:cubicBezTo>
                  <a:cubicBezTo>
                    <a:pt x="5522" y="2916"/>
                    <a:pt x="5823" y="2847"/>
                    <a:pt x="6014" y="2793"/>
                  </a:cubicBezTo>
                  <a:cubicBezTo>
                    <a:pt x="6297" y="2712"/>
                    <a:pt x="6514" y="2600"/>
                    <a:pt x="6679" y="2450"/>
                  </a:cubicBezTo>
                  <a:cubicBezTo>
                    <a:pt x="7140" y="2027"/>
                    <a:pt x="7032" y="1283"/>
                    <a:pt x="6964" y="982"/>
                  </a:cubicBezTo>
                  <a:cubicBezTo>
                    <a:pt x="6963" y="981"/>
                    <a:pt x="6963" y="978"/>
                    <a:pt x="6963" y="977"/>
                  </a:cubicBezTo>
                  <a:cubicBezTo>
                    <a:pt x="6967" y="974"/>
                    <a:pt x="6972" y="975"/>
                    <a:pt x="6976" y="972"/>
                  </a:cubicBezTo>
                  <a:cubicBezTo>
                    <a:pt x="7172" y="860"/>
                    <a:pt x="7357" y="728"/>
                    <a:pt x="7529" y="581"/>
                  </a:cubicBezTo>
                  <a:cubicBezTo>
                    <a:pt x="7610" y="509"/>
                    <a:pt x="7689" y="435"/>
                    <a:pt x="7765" y="357"/>
                  </a:cubicBezTo>
                  <a:cubicBezTo>
                    <a:pt x="7840" y="278"/>
                    <a:pt x="7912" y="182"/>
                    <a:pt x="7898" y="68"/>
                  </a:cubicBezTo>
                  <a:cubicBezTo>
                    <a:pt x="7893" y="25"/>
                    <a:pt x="7848" y="12"/>
                    <a:pt x="7810" y="6"/>
                  </a:cubicBezTo>
                  <a:cubicBezTo>
                    <a:pt x="7783" y="2"/>
                    <a:pt x="7757" y="0"/>
                    <a:pt x="7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8" name="Google Shape;2978;p104"/>
          <p:cNvGrpSpPr/>
          <p:nvPr/>
        </p:nvGrpSpPr>
        <p:grpSpPr>
          <a:xfrm>
            <a:off x="413335" y="2483774"/>
            <a:ext cx="3837552" cy="2041889"/>
            <a:chOff x="904770" y="2394794"/>
            <a:chExt cx="4240857" cy="2256481"/>
          </a:xfrm>
        </p:grpSpPr>
        <p:sp>
          <p:nvSpPr>
            <p:cNvPr id="2979" name="Google Shape;2979;p104"/>
            <p:cNvSpPr/>
            <p:nvPr/>
          </p:nvSpPr>
          <p:spPr>
            <a:xfrm>
              <a:off x="3951274" y="4557707"/>
              <a:ext cx="80295" cy="64167"/>
            </a:xfrm>
            <a:custGeom>
              <a:avLst/>
              <a:gdLst/>
              <a:ahLst/>
              <a:cxnLst/>
              <a:rect l="l" t="t" r="r" b="b"/>
              <a:pathLst>
                <a:path w="2559" h="2045" extrusionOk="0">
                  <a:moveTo>
                    <a:pt x="2440" y="1"/>
                  </a:moveTo>
                  <a:cubicBezTo>
                    <a:pt x="2409" y="1"/>
                    <a:pt x="2378" y="10"/>
                    <a:pt x="2352" y="29"/>
                  </a:cubicBezTo>
                  <a:cubicBezTo>
                    <a:pt x="2120" y="203"/>
                    <a:pt x="1881" y="366"/>
                    <a:pt x="1637" y="519"/>
                  </a:cubicBezTo>
                  <a:cubicBezTo>
                    <a:pt x="1203" y="789"/>
                    <a:pt x="748" y="1028"/>
                    <a:pt x="279" y="1232"/>
                  </a:cubicBezTo>
                  <a:cubicBezTo>
                    <a:pt x="195" y="1268"/>
                    <a:pt x="75" y="1299"/>
                    <a:pt x="39" y="1391"/>
                  </a:cubicBezTo>
                  <a:cubicBezTo>
                    <a:pt x="1" y="1484"/>
                    <a:pt x="81" y="1578"/>
                    <a:pt x="131" y="1651"/>
                  </a:cubicBezTo>
                  <a:cubicBezTo>
                    <a:pt x="165" y="1701"/>
                    <a:pt x="195" y="1754"/>
                    <a:pt x="222" y="1808"/>
                  </a:cubicBezTo>
                  <a:cubicBezTo>
                    <a:pt x="245" y="1855"/>
                    <a:pt x="363" y="2044"/>
                    <a:pt x="460" y="2044"/>
                  </a:cubicBezTo>
                  <a:cubicBezTo>
                    <a:pt x="485" y="2044"/>
                    <a:pt x="509" y="2031"/>
                    <a:pt x="529" y="1999"/>
                  </a:cubicBezTo>
                  <a:cubicBezTo>
                    <a:pt x="592" y="1901"/>
                    <a:pt x="322" y="1631"/>
                    <a:pt x="274" y="1555"/>
                  </a:cubicBezTo>
                  <a:cubicBezTo>
                    <a:pt x="244" y="1511"/>
                    <a:pt x="198" y="1439"/>
                    <a:pt x="241" y="1388"/>
                  </a:cubicBezTo>
                  <a:cubicBezTo>
                    <a:pt x="275" y="1345"/>
                    <a:pt x="357" y="1328"/>
                    <a:pt x="407" y="1306"/>
                  </a:cubicBezTo>
                  <a:cubicBezTo>
                    <a:pt x="654" y="1199"/>
                    <a:pt x="897" y="1082"/>
                    <a:pt x="1134" y="956"/>
                  </a:cubicBezTo>
                  <a:cubicBezTo>
                    <a:pt x="1618" y="700"/>
                    <a:pt x="2083" y="406"/>
                    <a:pt x="2520" y="77"/>
                  </a:cubicBezTo>
                  <a:cubicBezTo>
                    <a:pt x="2559" y="49"/>
                    <a:pt x="2510" y="16"/>
                    <a:pt x="2485" y="7"/>
                  </a:cubicBezTo>
                  <a:cubicBezTo>
                    <a:pt x="2470" y="3"/>
                    <a:pt x="2455" y="1"/>
                    <a:pt x="2440" y="1"/>
                  </a:cubicBezTo>
                  <a:close/>
                </a:path>
              </a:pathLst>
            </a:custGeom>
            <a:solidFill>
              <a:srgbClr val="BA4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p104"/>
            <p:cNvSpPr/>
            <p:nvPr/>
          </p:nvSpPr>
          <p:spPr>
            <a:xfrm>
              <a:off x="4002137" y="4560531"/>
              <a:ext cx="17163" cy="12959"/>
            </a:xfrm>
            <a:custGeom>
              <a:avLst/>
              <a:gdLst/>
              <a:ahLst/>
              <a:cxnLst/>
              <a:rect l="l" t="t" r="r" b="b"/>
              <a:pathLst>
                <a:path w="547" h="413" extrusionOk="0">
                  <a:moveTo>
                    <a:pt x="116" y="0"/>
                  </a:moveTo>
                  <a:cubicBezTo>
                    <a:pt x="98" y="0"/>
                    <a:pt x="80" y="3"/>
                    <a:pt x="63" y="9"/>
                  </a:cubicBezTo>
                  <a:cubicBezTo>
                    <a:pt x="30" y="19"/>
                    <a:pt x="0" y="50"/>
                    <a:pt x="30" y="80"/>
                  </a:cubicBezTo>
                  <a:lnTo>
                    <a:pt x="349" y="389"/>
                  </a:lnTo>
                  <a:cubicBezTo>
                    <a:pt x="366" y="402"/>
                    <a:pt x="386" y="410"/>
                    <a:pt x="408" y="412"/>
                  </a:cubicBezTo>
                  <a:cubicBezTo>
                    <a:pt x="414" y="412"/>
                    <a:pt x="421" y="413"/>
                    <a:pt x="428" y="413"/>
                  </a:cubicBezTo>
                  <a:cubicBezTo>
                    <a:pt x="446" y="413"/>
                    <a:pt x="465" y="410"/>
                    <a:pt x="482" y="405"/>
                  </a:cubicBezTo>
                  <a:cubicBezTo>
                    <a:pt x="516" y="393"/>
                    <a:pt x="546" y="363"/>
                    <a:pt x="516" y="333"/>
                  </a:cubicBezTo>
                  <a:lnTo>
                    <a:pt x="198" y="23"/>
                  </a:lnTo>
                  <a:cubicBezTo>
                    <a:pt x="180" y="10"/>
                    <a:pt x="160" y="3"/>
                    <a:pt x="139" y="1"/>
                  </a:cubicBezTo>
                  <a:cubicBezTo>
                    <a:pt x="131" y="1"/>
                    <a:pt x="123" y="0"/>
                    <a:pt x="116" y="0"/>
                  </a:cubicBezTo>
                  <a:close/>
                </a:path>
              </a:pathLst>
            </a:custGeom>
            <a:solidFill>
              <a:srgbClr val="DAE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104"/>
            <p:cNvSpPr/>
            <p:nvPr/>
          </p:nvSpPr>
          <p:spPr>
            <a:xfrm>
              <a:off x="3988676" y="4568909"/>
              <a:ext cx="15783" cy="12331"/>
            </a:xfrm>
            <a:custGeom>
              <a:avLst/>
              <a:gdLst/>
              <a:ahLst/>
              <a:cxnLst/>
              <a:rect l="l" t="t" r="r" b="b"/>
              <a:pathLst>
                <a:path w="503" h="393" extrusionOk="0">
                  <a:moveTo>
                    <a:pt x="123" y="0"/>
                  </a:moveTo>
                  <a:cubicBezTo>
                    <a:pt x="103" y="0"/>
                    <a:pt x="83" y="4"/>
                    <a:pt x="66" y="9"/>
                  </a:cubicBezTo>
                  <a:cubicBezTo>
                    <a:pt x="35" y="19"/>
                    <a:pt x="1" y="52"/>
                    <a:pt x="32" y="80"/>
                  </a:cubicBezTo>
                  <a:cubicBezTo>
                    <a:pt x="133" y="170"/>
                    <a:pt x="229" y="266"/>
                    <a:pt x="318" y="369"/>
                  </a:cubicBezTo>
                  <a:cubicBezTo>
                    <a:pt x="331" y="383"/>
                    <a:pt x="358" y="388"/>
                    <a:pt x="376" y="390"/>
                  </a:cubicBezTo>
                  <a:cubicBezTo>
                    <a:pt x="384" y="392"/>
                    <a:pt x="392" y="392"/>
                    <a:pt x="400" y="392"/>
                  </a:cubicBezTo>
                  <a:cubicBezTo>
                    <a:pt x="418" y="392"/>
                    <a:pt x="435" y="389"/>
                    <a:pt x="452" y="383"/>
                  </a:cubicBezTo>
                  <a:cubicBezTo>
                    <a:pt x="469" y="379"/>
                    <a:pt x="485" y="368"/>
                    <a:pt x="495" y="352"/>
                  </a:cubicBezTo>
                  <a:cubicBezTo>
                    <a:pt x="502" y="336"/>
                    <a:pt x="495" y="325"/>
                    <a:pt x="485" y="312"/>
                  </a:cubicBezTo>
                  <a:cubicBezTo>
                    <a:pt x="396" y="210"/>
                    <a:pt x="301" y="113"/>
                    <a:pt x="201" y="25"/>
                  </a:cubicBezTo>
                  <a:cubicBezTo>
                    <a:pt x="181" y="7"/>
                    <a:pt x="152" y="0"/>
                    <a:pt x="123" y="0"/>
                  </a:cubicBezTo>
                  <a:close/>
                </a:path>
              </a:pathLst>
            </a:custGeom>
            <a:solidFill>
              <a:srgbClr val="DAE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104"/>
            <p:cNvSpPr/>
            <p:nvPr/>
          </p:nvSpPr>
          <p:spPr>
            <a:xfrm>
              <a:off x="3974494" y="4576534"/>
              <a:ext cx="13586" cy="11767"/>
            </a:xfrm>
            <a:custGeom>
              <a:avLst/>
              <a:gdLst/>
              <a:ahLst/>
              <a:cxnLst/>
              <a:rect l="l" t="t" r="r" b="b"/>
              <a:pathLst>
                <a:path w="433" h="375" extrusionOk="0">
                  <a:moveTo>
                    <a:pt x="107" y="1"/>
                  </a:moveTo>
                  <a:cubicBezTo>
                    <a:pt x="88" y="1"/>
                    <a:pt x="70" y="4"/>
                    <a:pt x="52" y="9"/>
                  </a:cubicBezTo>
                  <a:cubicBezTo>
                    <a:pt x="34" y="13"/>
                    <a:pt x="18" y="25"/>
                    <a:pt x="8" y="40"/>
                  </a:cubicBezTo>
                  <a:cubicBezTo>
                    <a:pt x="1" y="57"/>
                    <a:pt x="8" y="69"/>
                    <a:pt x="20" y="80"/>
                  </a:cubicBezTo>
                  <a:cubicBezTo>
                    <a:pt x="95" y="170"/>
                    <a:pt x="171" y="260"/>
                    <a:pt x="247" y="350"/>
                  </a:cubicBezTo>
                  <a:cubicBezTo>
                    <a:pt x="260" y="365"/>
                    <a:pt x="287" y="370"/>
                    <a:pt x="305" y="373"/>
                  </a:cubicBezTo>
                  <a:cubicBezTo>
                    <a:pt x="312" y="374"/>
                    <a:pt x="319" y="374"/>
                    <a:pt x="325" y="374"/>
                  </a:cubicBezTo>
                  <a:cubicBezTo>
                    <a:pt x="344" y="374"/>
                    <a:pt x="363" y="371"/>
                    <a:pt x="381" y="366"/>
                  </a:cubicBezTo>
                  <a:cubicBezTo>
                    <a:pt x="400" y="360"/>
                    <a:pt x="414" y="349"/>
                    <a:pt x="425" y="333"/>
                  </a:cubicBezTo>
                  <a:cubicBezTo>
                    <a:pt x="433" y="318"/>
                    <a:pt x="424" y="306"/>
                    <a:pt x="414" y="295"/>
                  </a:cubicBezTo>
                  <a:lnTo>
                    <a:pt x="185" y="25"/>
                  </a:lnTo>
                  <a:cubicBezTo>
                    <a:pt x="172" y="9"/>
                    <a:pt x="145" y="5"/>
                    <a:pt x="127" y="2"/>
                  </a:cubicBezTo>
                  <a:cubicBezTo>
                    <a:pt x="120" y="1"/>
                    <a:pt x="114" y="1"/>
                    <a:pt x="107" y="1"/>
                  </a:cubicBezTo>
                  <a:close/>
                </a:path>
              </a:pathLst>
            </a:custGeom>
            <a:solidFill>
              <a:srgbClr val="DAE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104"/>
            <p:cNvSpPr/>
            <p:nvPr/>
          </p:nvSpPr>
          <p:spPr>
            <a:xfrm>
              <a:off x="3956985" y="4583531"/>
              <a:ext cx="15626" cy="13147"/>
            </a:xfrm>
            <a:custGeom>
              <a:avLst/>
              <a:gdLst/>
              <a:ahLst/>
              <a:cxnLst/>
              <a:rect l="l" t="t" r="r" b="b"/>
              <a:pathLst>
                <a:path w="498" h="419" extrusionOk="0">
                  <a:moveTo>
                    <a:pt x="124" y="0"/>
                  </a:moveTo>
                  <a:cubicBezTo>
                    <a:pt x="104" y="0"/>
                    <a:pt x="84" y="3"/>
                    <a:pt x="67" y="9"/>
                  </a:cubicBezTo>
                  <a:cubicBezTo>
                    <a:pt x="36" y="19"/>
                    <a:pt x="0" y="52"/>
                    <a:pt x="33" y="80"/>
                  </a:cubicBezTo>
                  <a:cubicBezTo>
                    <a:pt x="87" y="125"/>
                    <a:pt x="137" y="173"/>
                    <a:pt x="185" y="226"/>
                  </a:cubicBezTo>
                  <a:lnTo>
                    <a:pt x="200" y="245"/>
                  </a:lnTo>
                  <a:lnTo>
                    <a:pt x="207" y="252"/>
                  </a:lnTo>
                  <a:cubicBezTo>
                    <a:pt x="209" y="255"/>
                    <a:pt x="213" y="259"/>
                    <a:pt x="213" y="259"/>
                  </a:cubicBezTo>
                  <a:cubicBezTo>
                    <a:pt x="223" y="272"/>
                    <a:pt x="235" y="286"/>
                    <a:pt x="245" y="299"/>
                  </a:cubicBezTo>
                  <a:cubicBezTo>
                    <a:pt x="266" y="326"/>
                    <a:pt x="285" y="355"/>
                    <a:pt x="303" y="383"/>
                  </a:cubicBezTo>
                  <a:cubicBezTo>
                    <a:pt x="321" y="410"/>
                    <a:pt x="358" y="418"/>
                    <a:pt x="393" y="418"/>
                  </a:cubicBezTo>
                  <a:cubicBezTo>
                    <a:pt x="404" y="418"/>
                    <a:pt x="415" y="418"/>
                    <a:pt x="425" y="416"/>
                  </a:cubicBezTo>
                  <a:cubicBezTo>
                    <a:pt x="446" y="413"/>
                    <a:pt x="466" y="405"/>
                    <a:pt x="482" y="390"/>
                  </a:cubicBezTo>
                  <a:cubicBezTo>
                    <a:pt x="493" y="382"/>
                    <a:pt x="498" y="365"/>
                    <a:pt x="490" y="350"/>
                  </a:cubicBezTo>
                  <a:cubicBezTo>
                    <a:pt x="410" y="229"/>
                    <a:pt x="313" y="117"/>
                    <a:pt x="200" y="23"/>
                  </a:cubicBezTo>
                  <a:cubicBezTo>
                    <a:pt x="180" y="7"/>
                    <a:pt x="152" y="0"/>
                    <a:pt x="124" y="0"/>
                  </a:cubicBezTo>
                  <a:close/>
                </a:path>
              </a:pathLst>
            </a:custGeom>
            <a:solidFill>
              <a:srgbClr val="DAE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104"/>
            <p:cNvSpPr/>
            <p:nvPr/>
          </p:nvSpPr>
          <p:spPr>
            <a:xfrm>
              <a:off x="2969253" y="3408569"/>
              <a:ext cx="35268" cy="34986"/>
            </a:xfrm>
            <a:custGeom>
              <a:avLst/>
              <a:gdLst/>
              <a:ahLst/>
              <a:cxnLst/>
              <a:rect l="l" t="t" r="r" b="b"/>
              <a:pathLst>
                <a:path w="1124" h="1115" extrusionOk="0">
                  <a:moveTo>
                    <a:pt x="537" y="0"/>
                  </a:moveTo>
                  <a:cubicBezTo>
                    <a:pt x="500" y="0"/>
                    <a:pt x="462" y="4"/>
                    <a:pt x="425" y="11"/>
                  </a:cubicBezTo>
                  <a:cubicBezTo>
                    <a:pt x="283" y="38"/>
                    <a:pt x="196" y="126"/>
                    <a:pt x="130" y="249"/>
                  </a:cubicBezTo>
                  <a:cubicBezTo>
                    <a:pt x="17" y="467"/>
                    <a:pt x="0" y="741"/>
                    <a:pt x="167" y="934"/>
                  </a:cubicBezTo>
                  <a:cubicBezTo>
                    <a:pt x="270" y="1052"/>
                    <a:pt x="425" y="1115"/>
                    <a:pt x="578" y="1115"/>
                  </a:cubicBezTo>
                  <a:cubicBezTo>
                    <a:pt x="697" y="1115"/>
                    <a:pt x="816" y="1076"/>
                    <a:pt x="909" y="995"/>
                  </a:cubicBezTo>
                  <a:cubicBezTo>
                    <a:pt x="998" y="918"/>
                    <a:pt x="1054" y="808"/>
                    <a:pt x="1088" y="697"/>
                  </a:cubicBezTo>
                  <a:cubicBezTo>
                    <a:pt x="1106" y="641"/>
                    <a:pt x="1118" y="582"/>
                    <a:pt x="1124" y="524"/>
                  </a:cubicBezTo>
                  <a:cubicBezTo>
                    <a:pt x="1124" y="498"/>
                    <a:pt x="1118" y="471"/>
                    <a:pt x="1106" y="448"/>
                  </a:cubicBezTo>
                  <a:cubicBezTo>
                    <a:pt x="1079" y="284"/>
                    <a:pt x="961" y="136"/>
                    <a:pt x="809" y="64"/>
                  </a:cubicBezTo>
                  <a:cubicBezTo>
                    <a:pt x="724" y="22"/>
                    <a:pt x="631" y="0"/>
                    <a:pt x="537" y="0"/>
                  </a:cubicBezTo>
                  <a:close/>
                </a:path>
              </a:pathLst>
            </a:custGeom>
            <a:solidFill>
              <a:srgbClr val="799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p104"/>
            <p:cNvSpPr/>
            <p:nvPr/>
          </p:nvSpPr>
          <p:spPr>
            <a:xfrm>
              <a:off x="904770" y="3261534"/>
              <a:ext cx="1348354" cy="716944"/>
            </a:xfrm>
            <a:custGeom>
              <a:avLst/>
              <a:gdLst/>
              <a:ahLst/>
              <a:cxnLst/>
              <a:rect l="l" t="t" r="r" b="b"/>
              <a:pathLst>
                <a:path w="42972" h="22849" extrusionOk="0">
                  <a:moveTo>
                    <a:pt x="0" y="0"/>
                  </a:moveTo>
                  <a:lnTo>
                    <a:pt x="0" y="22849"/>
                  </a:lnTo>
                  <a:lnTo>
                    <a:pt x="42971" y="22849"/>
                  </a:lnTo>
                  <a:lnTo>
                    <a:pt x="429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Google Shape;2986;p104"/>
            <p:cNvSpPr/>
            <p:nvPr/>
          </p:nvSpPr>
          <p:spPr>
            <a:xfrm>
              <a:off x="904770" y="3151211"/>
              <a:ext cx="1348354" cy="44180"/>
            </a:xfrm>
            <a:custGeom>
              <a:avLst/>
              <a:gdLst/>
              <a:ahLst/>
              <a:cxnLst/>
              <a:rect l="l" t="t" r="r" b="b"/>
              <a:pathLst>
                <a:path w="42972" h="1408" extrusionOk="0">
                  <a:moveTo>
                    <a:pt x="0" y="1"/>
                  </a:moveTo>
                  <a:lnTo>
                    <a:pt x="0" y="1407"/>
                  </a:lnTo>
                  <a:lnTo>
                    <a:pt x="42971" y="1407"/>
                  </a:lnTo>
                  <a:lnTo>
                    <a:pt x="42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p104"/>
            <p:cNvSpPr/>
            <p:nvPr/>
          </p:nvSpPr>
          <p:spPr>
            <a:xfrm>
              <a:off x="904770" y="3151211"/>
              <a:ext cx="44148" cy="696267"/>
            </a:xfrm>
            <a:custGeom>
              <a:avLst/>
              <a:gdLst/>
              <a:ahLst/>
              <a:cxnLst/>
              <a:rect l="l" t="t" r="r" b="b"/>
              <a:pathLst>
                <a:path w="1407" h="22190" extrusionOk="0">
                  <a:moveTo>
                    <a:pt x="0" y="1"/>
                  </a:moveTo>
                  <a:lnTo>
                    <a:pt x="0" y="22190"/>
                  </a:lnTo>
                  <a:lnTo>
                    <a:pt x="1407" y="22190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2B2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Google Shape;2988;p104"/>
            <p:cNvSpPr/>
            <p:nvPr/>
          </p:nvSpPr>
          <p:spPr>
            <a:xfrm>
              <a:off x="2209007" y="3151211"/>
              <a:ext cx="44117" cy="697616"/>
            </a:xfrm>
            <a:custGeom>
              <a:avLst/>
              <a:gdLst/>
              <a:ahLst/>
              <a:cxnLst/>
              <a:rect l="l" t="t" r="r" b="b"/>
              <a:pathLst>
                <a:path w="1406" h="22233" extrusionOk="0">
                  <a:moveTo>
                    <a:pt x="0" y="1"/>
                  </a:moveTo>
                  <a:lnTo>
                    <a:pt x="0" y="22233"/>
                  </a:lnTo>
                  <a:lnTo>
                    <a:pt x="1405" y="22233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9DC0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Google Shape;2989;p104"/>
            <p:cNvSpPr/>
            <p:nvPr/>
          </p:nvSpPr>
          <p:spPr>
            <a:xfrm>
              <a:off x="948887" y="3316633"/>
              <a:ext cx="1260152" cy="474302"/>
            </a:xfrm>
            <a:custGeom>
              <a:avLst/>
              <a:gdLst/>
              <a:ahLst/>
              <a:cxnLst/>
              <a:rect l="l" t="t" r="r" b="b"/>
              <a:pathLst>
                <a:path w="40161" h="15116" extrusionOk="0">
                  <a:moveTo>
                    <a:pt x="1" y="1"/>
                  </a:moveTo>
                  <a:lnTo>
                    <a:pt x="1" y="15116"/>
                  </a:lnTo>
                  <a:lnTo>
                    <a:pt x="40160" y="15116"/>
                  </a:lnTo>
                  <a:lnTo>
                    <a:pt x="40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Google Shape;2990;p104"/>
            <p:cNvSpPr/>
            <p:nvPr/>
          </p:nvSpPr>
          <p:spPr>
            <a:xfrm>
              <a:off x="1602323" y="2646535"/>
              <a:ext cx="202730" cy="212834"/>
            </a:xfrm>
            <a:custGeom>
              <a:avLst/>
              <a:gdLst/>
              <a:ahLst/>
              <a:cxnLst/>
              <a:rect l="l" t="t" r="r" b="b"/>
              <a:pathLst>
                <a:path w="6461" h="6783" extrusionOk="0">
                  <a:moveTo>
                    <a:pt x="4591" y="0"/>
                  </a:moveTo>
                  <a:cubicBezTo>
                    <a:pt x="4357" y="0"/>
                    <a:pt x="4122" y="22"/>
                    <a:pt x="3978" y="35"/>
                  </a:cubicBezTo>
                  <a:cubicBezTo>
                    <a:pt x="3672" y="67"/>
                    <a:pt x="3310" y="41"/>
                    <a:pt x="3054" y="238"/>
                  </a:cubicBezTo>
                  <a:cubicBezTo>
                    <a:pt x="2796" y="437"/>
                    <a:pt x="2701" y="615"/>
                    <a:pt x="2360" y="730"/>
                  </a:cubicBezTo>
                  <a:cubicBezTo>
                    <a:pt x="1775" y="924"/>
                    <a:pt x="1162" y="986"/>
                    <a:pt x="558" y="1081"/>
                  </a:cubicBezTo>
                  <a:cubicBezTo>
                    <a:pt x="395" y="1106"/>
                    <a:pt x="125" y="1060"/>
                    <a:pt x="53" y="1217"/>
                  </a:cubicBezTo>
                  <a:cubicBezTo>
                    <a:pt x="0" y="1334"/>
                    <a:pt x="149" y="1653"/>
                    <a:pt x="185" y="1770"/>
                  </a:cubicBezTo>
                  <a:cubicBezTo>
                    <a:pt x="506" y="2791"/>
                    <a:pt x="761" y="3832"/>
                    <a:pt x="948" y="4886"/>
                  </a:cubicBezTo>
                  <a:cubicBezTo>
                    <a:pt x="1032" y="5356"/>
                    <a:pt x="1046" y="5829"/>
                    <a:pt x="1175" y="6292"/>
                  </a:cubicBezTo>
                  <a:cubicBezTo>
                    <a:pt x="1278" y="6663"/>
                    <a:pt x="1411" y="6783"/>
                    <a:pt x="1725" y="6783"/>
                  </a:cubicBezTo>
                  <a:cubicBezTo>
                    <a:pt x="1795" y="6783"/>
                    <a:pt x="1873" y="6777"/>
                    <a:pt x="1962" y="6767"/>
                  </a:cubicBezTo>
                  <a:cubicBezTo>
                    <a:pt x="2823" y="6668"/>
                    <a:pt x="3667" y="6469"/>
                    <a:pt x="4482" y="6178"/>
                  </a:cubicBezTo>
                  <a:cubicBezTo>
                    <a:pt x="4844" y="6048"/>
                    <a:pt x="5207" y="5899"/>
                    <a:pt x="5590" y="5863"/>
                  </a:cubicBezTo>
                  <a:cubicBezTo>
                    <a:pt x="5796" y="5845"/>
                    <a:pt x="6017" y="5856"/>
                    <a:pt x="6191" y="5743"/>
                  </a:cubicBezTo>
                  <a:cubicBezTo>
                    <a:pt x="6380" y="5623"/>
                    <a:pt x="6460" y="5383"/>
                    <a:pt x="6453" y="5159"/>
                  </a:cubicBezTo>
                  <a:cubicBezTo>
                    <a:pt x="6446" y="4936"/>
                    <a:pt x="6364" y="4723"/>
                    <a:pt x="6290" y="4513"/>
                  </a:cubicBezTo>
                  <a:cubicBezTo>
                    <a:pt x="6200" y="4254"/>
                    <a:pt x="6124" y="3991"/>
                    <a:pt x="6063" y="3725"/>
                  </a:cubicBezTo>
                  <a:cubicBezTo>
                    <a:pt x="6010" y="3499"/>
                    <a:pt x="5967" y="3274"/>
                    <a:pt x="5927" y="3048"/>
                  </a:cubicBezTo>
                  <a:cubicBezTo>
                    <a:pt x="5824" y="2472"/>
                    <a:pt x="5750" y="1893"/>
                    <a:pt x="5625" y="1310"/>
                  </a:cubicBezTo>
                  <a:cubicBezTo>
                    <a:pt x="5614" y="1254"/>
                    <a:pt x="5604" y="1184"/>
                    <a:pt x="5593" y="1106"/>
                  </a:cubicBezTo>
                  <a:cubicBezTo>
                    <a:pt x="5580" y="1026"/>
                    <a:pt x="5568" y="940"/>
                    <a:pt x="5553" y="848"/>
                  </a:cubicBezTo>
                  <a:cubicBezTo>
                    <a:pt x="5550" y="834"/>
                    <a:pt x="5547" y="820"/>
                    <a:pt x="5544" y="806"/>
                  </a:cubicBezTo>
                  <a:cubicBezTo>
                    <a:pt x="5491" y="517"/>
                    <a:pt x="5408" y="217"/>
                    <a:pt x="5244" y="114"/>
                  </a:cubicBezTo>
                  <a:cubicBezTo>
                    <a:pt x="5104" y="26"/>
                    <a:pt x="4848" y="0"/>
                    <a:pt x="4591" y="0"/>
                  </a:cubicBezTo>
                  <a:close/>
                </a:path>
              </a:pathLst>
            </a:custGeom>
            <a:solidFill>
              <a:srgbClr val="DF9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Google Shape;2991;p104"/>
            <p:cNvSpPr/>
            <p:nvPr/>
          </p:nvSpPr>
          <p:spPr>
            <a:xfrm>
              <a:off x="1735992" y="2671606"/>
              <a:ext cx="52306" cy="70568"/>
            </a:xfrm>
            <a:custGeom>
              <a:avLst/>
              <a:gdLst/>
              <a:ahLst/>
              <a:cxnLst/>
              <a:rect l="l" t="t" r="r" b="b"/>
              <a:pathLst>
                <a:path w="1667" h="2249" extrusionOk="0">
                  <a:moveTo>
                    <a:pt x="1187" y="0"/>
                  </a:moveTo>
                  <a:cubicBezTo>
                    <a:pt x="874" y="0"/>
                    <a:pt x="520" y="187"/>
                    <a:pt x="349" y="392"/>
                  </a:cubicBezTo>
                  <a:cubicBezTo>
                    <a:pt x="1" y="808"/>
                    <a:pt x="86" y="1274"/>
                    <a:pt x="478" y="1623"/>
                  </a:cubicBezTo>
                  <a:cubicBezTo>
                    <a:pt x="674" y="1793"/>
                    <a:pt x="892" y="1936"/>
                    <a:pt x="1128" y="2047"/>
                  </a:cubicBezTo>
                  <a:cubicBezTo>
                    <a:pt x="1253" y="2106"/>
                    <a:pt x="1475" y="2219"/>
                    <a:pt x="1667" y="2249"/>
                  </a:cubicBezTo>
                  <a:cubicBezTo>
                    <a:pt x="1566" y="1671"/>
                    <a:pt x="1490" y="1094"/>
                    <a:pt x="1365" y="511"/>
                  </a:cubicBezTo>
                  <a:cubicBezTo>
                    <a:pt x="1354" y="455"/>
                    <a:pt x="1344" y="385"/>
                    <a:pt x="1333" y="307"/>
                  </a:cubicBezTo>
                  <a:cubicBezTo>
                    <a:pt x="1320" y="227"/>
                    <a:pt x="1307" y="141"/>
                    <a:pt x="1291" y="49"/>
                  </a:cubicBezTo>
                  <a:cubicBezTo>
                    <a:pt x="1290" y="35"/>
                    <a:pt x="1287" y="21"/>
                    <a:pt x="1284" y="7"/>
                  </a:cubicBezTo>
                  <a:cubicBezTo>
                    <a:pt x="1252" y="2"/>
                    <a:pt x="1220" y="0"/>
                    <a:pt x="1187" y="0"/>
                  </a:cubicBezTo>
                  <a:close/>
                </a:path>
              </a:pathLst>
            </a:custGeom>
            <a:solidFill>
              <a:srgbClr val="C06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Google Shape;2992;p104"/>
            <p:cNvSpPr/>
            <p:nvPr/>
          </p:nvSpPr>
          <p:spPr>
            <a:xfrm>
              <a:off x="1204959" y="2505242"/>
              <a:ext cx="664607" cy="1070789"/>
            </a:xfrm>
            <a:custGeom>
              <a:avLst/>
              <a:gdLst/>
              <a:ahLst/>
              <a:cxnLst/>
              <a:rect l="l" t="t" r="r" b="b"/>
              <a:pathLst>
                <a:path w="21181" h="34126" extrusionOk="0">
                  <a:moveTo>
                    <a:pt x="8252" y="1"/>
                  </a:moveTo>
                  <a:cubicBezTo>
                    <a:pt x="7909" y="1"/>
                    <a:pt x="7567" y="34"/>
                    <a:pt x="7229" y="102"/>
                  </a:cubicBezTo>
                  <a:cubicBezTo>
                    <a:pt x="7138" y="121"/>
                    <a:pt x="7046" y="142"/>
                    <a:pt x="6956" y="165"/>
                  </a:cubicBezTo>
                  <a:cubicBezTo>
                    <a:pt x="5999" y="409"/>
                    <a:pt x="5108" y="888"/>
                    <a:pt x="4156" y="1170"/>
                  </a:cubicBezTo>
                  <a:cubicBezTo>
                    <a:pt x="3486" y="1370"/>
                    <a:pt x="2776" y="1474"/>
                    <a:pt x="2166" y="1817"/>
                  </a:cubicBezTo>
                  <a:cubicBezTo>
                    <a:pt x="0" y="3035"/>
                    <a:pt x="2088" y="6296"/>
                    <a:pt x="2761" y="7892"/>
                  </a:cubicBezTo>
                  <a:cubicBezTo>
                    <a:pt x="3373" y="9343"/>
                    <a:pt x="3986" y="10792"/>
                    <a:pt x="4684" y="12201"/>
                  </a:cubicBezTo>
                  <a:cubicBezTo>
                    <a:pt x="5581" y="14012"/>
                    <a:pt x="6722" y="15683"/>
                    <a:pt x="7568" y="17498"/>
                  </a:cubicBezTo>
                  <a:cubicBezTo>
                    <a:pt x="8494" y="19486"/>
                    <a:pt x="9554" y="21430"/>
                    <a:pt x="10683" y="23310"/>
                  </a:cubicBezTo>
                  <a:cubicBezTo>
                    <a:pt x="12530" y="26384"/>
                    <a:pt x="14655" y="29281"/>
                    <a:pt x="16776" y="32173"/>
                  </a:cubicBezTo>
                  <a:cubicBezTo>
                    <a:pt x="17225" y="32784"/>
                    <a:pt x="17691" y="33413"/>
                    <a:pt x="18344" y="33800"/>
                  </a:cubicBezTo>
                  <a:cubicBezTo>
                    <a:pt x="18687" y="34005"/>
                    <a:pt x="19098" y="34126"/>
                    <a:pt x="19496" y="34126"/>
                  </a:cubicBezTo>
                  <a:cubicBezTo>
                    <a:pt x="19854" y="34126"/>
                    <a:pt x="20201" y="34028"/>
                    <a:pt x="20483" y="33806"/>
                  </a:cubicBezTo>
                  <a:cubicBezTo>
                    <a:pt x="21021" y="33382"/>
                    <a:pt x="21181" y="32608"/>
                    <a:pt x="21059" y="31934"/>
                  </a:cubicBezTo>
                  <a:cubicBezTo>
                    <a:pt x="20938" y="31259"/>
                    <a:pt x="20585" y="30652"/>
                    <a:pt x="20246" y="30055"/>
                  </a:cubicBezTo>
                  <a:cubicBezTo>
                    <a:pt x="18015" y="26103"/>
                    <a:pt x="16243" y="21811"/>
                    <a:pt x="15771" y="17296"/>
                  </a:cubicBezTo>
                  <a:cubicBezTo>
                    <a:pt x="15540" y="15077"/>
                    <a:pt x="15625" y="12833"/>
                    <a:pt x="15398" y="10614"/>
                  </a:cubicBezTo>
                  <a:cubicBezTo>
                    <a:pt x="15202" y="8688"/>
                    <a:pt x="14564" y="6868"/>
                    <a:pt x="14181" y="4993"/>
                  </a:cubicBezTo>
                  <a:cubicBezTo>
                    <a:pt x="13865" y="3452"/>
                    <a:pt x="12957" y="2063"/>
                    <a:pt x="11665" y="1127"/>
                  </a:cubicBezTo>
                  <a:cubicBezTo>
                    <a:pt x="10679" y="413"/>
                    <a:pt x="9465" y="1"/>
                    <a:pt x="8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Google Shape;2993;p104"/>
            <p:cNvSpPr/>
            <p:nvPr/>
          </p:nvSpPr>
          <p:spPr>
            <a:xfrm>
              <a:off x="1593067" y="2774336"/>
              <a:ext cx="674616" cy="811203"/>
            </a:xfrm>
            <a:custGeom>
              <a:avLst/>
              <a:gdLst/>
              <a:ahLst/>
              <a:cxnLst/>
              <a:rect l="l" t="t" r="r" b="b"/>
              <a:pathLst>
                <a:path w="21500" h="25853" extrusionOk="0">
                  <a:moveTo>
                    <a:pt x="3152" y="0"/>
                  </a:moveTo>
                  <a:cubicBezTo>
                    <a:pt x="2776" y="0"/>
                    <a:pt x="2401" y="30"/>
                    <a:pt x="2027" y="98"/>
                  </a:cubicBezTo>
                  <a:cubicBezTo>
                    <a:pt x="1737" y="153"/>
                    <a:pt x="1444" y="230"/>
                    <a:pt x="1204" y="400"/>
                  </a:cubicBezTo>
                  <a:cubicBezTo>
                    <a:pt x="580" y="841"/>
                    <a:pt x="614" y="1557"/>
                    <a:pt x="450" y="2218"/>
                  </a:cubicBezTo>
                  <a:cubicBezTo>
                    <a:pt x="249" y="3025"/>
                    <a:pt x="105" y="3793"/>
                    <a:pt x="81" y="4634"/>
                  </a:cubicBezTo>
                  <a:cubicBezTo>
                    <a:pt x="1" y="7370"/>
                    <a:pt x="494" y="10190"/>
                    <a:pt x="991" y="12874"/>
                  </a:cubicBezTo>
                  <a:cubicBezTo>
                    <a:pt x="1463" y="15415"/>
                    <a:pt x="2170" y="17917"/>
                    <a:pt x="3118" y="20322"/>
                  </a:cubicBezTo>
                  <a:cubicBezTo>
                    <a:pt x="3474" y="21224"/>
                    <a:pt x="3934" y="22043"/>
                    <a:pt x="4250" y="22969"/>
                  </a:cubicBezTo>
                  <a:cubicBezTo>
                    <a:pt x="4536" y="23805"/>
                    <a:pt x="4839" y="24723"/>
                    <a:pt x="5650" y="25194"/>
                  </a:cubicBezTo>
                  <a:cubicBezTo>
                    <a:pt x="5969" y="25379"/>
                    <a:pt x="6332" y="25470"/>
                    <a:pt x="6694" y="25544"/>
                  </a:cubicBezTo>
                  <a:cubicBezTo>
                    <a:pt x="7742" y="25761"/>
                    <a:pt x="8800" y="25852"/>
                    <a:pt x="9862" y="25852"/>
                  </a:cubicBezTo>
                  <a:cubicBezTo>
                    <a:pt x="12660" y="25852"/>
                    <a:pt x="15483" y="25216"/>
                    <a:pt x="18221" y="24541"/>
                  </a:cubicBezTo>
                  <a:cubicBezTo>
                    <a:pt x="19106" y="24323"/>
                    <a:pt x="20051" y="24065"/>
                    <a:pt x="20639" y="23368"/>
                  </a:cubicBezTo>
                  <a:cubicBezTo>
                    <a:pt x="21027" y="22911"/>
                    <a:pt x="21211" y="22312"/>
                    <a:pt x="21294" y="21719"/>
                  </a:cubicBezTo>
                  <a:cubicBezTo>
                    <a:pt x="21500" y="20264"/>
                    <a:pt x="21137" y="18736"/>
                    <a:pt x="20299" y="17530"/>
                  </a:cubicBezTo>
                  <a:cubicBezTo>
                    <a:pt x="19562" y="16468"/>
                    <a:pt x="18570" y="15623"/>
                    <a:pt x="17840" y="14553"/>
                  </a:cubicBezTo>
                  <a:cubicBezTo>
                    <a:pt x="17022" y="13355"/>
                    <a:pt x="16639" y="11933"/>
                    <a:pt x="16020" y="10623"/>
                  </a:cubicBezTo>
                  <a:cubicBezTo>
                    <a:pt x="15039" y="8545"/>
                    <a:pt x="14098" y="6531"/>
                    <a:pt x="12329" y="5007"/>
                  </a:cubicBezTo>
                  <a:cubicBezTo>
                    <a:pt x="12077" y="4792"/>
                    <a:pt x="11821" y="4583"/>
                    <a:pt x="11561" y="4376"/>
                  </a:cubicBezTo>
                  <a:cubicBezTo>
                    <a:pt x="10620" y="3625"/>
                    <a:pt x="9642" y="2919"/>
                    <a:pt x="8750" y="2109"/>
                  </a:cubicBezTo>
                  <a:cubicBezTo>
                    <a:pt x="8396" y="1786"/>
                    <a:pt x="8107" y="1282"/>
                    <a:pt x="7691" y="1061"/>
                  </a:cubicBezTo>
                  <a:cubicBezTo>
                    <a:pt x="7137" y="767"/>
                    <a:pt x="6438" y="601"/>
                    <a:pt x="5836" y="428"/>
                  </a:cubicBezTo>
                  <a:cubicBezTo>
                    <a:pt x="4965" y="177"/>
                    <a:pt x="4059" y="0"/>
                    <a:pt x="3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Google Shape;2994;p104"/>
            <p:cNvSpPr/>
            <p:nvPr/>
          </p:nvSpPr>
          <p:spPr>
            <a:xfrm>
              <a:off x="1585756" y="2812177"/>
              <a:ext cx="290148" cy="630688"/>
            </a:xfrm>
            <a:custGeom>
              <a:avLst/>
              <a:gdLst/>
              <a:ahLst/>
              <a:cxnLst/>
              <a:rect l="l" t="t" r="r" b="b"/>
              <a:pathLst>
                <a:path w="9247" h="20100" extrusionOk="0">
                  <a:moveTo>
                    <a:pt x="2950" y="0"/>
                  </a:moveTo>
                  <a:cubicBezTo>
                    <a:pt x="2585" y="0"/>
                    <a:pt x="2213" y="120"/>
                    <a:pt x="1897" y="310"/>
                  </a:cubicBezTo>
                  <a:cubicBezTo>
                    <a:pt x="1174" y="743"/>
                    <a:pt x="304" y="1575"/>
                    <a:pt x="141" y="2428"/>
                  </a:cubicBezTo>
                  <a:cubicBezTo>
                    <a:pt x="1" y="3165"/>
                    <a:pt x="162" y="3944"/>
                    <a:pt x="291" y="4672"/>
                  </a:cubicBezTo>
                  <a:cubicBezTo>
                    <a:pt x="361" y="5060"/>
                    <a:pt x="435" y="5448"/>
                    <a:pt x="514" y="5834"/>
                  </a:cubicBezTo>
                  <a:cubicBezTo>
                    <a:pt x="1480" y="10530"/>
                    <a:pt x="3158" y="15057"/>
                    <a:pt x="4830" y="19556"/>
                  </a:cubicBezTo>
                  <a:cubicBezTo>
                    <a:pt x="4977" y="19953"/>
                    <a:pt x="5174" y="20100"/>
                    <a:pt x="5424" y="20100"/>
                  </a:cubicBezTo>
                  <a:cubicBezTo>
                    <a:pt x="5610" y="20100"/>
                    <a:pt x="5825" y="20019"/>
                    <a:pt x="6071" y="19899"/>
                  </a:cubicBezTo>
                  <a:cubicBezTo>
                    <a:pt x="6641" y="19624"/>
                    <a:pt x="7214" y="19399"/>
                    <a:pt x="7810" y="19181"/>
                  </a:cubicBezTo>
                  <a:cubicBezTo>
                    <a:pt x="8314" y="18996"/>
                    <a:pt x="8877" y="18756"/>
                    <a:pt x="9059" y="18250"/>
                  </a:cubicBezTo>
                  <a:cubicBezTo>
                    <a:pt x="9246" y="17729"/>
                    <a:pt x="8962" y="17180"/>
                    <a:pt x="8807" y="16691"/>
                  </a:cubicBezTo>
                  <a:cubicBezTo>
                    <a:pt x="8626" y="16106"/>
                    <a:pt x="8454" y="15519"/>
                    <a:pt x="8291" y="14930"/>
                  </a:cubicBezTo>
                  <a:cubicBezTo>
                    <a:pt x="7967" y="13750"/>
                    <a:pt x="7677" y="12561"/>
                    <a:pt x="7398" y="11369"/>
                  </a:cubicBezTo>
                  <a:cubicBezTo>
                    <a:pt x="6848" y="9019"/>
                    <a:pt x="6341" y="6658"/>
                    <a:pt x="5688" y="4334"/>
                  </a:cubicBezTo>
                  <a:cubicBezTo>
                    <a:pt x="5397" y="3301"/>
                    <a:pt x="5076" y="2269"/>
                    <a:pt x="4591" y="1310"/>
                  </a:cubicBezTo>
                  <a:cubicBezTo>
                    <a:pt x="4350" y="832"/>
                    <a:pt x="4040" y="347"/>
                    <a:pt x="3552" y="126"/>
                  </a:cubicBezTo>
                  <a:cubicBezTo>
                    <a:pt x="3362" y="39"/>
                    <a:pt x="3157" y="0"/>
                    <a:pt x="2950" y="0"/>
                  </a:cubicBezTo>
                  <a:close/>
                </a:path>
              </a:pathLst>
            </a:custGeom>
            <a:solidFill>
              <a:srgbClr val="DF9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Google Shape;2995;p104"/>
            <p:cNvSpPr/>
            <p:nvPr/>
          </p:nvSpPr>
          <p:spPr>
            <a:xfrm>
              <a:off x="1580171" y="2809133"/>
              <a:ext cx="271384" cy="453248"/>
            </a:xfrm>
            <a:custGeom>
              <a:avLst/>
              <a:gdLst/>
              <a:ahLst/>
              <a:cxnLst/>
              <a:rect l="l" t="t" r="r" b="b"/>
              <a:pathLst>
                <a:path w="8649" h="14445" extrusionOk="0">
                  <a:moveTo>
                    <a:pt x="3154" y="0"/>
                  </a:moveTo>
                  <a:cubicBezTo>
                    <a:pt x="2243" y="0"/>
                    <a:pt x="1237" y="444"/>
                    <a:pt x="743" y="1132"/>
                  </a:cubicBezTo>
                  <a:cubicBezTo>
                    <a:pt x="42" y="2109"/>
                    <a:pt x="0" y="3530"/>
                    <a:pt x="14" y="4679"/>
                  </a:cubicBezTo>
                  <a:cubicBezTo>
                    <a:pt x="20" y="5110"/>
                    <a:pt x="32" y="5542"/>
                    <a:pt x="53" y="5974"/>
                  </a:cubicBezTo>
                  <a:cubicBezTo>
                    <a:pt x="117" y="7351"/>
                    <a:pt x="256" y="8723"/>
                    <a:pt x="468" y="10087"/>
                  </a:cubicBezTo>
                  <a:cubicBezTo>
                    <a:pt x="606" y="10981"/>
                    <a:pt x="778" y="11869"/>
                    <a:pt x="979" y="12752"/>
                  </a:cubicBezTo>
                  <a:cubicBezTo>
                    <a:pt x="1075" y="13171"/>
                    <a:pt x="1151" y="13612"/>
                    <a:pt x="1291" y="14018"/>
                  </a:cubicBezTo>
                  <a:cubicBezTo>
                    <a:pt x="1439" y="14444"/>
                    <a:pt x="1395" y="14386"/>
                    <a:pt x="1800" y="14411"/>
                  </a:cubicBezTo>
                  <a:cubicBezTo>
                    <a:pt x="2107" y="14431"/>
                    <a:pt x="2418" y="14440"/>
                    <a:pt x="2731" y="14440"/>
                  </a:cubicBezTo>
                  <a:cubicBezTo>
                    <a:pt x="4447" y="14440"/>
                    <a:pt x="6231" y="14181"/>
                    <a:pt x="7919" y="14093"/>
                  </a:cubicBezTo>
                  <a:cubicBezTo>
                    <a:pt x="7953" y="14091"/>
                    <a:pt x="8494" y="14053"/>
                    <a:pt x="8621" y="14053"/>
                  </a:cubicBezTo>
                  <a:cubicBezTo>
                    <a:pt x="8638" y="14053"/>
                    <a:pt x="8648" y="14054"/>
                    <a:pt x="8648" y="14055"/>
                  </a:cubicBezTo>
                  <a:cubicBezTo>
                    <a:pt x="8022" y="10444"/>
                    <a:pt x="7182" y="6874"/>
                    <a:pt x="6128" y="3364"/>
                  </a:cubicBezTo>
                  <a:cubicBezTo>
                    <a:pt x="5907" y="2626"/>
                    <a:pt x="5671" y="1880"/>
                    <a:pt x="5247" y="1239"/>
                  </a:cubicBezTo>
                  <a:cubicBezTo>
                    <a:pt x="4941" y="776"/>
                    <a:pt x="4526" y="368"/>
                    <a:pt x="4013" y="157"/>
                  </a:cubicBezTo>
                  <a:cubicBezTo>
                    <a:pt x="3753" y="50"/>
                    <a:pt x="3458" y="0"/>
                    <a:pt x="3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Google Shape;2996;p104"/>
            <p:cNvSpPr/>
            <p:nvPr/>
          </p:nvSpPr>
          <p:spPr>
            <a:xfrm>
              <a:off x="1753908" y="2871041"/>
              <a:ext cx="114873" cy="376812"/>
            </a:xfrm>
            <a:custGeom>
              <a:avLst/>
              <a:gdLst/>
              <a:ahLst/>
              <a:cxnLst/>
              <a:rect l="l" t="t" r="r" b="b"/>
              <a:pathLst>
                <a:path w="3661" h="12009" extrusionOk="0">
                  <a:moveTo>
                    <a:pt x="110" y="0"/>
                  </a:moveTo>
                  <a:cubicBezTo>
                    <a:pt x="55" y="0"/>
                    <a:pt x="1" y="21"/>
                    <a:pt x="24" y="55"/>
                  </a:cubicBezTo>
                  <a:cubicBezTo>
                    <a:pt x="894" y="1299"/>
                    <a:pt x="1393" y="2750"/>
                    <a:pt x="1766" y="4211"/>
                  </a:cubicBezTo>
                  <a:cubicBezTo>
                    <a:pt x="1959" y="4971"/>
                    <a:pt x="2122" y="5738"/>
                    <a:pt x="2289" y="6506"/>
                  </a:cubicBezTo>
                  <a:lnTo>
                    <a:pt x="2848" y="9073"/>
                  </a:lnTo>
                  <a:cubicBezTo>
                    <a:pt x="3058" y="10036"/>
                    <a:pt x="3268" y="10998"/>
                    <a:pt x="3478" y="11961"/>
                  </a:cubicBezTo>
                  <a:cubicBezTo>
                    <a:pt x="3485" y="11993"/>
                    <a:pt x="3530" y="12008"/>
                    <a:pt x="3572" y="12008"/>
                  </a:cubicBezTo>
                  <a:cubicBezTo>
                    <a:pt x="3617" y="12008"/>
                    <a:pt x="3661" y="11991"/>
                    <a:pt x="3654" y="11961"/>
                  </a:cubicBezTo>
                  <a:lnTo>
                    <a:pt x="2531" y="6806"/>
                  </a:lnTo>
                  <a:cubicBezTo>
                    <a:pt x="2199" y="5291"/>
                    <a:pt x="1902" y="3755"/>
                    <a:pt x="1359" y="2298"/>
                  </a:cubicBezTo>
                  <a:cubicBezTo>
                    <a:pt x="1060" y="1499"/>
                    <a:pt x="683" y="729"/>
                    <a:pt x="194" y="29"/>
                  </a:cubicBezTo>
                  <a:cubicBezTo>
                    <a:pt x="180" y="9"/>
                    <a:pt x="145" y="0"/>
                    <a:pt x="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Google Shape;2997;p104"/>
            <p:cNvSpPr/>
            <p:nvPr/>
          </p:nvSpPr>
          <p:spPr>
            <a:xfrm>
              <a:off x="1554598" y="2420994"/>
              <a:ext cx="336775" cy="301538"/>
            </a:xfrm>
            <a:custGeom>
              <a:avLst/>
              <a:gdLst/>
              <a:ahLst/>
              <a:cxnLst/>
              <a:rect l="l" t="t" r="r" b="b"/>
              <a:pathLst>
                <a:path w="10733" h="9610" extrusionOk="0">
                  <a:moveTo>
                    <a:pt x="4894" y="1"/>
                  </a:moveTo>
                  <a:cubicBezTo>
                    <a:pt x="4445" y="1"/>
                    <a:pt x="3998" y="75"/>
                    <a:pt x="3575" y="230"/>
                  </a:cubicBezTo>
                  <a:cubicBezTo>
                    <a:pt x="2457" y="640"/>
                    <a:pt x="1571" y="1539"/>
                    <a:pt x="957" y="2560"/>
                  </a:cubicBezTo>
                  <a:cubicBezTo>
                    <a:pt x="662" y="3050"/>
                    <a:pt x="492" y="3660"/>
                    <a:pt x="308" y="4201"/>
                  </a:cubicBezTo>
                  <a:cubicBezTo>
                    <a:pt x="96" y="4822"/>
                    <a:pt x="1" y="5487"/>
                    <a:pt x="76" y="6141"/>
                  </a:cubicBezTo>
                  <a:cubicBezTo>
                    <a:pt x="178" y="7020"/>
                    <a:pt x="602" y="7875"/>
                    <a:pt x="1303" y="8415"/>
                  </a:cubicBezTo>
                  <a:cubicBezTo>
                    <a:pt x="1770" y="8776"/>
                    <a:pt x="2363" y="8980"/>
                    <a:pt x="2951" y="8980"/>
                  </a:cubicBezTo>
                  <a:cubicBezTo>
                    <a:pt x="3243" y="8980"/>
                    <a:pt x="3534" y="8930"/>
                    <a:pt x="3808" y="8822"/>
                  </a:cubicBezTo>
                  <a:cubicBezTo>
                    <a:pt x="4061" y="8724"/>
                    <a:pt x="4312" y="8577"/>
                    <a:pt x="4580" y="8577"/>
                  </a:cubicBezTo>
                  <a:cubicBezTo>
                    <a:pt x="4603" y="8577"/>
                    <a:pt x="4627" y="8578"/>
                    <a:pt x="4651" y="8581"/>
                  </a:cubicBezTo>
                  <a:cubicBezTo>
                    <a:pt x="4878" y="8605"/>
                    <a:pt x="5073" y="8741"/>
                    <a:pt x="5271" y="8854"/>
                  </a:cubicBezTo>
                  <a:cubicBezTo>
                    <a:pt x="5689" y="9093"/>
                    <a:pt x="6145" y="9165"/>
                    <a:pt x="6583" y="9337"/>
                  </a:cubicBezTo>
                  <a:cubicBezTo>
                    <a:pt x="6963" y="9486"/>
                    <a:pt x="7365" y="9576"/>
                    <a:pt x="7774" y="9603"/>
                  </a:cubicBezTo>
                  <a:cubicBezTo>
                    <a:pt x="7851" y="9608"/>
                    <a:pt x="7927" y="9610"/>
                    <a:pt x="8004" y="9610"/>
                  </a:cubicBezTo>
                  <a:cubicBezTo>
                    <a:pt x="8747" y="9610"/>
                    <a:pt x="9478" y="9386"/>
                    <a:pt x="10109" y="8990"/>
                  </a:cubicBezTo>
                  <a:cubicBezTo>
                    <a:pt x="10318" y="8858"/>
                    <a:pt x="10661" y="8585"/>
                    <a:pt x="10717" y="8327"/>
                  </a:cubicBezTo>
                  <a:cubicBezTo>
                    <a:pt x="10732" y="8256"/>
                    <a:pt x="10722" y="8182"/>
                    <a:pt x="10711" y="8111"/>
                  </a:cubicBezTo>
                  <a:cubicBezTo>
                    <a:pt x="10642" y="7682"/>
                    <a:pt x="10538" y="7259"/>
                    <a:pt x="10398" y="6849"/>
                  </a:cubicBezTo>
                  <a:cubicBezTo>
                    <a:pt x="10326" y="6637"/>
                    <a:pt x="10252" y="6430"/>
                    <a:pt x="10211" y="6211"/>
                  </a:cubicBezTo>
                  <a:cubicBezTo>
                    <a:pt x="10173" y="6020"/>
                    <a:pt x="10258" y="5894"/>
                    <a:pt x="10372" y="5740"/>
                  </a:cubicBezTo>
                  <a:cubicBezTo>
                    <a:pt x="10492" y="5577"/>
                    <a:pt x="10622" y="5390"/>
                    <a:pt x="10586" y="5190"/>
                  </a:cubicBezTo>
                  <a:cubicBezTo>
                    <a:pt x="10554" y="5011"/>
                    <a:pt x="10396" y="4884"/>
                    <a:pt x="10242" y="4785"/>
                  </a:cubicBezTo>
                  <a:cubicBezTo>
                    <a:pt x="10045" y="4658"/>
                    <a:pt x="9836" y="4549"/>
                    <a:pt x="9619" y="4458"/>
                  </a:cubicBezTo>
                  <a:cubicBezTo>
                    <a:pt x="9333" y="4338"/>
                    <a:pt x="9079" y="4242"/>
                    <a:pt x="8931" y="3958"/>
                  </a:cubicBezTo>
                  <a:cubicBezTo>
                    <a:pt x="8769" y="3647"/>
                    <a:pt x="8717" y="3333"/>
                    <a:pt x="8648" y="2993"/>
                  </a:cubicBezTo>
                  <a:cubicBezTo>
                    <a:pt x="8513" y="2318"/>
                    <a:pt x="8238" y="1732"/>
                    <a:pt x="7824" y="1258"/>
                  </a:cubicBezTo>
                  <a:cubicBezTo>
                    <a:pt x="7512" y="901"/>
                    <a:pt x="7121" y="608"/>
                    <a:pt x="6652" y="389"/>
                  </a:cubicBezTo>
                  <a:cubicBezTo>
                    <a:pt x="6104" y="136"/>
                    <a:pt x="5498" y="1"/>
                    <a:pt x="4894" y="1"/>
                  </a:cubicBezTo>
                  <a:close/>
                </a:path>
              </a:pathLst>
            </a:custGeom>
            <a:solidFill>
              <a:srgbClr val="DF9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Google Shape;2998;p104"/>
            <p:cNvSpPr/>
            <p:nvPr/>
          </p:nvSpPr>
          <p:spPr>
            <a:xfrm>
              <a:off x="1769942" y="2510074"/>
              <a:ext cx="43301" cy="36900"/>
            </a:xfrm>
            <a:custGeom>
              <a:avLst/>
              <a:gdLst/>
              <a:ahLst/>
              <a:cxnLst/>
              <a:rect l="l" t="t" r="r" b="b"/>
              <a:pathLst>
                <a:path w="1380" h="1176" extrusionOk="0">
                  <a:moveTo>
                    <a:pt x="1114" y="1"/>
                  </a:moveTo>
                  <a:cubicBezTo>
                    <a:pt x="984" y="1"/>
                    <a:pt x="838" y="63"/>
                    <a:pt x="738" y="114"/>
                  </a:cubicBezTo>
                  <a:cubicBezTo>
                    <a:pt x="415" y="275"/>
                    <a:pt x="109" y="644"/>
                    <a:pt x="23" y="996"/>
                  </a:cubicBezTo>
                  <a:cubicBezTo>
                    <a:pt x="9" y="1056"/>
                    <a:pt x="0" y="1123"/>
                    <a:pt x="33" y="1176"/>
                  </a:cubicBezTo>
                  <a:cubicBezTo>
                    <a:pt x="218" y="890"/>
                    <a:pt x="459" y="621"/>
                    <a:pt x="778" y="501"/>
                  </a:cubicBezTo>
                  <a:cubicBezTo>
                    <a:pt x="934" y="443"/>
                    <a:pt x="1105" y="420"/>
                    <a:pt x="1240" y="323"/>
                  </a:cubicBezTo>
                  <a:cubicBezTo>
                    <a:pt x="1285" y="294"/>
                    <a:pt x="1321" y="250"/>
                    <a:pt x="1341" y="198"/>
                  </a:cubicBezTo>
                  <a:cubicBezTo>
                    <a:pt x="1380" y="84"/>
                    <a:pt x="1282" y="30"/>
                    <a:pt x="1187" y="8"/>
                  </a:cubicBezTo>
                  <a:cubicBezTo>
                    <a:pt x="1163" y="3"/>
                    <a:pt x="1139" y="1"/>
                    <a:pt x="1114" y="1"/>
                  </a:cubicBezTo>
                  <a:close/>
                </a:path>
              </a:pathLst>
            </a:custGeom>
            <a:solidFill>
              <a:srgbClr val="2B2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Google Shape;2999;p104"/>
            <p:cNvSpPr/>
            <p:nvPr/>
          </p:nvSpPr>
          <p:spPr>
            <a:xfrm>
              <a:off x="1800943" y="2543052"/>
              <a:ext cx="21180" cy="28177"/>
            </a:xfrm>
            <a:custGeom>
              <a:avLst/>
              <a:gdLst/>
              <a:ahLst/>
              <a:cxnLst/>
              <a:rect l="l" t="t" r="r" b="b"/>
              <a:pathLst>
                <a:path w="675" h="898" extrusionOk="0">
                  <a:moveTo>
                    <a:pt x="283" y="0"/>
                  </a:moveTo>
                  <a:cubicBezTo>
                    <a:pt x="221" y="0"/>
                    <a:pt x="158" y="22"/>
                    <a:pt x="110" y="56"/>
                  </a:cubicBezTo>
                  <a:cubicBezTo>
                    <a:pt x="44" y="102"/>
                    <a:pt x="0" y="170"/>
                    <a:pt x="10" y="259"/>
                  </a:cubicBezTo>
                  <a:cubicBezTo>
                    <a:pt x="20" y="338"/>
                    <a:pt x="37" y="413"/>
                    <a:pt x="59" y="489"/>
                  </a:cubicBezTo>
                  <a:cubicBezTo>
                    <a:pt x="80" y="559"/>
                    <a:pt x="104" y="626"/>
                    <a:pt x="133" y="694"/>
                  </a:cubicBezTo>
                  <a:cubicBezTo>
                    <a:pt x="142" y="711"/>
                    <a:pt x="156" y="722"/>
                    <a:pt x="173" y="728"/>
                  </a:cubicBezTo>
                  <a:cubicBezTo>
                    <a:pt x="213" y="811"/>
                    <a:pt x="269" y="885"/>
                    <a:pt x="357" y="896"/>
                  </a:cubicBezTo>
                  <a:cubicBezTo>
                    <a:pt x="367" y="897"/>
                    <a:pt x="376" y="898"/>
                    <a:pt x="385" y="898"/>
                  </a:cubicBezTo>
                  <a:cubicBezTo>
                    <a:pt x="478" y="898"/>
                    <a:pt x="566" y="853"/>
                    <a:pt x="622" y="778"/>
                  </a:cubicBezTo>
                  <a:cubicBezTo>
                    <a:pt x="625" y="774"/>
                    <a:pt x="626" y="769"/>
                    <a:pt x="629" y="765"/>
                  </a:cubicBezTo>
                  <a:cubicBezTo>
                    <a:pt x="639" y="754"/>
                    <a:pt x="649" y="739"/>
                    <a:pt x="656" y="725"/>
                  </a:cubicBezTo>
                  <a:cubicBezTo>
                    <a:pt x="669" y="691"/>
                    <a:pt x="675" y="655"/>
                    <a:pt x="670" y="618"/>
                  </a:cubicBezTo>
                  <a:cubicBezTo>
                    <a:pt x="670" y="605"/>
                    <a:pt x="667" y="592"/>
                    <a:pt x="666" y="579"/>
                  </a:cubicBezTo>
                  <a:cubicBezTo>
                    <a:pt x="669" y="566"/>
                    <a:pt x="670" y="555"/>
                    <a:pt x="672" y="543"/>
                  </a:cubicBezTo>
                  <a:cubicBezTo>
                    <a:pt x="673" y="478"/>
                    <a:pt x="652" y="411"/>
                    <a:pt x="632" y="349"/>
                  </a:cubicBezTo>
                  <a:cubicBezTo>
                    <a:pt x="609" y="276"/>
                    <a:pt x="579" y="208"/>
                    <a:pt x="527" y="152"/>
                  </a:cubicBezTo>
                  <a:cubicBezTo>
                    <a:pt x="526" y="149"/>
                    <a:pt x="522" y="146"/>
                    <a:pt x="519" y="143"/>
                  </a:cubicBezTo>
                  <a:cubicBezTo>
                    <a:pt x="507" y="128"/>
                    <a:pt x="495" y="113"/>
                    <a:pt x="482" y="99"/>
                  </a:cubicBezTo>
                  <a:cubicBezTo>
                    <a:pt x="479" y="98"/>
                    <a:pt x="476" y="96"/>
                    <a:pt x="474" y="93"/>
                  </a:cubicBezTo>
                  <a:cubicBezTo>
                    <a:pt x="447" y="60"/>
                    <a:pt x="413" y="33"/>
                    <a:pt x="374" y="18"/>
                  </a:cubicBezTo>
                  <a:cubicBezTo>
                    <a:pt x="345" y="6"/>
                    <a:pt x="314" y="0"/>
                    <a:pt x="283" y="0"/>
                  </a:cubicBezTo>
                  <a:close/>
                </a:path>
              </a:pathLst>
            </a:custGeom>
            <a:solidFill>
              <a:srgbClr val="2B2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Google Shape;3000;p104"/>
            <p:cNvSpPr/>
            <p:nvPr/>
          </p:nvSpPr>
          <p:spPr>
            <a:xfrm>
              <a:off x="1521087" y="2394794"/>
              <a:ext cx="293819" cy="622875"/>
            </a:xfrm>
            <a:custGeom>
              <a:avLst/>
              <a:gdLst/>
              <a:ahLst/>
              <a:cxnLst/>
              <a:rect l="l" t="t" r="r" b="b"/>
              <a:pathLst>
                <a:path w="9364" h="19851" extrusionOk="0">
                  <a:moveTo>
                    <a:pt x="5501" y="0"/>
                  </a:moveTo>
                  <a:cubicBezTo>
                    <a:pt x="5186" y="0"/>
                    <a:pt x="4901" y="25"/>
                    <a:pt x="4699" y="56"/>
                  </a:cubicBezTo>
                  <a:cubicBezTo>
                    <a:pt x="3458" y="251"/>
                    <a:pt x="2282" y="882"/>
                    <a:pt x="1457" y="1833"/>
                  </a:cubicBezTo>
                  <a:cubicBezTo>
                    <a:pt x="385" y="3070"/>
                    <a:pt x="1" y="4705"/>
                    <a:pt x="168" y="6312"/>
                  </a:cubicBezTo>
                  <a:cubicBezTo>
                    <a:pt x="250" y="7092"/>
                    <a:pt x="434" y="7907"/>
                    <a:pt x="750" y="8627"/>
                  </a:cubicBezTo>
                  <a:cubicBezTo>
                    <a:pt x="1193" y="9637"/>
                    <a:pt x="1394" y="10701"/>
                    <a:pt x="2149" y="11554"/>
                  </a:cubicBezTo>
                  <a:cubicBezTo>
                    <a:pt x="2619" y="12084"/>
                    <a:pt x="3261" y="12484"/>
                    <a:pt x="3964" y="12562"/>
                  </a:cubicBezTo>
                  <a:cubicBezTo>
                    <a:pt x="4017" y="13278"/>
                    <a:pt x="4670" y="13899"/>
                    <a:pt x="5389" y="13916"/>
                  </a:cubicBezTo>
                  <a:cubicBezTo>
                    <a:pt x="5356" y="14691"/>
                    <a:pt x="5891" y="15453"/>
                    <a:pt x="6628" y="15690"/>
                  </a:cubicBezTo>
                  <a:cubicBezTo>
                    <a:pt x="6557" y="15953"/>
                    <a:pt x="6604" y="16234"/>
                    <a:pt x="6730" y="16475"/>
                  </a:cubicBezTo>
                  <a:cubicBezTo>
                    <a:pt x="6887" y="16773"/>
                    <a:pt x="7168" y="17008"/>
                    <a:pt x="7501" y="17068"/>
                  </a:cubicBezTo>
                  <a:cubicBezTo>
                    <a:pt x="7710" y="18152"/>
                    <a:pt x="8283" y="19134"/>
                    <a:pt x="9125" y="19850"/>
                  </a:cubicBezTo>
                  <a:cubicBezTo>
                    <a:pt x="9363" y="19417"/>
                    <a:pt x="9323" y="18910"/>
                    <a:pt x="9209" y="18447"/>
                  </a:cubicBezTo>
                  <a:cubicBezTo>
                    <a:pt x="9108" y="18041"/>
                    <a:pt x="9019" y="17501"/>
                    <a:pt x="8749" y="17178"/>
                  </a:cubicBezTo>
                  <a:cubicBezTo>
                    <a:pt x="8699" y="17116"/>
                    <a:pt x="8639" y="17046"/>
                    <a:pt x="8655" y="16968"/>
                  </a:cubicBezTo>
                  <a:cubicBezTo>
                    <a:pt x="8672" y="16882"/>
                    <a:pt x="8769" y="16840"/>
                    <a:pt x="8832" y="16779"/>
                  </a:cubicBezTo>
                  <a:cubicBezTo>
                    <a:pt x="8989" y="16629"/>
                    <a:pt x="8938" y="16370"/>
                    <a:pt x="8870" y="16164"/>
                  </a:cubicBezTo>
                  <a:cubicBezTo>
                    <a:pt x="8726" y="15724"/>
                    <a:pt x="8463" y="15217"/>
                    <a:pt x="8001" y="15194"/>
                  </a:cubicBezTo>
                  <a:cubicBezTo>
                    <a:pt x="8333" y="14447"/>
                    <a:pt x="7889" y="13459"/>
                    <a:pt x="7110" y="13212"/>
                  </a:cubicBezTo>
                  <a:cubicBezTo>
                    <a:pt x="7104" y="12859"/>
                    <a:pt x="7095" y="12499"/>
                    <a:pt x="6984" y="12164"/>
                  </a:cubicBezTo>
                  <a:cubicBezTo>
                    <a:pt x="6874" y="11828"/>
                    <a:pt x="6645" y="11514"/>
                    <a:pt x="6316" y="11385"/>
                  </a:cubicBezTo>
                  <a:cubicBezTo>
                    <a:pt x="6206" y="11341"/>
                    <a:pt x="6082" y="11317"/>
                    <a:pt x="5994" y="11237"/>
                  </a:cubicBezTo>
                  <a:cubicBezTo>
                    <a:pt x="5921" y="11169"/>
                    <a:pt x="5882" y="11072"/>
                    <a:pt x="5848" y="10978"/>
                  </a:cubicBezTo>
                  <a:cubicBezTo>
                    <a:pt x="5495" y="10016"/>
                    <a:pt x="5232" y="8864"/>
                    <a:pt x="5396" y="7837"/>
                  </a:cubicBezTo>
                  <a:cubicBezTo>
                    <a:pt x="5452" y="7498"/>
                    <a:pt x="5548" y="7166"/>
                    <a:pt x="5679" y="6849"/>
                  </a:cubicBezTo>
                  <a:cubicBezTo>
                    <a:pt x="5801" y="6559"/>
                    <a:pt x="5943" y="6280"/>
                    <a:pt x="6108" y="6013"/>
                  </a:cubicBezTo>
                  <a:cubicBezTo>
                    <a:pt x="6438" y="5474"/>
                    <a:pt x="6788" y="5091"/>
                    <a:pt x="6835" y="4415"/>
                  </a:cubicBezTo>
                  <a:cubicBezTo>
                    <a:pt x="6885" y="3708"/>
                    <a:pt x="6644" y="2928"/>
                    <a:pt x="7025" y="2330"/>
                  </a:cubicBezTo>
                  <a:cubicBezTo>
                    <a:pt x="7274" y="1940"/>
                    <a:pt x="7773" y="1657"/>
                    <a:pt x="7763" y="1194"/>
                  </a:cubicBezTo>
                  <a:cubicBezTo>
                    <a:pt x="7742" y="233"/>
                    <a:pt x="6476" y="0"/>
                    <a:pt x="5501" y="0"/>
                  </a:cubicBezTo>
                  <a:close/>
                </a:path>
              </a:pathLst>
            </a:custGeom>
            <a:solidFill>
              <a:srgbClr val="2B2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Google Shape;3001;p104"/>
            <p:cNvSpPr/>
            <p:nvPr/>
          </p:nvSpPr>
          <p:spPr>
            <a:xfrm>
              <a:off x="1650331" y="2591311"/>
              <a:ext cx="88955" cy="79730"/>
            </a:xfrm>
            <a:custGeom>
              <a:avLst/>
              <a:gdLst/>
              <a:ahLst/>
              <a:cxnLst/>
              <a:rect l="l" t="t" r="r" b="b"/>
              <a:pathLst>
                <a:path w="2835" h="2541" extrusionOk="0">
                  <a:moveTo>
                    <a:pt x="1145" y="1"/>
                  </a:moveTo>
                  <a:cubicBezTo>
                    <a:pt x="1014" y="1"/>
                    <a:pt x="885" y="28"/>
                    <a:pt x="771" y="93"/>
                  </a:cubicBezTo>
                  <a:cubicBezTo>
                    <a:pt x="1" y="536"/>
                    <a:pt x="465" y="1691"/>
                    <a:pt x="996" y="2111"/>
                  </a:cubicBezTo>
                  <a:cubicBezTo>
                    <a:pt x="1137" y="2223"/>
                    <a:pt x="1294" y="2310"/>
                    <a:pt x="1453" y="2391"/>
                  </a:cubicBezTo>
                  <a:cubicBezTo>
                    <a:pt x="1632" y="2482"/>
                    <a:pt x="1832" y="2540"/>
                    <a:pt x="2027" y="2540"/>
                  </a:cubicBezTo>
                  <a:cubicBezTo>
                    <a:pt x="2250" y="2540"/>
                    <a:pt x="2465" y="2463"/>
                    <a:pt x="2632" y="2270"/>
                  </a:cubicBezTo>
                  <a:cubicBezTo>
                    <a:pt x="2823" y="2047"/>
                    <a:pt x="2835" y="1717"/>
                    <a:pt x="2755" y="1434"/>
                  </a:cubicBezTo>
                  <a:cubicBezTo>
                    <a:pt x="2608" y="911"/>
                    <a:pt x="2037" y="233"/>
                    <a:pt x="1514" y="63"/>
                  </a:cubicBezTo>
                  <a:cubicBezTo>
                    <a:pt x="1396" y="25"/>
                    <a:pt x="1270" y="1"/>
                    <a:pt x="1145" y="1"/>
                  </a:cubicBezTo>
                  <a:close/>
                </a:path>
              </a:pathLst>
            </a:custGeom>
            <a:solidFill>
              <a:srgbClr val="DF9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Google Shape;3002;p104"/>
            <p:cNvSpPr/>
            <p:nvPr/>
          </p:nvSpPr>
          <p:spPr>
            <a:xfrm>
              <a:off x="1811454" y="2636557"/>
              <a:ext cx="43144" cy="8095"/>
            </a:xfrm>
            <a:custGeom>
              <a:avLst/>
              <a:gdLst/>
              <a:ahLst/>
              <a:cxnLst/>
              <a:rect l="l" t="t" r="r" b="b"/>
              <a:pathLst>
                <a:path w="1375" h="258" extrusionOk="0">
                  <a:moveTo>
                    <a:pt x="136" y="0"/>
                  </a:moveTo>
                  <a:cubicBezTo>
                    <a:pt x="81" y="0"/>
                    <a:pt x="0" y="47"/>
                    <a:pt x="51" y="80"/>
                  </a:cubicBezTo>
                  <a:cubicBezTo>
                    <a:pt x="142" y="140"/>
                    <a:pt x="235" y="196"/>
                    <a:pt x="341" y="229"/>
                  </a:cubicBezTo>
                  <a:cubicBezTo>
                    <a:pt x="416" y="253"/>
                    <a:pt x="493" y="258"/>
                    <a:pt x="571" y="258"/>
                  </a:cubicBezTo>
                  <a:cubicBezTo>
                    <a:pt x="605" y="258"/>
                    <a:pt x="640" y="257"/>
                    <a:pt x="674" y="256"/>
                  </a:cubicBezTo>
                  <a:cubicBezTo>
                    <a:pt x="903" y="249"/>
                    <a:pt x="1141" y="227"/>
                    <a:pt x="1333" y="93"/>
                  </a:cubicBezTo>
                  <a:cubicBezTo>
                    <a:pt x="1356" y="77"/>
                    <a:pt x="1374" y="49"/>
                    <a:pt x="1346" y="30"/>
                  </a:cubicBezTo>
                  <a:cubicBezTo>
                    <a:pt x="1336" y="24"/>
                    <a:pt x="1323" y="22"/>
                    <a:pt x="1310" y="22"/>
                  </a:cubicBezTo>
                  <a:cubicBezTo>
                    <a:pt x="1285" y="22"/>
                    <a:pt x="1258" y="30"/>
                    <a:pt x="1241" y="42"/>
                  </a:cubicBezTo>
                  <a:cubicBezTo>
                    <a:pt x="1081" y="155"/>
                    <a:pt x="883" y="163"/>
                    <a:pt x="693" y="169"/>
                  </a:cubicBezTo>
                  <a:cubicBezTo>
                    <a:pt x="668" y="170"/>
                    <a:pt x="644" y="170"/>
                    <a:pt x="620" y="170"/>
                  </a:cubicBezTo>
                  <a:cubicBezTo>
                    <a:pt x="546" y="170"/>
                    <a:pt x="474" y="164"/>
                    <a:pt x="402" y="137"/>
                  </a:cubicBezTo>
                  <a:cubicBezTo>
                    <a:pt x="320" y="103"/>
                    <a:pt x="240" y="60"/>
                    <a:pt x="167" y="7"/>
                  </a:cubicBezTo>
                  <a:cubicBezTo>
                    <a:pt x="159" y="2"/>
                    <a:pt x="148" y="0"/>
                    <a:pt x="136" y="0"/>
                  </a:cubicBezTo>
                  <a:close/>
                </a:path>
              </a:pathLst>
            </a:custGeom>
            <a:solidFill>
              <a:srgbClr val="C06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Google Shape;3003;p104"/>
            <p:cNvSpPr/>
            <p:nvPr/>
          </p:nvSpPr>
          <p:spPr>
            <a:xfrm>
              <a:off x="1671291" y="2439820"/>
              <a:ext cx="56636" cy="143489"/>
            </a:xfrm>
            <a:custGeom>
              <a:avLst/>
              <a:gdLst/>
              <a:ahLst/>
              <a:cxnLst/>
              <a:rect l="l" t="t" r="r" b="b"/>
              <a:pathLst>
                <a:path w="1805" h="4573" extrusionOk="0">
                  <a:moveTo>
                    <a:pt x="1702" y="0"/>
                  </a:moveTo>
                  <a:cubicBezTo>
                    <a:pt x="1665" y="0"/>
                    <a:pt x="1629" y="12"/>
                    <a:pt x="1620" y="36"/>
                  </a:cubicBezTo>
                  <a:cubicBezTo>
                    <a:pt x="1169" y="1230"/>
                    <a:pt x="1498" y="2616"/>
                    <a:pt x="791" y="3728"/>
                  </a:cubicBezTo>
                  <a:cubicBezTo>
                    <a:pt x="599" y="4026"/>
                    <a:pt x="352" y="4285"/>
                    <a:pt x="63" y="4491"/>
                  </a:cubicBezTo>
                  <a:cubicBezTo>
                    <a:pt x="1" y="4536"/>
                    <a:pt x="73" y="4573"/>
                    <a:pt x="135" y="4573"/>
                  </a:cubicBezTo>
                  <a:cubicBezTo>
                    <a:pt x="155" y="4573"/>
                    <a:pt x="175" y="4569"/>
                    <a:pt x="188" y="4559"/>
                  </a:cubicBezTo>
                  <a:cubicBezTo>
                    <a:pt x="685" y="4211"/>
                    <a:pt x="1058" y="3712"/>
                    <a:pt x="1254" y="3137"/>
                  </a:cubicBezTo>
                  <a:cubicBezTo>
                    <a:pt x="1467" y="2507"/>
                    <a:pt x="1475" y="1836"/>
                    <a:pt x="1547" y="1181"/>
                  </a:cubicBezTo>
                  <a:cubicBezTo>
                    <a:pt x="1588" y="801"/>
                    <a:pt x="1654" y="422"/>
                    <a:pt x="1790" y="62"/>
                  </a:cubicBezTo>
                  <a:cubicBezTo>
                    <a:pt x="1805" y="22"/>
                    <a:pt x="1753" y="0"/>
                    <a:pt x="1702" y="0"/>
                  </a:cubicBezTo>
                  <a:close/>
                </a:path>
              </a:pathLst>
            </a:custGeom>
            <a:solidFill>
              <a:srgbClr val="434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Google Shape;3004;p104"/>
            <p:cNvSpPr/>
            <p:nvPr/>
          </p:nvSpPr>
          <p:spPr>
            <a:xfrm>
              <a:off x="1633293" y="2489146"/>
              <a:ext cx="52840" cy="63539"/>
            </a:xfrm>
            <a:custGeom>
              <a:avLst/>
              <a:gdLst/>
              <a:ahLst/>
              <a:cxnLst/>
              <a:rect l="l" t="t" r="r" b="b"/>
              <a:pathLst>
                <a:path w="1684" h="2025" extrusionOk="0">
                  <a:moveTo>
                    <a:pt x="1594" y="1"/>
                  </a:moveTo>
                  <a:cubicBezTo>
                    <a:pt x="1552" y="1"/>
                    <a:pt x="1508" y="16"/>
                    <a:pt x="1501" y="49"/>
                  </a:cubicBezTo>
                  <a:cubicBezTo>
                    <a:pt x="1351" y="871"/>
                    <a:pt x="794" y="1591"/>
                    <a:pt x="37" y="1941"/>
                  </a:cubicBezTo>
                  <a:cubicBezTo>
                    <a:pt x="1" y="1957"/>
                    <a:pt x="9" y="1991"/>
                    <a:pt x="37" y="2009"/>
                  </a:cubicBezTo>
                  <a:cubicBezTo>
                    <a:pt x="52" y="2020"/>
                    <a:pt x="72" y="2024"/>
                    <a:pt x="93" y="2024"/>
                  </a:cubicBezTo>
                  <a:cubicBezTo>
                    <a:pt x="118" y="2024"/>
                    <a:pt x="143" y="2018"/>
                    <a:pt x="162" y="2009"/>
                  </a:cubicBezTo>
                  <a:cubicBezTo>
                    <a:pt x="948" y="1646"/>
                    <a:pt x="1523" y="901"/>
                    <a:pt x="1679" y="49"/>
                  </a:cubicBezTo>
                  <a:cubicBezTo>
                    <a:pt x="1684" y="18"/>
                    <a:pt x="1640" y="1"/>
                    <a:pt x="1594" y="1"/>
                  </a:cubicBezTo>
                  <a:close/>
                </a:path>
              </a:pathLst>
            </a:custGeom>
            <a:solidFill>
              <a:srgbClr val="434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Google Shape;3005;p104"/>
            <p:cNvSpPr/>
            <p:nvPr/>
          </p:nvSpPr>
          <p:spPr>
            <a:xfrm>
              <a:off x="1561909" y="2483498"/>
              <a:ext cx="22560" cy="69784"/>
            </a:xfrm>
            <a:custGeom>
              <a:avLst/>
              <a:gdLst/>
              <a:ahLst/>
              <a:cxnLst/>
              <a:rect l="l" t="t" r="r" b="b"/>
              <a:pathLst>
                <a:path w="719" h="2224" extrusionOk="0">
                  <a:moveTo>
                    <a:pt x="611" y="0"/>
                  </a:moveTo>
                  <a:cubicBezTo>
                    <a:pt x="576" y="0"/>
                    <a:pt x="541" y="10"/>
                    <a:pt x="528" y="32"/>
                  </a:cubicBezTo>
                  <a:cubicBezTo>
                    <a:pt x="146" y="676"/>
                    <a:pt x="1" y="1434"/>
                    <a:pt x="115" y="2174"/>
                  </a:cubicBezTo>
                  <a:cubicBezTo>
                    <a:pt x="120" y="2208"/>
                    <a:pt x="164" y="2223"/>
                    <a:pt x="207" y="2223"/>
                  </a:cubicBezTo>
                  <a:cubicBezTo>
                    <a:pt x="252" y="2223"/>
                    <a:pt x="296" y="2206"/>
                    <a:pt x="291" y="2174"/>
                  </a:cubicBezTo>
                  <a:cubicBezTo>
                    <a:pt x="178" y="1442"/>
                    <a:pt x="321" y="695"/>
                    <a:pt x="697" y="58"/>
                  </a:cubicBezTo>
                  <a:cubicBezTo>
                    <a:pt x="718" y="22"/>
                    <a:pt x="664" y="0"/>
                    <a:pt x="611" y="0"/>
                  </a:cubicBezTo>
                  <a:close/>
                </a:path>
              </a:pathLst>
            </a:custGeom>
            <a:solidFill>
              <a:srgbClr val="434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Google Shape;3006;p104"/>
            <p:cNvSpPr/>
            <p:nvPr/>
          </p:nvSpPr>
          <p:spPr>
            <a:xfrm>
              <a:off x="1686980" y="2766554"/>
              <a:ext cx="22498" cy="38908"/>
            </a:xfrm>
            <a:custGeom>
              <a:avLst/>
              <a:gdLst/>
              <a:ahLst/>
              <a:cxnLst/>
              <a:rect l="l" t="t" r="r" b="b"/>
              <a:pathLst>
                <a:path w="717" h="1240" extrusionOk="0">
                  <a:moveTo>
                    <a:pt x="297" y="1"/>
                  </a:moveTo>
                  <a:cubicBezTo>
                    <a:pt x="288" y="1"/>
                    <a:pt x="279" y="2"/>
                    <a:pt x="271" y="3"/>
                  </a:cubicBezTo>
                  <a:cubicBezTo>
                    <a:pt x="251" y="6"/>
                    <a:pt x="186" y="29"/>
                    <a:pt x="209" y="62"/>
                  </a:cubicBezTo>
                  <a:cubicBezTo>
                    <a:pt x="409" y="355"/>
                    <a:pt x="516" y="701"/>
                    <a:pt x="514" y="1056"/>
                  </a:cubicBezTo>
                  <a:cubicBezTo>
                    <a:pt x="396" y="969"/>
                    <a:pt x="286" y="876"/>
                    <a:pt x="182" y="776"/>
                  </a:cubicBezTo>
                  <a:cubicBezTo>
                    <a:pt x="163" y="759"/>
                    <a:pt x="136" y="751"/>
                    <a:pt x="109" y="751"/>
                  </a:cubicBezTo>
                  <a:cubicBezTo>
                    <a:pt x="92" y="751"/>
                    <a:pt x="75" y="754"/>
                    <a:pt x="61" y="759"/>
                  </a:cubicBezTo>
                  <a:cubicBezTo>
                    <a:pt x="33" y="768"/>
                    <a:pt x="0" y="796"/>
                    <a:pt x="29" y="825"/>
                  </a:cubicBezTo>
                  <a:cubicBezTo>
                    <a:pt x="185" y="974"/>
                    <a:pt x="353" y="1107"/>
                    <a:pt x="534" y="1225"/>
                  </a:cubicBezTo>
                  <a:cubicBezTo>
                    <a:pt x="548" y="1234"/>
                    <a:pt x="573" y="1240"/>
                    <a:pt x="599" y="1240"/>
                  </a:cubicBezTo>
                  <a:cubicBezTo>
                    <a:pt x="639" y="1240"/>
                    <a:pt x="680" y="1226"/>
                    <a:pt x="684" y="1191"/>
                  </a:cubicBezTo>
                  <a:cubicBezTo>
                    <a:pt x="717" y="782"/>
                    <a:pt x="609" y="375"/>
                    <a:pt x="379" y="36"/>
                  </a:cubicBezTo>
                  <a:cubicBezTo>
                    <a:pt x="362" y="11"/>
                    <a:pt x="329" y="1"/>
                    <a:pt x="297" y="1"/>
                  </a:cubicBezTo>
                  <a:close/>
                </a:path>
              </a:pathLst>
            </a:custGeom>
            <a:solidFill>
              <a:srgbClr val="434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Google Shape;3007;p104"/>
            <p:cNvSpPr/>
            <p:nvPr/>
          </p:nvSpPr>
          <p:spPr>
            <a:xfrm>
              <a:off x="1728994" y="2829843"/>
              <a:ext cx="18544" cy="39316"/>
            </a:xfrm>
            <a:custGeom>
              <a:avLst/>
              <a:gdLst/>
              <a:ahLst/>
              <a:cxnLst/>
              <a:rect l="l" t="t" r="r" b="b"/>
              <a:pathLst>
                <a:path w="591" h="1253" extrusionOk="0">
                  <a:moveTo>
                    <a:pt x="224" y="0"/>
                  </a:moveTo>
                  <a:cubicBezTo>
                    <a:pt x="174" y="0"/>
                    <a:pt x="123" y="22"/>
                    <a:pt x="139" y="61"/>
                  </a:cubicBezTo>
                  <a:cubicBezTo>
                    <a:pt x="276" y="396"/>
                    <a:pt x="365" y="747"/>
                    <a:pt x="402" y="1108"/>
                  </a:cubicBezTo>
                  <a:cubicBezTo>
                    <a:pt x="321" y="1065"/>
                    <a:pt x="249" y="1005"/>
                    <a:pt x="194" y="930"/>
                  </a:cubicBezTo>
                  <a:cubicBezTo>
                    <a:pt x="175" y="904"/>
                    <a:pt x="142" y="894"/>
                    <a:pt x="110" y="894"/>
                  </a:cubicBezTo>
                  <a:cubicBezTo>
                    <a:pt x="102" y="894"/>
                    <a:pt x="94" y="895"/>
                    <a:pt x="86" y="896"/>
                  </a:cubicBezTo>
                  <a:cubicBezTo>
                    <a:pt x="66" y="899"/>
                    <a:pt x="1" y="923"/>
                    <a:pt x="25" y="956"/>
                  </a:cubicBezTo>
                  <a:cubicBezTo>
                    <a:pt x="129" y="1100"/>
                    <a:pt x="282" y="1203"/>
                    <a:pt x="455" y="1248"/>
                  </a:cubicBezTo>
                  <a:cubicBezTo>
                    <a:pt x="465" y="1250"/>
                    <a:pt x="484" y="1252"/>
                    <a:pt x="504" y="1252"/>
                  </a:cubicBezTo>
                  <a:cubicBezTo>
                    <a:pt x="544" y="1252"/>
                    <a:pt x="591" y="1243"/>
                    <a:pt x="588" y="1205"/>
                  </a:cubicBezTo>
                  <a:cubicBezTo>
                    <a:pt x="557" y="803"/>
                    <a:pt x="462" y="409"/>
                    <a:pt x="308" y="36"/>
                  </a:cubicBezTo>
                  <a:cubicBezTo>
                    <a:pt x="298" y="12"/>
                    <a:pt x="261" y="0"/>
                    <a:pt x="224" y="0"/>
                  </a:cubicBezTo>
                  <a:close/>
                </a:path>
              </a:pathLst>
            </a:custGeom>
            <a:solidFill>
              <a:srgbClr val="434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Google Shape;3008;p104"/>
            <p:cNvSpPr/>
            <p:nvPr/>
          </p:nvSpPr>
          <p:spPr>
            <a:xfrm>
              <a:off x="1755446" y="2892817"/>
              <a:ext cx="27361" cy="24161"/>
            </a:xfrm>
            <a:custGeom>
              <a:avLst/>
              <a:gdLst/>
              <a:ahLst/>
              <a:cxnLst/>
              <a:rect l="l" t="t" r="r" b="b"/>
              <a:pathLst>
                <a:path w="872" h="770" extrusionOk="0">
                  <a:moveTo>
                    <a:pt x="765" y="0"/>
                  </a:moveTo>
                  <a:cubicBezTo>
                    <a:pt x="733" y="0"/>
                    <a:pt x="698" y="10"/>
                    <a:pt x="681" y="37"/>
                  </a:cubicBezTo>
                  <a:cubicBezTo>
                    <a:pt x="594" y="187"/>
                    <a:pt x="540" y="355"/>
                    <a:pt x="521" y="530"/>
                  </a:cubicBezTo>
                  <a:lnTo>
                    <a:pt x="179" y="167"/>
                  </a:lnTo>
                  <a:cubicBezTo>
                    <a:pt x="162" y="149"/>
                    <a:pt x="134" y="142"/>
                    <a:pt x="106" y="142"/>
                  </a:cubicBezTo>
                  <a:cubicBezTo>
                    <a:pt x="89" y="142"/>
                    <a:pt x="73" y="144"/>
                    <a:pt x="59" y="148"/>
                  </a:cubicBezTo>
                  <a:cubicBezTo>
                    <a:pt x="29" y="158"/>
                    <a:pt x="1" y="185"/>
                    <a:pt x="28" y="215"/>
                  </a:cubicBezTo>
                  <a:lnTo>
                    <a:pt x="528" y="745"/>
                  </a:lnTo>
                  <a:cubicBezTo>
                    <a:pt x="544" y="764"/>
                    <a:pt x="576" y="770"/>
                    <a:pt x="603" y="770"/>
                  </a:cubicBezTo>
                  <a:cubicBezTo>
                    <a:pt x="611" y="770"/>
                    <a:pt x="620" y="769"/>
                    <a:pt x="627" y="768"/>
                  </a:cubicBezTo>
                  <a:cubicBezTo>
                    <a:pt x="650" y="764"/>
                    <a:pt x="693" y="751"/>
                    <a:pt x="691" y="721"/>
                  </a:cubicBezTo>
                  <a:cubicBezTo>
                    <a:pt x="678" y="491"/>
                    <a:pt x="734" y="261"/>
                    <a:pt x="851" y="61"/>
                  </a:cubicBezTo>
                  <a:cubicBezTo>
                    <a:pt x="871" y="28"/>
                    <a:pt x="813" y="7"/>
                    <a:pt x="790" y="2"/>
                  </a:cubicBezTo>
                  <a:cubicBezTo>
                    <a:pt x="782" y="1"/>
                    <a:pt x="774" y="0"/>
                    <a:pt x="765" y="0"/>
                  </a:cubicBezTo>
                  <a:close/>
                </a:path>
              </a:pathLst>
            </a:custGeom>
            <a:solidFill>
              <a:srgbClr val="434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Google Shape;3009;p104"/>
            <p:cNvSpPr/>
            <p:nvPr/>
          </p:nvSpPr>
          <p:spPr>
            <a:xfrm>
              <a:off x="1052339" y="2539099"/>
              <a:ext cx="3700380" cy="1151209"/>
            </a:xfrm>
            <a:custGeom>
              <a:avLst/>
              <a:gdLst/>
              <a:ahLst/>
              <a:cxnLst/>
              <a:rect l="l" t="t" r="r" b="b"/>
              <a:pathLst>
                <a:path w="117931" h="36689" extrusionOk="0">
                  <a:moveTo>
                    <a:pt x="2216" y="1"/>
                  </a:moveTo>
                  <a:cubicBezTo>
                    <a:pt x="860" y="1"/>
                    <a:pt x="1" y="1453"/>
                    <a:pt x="653" y="2640"/>
                  </a:cubicBezTo>
                  <a:lnTo>
                    <a:pt x="18842" y="35764"/>
                  </a:lnTo>
                  <a:cubicBezTo>
                    <a:pt x="19155" y="36334"/>
                    <a:pt x="19753" y="36689"/>
                    <a:pt x="20404" y="36689"/>
                  </a:cubicBezTo>
                  <a:lnTo>
                    <a:pt x="116147" y="36689"/>
                  </a:lnTo>
                  <a:cubicBezTo>
                    <a:pt x="117131" y="36689"/>
                    <a:pt x="117930" y="35891"/>
                    <a:pt x="117930" y="34907"/>
                  </a:cubicBezTo>
                  <a:lnTo>
                    <a:pt x="117930" y="33199"/>
                  </a:lnTo>
                  <a:cubicBezTo>
                    <a:pt x="117930" y="32214"/>
                    <a:pt x="117131" y="31417"/>
                    <a:pt x="116147" y="31417"/>
                  </a:cubicBezTo>
                  <a:lnTo>
                    <a:pt x="23532" y="31417"/>
                  </a:lnTo>
                  <a:cubicBezTo>
                    <a:pt x="22882" y="31417"/>
                    <a:pt x="22546" y="31062"/>
                    <a:pt x="22233" y="30492"/>
                  </a:cubicBezTo>
                  <a:lnTo>
                    <a:pt x="5719" y="924"/>
                  </a:lnTo>
                  <a:cubicBezTo>
                    <a:pt x="5406" y="354"/>
                    <a:pt x="4807" y="1"/>
                    <a:pt x="4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Google Shape;3010;p104"/>
            <p:cNvSpPr/>
            <p:nvPr/>
          </p:nvSpPr>
          <p:spPr>
            <a:xfrm>
              <a:off x="915564" y="2486667"/>
              <a:ext cx="3797148" cy="1304269"/>
            </a:xfrm>
            <a:custGeom>
              <a:avLst/>
              <a:gdLst/>
              <a:ahLst/>
              <a:cxnLst/>
              <a:rect l="l" t="t" r="r" b="b"/>
              <a:pathLst>
                <a:path w="121015" h="41567" extrusionOk="0">
                  <a:moveTo>
                    <a:pt x="877" y="1"/>
                  </a:moveTo>
                  <a:cubicBezTo>
                    <a:pt x="342" y="1"/>
                    <a:pt x="1" y="574"/>
                    <a:pt x="260" y="1044"/>
                  </a:cubicBezTo>
                  <a:lnTo>
                    <a:pt x="22235" y="41201"/>
                  </a:lnTo>
                  <a:cubicBezTo>
                    <a:pt x="22357" y="41427"/>
                    <a:pt x="22595" y="41567"/>
                    <a:pt x="22852" y="41567"/>
                  </a:cubicBezTo>
                  <a:lnTo>
                    <a:pt x="120310" y="41567"/>
                  </a:lnTo>
                  <a:cubicBezTo>
                    <a:pt x="120699" y="41567"/>
                    <a:pt x="121015" y="41252"/>
                    <a:pt x="121015" y="40864"/>
                  </a:cubicBezTo>
                  <a:lnTo>
                    <a:pt x="121015" y="36999"/>
                  </a:lnTo>
                  <a:cubicBezTo>
                    <a:pt x="121015" y="36610"/>
                    <a:pt x="120699" y="36295"/>
                    <a:pt x="120310" y="36295"/>
                  </a:cubicBezTo>
                  <a:lnTo>
                    <a:pt x="25979" y="36295"/>
                  </a:lnTo>
                  <a:cubicBezTo>
                    <a:pt x="25722" y="36295"/>
                    <a:pt x="25486" y="36155"/>
                    <a:pt x="25362" y="35929"/>
                  </a:cubicBezTo>
                  <a:lnTo>
                    <a:pt x="5896" y="368"/>
                  </a:lnTo>
                  <a:cubicBezTo>
                    <a:pt x="5773" y="142"/>
                    <a:pt x="5536" y="1"/>
                    <a:pt x="5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Google Shape;3011;p104"/>
            <p:cNvSpPr/>
            <p:nvPr/>
          </p:nvSpPr>
          <p:spPr>
            <a:xfrm>
              <a:off x="1826359" y="3117260"/>
              <a:ext cx="2923850" cy="701946"/>
            </a:xfrm>
            <a:custGeom>
              <a:avLst/>
              <a:gdLst/>
              <a:ahLst/>
              <a:cxnLst/>
              <a:rect l="l" t="t" r="r" b="b"/>
              <a:pathLst>
                <a:path w="93183" h="22371" extrusionOk="0">
                  <a:moveTo>
                    <a:pt x="10190" y="1"/>
                  </a:moveTo>
                  <a:cubicBezTo>
                    <a:pt x="9493" y="1"/>
                    <a:pt x="8840" y="157"/>
                    <a:pt x="8261" y="537"/>
                  </a:cubicBezTo>
                  <a:cubicBezTo>
                    <a:pt x="5165" y="2569"/>
                    <a:pt x="3096" y="5460"/>
                    <a:pt x="1841" y="8869"/>
                  </a:cubicBezTo>
                  <a:cubicBezTo>
                    <a:pt x="1678" y="9313"/>
                    <a:pt x="1528" y="9766"/>
                    <a:pt x="1391" y="10227"/>
                  </a:cubicBezTo>
                  <a:cubicBezTo>
                    <a:pt x="413" y="13531"/>
                    <a:pt x="138" y="16998"/>
                    <a:pt x="15" y="20441"/>
                  </a:cubicBezTo>
                  <a:cubicBezTo>
                    <a:pt x="0" y="20842"/>
                    <a:pt x="0" y="21561"/>
                    <a:pt x="342" y="21854"/>
                  </a:cubicBezTo>
                  <a:cubicBezTo>
                    <a:pt x="532" y="22017"/>
                    <a:pt x="647" y="22075"/>
                    <a:pt x="726" y="22075"/>
                  </a:cubicBezTo>
                  <a:cubicBezTo>
                    <a:pt x="914" y="22075"/>
                    <a:pt x="907" y="21750"/>
                    <a:pt x="1249" y="21703"/>
                  </a:cubicBezTo>
                  <a:cubicBezTo>
                    <a:pt x="1565" y="21659"/>
                    <a:pt x="1895" y="21640"/>
                    <a:pt x="2234" y="21640"/>
                  </a:cubicBezTo>
                  <a:cubicBezTo>
                    <a:pt x="3706" y="21640"/>
                    <a:pt x="5351" y="21985"/>
                    <a:pt x="6740" y="22056"/>
                  </a:cubicBezTo>
                  <a:cubicBezTo>
                    <a:pt x="7415" y="22090"/>
                    <a:pt x="8088" y="22120"/>
                    <a:pt x="8763" y="22149"/>
                  </a:cubicBezTo>
                  <a:cubicBezTo>
                    <a:pt x="8908" y="22156"/>
                    <a:pt x="9056" y="22161"/>
                    <a:pt x="9201" y="22167"/>
                  </a:cubicBezTo>
                  <a:cubicBezTo>
                    <a:pt x="12057" y="22277"/>
                    <a:pt x="14912" y="22343"/>
                    <a:pt x="17771" y="22363"/>
                  </a:cubicBezTo>
                  <a:cubicBezTo>
                    <a:pt x="18518" y="22368"/>
                    <a:pt x="19266" y="22371"/>
                    <a:pt x="20013" y="22371"/>
                  </a:cubicBezTo>
                  <a:cubicBezTo>
                    <a:pt x="26632" y="22371"/>
                    <a:pt x="33249" y="22169"/>
                    <a:pt x="39864" y="21923"/>
                  </a:cubicBezTo>
                  <a:cubicBezTo>
                    <a:pt x="40544" y="21897"/>
                    <a:pt x="41225" y="21886"/>
                    <a:pt x="41908" y="21886"/>
                  </a:cubicBezTo>
                  <a:cubicBezTo>
                    <a:pt x="45510" y="21886"/>
                    <a:pt x="49142" y="22186"/>
                    <a:pt x="52749" y="22186"/>
                  </a:cubicBezTo>
                  <a:cubicBezTo>
                    <a:pt x="54105" y="22186"/>
                    <a:pt x="55459" y="22144"/>
                    <a:pt x="56806" y="22027"/>
                  </a:cubicBezTo>
                  <a:lnTo>
                    <a:pt x="56897" y="22019"/>
                  </a:lnTo>
                  <a:cubicBezTo>
                    <a:pt x="57439" y="21970"/>
                    <a:pt x="57979" y="21906"/>
                    <a:pt x="58519" y="21834"/>
                  </a:cubicBezTo>
                  <a:cubicBezTo>
                    <a:pt x="59241" y="21740"/>
                    <a:pt x="59961" y="21631"/>
                    <a:pt x="60683" y="21534"/>
                  </a:cubicBezTo>
                  <a:cubicBezTo>
                    <a:pt x="64385" y="21039"/>
                    <a:pt x="68157" y="20873"/>
                    <a:pt x="71936" y="20873"/>
                  </a:cubicBezTo>
                  <a:cubicBezTo>
                    <a:pt x="75994" y="20873"/>
                    <a:pt x="80061" y="21065"/>
                    <a:pt x="84060" y="21245"/>
                  </a:cubicBezTo>
                  <a:cubicBezTo>
                    <a:pt x="85385" y="21305"/>
                    <a:pt x="86708" y="21377"/>
                    <a:pt x="88032" y="21461"/>
                  </a:cubicBezTo>
                  <a:cubicBezTo>
                    <a:pt x="88407" y="21485"/>
                    <a:pt x="88796" y="21506"/>
                    <a:pt x="89184" y="21506"/>
                  </a:cubicBezTo>
                  <a:cubicBezTo>
                    <a:pt x="90324" y="21506"/>
                    <a:pt x="91458" y="21328"/>
                    <a:pt x="92235" y="20542"/>
                  </a:cubicBezTo>
                  <a:cubicBezTo>
                    <a:pt x="92961" y="19812"/>
                    <a:pt x="93182" y="18707"/>
                    <a:pt x="93137" y="17678"/>
                  </a:cubicBezTo>
                  <a:cubicBezTo>
                    <a:pt x="93131" y="17558"/>
                    <a:pt x="93122" y="17437"/>
                    <a:pt x="93109" y="17317"/>
                  </a:cubicBezTo>
                  <a:cubicBezTo>
                    <a:pt x="93102" y="17235"/>
                    <a:pt x="93092" y="17155"/>
                    <a:pt x="93081" y="17075"/>
                  </a:cubicBezTo>
                  <a:cubicBezTo>
                    <a:pt x="93018" y="16615"/>
                    <a:pt x="92911" y="16162"/>
                    <a:pt x="92759" y="15723"/>
                  </a:cubicBezTo>
                  <a:cubicBezTo>
                    <a:pt x="92731" y="15639"/>
                    <a:pt x="92701" y="15556"/>
                    <a:pt x="92669" y="15473"/>
                  </a:cubicBezTo>
                  <a:cubicBezTo>
                    <a:pt x="91926" y="13531"/>
                    <a:pt x="90390" y="11870"/>
                    <a:pt x="88596" y="10692"/>
                  </a:cubicBezTo>
                  <a:cubicBezTo>
                    <a:pt x="88458" y="10601"/>
                    <a:pt x="88316" y="10512"/>
                    <a:pt x="88173" y="10427"/>
                  </a:cubicBezTo>
                  <a:cubicBezTo>
                    <a:pt x="88016" y="10331"/>
                    <a:pt x="87857" y="10241"/>
                    <a:pt x="87697" y="10154"/>
                  </a:cubicBezTo>
                  <a:cubicBezTo>
                    <a:pt x="84855" y="8606"/>
                    <a:pt x="81616" y="7996"/>
                    <a:pt x="78490" y="7157"/>
                  </a:cubicBezTo>
                  <a:cubicBezTo>
                    <a:pt x="78283" y="7101"/>
                    <a:pt x="78086" y="7042"/>
                    <a:pt x="77894" y="6984"/>
                  </a:cubicBezTo>
                  <a:cubicBezTo>
                    <a:pt x="77606" y="6897"/>
                    <a:pt x="77331" y="6807"/>
                    <a:pt x="77058" y="6725"/>
                  </a:cubicBezTo>
                  <a:cubicBezTo>
                    <a:pt x="76444" y="6544"/>
                    <a:pt x="75838" y="6399"/>
                    <a:pt x="75109" y="6391"/>
                  </a:cubicBezTo>
                  <a:cubicBezTo>
                    <a:pt x="73707" y="6373"/>
                    <a:pt x="72306" y="6365"/>
                    <a:pt x="70906" y="6352"/>
                  </a:cubicBezTo>
                  <a:cubicBezTo>
                    <a:pt x="68106" y="6326"/>
                    <a:pt x="65303" y="6273"/>
                    <a:pt x="62502" y="6273"/>
                  </a:cubicBezTo>
                  <a:cubicBezTo>
                    <a:pt x="59218" y="6242"/>
                    <a:pt x="55930" y="6212"/>
                    <a:pt x="52660" y="5913"/>
                  </a:cubicBezTo>
                  <a:cubicBezTo>
                    <a:pt x="50040" y="5673"/>
                    <a:pt x="47439" y="5263"/>
                    <a:pt x="44829" y="4926"/>
                  </a:cubicBezTo>
                  <a:cubicBezTo>
                    <a:pt x="39055" y="4183"/>
                    <a:pt x="33240" y="3805"/>
                    <a:pt x="27419" y="3797"/>
                  </a:cubicBezTo>
                  <a:cubicBezTo>
                    <a:pt x="27332" y="3797"/>
                    <a:pt x="27246" y="3797"/>
                    <a:pt x="27159" y="3797"/>
                  </a:cubicBezTo>
                  <a:cubicBezTo>
                    <a:pt x="26809" y="3797"/>
                    <a:pt x="26458" y="3797"/>
                    <a:pt x="26107" y="3797"/>
                  </a:cubicBezTo>
                  <a:cubicBezTo>
                    <a:pt x="23593" y="3797"/>
                    <a:pt x="21064" y="3755"/>
                    <a:pt x="18654" y="3065"/>
                  </a:cubicBezTo>
                  <a:cubicBezTo>
                    <a:pt x="18570" y="3041"/>
                    <a:pt x="18482" y="3014"/>
                    <a:pt x="18395" y="2985"/>
                  </a:cubicBezTo>
                  <a:cubicBezTo>
                    <a:pt x="18275" y="2946"/>
                    <a:pt x="18152" y="2902"/>
                    <a:pt x="18026" y="2855"/>
                  </a:cubicBezTo>
                  <a:cubicBezTo>
                    <a:pt x="15751" y="2002"/>
                    <a:pt x="12688" y="1"/>
                    <a:pt x="10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Google Shape;3012;p104"/>
            <p:cNvSpPr/>
            <p:nvPr/>
          </p:nvSpPr>
          <p:spPr>
            <a:xfrm>
              <a:off x="2101257" y="3206749"/>
              <a:ext cx="2646661" cy="605994"/>
            </a:xfrm>
            <a:custGeom>
              <a:avLst/>
              <a:gdLst/>
              <a:ahLst/>
              <a:cxnLst/>
              <a:rect l="l" t="t" r="r" b="b"/>
              <a:pathLst>
                <a:path w="84349" h="19313" extrusionOk="0">
                  <a:moveTo>
                    <a:pt x="1461" y="13809"/>
                  </a:moveTo>
                  <a:cubicBezTo>
                    <a:pt x="1261" y="13809"/>
                    <a:pt x="1091" y="14014"/>
                    <a:pt x="1372" y="14044"/>
                  </a:cubicBezTo>
                  <a:cubicBezTo>
                    <a:pt x="6638" y="14591"/>
                    <a:pt x="11914" y="15124"/>
                    <a:pt x="17210" y="15124"/>
                  </a:cubicBezTo>
                  <a:cubicBezTo>
                    <a:pt x="17881" y="15124"/>
                    <a:pt x="18551" y="15116"/>
                    <a:pt x="19223" y="15098"/>
                  </a:cubicBezTo>
                  <a:cubicBezTo>
                    <a:pt x="22202" y="15018"/>
                    <a:pt x="25175" y="14796"/>
                    <a:pt x="28152" y="14675"/>
                  </a:cubicBezTo>
                  <a:cubicBezTo>
                    <a:pt x="29350" y="14626"/>
                    <a:pt x="30548" y="14603"/>
                    <a:pt x="31745" y="14603"/>
                  </a:cubicBezTo>
                  <a:cubicBezTo>
                    <a:pt x="33584" y="14603"/>
                    <a:pt x="35422" y="14658"/>
                    <a:pt x="37263" y="14759"/>
                  </a:cubicBezTo>
                  <a:cubicBezTo>
                    <a:pt x="40237" y="14923"/>
                    <a:pt x="43205" y="15171"/>
                    <a:pt x="46180" y="15335"/>
                  </a:cubicBezTo>
                  <a:cubicBezTo>
                    <a:pt x="49106" y="15497"/>
                    <a:pt x="52036" y="15565"/>
                    <a:pt x="54968" y="15565"/>
                  </a:cubicBezTo>
                  <a:cubicBezTo>
                    <a:pt x="55029" y="15565"/>
                    <a:pt x="55090" y="15565"/>
                    <a:pt x="55150" y="15565"/>
                  </a:cubicBezTo>
                  <a:cubicBezTo>
                    <a:pt x="61203" y="15559"/>
                    <a:pt x="67250" y="15272"/>
                    <a:pt x="73292" y="14971"/>
                  </a:cubicBezTo>
                  <a:cubicBezTo>
                    <a:pt x="76642" y="14803"/>
                    <a:pt x="79992" y="14626"/>
                    <a:pt x="83344" y="14499"/>
                  </a:cubicBezTo>
                  <a:cubicBezTo>
                    <a:pt x="83680" y="14486"/>
                    <a:pt x="84014" y="14475"/>
                    <a:pt x="84348" y="14465"/>
                  </a:cubicBezTo>
                  <a:cubicBezTo>
                    <a:pt x="84340" y="14383"/>
                    <a:pt x="84330" y="14303"/>
                    <a:pt x="84318" y="14223"/>
                  </a:cubicBezTo>
                  <a:cubicBezTo>
                    <a:pt x="81497" y="14307"/>
                    <a:pt x="78678" y="14460"/>
                    <a:pt x="75858" y="14600"/>
                  </a:cubicBezTo>
                  <a:cubicBezTo>
                    <a:pt x="69812" y="14902"/>
                    <a:pt x="63768" y="15226"/>
                    <a:pt x="57714" y="15305"/>
                  </a:cubicBezTo>
                  <a:cubicBezTo>
                    <a:pt x="56807" y="15317"/>
                    <a:pt x="55899" y="15323"/>
                    <a:pt x="54991" y="15323"/>
                  </a:cubicBezTo>
                  <a:cubicBezTo>
                    <a:pt x="52906" y="15323"/>
                    <a:pt x="50821" y="15290"/>
                    <a:pt x="48738" y="15212"/>
                  </a:cubicBezTo>
                  <a:cubicBezTo>
                    <a:pt x="45758" y="15101"/>
                    <a:pt x="42784" y="14873"/>
                    <a:pt x="39810" y="14675"/>
                  </a:cubicBezTo>
                  <a:cubicBezTo>
                    <a:pt x="37141" y="14496"/>
                    <a:pt x="34468" y="14351"/>
                    <a:pt x="31793" y="14351"/>
                  </a:cubicBezTo>
                  <a:cubicBezTo>
                    <a:pt x="31430" y="14351"/>
                    <a:pt x="31067" y="14353"/>
                    <a:pt x="30704" y="14359"/>
                  </a:cubicBezTo>
                  <a:cubicBezTo>
                    <a:pt x="27725" y="14405"/>
                    <a:pt x="24751" y="14618"/>
                    <a:pt x="21774" y="14759"/>
                  </a:cubicBezTo>
                  <a:cubicBezTo>
                    <a:pt x="20186" y="14834"/>
                    <a:pt x="18600" y="14873"/>
                    <a:pt x="17013" y="14873"/>
                  </a:cubicBezTo>
                  <a:cubicBezTo>
                    <a:pt x="15264" y="14873"/>
                    <a:pt x="13515" y="14825"/>
                    <a:pt x="11764" y="14723"/>
                  </a:cubicBezTo>
                  <a:cubicBezTo>
                    <a:pt x="8331" y="14523"/>
                    <a:pt x="4909" y="14166"/>
                    <a:pt x="1489" y="13810"/>
                  </a:cubicBezTo>
                  <a:cubicBezTo>
                    <a:pt x="1480" y="13809"/>
                    <a:pt x="1470" y="13809"/>
                    <a:pt x="1461" y="13809"/>
                  </a:cubicBezTo>
                  <a:close/>
                  <a:moveTo>
                    <a:pt x="9264" y="0"/>
                  </a:moveTo>
                  <a:cubicBezTo>
                    <a:pt x="8891" y="342"/>
                    <a:pt x="8518" y="685"/>
                    <a:pt x="8145" y="1028"/>
                  </a:cubicBezTo>
                  <a:cubicBezTo>
                    <a:pt x="8094" y="1052"/>
                    <a:pt x="8055" y="1083"/>
                    <a:pt x="8051" y="1116"/>
                  </a:cubicBezTo>
                  <a:cubicBezTo>
                    <a:pt x="7395" y="1716"/>
                    <a:pt x="6740" y="2318"/>
                    <a:pt x="6086" y="2918"/>
                  </a:cubicBezTo>
                  <a:cubicBezTo>
                    <a:pt x="5478" y="3479"/>
                    <a:pt x="4871" y="4046"/>
                    <a:pt x="4343" y="4683"/>
                  </a:cubicBezTo>
                  <a:cubicBezTo>
                    <a:pt x="4322" y="4709"/>
                    <a:pt x="4303" y="4735"/>
                    <a:pt x="4282" y="4761"/>
                  </a:cubicBezTo>
                  <a:cubicBezTo>
                    <a:pt x="4152" y="4773"/>
                    <a:pt x="4060" y="4876"/>
                    <a:pt x="4136" y="4945"/>
                  </a:cubicBezTo>
                  <a:cubicBezTo>
                    <a:pt x="3719" y="5494"/>
                    <a:pt x="3356" y="6083"/>
                    <a:pt x="3053" y="6701"/>
                  </a:cubicBezTo>
                  <a:cubicBezTo>
                    <a:pt x="2696" y="7419"/>
                    <a:pt x="2404" y="8166"/>
                    <a:pt x="2135" y="8921"/>
                  </a:cubicBezTo>
                  <a:cubicBezTo>
                    <a:pt x="1850" y="9727"/>
                    <a:pt x="1592" y="10543"/>
                    <a:pt x="1361" y="11366"/>
                  </a:cubicBezTo>
                  <a:cubicBezTo>
                    <a:pt x="899" y="13013"/>
                    <a:pt x="546" y="14686"/>
                    <a:pt x="303" y="16378"/>
                  </a:cubicBezTo>
                  <a:cubicBezTo>
                    <a:pt x="166" y="17346"/>
                    <a:pt x="64" y="18318"/>
                    <a:pt x="0" y="19295"/>
                  </a:cubicBezTo>
                  <a:cubicBezTo>
                    <a:pt x="146" y="19301"/>
                    <a:pt x="293" y="19307"/>
                    <a:pt x="439" y="19312"/>
                  </a:cubicBezTo>
                  <a:cubicBezTo>
                    <a:pt x="488" y="18569"/>
                    <a:pt x="556" y="17827"/>
                    <a:pt x="649" y="17087"/>
                  </a:cubicBezTo>
                  <a:cubicBezTo>
                    <a:pt x="675" y="17096"/>
                    <a:pt x="702" y="17101"/>
                    <a:pt x="730" y="17104"/>
                  </a:cubicBezTo>
                  <a:cubicBezTo>
                    <a:pt x="11286" y="18089"/>
                    <a:pt x="21885" y="18491"/>
                    <a:pt x="32480" y="18776"/>
                  </a:cubicBezTo>
                  <a:cubicBezTo>
                    <a:pt x="37667" y="18916"/>
                    <a:pt x="42855" y="19029"/>
                    <a:pt x="48042" y="19172"/>
                  </a:cubicBezTo>
                  <a:lnTo>
                    <a:pt x="48133" y="19165"/>
                  </a:lnTo>
                  <a:cubicBezTo>
                    <a:pt x="48676" y="19117"/>
                    <a:pt x="49217" y="19052"/>
                    <a:pt x="49757" y="18981"/>
                  </a:cubicBezTo>
                  <a:cubicBezTo>
                    <a:pt x="39434" y="18681"/>
                    <a:pt x="29108" y="18523"/>
                    <a:pt x="18789" y="18065"/>
                  </a:cubicBezTo>
                  <a:cubicBezTo>
                    <a:pt x="12803" y="17800"/>
                    <a:pt x="6817" y="17429"/>
                    <a:pt x="849" y="16873"/>
                  </a:cubicBezTo>
                  <a:cubicBezTo>
                    <a:pt x="841" y="16872"/>
                    <a:pt x="834" y="16872"/>
                    <a:pt x="826" y="16872"/>
                  </a:cubicBezTo>
                  <a:cubicBezTo>
                    <a:pt x="772" y="16872"/>
                    <a:pt x="720" y="16885"/>
                    <a:pt x="673" y="16910"/>
                  </a:cubicBezTo>
                  <a:cubicBezTo>
                    <a:pt x="883" y="15268"/>
                    <a:pt x="1201" y="13640"/>
                    <a:pt x="1622" y="12038"/>
                  </a:cubicBezTo>
                  <a:cubicBezTo>
                    <a:pt x="1895" y="10999"/>
                    <a:pt x="2203" y="9958"/>
                    <a:pt x="2568" y="8942"/>
                  </a:cubicBezTo>
                  <a:cubicBezTo>
                    <a:pt x="13560" y="9780"/>
                    <a:pt x="24555" y="10614"/>
                    <a:pt x="35564" y="11202"/>
                  </a:cubicBezTo>
                  <a:cubicBezTo>
                    <a:pt x="41089" y="11496"/>
                    <a:pt x="46617" y="11729"/>
                    <a:pt x="52148" y="11868"/>
                  </a:cubicBezTo>
                  <a:cubicBezTo>
                    <a:pt x="57673" y="12005"/>
                    <a:pt x="63198" y="12058"/>
                    <a:pt x="68723" y="12185"/>
                  </a:cubicBezTo>
                  <a:cubicBezTo>
                    <a:pt x="73818" y="12304"/>
                    <a:pt x="78915" y="12491"/>
                    <a:pt x="83997" y="12871"/>
                  </a:cubicBezTo>
                  <a:cubicBezTo>
                    <a:pt x="83968" y="12788"/>
                    <a:pt x="83938" y="12704"/>
                    <a:pt x="83907" y="12621"/>
                  </a:cubicBezTo>
                  <a:cubicBezTo>
                    <a:pt x="74130" y="11899"/>
                    <a:pt x="64314" y="11888"/>
                    <a:pt x="54516" y="11681"/>
                  </a:cubicBezTo>
                  <a:cubicBezTo>
                    <a:pt x="43451" y="11445"/>
                    <a:pt x="32399" y="10840"/>
                    <a:pt x="21361" y="10083"/>
                  </a:cubicBezTo>
                  <a:cubicBezTo>
                    <a:pt x="15122" y="9654"/>
                    <a:pt x="8888" y="9181"/>
                    <a:pt x="2654" y="8708"/>
                  </a:cubicBezTo>
                  <a:cubicBezTo>
                    <a:pt x="2830" y="8236"/>
                    <a:pt x="3016" y="7770"/>
                    <a:pt x="3220" y="7314"/>
                  </a:cubicBezTo>
                  <a:cubicBezTo>
                    <a:pt x="3542" y="6591"/>
                    <a:pt x="3919" y="5891"/>
                    <a:pt x="4382" y="5248"/>
                  </a:cubicBezTo>
                  <a:cubicBezTo>
                    <a:pt x="4429" y="5184"/>
                    <a:pt x="4478" y="5121"/>
                    <a:pt x="4526" y="5056"/>
                  </a:cubicBezTo>
                  <a:cubicBezTo>
                    <a:pt x="9488" y="6094"/>
                    <a:pt x="14442" y="7032"/>
                    <a:pt x="19530" y="7060"/>
                  </a:cubicBezTo>
                  <a:cubicBezTo>
                    <a:pt x="19647" y="7061"/>
                    <a:pt x="19765" y="7061"/>
                    <a:pt x="19882" y="7061"/>
                  </a:cubicBezTo>
                  <a:cubicBezTo>
                    <a:pt x="24827" y="7061"/>
                    <a:pt x="29752" y="6504"/>
                    <a:pt x="34697" y="6504"/>
                  </a:cubicBezTo>
                  <a:cubicBezTo>
                    <a:pt x="34849" y="6504"/>
                    <a:pt x="35000" y="6505"/>
                    <a:pt x="35152" y="6506"/>
                  </a:cubicBezTo>
                  <a:cubicBezTo>
                    <a:pt x="40340" y="6544"/>
                    <a:pt x="45402" y="7570"/>
                    <a:pt x="50520" y="8282"/>
                  </a:cubicBezTo>
                  <a:cubicBezTo>
                    <a:pt x="53004" y="8626"/>
                    <a:pt x="55501" y="8869"/>
                    <a:pt x="58010" y="8878"/>
                  </a:cubicBezTo>
                  <a:cubicBezTo>
                    <a:pt x="58066" y="8878"/>
                    <a:pt x="58122" y="8878"/>
                    <a:pt x="58177" y="8878"/>
                  </a:cubicBezTo>
                  <a:cubicBezTo>
                    <a:pt x="60644" y="8878"/>
                    <a:pt x="63106" y="8694"/>
                    <a:pt x="65562" y="8476"/>
                  </a:cubicBezTo>
                  <a:cubicBezTo>
                    <a:pt x="69250" y="8148"/>
                    <a:pt x="72961" y="7724"/>
                    <a:pt x="76669" y="7724"/>
                  </a:cubicBezTo>
                  <a:cubicBezTo>
                    <a:pt x="77725" y="7724"/>
                    <a:pt x="78780" y="7758"/>
                    <a:pt x="79834" y="7839"/>
                  </a:cubicBezTo>
                  <a:cubicBezTo>
                    <a:pt x="79695" y="7748"/>
                    <a:pt x="79554" y="7659"/>
                    <a:pt x="79412" y="7573"/>
                  </a:cubicBezTo>
                  <a:cubicBezTo>
                    <a:pt x="78504" y="7517"/>
                    <a:pt x="77595" y="7492"/>
                    <a:pt x="76684" y="7492"/>
                  </a:cubicBezTo>
                  <a:cubicBezTo>
                    <a:pt x="73759" y="7492"/>
                    <a:pt x="70828" y="7747"/>
                    <a:pt x="67917" y="8016"/>
                  </a:cubicBezTo>
                  <a:cubicBezTo>
                    <a:pt x="65368" y="8252"/>
                    <a:pt x="62817" y="8501"/>
                    <a:pt x="60257" y="8596"/>
                  </a:cubicBezTo>
                  <a:cubicBezTo>
                    <a:pt x="59638" y="8619"/>
                    <a:pt x="59019" y="8630"/>
                    <a:pt x="58399" y="8630"/>
                  </a:cubicBezTo>
                  <a:cubicBezTo>
                    <a:pt x="56432" y="8630"/>
                    <a:pt x="54465" y="8516"/>
                    <a:pt x="52509" y="8289"/>
                  </a:cubicBezTo>
                  <a:cubicBezTo>
                    <a:pt x="47457" y="7703"/>
                    <a:pt x="42472" y="6574"/>
                    <a:pt x="37382" y="6324"/>
                  </a:cubicBezTo>
                  <a:cubicBezTo>
                    <a:pt x="36481" y="6280"/>
                    <a:pt x="35580" y="6262"/>
                    <a:pt x="34680" y="6262"/>
                  </a:cubicBezTo>
                  <a:cubicBezTo>
                    <a:pt x="30371" y="6262"/>
                    <a:pt x="26067" y="6685"/>
                    <a:pt x="21761" y="6793"/>
                  </a:cubicBezTo>
                  <a:cubicBezTo>
                    <a:pt x="21180" y="6807"/>
                    <a:pt x="20600" y="6815"/>
                    <a:pt x="20020" y="6815"/>
                  </a:cubicBezTo>
                  <a:cubicBezTo>
                    <a:pt x="17984" y="6815"/>
                    <a:pt x="15952" y="6719"/>
                    <a:pt x="13926" y="6478"/>
                  </a:cubicBezTo>
                  <a:cubicBezTo>
                    <a:pt x="11345" y="6171"/>
                    <a:pt x="8788" y="5681"/>
                    <a:pt x="6243" y="5156"/>
                  </a:cubicBezTo>
                  <a:cubicBezTo>
                    <a:pt x="5730" y="5051"/>
                    <a:pt x="5215" y="4944"/>
                    <a:pt x="4702" y="4835"/>
                  </a:cubicBezTo>
                  <a:cubicBezTo>
                    <a:pt x="5111" y="4336"/>
                    <a:pt x="5568" y="3880"/>
                    <a:pt x="6037" y="3440"/>
                  </a:cubicBezTo>
                  <a:cubicBezTo>
                    <a:pt x="6812" y="2713"/>
                    <a:pt x="7595" y="1995"/>
                    <a:pt x="8379" y="1278"/>
                  </a:cubicBezTo>
                  <a:cubicBezTo>
                    <a:pt x="10592" y="1952"/>
                    <a:pt x="12866" y="2405"/>
                    <a:pt x="15168" y="2633"/>
                  </a:cubicBezTo>
                  <a:cubicBezTo>
                    <a:pt x="16515" y="2763"/>
                    <a:pt x="17863" y="2804"/>
                    <a:pt x="19213" y="2804"/>
                  </a:cubicBezTo>
                  <a:cubicBezTo>
                    <a:pt x="20316" y="2804"/>
                    <a:pt x="21420" y="2777"/>
                    <a:pt x="22524" y="2748"/>
                  </a:cubicBezTo>
                  <a:cubicBezTo>
                    <a:pt x="23457" y="2724"/>
                    <a:pt x="24389" y="2706"/>
                    <a:pt x="25320" y="2706"/>
                  </a:cubicBezTo>
                  <a:cubicBezTo>
                    <a:pt x="26906" y="2706"/>
                    <a:pt x="28489" y="2758"/>
                    <a:pt x="30071" y="2921"/>
                  </a:cubicBezTo>
                  <a:cubicBezTo>
                    <a:pt x="32524" y="3174"/>
                    <a:pt x="34953" y="3596"/>
                    <a:pt x="37397" y="3919"/>
                  </a:cubicBezTo>
                  <a:cubicBezTo>
                    <a:pt x="40902" y="4381"/>
                    <a:pt x="44413" y="4527"/>
                    <a:pt x="47927" y="4527"/>
                  </a:cubicBezTo>
                  <a:cubicBezTo>
                    <a:pt x="53992" y="4527"/>
                    <a:pt x="60066" y="4092"/>
                    <a:pt x="66135" y="4092"/>
                  </a:cubicBezTo>
                  <a:cubicBezTo>
                    <a:pt x="66532" y="4092"/>
                    <a:pt x="66930" y="4093"/>
                    <a:pt x="67327" y="4097"/>
                  </a:cubicBezTo>
                  <a:cubicBezTo>
                    <a:pt x="67930" y="4103"/>
                    <a:pt x="68530" y="4115"/>
                    <a:pt x="69132" y="4130"/>
                  </a:cubicBezTo>
                  <a:cubicBezTo>
                    <a:pt x="68843" y="4042"/>
                    <a:pt x="68569" y="3952"/>
                    <a:pt x="68296" y="3872"/>
                  </a:cubicBezTo>
                  <a:cubicBezTo>
                    <a:pt x="67624" y="3860"/>
                    <a:pt x="66953" y="3855"/>
                    <a:pt x="66282" y="3855"/>
                  </a:cubicBezTo>
                  <a:cubicBezTo>
                    <a:pt x="62365" y="3855"/>
                    <a:pt x="58450" y="4032"/>
                    <a:pt x="54535" y="4166"/>
                  </a:cubicBezTo>
                  <a:cubicBezTo>
                    <a:pt x="52326" y="4243"/>
                    <a:pt x="50113" y="4303"/>
                    <a:pt x="47901" y="4303"/>
                  </a:cubicBezTo>
                  <a:cubicBezTo>
                    <a:pt x="45073" y="4303"/>
                    <a:pt x="42247" y="4204"/>
                    <a:pt x="39432" y="3913"/>
                  </a:cubicBezTo>
                  <a:cubicBezTo>
                    <a:pt x="37026" y="3663"/>
                    <a:pt x="34640" y="3254"/>
                    <a:pt x="32242" y="2934"/>
                  </a:cubicBezTo>
                  <a:cubicBezTo>
                    <a:pt x="29952" y="2627"/>
                    <a:pt x="27663" y="2455"/>
                    <a:pt x="25353" y="2455"/>
                  </a:cubicBezTo>
                  <a:cubicBezTo>
                    <a:pt x="25210" y="2455"/>
                    <a:pt x="25067" y="2455"/>
                    <a:pt x="24924" y="2457"/>
                  </a:cubicBezTo>
                  <a:cubicBezTo>
                    <a:pt x="22992" y="2476"/>
                    <a:pt x="21060" y="2566"/>
                    <a:pt x="19128" y="2566"/>
                  </a:cubicBezTo>
                  <a:cubicBezTo>
                    <a:pt x="18262" y="2566"/>
                    <a:pt x="17396" y="2548"/>
                    <a:pt x="16530" y="2497"/>
                  </a:cubicBezTo>
                  <a:cubicBezTo>
                    <a:pt x="13843" y="2338"/>
                    <a:pt x="11181" y="1851"/>
                    <a:pt x="8605" y="1070"/>
                  </a:cubicBezTo>
                  <a:cubicBezTo>
                    <a:pt x="8948" y="757"/>
                    <a:pt x="9291" y="444"/>
                    <a:pt x="9633" y="130"/>
                  </a:cubicBezTo>
                  <a:cubicBezTo>
                    <a:pt x="9513" y="91"/>
                    <a:pt x="9390" y="47"/>
                    <a:pt x="9264" y="0"/>
                  </a:cubicBezTo>
                  <a:close/>
                </a:path>
              </a:pathLst>
            </a:custGeom>
            <a:solidFill>
              <a:srgbClr val="00224E">
                <a:alpha val="145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Google Shape;3013;p104"/>
            <p:cNvSpPr/>
            <p:nvPr/>
          </p:nvSpPr>
          <p:spPr>
            <a:xfrm>
              <a:off x="1702857" y="3315755"/>
              <a:ext cx="669376" cy="163477"/>
            </a:xfrm>
            <a:custGeom>
              <a:avLst/>
              <a:gdLst/>
              <a:ahLst/>
              <a:cxnLst/>
              <a:rect l="l" t="t" r="r" b="b"/>
              <a:pathLst>
                <a:path w="21333" h="5210" extrusionOk="0">
                  <a:moveTo>
                    <a:pt x="5032" y="1"/>
                  </a:moveTo>
                  <a:cubicBezTo>
                    <a:pt x="3672" y="1"/>
                    <a:pt x="2394" y="185"/>
                    <a:pt x="1137" y="1072"/>
                  </a:cubicBezTo>
                  <a:cubicBezTo>
                    <a:pt x="0" y="1875"/>
                    <a:pt x="458" y="2739"/>
                    <a:pt x="1260" y="3673"/>
                  </a:cubicBezTo>
                  <a:cubicBezTo>
                    <a:pt x="2144" y="4707"/>
                    <a:pt x="3626" y="5054"/>
                    <a:pt x="4927" y="5172"/>
                  </a:cubicBezTo>
                  <a:cubicBezTo>
                    <a:pt x="5202" y="5198"/>
                    <a:pt x="5478" y="5209"/>
                    <a:pt x="5753" y="5209"/>
                  </a:cubicBezTo>
                  <a:cubicBezTo>
                    <a:pt x="7067" y="5209"/>
                    <a:pt x="8378" y="4955"/>
                    <a:pt x="9679" y="4795"/>
                  </a:cubicBezTo>
                  <a:cubicBezTo>
                    <a:pt x="12143" y="4492"/>
                    <a:pt x="14601" y="4158"/>
                    <a:pt x="17055" y="3790"/>
                  </a:cubicBezTo>
                  <a:cubicBezTo>
                    <a:pt x="18101" y="3633"/>
                    <a:pt x="19158" y="3469"/>
                    <a:pt x="20127" y="3047"/>
                  </a:cubicBezTo>
                  <a:cubicBezTo>
                    <a:pt x="20705" y="2797"/>
                    <a:pt x="21115" y="2268"/>
                    <a:pt x="21211" y="1645"/>
                  </a:cubicBezTo>
                  <a:cubicBezTo>
                    <a:pt x="21332" y="863"/>
                    <a:pt x="20775" y="681"/>
                    <a:pt x="20118" y="681"/>
                  </a:cubicBezTo>
                  <a:cubicBezTo>
                    <a:pt x="20087" y="681"/>
                    <a:pt x="20056" y="681"/>
                    <a:pt x="20025" y="682"/>
                  </a:cubicBezTo>
                  <a:cubicBezTo>
                    <a:pt x="19618" y="692"/>
                    <a:pt x="19211" y="697"/>
                    <a:pt x="18804" y="697"/>
                  </a:cubicBezTo>
                  <a:cubicBezTo>
                    <a:pt x="16243" y="697"/>
                    <a:pt x="13684" y="507"/>
                    <a:pt x="11127" y="325"/>
                  </a:cubicBezTo>
                  <a:cubicBezTo>
                    <a:pt x="9699" y="223"/>
                    <a:pt x="8271" y="125"/>
                    <a:pt x="6843" y="62"/>
                  </a:cubicBezTo>
                  <a:cubicBezTo>
                    <a:pt x="6221" y="35"/>
                    <a:pt x="5619" y="1"/>
                    <a:pt x="5032" y="1"/>
                  </a:cubicBezTo>
                  <a:close/>
                </a:path>
              </a:pathLst>
            </a:custGeom>
            <a:solidFill>
              <a:srgbClr val="DF9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Google Shape;3014;p104"/>
            <p:cNvSpPr/>
            <p:nvPr/>
          </p:nvSpPr>
          <p:spPr>
            <a:xfrm>
              <a:off x="2305901" y="3274274"/>
              <a:ext cx="216222" cy="143489"/>
            </a:xfrm>
            <a:custGeom>
              <a:avLst/>
              <a:gdLst/>
              <a:ahLst/>
              <a:cxnLst/>
              <a:rect l="l" t="t" r="r" b="b"/>
              <a:pathLst>
                <a:path w="6891" h="4573" extrusionOk="0">
                  <a:moveTo>
                    <a:pt x="3913" y="0"/>
                  </a:moveTo>
                  <a:cubicBezTo>
                    <a:pt x="3645" y="0"/>
                    <a:pt x="3062" y="261"/>
                    <a:pt x="2951" y="310"/>
                  </a:cubicBezTo>
                  <a:cubicBezTo>
                    <a:pt x="2611" y="461"/>
                    <a:pt x="2279" y="632"/>
                    <a:pt x="1943" y="792"/>
                  </a:cubicBezTo>
                  <a:cubicBezTo>
                    <a:pt x="1426" y="1041"/>
                    <a:pt x="896" y="1315"/>
                    <a:pt x="485" y="1727"/>
                  </a:cubicBezTo>
                  <a:cubicBezTo>
                    <a:pt x="431" y="1780"/>
                    <a:pt x="380" y="1835"/>
                    <a:pt x="331" y="1894"/>
                  </a:cubicBezTo>
                  <a:cubicBezTo>
                    <a:pt x="50" y="2243"/>
                    <a:pt x="1" y="2571"/>
                    <a:pt x="72" y="3067"/>
                  </a:cubicBezTo>
                  <a:cubicBezTo>
                    <a:pt x="104" y="3277"/>
                    <a:pt x="142" y="3486"/>
                    <a:pt x="190" y="3690"/>
                  </a:cubicBezTo>
                  <a:cubicBezTo>
                    <a:pt x="281" y="4093"/>
                    <a:pt x="351" y="4322"/>
                    <a:pt x="798" y="4435"/>
                  </a:cubicBezTo>
                  <a:cubicBezTo>
                    <a:pt x="1248" y="4547"/>
                    <a:pt x="1750" y="4572"/>
                    <a:pt x="2252" y="4572"/>
                  </a:cubicBezTo>
                  <a:cubicBezTo>
                    <a:pt x="2625" y="4572"/>
                    <a:pt x="2999" y="4558"/>
                    <a:pt x="3351" y="4557"/>
                  </a:cubicBezTo>
                  <a:cubicBezTo>
                    <a:pt x="3379" y="4556"/>
                    <a:pt x="3406" y="4556"/>
                    <a:pt x="3434" y="4556"/>
                  </a:cubicBezTo>
                  <a:cubicBezTo>
                    <a:pt x="3596" y="4556"/>
                    <a:pt x="3760" y="4559"/>
                    <a:pt x="3924" y="4559"/>
                  </a:cubicBezTo>
                  <a:cubicBezTo>
                    <a:pt x="4522" y="4559"/>
                    <a:pt x="5131" y="4529"/>
                    <a:pt x="5695" y="4259"/>
                  </a:cubicBezTo>
                  <a:cubicBezTo>
                    <a:pt x="5813" y="4202"/>
                    <a:pt x="5932" y="4132"/>
                    <a:pt x="6018" y="4025"/>
                  </a:cubicBezTo>
                  <a:cubicBezTo>
                    <a:pt x="6048" y="3992"/>
                    <a:pt x="6066" y="3953"/>
                    <a:pt x="6075" y="3911"/>
                  </a:cubicBezTo>
                  <a:cubicBezTo>
                    <a:pt x="6086" y="3828"/>
                    <a:pt x="6021" y="3758"/>
                    <a:pt x="5949" y="3739"/>
                  </a:cubicBezTo>
                  <a:cubicBezTo>
                    <a:pt x="5928" y="3734"/>
                    <a:pt x="5906" y="3731"/>
                    <a:pt x="5884" y="3731"/>
                  </a:cubicBezTo>
                  <a:cubicBezTo>
                    <a:pt x="5830" y="3731"/>
                    <a:pt x="5775" y="3744"/>
                    <a:pt x="5722" y="3758"/>
                  </a:cubicBezTo>
                  <a:cubicBezTo>
                    <a:pt x="5613" y="3781"/>
                    <a:pt x="4621" y="3849"/>
                    <a:pt x="4278" y="3849"/>
                  </a:cubicBezTo>
                  <a:cubicBezTo>
                    <a:pt x="4205" y="3849"/>
                    <a:pt x="4162" y="3846"/>
                    <a:pt x="4163" y="3839"/>
                  </a:cubicBezTo>
                  <a:cubicBezTo>
                    <a:pt x="4167" y="3812"/>
                    <a:pt x="4170" y="3783"/>
                    <a:pt x="4171" y="3756"/>
                  </a:cubicBezTo>
                  <a:lnTo>
                    <a:pt x="4171" y="3756"/>
                  </a:lnTo>
                  <a:cubicBezTo>
                    <a:pt x="4171" y="3759"/>
                    <a:pt x="4180" y="3761"/>
                    <a:pt x="4196" y="3761"/>
                  </a:cubicBezTo>
                  <a:cubicBezTo>
                    <a:pt x="4399" y="3761"/>
                    <a:pt x="5812" y="3526"/>
                    <a:pt x="5928" y="3505"/>
                  </a:cubicBezTo>
                  <a:cubicBezTo>
                    <a:pt x="6162" y="3460"/>
                    <a:pt x="6408" y="3413"/>
                    <a:pt x="6604" y="3255"/>
                  </a:cubicBezTo>
                  <a:cubicBezTo>
                    <a:pt x="6727" y="3153"/>
                    <a:pt x="6827" y="2962"/>
                    <a:pt x="6747" y="2832"/>
                  </a:cubicBezTo>
                  <a:cubicBezTo>
                    <a:pt x="6694" y="2747"/>
                    <a:pt x="6590" y="2729"/>
                    <a:pt x="6491" y="2729"/>
                  </a:cubicBezTo>
                  <a:cubicBezTo>
                    <a:pt x="6474" y="2729"/>
                    <a:pt x="6457" y="2729"/>
                    <a:pt x="6441" y="2730"/>
                  </a:cubicBezTo>
                  <a:cubicBezTo>
                    <a:pt x="5981" y="2747"/>
                    <a:pt x="5532" y="2847"/>
                    <a:pt x="5074" y="2886"/>
                  </a:cubicBezTo>
                  <a:lnTo>
                    <a:pt x="4154" y="2966"/>
                  </a:lnTo>
                  <a:cubicBezTo>
                    <a:pt x="4151" y="2936"/>
                    <a:pt x="4150" y="2904"/>
                    <a:pt x="4147" y="2873"/>
                  </a:cubicBezTo>
                  <a:cubicBezTo>
                    <a:pt x="4147" y="2864"/>
                    <a:pt x="5153" y="2731"/>
                    <a:pt x="5250" y="2721"/>
                  </a:cubicBezTo>
                  <a:cubicBezTo>
                    <a:pt x="5695" y="2673"/>
                    <a:pt x="6129" y="2563"/>
                    <a:pt x="6544" y="2396"/>
                  </a:cubicBezTo>
                  <a:cubicBezTo>
                    <a:pt x="6625" y="2361"/>
                    <a:pt x="6709" y="2324"/>
                    <a:pt x="6777" y="2261"/>
                  </a:cubicBezTo>
                  <a:cubicBezTo>
                    <a:pt x="6844" y="2197"/>
                    <a:pt x="6891" y="2098"/>
                    <a:pt x="6875" y="2008"/>
                  </a:cubicBezTo>
                  <a:cubicBezTo>
                    <a:pt x="6861" y="1931"/>
                    <a:pt x="6807" y="1865"/>
                    <a:pt x="6732" y="1837"/>
                  </a:cubicBezTo>
                  <a:cubicBezTo>
                    <a:pt x="6664" y="1807"/>
                    <a:pt x="6585" y="1804"/>
                    <a:pt x="6509" y="1804"/>
                  </a:cubicBezTo>
                  <a:cubicBezTo>
                    <a:pt x="6162" y="1807"/>
                    <a:pt x="5815" y="1893"/>
                    <a:pt x="5469" y="1925"/>
                  </a:cubicBezTo>
                  <a:cubicBezTo>
                    <a:pt x="5004" y="1970"/>
                    <a:pt x="4540" y="2015"/>
                    <a:pt x="4075" y="2064"/>
                  </a:cubicBezTo>
                  <a:cubicBezTo>
                    <a:pt x="4071" y="2038"/>
                    <a:pt x="4070" y="2013"/>
                    <a:pt x="4067" y="1988"/>
                  </a:cubicBezTo>
                  <a:cubicBezTo>
                    <a:pt x="4423" y="1925"/>
                    <a:pt x="4780" y="1840"/>
                    <a:pt x="5127" y="1775"/>
                  </a:cubicBezTo>
                  <a:cubicBezTo>
                    <a:pt x="5426" y="1720"/>
                    <a:pt x="5759" y="1701"/>
                    <a:pt x="6051" y="1600"/>
                  </a:cubicBezTo>
                  <a:cubicBezTo>
                    <a:pt x="6208" y="1547"/>
                    <a:pt x="6295" y="1467"/>
                    <a:pt x="6346" y="1297"/>
                  </a:cubicBezTo>
                  <a:cubicBezTo>
                    <a:pt x="6369" y="1217"/>
                    <a:pt x="6348" y="1014"/>
                    <a:pt x="6245" y="1008"/>
                  </a:cubicBezTo>
                  <a:cubicBezTo>
                    <a:pt x="6033" y="997"/>
                    <a:pt x="5822" y="991"/>
                    <a:pt x="5611" y="991"/>
                  </a:cubicBezTo>
                  <a:cubicBezTo>
                    <a:pt x="5281" y="991"/>
                    <a:pt x="4951" y="1005"/>
                    <a:pt x="4621" y="1031"/>
                  </a:cubicBezTo>
                  <a:cubicBezTo>
                    <a:pt x="4473" y="1144"/>
                    <a:pt x="3990" y="1099"/>
                    <a:pt x="3800" y="1132"/>
                  </a:cubicBezTo>
                  <a:cubicBezTo>
                    <a:pt x="3482" y="1188"/>
                    <a:pt x="3168" y="1287"/>
                    <a:pt x="2855" y="1365"/>
                  </a:cubicBezTo>
                  <a:cubicBezTo>
                    <a:pt x="2830" y="1371"/>
                    <a:pt x="2803" y="1376"/>
                    <a:pt x="2777" y="1376"/>
                  </a:cubicBezTo>
                  <a:cubicBezTo>
                    <a:pt x="2739" y="1376"/>
                    <a:pt x="2705" y="1366"/>
                    <a:pt x="2686" y="1334"/>
                  </a:cubicBezTo>
                  <a:cubicBezTo>
                    <a:pt x="2649" y="1271"/>
                    <a:pt x="2718" y="1199"/>
                    <a:pt x="2779" y="1159"/>
                  </a:cubicBezTo>
                  <a:cubicBezTo>
                    <a:pt x="3185" y="891"/>
                    <a:pt x="3833" y="631"/>
                    <a:pt x="4028" y="165"/>
                  </a:cubicBezTo>
                  <a:cubicBezTo>
                    <a:pt x="4079" y="44"/>
                    <a:pt x="4023" y="0"/>
                    <a:pt x="3913" y="0"/>
                  </a:cubicBezTo>
                  <a:close/>
                </a:path>
              </a:pathLst>
            </a:custGeom>
            <a:solidFill>
              <a:srgbClr val="DF9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Google Shape;3015;p104"/>
            <p:cNvSpPr/>
            <p:nvPr/>
          </p:nvSpPr>
          <p:spPr>
            <a:xfrm>
              <a:off x="1315721" y="2534047"/>
              <a:ext cx="538501" cy="994949"/>
            </a:xfrm>
            <a:custGeom>
              <a:avLst/>
              <a:gdLst/>
              <a:ahLst/>
              <a:cxnLst/>
              <a:rect l="l" t="t" r="r" b="b"/>
              <a:pathLst>
                <a:path w="17162" h="31709" extrusionOk="0">
                  <a:moveTo>
                    <a:pt x="4442" y="0"/>
                  </a:moveTo>
                  <a:cubicBezTo>
                    <a:pt x="3393" y="0"/>
                    <a:pt x="2320" y="452"/>
                    <a:pt x="1577" y="1211"/>
                  </a:cubicBezTo>
                  <a:cubicBezTo>
                    <a:pt x="423" y="2388"/>
                    <a:pt x="0" y="4142"/>
                    <a:pt x="156" y="5783"/>
                  </a:cubicBezTo>
                  <a:cubicBezTo>
                    <a:pt x="163" y="5858"/>
                    <a:pt x="172" y="5934"/>
                    <a:pt x="182" y="6010"/>
                  </a:cubicBezTo>
                  <a:cubicBezTo>
                    <a:pt x="203" y="6180"/>
                    <a:pt x="230" y="6348"/>
                    <a:pt x="263" y="6514"/>
                  </a:cubicBezTo>
                  <a:lnTo>
                    <a:pt x="14421" y="31665"/>
                  </a:lnTo>
                  <a:lnTo>
                    <a:pt x="14445" y="31709"/>
                  </a:lnTo>
                  <a:lnTo>
                    <a:pt x="16980" y="31709"/>
                  </a:lnTo>
                  <a:cubicBezTo>
                    <a:pt x="17036" y="31403"/>
                    <a:pt x="17096" y="31099"/>
                    <a:pt x="17162" y="30796"/>
                  </a:cubicBezTo>
                  <a:cubicBezTo>
                    <a:pt x="15145" y="27452"/>
                    <a:pt x="13866" y="23972"/>
                    <a:pt x="13012" y="20170"/>
                  </a:cubicBezTo>
                  <a:cubicBezTo>
                    <a:pt x="12586" y="18275"/>
                    <a:pt x="11994" y="16494"/>
                    <a:pt x="11678" y="14583"/>
                  </a:cubicBezTo>
                  <a:cubicBezTo>
                    <a:pt x="11578" y="13980"/>
                    <a:pt x="11475" y="13379"/>
                    <a:pt x="11367" y="12777"/>
                  </a:cubicBezTo>
                  <a:cubicBezTo>
                    <a:pt x="11086" y="11229"/>
                    <a:pt x="10768" y="9687"/>
                    <a:pt x="10368" y="8164"/>
                  </a:cubicBezTo>
                  <a:cubicBezTo>
                    <a:pt x="9943" y="6544"/>
                    <a:pt x="9243" y="5314"/>
                    <a:pt x="8505" y="3852"/>
                  </a:cubicBezTo>
                  <a:cubicBezTo>
                    <a:pt x="7882" y="2616"/>
                    <a:pt x="7349" y="1182"/>
                    <a:pt x="6096" y="437"/>
                  </a:cubicBezTo>
                  <a:cubicBezTo>
                    <a:pt x="5592" y="138"/>
                    <a:pt x="5021" y="0"/>
                    <a:pt x="4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Google Shape;3016;p104"/>
            <p:cNvSpPr/>
            <p:nvPr/>
          </p:nvSpPr>
          <p:spPr>
            <a:xfrm>
              <a:off x="1566616" y="2802356"/>
              <a:ext cx="54597" cy="277189"/>
            </a:xfrm>
            <a:custGeom>
              <a:avLst/>
              <a:gdLst/>
              <a:ahLst/>
              <a:cxnLst/>
              <a:rect l="l" t="t" r="r" b="b"/>
              <a:pathLst>
                <a:path w="1740" h="8834" extrusionOk="0">
                  <a:moveTo>
                    <a:pt x="102" y="0"/>
                  </a:moveTo>
                  <a:cubicBezTo>
                    <a:pt x="51" y="0"/>
                    <a:pt x="0" y="22"/>
                    <a:pt x="15" y="63"/>
                  </a:cubicBezTo>
                  <a:cubicBezTo>
                    <a:pt x="825" y="2242"/>
                    <a:pt x="1320" y="4526"/>
                    <a:pt x="1487" y="6844"/>
                  </a:cubicBezTo>
                  <a:cubicBezTo>
                    <a:pt x="1533" y="7490"/>
                    <a:pt x="1553" y="8136"/>
                    <a:pt x="1547" y="8783"/>
                  </a:cubicBezTo>
                  <a:cubicBezTo>
                    <a:pt x="1547" y="8817"/>
                    <a:pt x="1591" y="8833"/>
                    <a:pt x="1636" y="8833"/>
                  </a:cubicBezTo>
                  <a:cubicBezTo>
                    <a:pt x="1679" y="8833"/>
                    <a:pt x="1723" y="8817"/>
                    <a:pt x="1723" y="8783"/>
                  </a:cubicBezTo>
                  <a:cubicBezTo>
                    <a:pt x="1740" y="6464"/>
                    <a:pt x="1430" y="4153"/>
                    <a:pt x="799" y="1919"/>
                  </a:cubicBezTo>
                  <a:cubicBezTo>
                    <a:pt x="619" y="1285"/>
                    <a:pt x="415" y="656"/>
                    <a:pt x="184" y="37"/>
                  </a:cubicBezTo>
                  <a:cubicBezTo>
                    <a:pt x="174" y="12"/>
                    <a:pt x="138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Google Shape;3017;p104"/>
            <p:cNvSpPr/>
            <p:nvPr/>
          </p:nvSpPr>
          <p:spPr>
            <a:xfrm>
              <a:off x="1985631" y="4397557"/>
              <a:ext cx="253718" cy="253718"/>
            </a:xfrm>
            <a:custGeom>
              <a:avLst/>
              <a:gdLst/>
              <a:ahLst/>
              <a:cxnLst/>
              <a:rect l="l" t="t" r="r" b="b"/>
              <a:pathLst>
                <a:path w="8086" h="8086" extrusionOk="0">
                  <a:moveTo>
                    <a:pt x="4044" y="0"/>
                  </a:moveTo>
                  <a:cubicBezTo>
                    <a:pt x="1812" y="0"/>
                    <a:pt x="1" y="1810"/>
                    <a:pt x="1" y="4042"/>
                  </a:cubicBezTo>
                  <a:cubicBezTo>
                    <a:pt x="1" y="6275"/>
                    <a:pt x="1812" y="8085"/>
                    <a:pt x="4044" y="8085"/>
                  </a:cubicBezTo>
                  <a:cubicBezTo>
                    <a:pt x="6276" y="8085"/>
                    <a:pt x="8086" y="6276"/>
                    <a:pt x="8086" y="4042"/>
                  </a:cubicBezTo>
                  <a:cubicBezTo>
                    <a:pt x="8086" y="1810"/>
                    <a:pt x="6276" y="0"/>
                    <a:pt x="40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Google Shape;3018;p104"/>
            <p:cNvSpPr/>
            <p:nvPr/>
          </p:nvSpPr>
          <p:spPr>
            <a:xfrm>
              <a:off x="2008380" y="4427867"/>
              <a:ext cx="200659" cy="193066"/>
            </a:xfrm>
            <a:custGeom>
              <a:avLst/>
              <a:gdLst/>
              <a:ahLst/>
              <a:cxnLst/>
              <a:rect l="l" t="t" r="r" b="b"/>
              <a:pathLst>
                <a:path w="6395" h="6153" extrusionOk="0">
                  <a:moveTo>
                    <a:pt x="3319" y="1"/>
                  </a:moveTo>
                  <a:cubicBezTo>
                    <a:pt x="2074" y="1"/>
                    <a:pt x="952" y="749"/>
                    <a:pt x="476" y="1900"/>
                  </a:cubicBezTo>
                  <a:cubicBezTo>
                    <a:pt x="0" y="3049"/>
                    <a:pt x="263" y="4371"/>
                    <a:pt x="1144" y="5251"/>
                  </a:cubicBezTo>
                  <a:cubicBezTo>
                    <a:pt x="1732" y="5840"/>
                    <a:pt x="2519" y="6153"/>
                    <a:pt x="3320" y="6153"/>
                  </a:cubicBezTo>
                  <a:cubicBezTo>
                    <a:pt x="3716" y="6153"/>
                    <a:pt x="4115" y="6076"/>
                    <a:pt x="4495" y="5919"/>
                  </a:cubicBezTo>
                  <a:cubicBezTo>
                    <a:pt x="5644" y="5441"/>
                    <a:pt x="6394" y="4321"/>
                    <a:pt x="6394" y="3076"/>
                  </a:cubicBezTo>
                  <a:cubicBezTo>
                    <a:pt x="6394" y="1378"/>
                    <a:pt x="5017" y="1"/>
                    <a:pt x="3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Google Shape;3019;p104"/>
            <p:cNvSpPr/>
            <p:nvPr/>
          </p:nvSpPr>
          <p:spPr>
            <a:xfrm>
              <a:off x="2079418" y="3920524"/>
              <a:ext cx="66207" cy="628711"/>
            </a:xfrm>
            <a:custGeom>
              <a:avLst/>
              <a:gdLst/>
              <a:ahLst/>
              <a:cxnLst/>
              <a:rect l="l" t="t" r="r" b="b"/>
              <a:pathLst>
                <a:path w="2110" h="20037" extrusionOk="0">
                  <a:moveTo>
                    <a:pt x="0" y="0"/>
                  </a:moveTo>
                  <a:lnTo>
                    <a:pt x="0" y="20021"/>
                  </a:lnTo>
                  <a:cubicBezTo>
                    <a:pt x="0" y="20030"/>
                    <a:pt x="6" y="20037"/>
                    <a:pt x="14" y="20037"/>
                  </a:cubicBezTo>
                  <a:lnTo>
                    <a:pt x="2094" y="20037"/>
                  </a:lnTo>
                  <a:cubicBezTo>
                    <a:pt x="2102" y="20037"/>
                    <a:pt x="2110" y="20030"/>
                    <a:pt x="2110" y="20021"/>
                  </a:cubicBezTo>
                  <a:lnTo>
                    <a:pt x="2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Google Shape;3020;p104"/>
            <p:cNvSpPr/>
            <p:nvPr/>
          </p:nvSpPr>
          <p:spPr>
            <a:xfrm>
              <a:off x="1070192" y="3920524"/>
              <a:ext cx="3956891" cy="275745"/>
            </a:xfrm>
            <a:custGeom>
              <a:avLst/>
              <a:gdLst/>
              <a:ahLst/>
              <a:cxnLst/>
              <a:rect l="l" t="t" r="r" b="b"/>
              <a:pathLst>
                <a:path w="126106" h="8788" extrusionOk="0">
                  <a:moveTo>
                    <a:pt x="1" y="0"/>
                  </a:moveTo>
                  <a:lnTo>
                    <a:pt x="1" y="8788"/>
                  </a:lnTo>
                  <a:lnTo>
                    <a:pt x="126105" y="8788"/>
                  </a:lnTo>
                  <a:lnTo>
                    <a:pt x="126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Google Shape;3021;p104"/>
            <p:cNvSpPr/>
            <p:nvPr/>
          </p:nvSpPr>
          <p:spPr>
            <a:xfrm>
              <a:off x="3797242" y="3261534"/>
              <a:ext cx="1348385" cy="716944"/>
            </a:xfrm>
            <a:custGeom>
              <a:avLst/>
              <a:gdLst/>
              <a:ahLst/>
              <a:cxnLst/>
              <a:rect l="l" t="t" r="r" b="b"/>
              <a:pathLst>
                <a:path w="42973" h="22849" extrusionOk="0">
                  <a:moveTo>
                    <a:pt x="0" y="0"/>
                  </a:moveTo>
                  <a:lnTo>
                    <a:pt x="0" y="22849"/>
                  </a:lnTo>
                  <a:lnTo>
                    <a:pt x="42973" y="22849"/>
                  </a:lnTo>
                  <a:lnTo>
                    <a:pt x="429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Google Shape;3022;p104"/>
            <p:cNvSpPr/>
            <p:nvPr/>
          </p:nvSpPr>
          <p:spPr>
            <a:xfrm>
              <a:off x="3797242" y="3151211"/>
              <a:ext cx="1348385" cy="44180"/>
            </a:xfrm>
            <a:custGeom>
              <a:avLst/>
              <a:gdLst/>
              <a:ahLst/>
              <a:cxnLst/>
              <a:rect l="l" t="t" r="r" b="b"/>
              <a:pathLst>
                <a:path w="42973" h="1408" extrusionOk="0">
                  <a:moveTo>
                    <a:pt x="0" y="1"/>
                  </a:moveTo>
                  <a:lnTo>
                    <a:pt x="0" y="1407"/>
                  </a:lnTo>
                  <a:lnTo>
                    <a:pt x="42973" y="1407"/>
                  </a:lnTo>
                  <a:lnTo>
                    <a:pt x="429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Google Shape;3023;p104"/>
            <p:cNvSpPr/>
            <p:nvPr/>
          </p:nvSpPr>
          <p:spPr>
            <a:xfrm>
              <a:off x="3797242" y="3151211"/>
              <a:ext cx="44148" cy="696267"/>
            </a:xfrm>
            <a:custGeom>
              <a:avLst/>
              <a:gdLst/>
              <a:ahLst/>
              <a:cxnLst/>
              <a:rect l="l" t="t" r="r" b="b"/>
              <a:pathLst>
                <a:path w="1407" h="22190" extrusionOk="0">
                  <a:moveTo>
                    <a:pt x="0" y="1"/>
                  </a:moveTo>
                  <a:lnTo>
                    <a:pt x="0" y="22190"/>
                  </a:lnTo>
                  <a:lnTo>
                    <a:pt x="1407" y="22190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Google Shape;3024;p104"/>
            <p:cNvSpPr/>
            <p:nvPr/>
          </p:nvSpPr>
          <p:spPr>
            <a:xfrm>
              <a:off x="3841359" y="3316633"/>
              <a:ext cx="1260152" cy="474302"/>
            </a:xfrm>
            <a:custGeom>
              <a:avLst/>
              <a:gdLst/>
              <a:ahLst/>
              <a:cxnLst/>
              <a:rect l="l" t="t" r="r" b="b"/>
              <a:pathLst>
                <a:path w="40161" h="15116" extrusionOk="0">
                  <a:moveTo>
                    <a:pt x="1" y="1"/>
                  </a:moveTo>
                  <a:lnTo>
                    <a:pt x="1" y="15116"/>
                  </a:lnTo>
                  <a:lnTo>
                    <a:pt x="40160" y="15116"/>
                  </a:lnTo>
                  <a:lnTo>
                    <a:pt x="40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Google Shape;3025;p104"/>
            <p:cNvSpPr/>
            <p:nvPr/>
          </p:nvSpPr>
          <p:spPr>
            <a:xfrm>
              <a:off x="3827553" y="4397557"/>
              <a:ext cx="253718" cy="253718"/>
            </a:xfrm>
            <a:custGeom>
              <a:avLst/>
              <a:gdLst/>
              <a:ahLst/>
              <a:cxnLst/>
              <a:rect l="l" t="t" r="r" b="b"/>
              <a:pathLst>
                <a:path w="8086" h="8086" extrusionOk="0">
                  <a:moveTo>
                    <a:pt x="4044" y="0"/>
                  </a:moveTo>
                  <a:cubicBezTo>
                    <a:pt x="1811" y="0"/>
                    <a:pt x="1" y="1810"/>
                    <a:pt x="1" y="4042"/>
                  </a:cubicBezTo>
                  <a:cubicBezTo>
                    <a:pt x="1" y="6275"/>
                    <a:pt x="1811" y="8085"/>
                    <a:pt x="4044" y="8085"/>
                  </a:cubicBezTo>
                  <a:cubicBezTo>
                    <a:pt x="6276" y="8085"/>
                    <a:pt x="8085" y="6276"/>
                    <a:pt x="8085" y="4042"/>
                  </a:cubicBezTo>
                  <a:cubicBezTo>
                    <a:pt x="8085" y="1810"/>
                    <a:pt x="6276" y="0"/>
                    <a:pt x="40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Google Shape;3026;p104"/>
            <p:cNvSpPr/>
            <p:nvPr/>
          </p:nvSpPr>
          <p:spPr>
            <a:xfrm>
              <a:off x="3850302" y="4427867"/>
              <a:ext cx="200659" cy="193066"/>
            </a:xfrm>
            <a:custGeom>
              <a:avLst/>
              <a:gdLst/>
              <a:ahLst/>
              <a:cxnLst/>
              <a:rect l="l" t="t" r="r" b="b"/>
              <a:pathLst>
                <a:path w="6395" h="6153" extrusionOk="0">
                  <a:moveTo>
                    <a:pt x="3319" y="1"/>
                  </a:moveTo>
                  <a:cubicBezTo>
                    <a:pt x="2074" y="1"/>
                    <a:pt x="952" y="751"/>
                    <a:pt x="476" y="1900"/>
                  </a:cubicBezTo>
                  <a:cubicBezTo>
                    <a:pt x="0" y="3049"/>
                    <a:pt x="263" y="4372"/>
                    <a:pt x="1143" y="5251"/>
                  </a:cubicBezTo>
                  <a:cubicBezTo>
                    <a:pt x="1732" y="5840"/>
                    <a:pt x="2519" y="6153"/>
                    <a:pt x="3320" y="6153"/>
                  </a:cubicBezTo>
                  <a:cubicBezTo>
                    <a:pt x="3716" y="6153"/>
                    <a:pt x="4115" y="6076"/>
                    <a:pt x="4495" y="5919"/>
                  </a:cubicBezTo>
                  <a:cubicBezTo>
                    <a:pt x="5644" y="5441"/>
                    <a:pt x="6394" y="4321"/>
                    <a:pt x="6394" y="3076"/>
                  </a:cubicBezTo>
                  <a:cubicBezTo>
                    <a:pt x="6394" y="1378"/>
                    <a:pt x="5017" y="1"/>
                    <a:pt x="3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Google Shape;3027;p104"/>
            <p:cNvSpPr/>
            <p:nvPr/>
          </p:nvSpPr>
          <p:spPr>
            <a:xfrm>
              <a:off x="3921309" y="3920524"/>
              <a:ext cx="66175" cy="628711"/>
            </a:xfrm>
            <a:custGeom>
              <a:avLst/>
              <a:gdLst/>
              <a:ahLst/>
              <a:cxnLst/>
              <a:rect l="l" t="t" r="r" b="b"/>
              <a:pathLst>
                <a:path w="2109" h="20037" extrusionOk="0">
                  <a:moveTo>
                    <a:pt x="1" y="0"/>
                  </a:moveTo>
                  <a:lnTo>
                    <a:pt x="1" y="20021"/>
                  </a:lnTo>
                  <a:cubicBezTo>
                    <a:pt x="1" y="20030"/>
                    <a:pt x="8" y="20037"/>
                    <a:pt x="15" y="20037"/>
                  </a:cubicBezTo>
                  <a:lnTo>
                    <a:pt x="2095" y="20037"/>
                  </a:lnTo>
                  <a:cubicBezTo>
                    <a:pt x="2102" y="20037"/>
                    <a:pt x="2109" y="20030"/>
                    <a:pt x="2109" y="20021"/>
                  </a:cubicBezTo>
                  <a:lnTo>
                    <a:pt x="21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Google Shape;3028;p104"/>
            <p:cNvSpPr/>
            <p:nvPr/>
          </p:nvSpPr>
          <p:spPr>
            <a:xfrm>
              <a:off x="4869851" y="4397557"/>
              <a:ext cx="253718" cy="253718"/>
            </a:xfrm>
            <a:custGeom>
              <a:avLst/>
              <a:gdLst/>
              <a:ahLst/>
              <a:cxnLst/>
              <a:rect l="l" t="t" r="r" b="b"/>
              <a:pathLst>
                <a:path w="8086" h="8086" extrusionOk="0">
                  <a:moveTo>
                    <a:pt x="4043" y="0"/>
                  </a:moveTo>
                  <a:cubicBezTo>
                    <a:pt x="1810" y="0"/>
                    <a:pt x="1" y="1810"/>
                    <a:pt x="1" y="4042"/>
                  </a:cubicBezTo>
                  <a:cubicBezTo>
                    <a:pt x="1" y="6275"/>
                    <a:pt x="1810" y="8085"/>
                    <a:pt x="4043" y="8085"/>
                  </a:cubicBezTo>
                  <a:cubicBezTo>
                    <a:pt x="6275" y="8085"/>
                    <a:pt x="8086" y="6276"/>
                    <a:pt x="8086" y="4042"/>
                  </a:cubicBezTo>
                  <a:cubicBezTo>
                    <a:pt x="8086" y="1810"/>
                    <a:pt x="6275" y="0"/>
                    <a:pt x="40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Google Shape;3029;p104"/>
            <p:cNvSpPr/>
            <p:nvPr/>
          </p:nvSpPr>
          <p:spPr>
            <a:xfrm>
              <a:off x="4892599" y="4427867"/>
              <a:ext cx="200628" cy="193066"/>
            </a:xfrm>
            <a:custGeom>
              <a:avLst/>
              <a:gdLst/>
              <a:ahLst/>
              <a:cxnLst/>
              <a:rect l="l" t="t" r="r" b="b"/>
              <a:pathLst>
                <a:path w="6394" h="6153" extrusionOk="0">
                  <a:moveTo>
                    <a:pt x="3318" y="1"/>
                  </a:moveTo>
                  <a:cubicBezTo>
                    <a:pt x="2074" y="1"/>
                    <a:pt x="952" y="749"/>
                    <a:pt x="476" y="1900"/>
                  </a:cubicBezTo>
                  <a:cubicBezTo>
                    <a:pt x="0" y="3049"/>
                    <a:pt x="263" y="4371"/>
                    <a:pt x="1144" y="5251"/>
                  </a:cubicBezTo>
                  <a:cubicBezTo>
                    <a:pt x="1732" y="5840"/>
                    <a:pt x="2519" y="6153"/>
                    <a:pt x="3320" y="6153"/>
                  </a:cubicBezTo>
                  <a:cubicBezTo>
                    <a:pt x="3716" y="6153"/>
                    <a:pt x="4115" y="6076"/>
                    <a:pt x="4495" y="5919"/>
                  </a:cubicBezTo>
                  <a:cubicBezTo>
                    <a:pt x="5644" y="5441"/>
                    <a:pt x="6393" y="4321"/>
                    <a:pt x="6393" y="3076"/>
                  </a:cubicBezTo>
                  <a:cubicBezTo>
                    <a:pt x="6393" y="1378"/>
                    <a:pt x="5017" y="1"/>
                    <a:pt x="33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Google Shape;3030;p104"/>
            <p:cNvSpPr/>
            <p:nvPr/>
          </p:nvSpPr>
          <p:spPr>
            <a:xfrm>
              <a:off x="943365" y="4397557"/>
              <a:ext cx="253718" cy="253718"/>
            </a:xfrm>
            <a:custGeom>
              <a:avLst/>
              <a:gdLst/>
              <a:ahLst/>
              <a:cxnLst/>
              <a:rect l="l" t="t" r="r" b="b"/>
              <a:pathLst>
                <a:path w="8086" h="8086" extrusionOk="0">
                  <a:moveTo>
                    <a:pt x="4044" y="0"/>
                  </a:moveTo>
                  <a:cubicBezTo>
                    <a:pt x="1810" y="0"/>
                    <a:pt x="1" y="1810"/>
                    <a:pt x="1" y="4042"/>
                  </a:cubicBezTo>
                  <a:cubicBezTo>
                    <a:pt x="1" y="6275"/>
                    <a:pt x="1812" y="8085"/>
                    <a:pt x="4044" y="8085"/>
                  </a:cubicBezTo>
                  <a:cubicBezTo>
                    <a:pt x="6276" y="8085"/>
                    <a:pt x="8086" y="6276"/>
                    <a:pt x="8086" y="4042"/>
                  </a:cubicBezTo>
                  <a:cubicBezTo>
                    <a:pt x="8086" y="1810"/>
                    <a:pt x="6276" y="0"/>
                    <a:pt x="40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Google Shape;3031;p104"/>
            <p:cNvSpPr/>
            <p:nvPr/>
          </p:nvSpPr>
          <p:spPr>
            <a:xfrm>
              <a:off x="966113" y="4427867"/>
              <a:ext cx="200628" cy="193066"/>
            </a:xfrm>
            <a:custGeom>
              <a:avLst/>
              <a:gdLst/>
              <a:ahLst/>
              <a:cxnLst/>
              <a:rect l="l" t="t" r="r" b="b"/>
              <a:pathLst>
                <a:path w="6394" h="6153" extrusionOk="0">
                  <a:moveTo>
                    <a:pt x="3318" y="1"/>
                  </a:moveTo>
                  <a:cubicBezTo>
                    <a:pt x="2074" y="1"/>
                    <a:pt x="952" y="749"/>
                    <a:pt x="476" y="1900"/>
                  </a:cubicBezTo>
                  <a:cubicBezTo>
                    <a:pt x="1" y="3049"/>
                    <a:pt x="264" y="4371"/>
                    <a:pt x="1142" y="5251"/>
                  </a:cubicBezTo>
                  <a:cubicBezTo>
                    <a:pt x="1732" y="5840"/>
                    <a:pt x="2519" y="6153"/>
                    <a:pt x="3320" y="6153"/>
                  </a:cubicBezTo>
                  <a:cubicBezTo>
                    <a:pt x="3716" y="6153"/>
                    <a:pt x="4115" y="6076"/>
                    <a:pt x="4495" y="5919"/>
                  </a:cubicBezTo>
                  <a:cubicBezTo>
                    <a:pt x="5644" y="5441"/>
                    <a:pt x="6393" y="4321"/>
                    <a:pt x="6393" y="3076"/>
                  </a:cubicBezTo>
                  <a:cubicBezTo>
                    <a:pt x="6393" y="1378"/>
                    <a:pt x="5017" y="1"/>
                    <a:pt x="33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Google Shape;3032;p104"/>
            <p:cNvSpPr/>
            <p:nvPr/>
          </p:nvSpPr>
          <p:spPr>
            <a:xfrm>
              <a:off x="1037089" y="3920524"/>
              <a:ext cx="66238" cy="628711"/>
            </a:xfrm>
            <a:custGeom>
              <a:avLst/>
              <a:gdLst/>
              <a:ahLst/>
              <a:cxnLst/>
              <a:rect l="l" t="t" r="r" b="b"/>
              <a:pathLst>
                <a:path w="2111" h="20037" extrusionOk="0">
                  <a:moveTo>
                    <a:pt x="1" y="0"/>
                  </a:moveTo>
                  <a:lnTo>
                    <a:pt x="1" y="20021"/>
                  </a:lnTo>
                  <a:cubicBezTo>
                    <a:pt x="1" y="20030"/>
                    <a:pt x="8" y="20037"/>
                    <a:pt x="17" y="20037"/>
                  </a:cubicBezTo>
                  <a:lnTo>
                    <a:pt x="2095" y="20037"/>
                  </a:lnTo>
                  <a:cubicBezTo>
                    <a:pt x="2103" y="20037"/>
                    <a:pt x="2110" y="20030"/>
                    <a:pt x="2110" y="20021"/>
                  </a:cubicBezTo>
                  <a:lnTo>
                    <a:pt x="2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Google Shape;3033;p104"/>
            <p:cNvSpPr/>
            <p:nvPr/>
          </p:nvSpPr>
          <p:spPr>
            <a:xfrm>
              <a:off x="904770" y="3790904"/>
              <a:ext cx="4240857" cy="187575"/>
            </a:xfrm>
            <a:custGeom>
              <a:avLst/>
              <a:gdLst/>
              <a:ahLst/>
              <a:cxnLst/>
              <a:rect l="l" t="t" r="r" b="b"/>
              <a:pathLst>
                <a:path w="135156" h="5978" extrusionOk="0">
                  <a:moveTo>
                    <a:pt x="0" y="1"/>
                  </a:moveTo>
                  <a:lnTo>
                    <a:pt x="0" y="5978"/>
                  </a:lnTo>
                  <a:lnTo>
                    <a:pt x="135156" y="5978"/>
                  </a:lnTo>
                  <a:lnTo>
                    <a:pt x="135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Google Shape;3034;p104"/>
            <p:cNvSpPr/>
            <p:nvPr/>
          </p:nvSpPr>
          <p:spPr>
            <a:xfrm>
              <a:off x="4963622" y="3912178"/>
              <a:ext cx="66175" cy="628711"/>
            </a:xfrm>
            <a:custGeom>
              <a:avLst/>
              <a:gdLst/>
              <a:ahLst/>
              <a:cxnLst/>
              <a:rect l="l" t="t" r="r" b="b"/>
              <a:pathLst>
                <a:path w="2109" h="20037" extrusionOk="0">
                  <a:moveTo>
                    <a:pt x="1" y="0"/>
                  </a:moveTo>
                  <a:lnTo>
                    <a:pt x="1" y="20021"/>
                  </a:lnTo>
                  <a:cubicBezTo>
                    <a:pt x="1" y="20030"/>
                    <a:pt x="8" y="20037"/>
                    <a:pt x="15" y="20037"/>
                  </a:cubicBezTo>
                  <a:lnTo>
                    <a:pt x="2095" y="20037"/>
                  </a:lnTo>
                  <a:cubicBezTo>
                    <a:pt x="2102" y="20037"/>
                    <a:pt x="2109" y="20030"/>
                    <a:pt x="2109" y="20021"/>
                  </a:cubicBezTo>
                  <a:lnTo>
                    <a:pt x="21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5" name="Google Shape;3035;p104"/>
          <p:cNvGrpSpPr/>
          <p:nvPr/>
        </p:nvGrpSpPr>
        <p:grpSpPr>
          <a:xfrm flipH="1">
            <a:off x="3545245" y="1225988"/>
            <a:ext cx="705653" cy="705614"/>
            <a:chOff x="10174495" y="4989626"/>
            <a:chExt cx="705653" cy="705614"/>
          </a:xfrm>
        </p:grpSpPr>
        <p:sp>
          <p:nvSpPr>
            <p:cNvPr id="3036" name="Google Shape;3036;p104"/>
            <p:cNvSpPr/>
            <p:nvPr/>
          </p:nvSpPr>
          <p:spPr>
            <a:xfrm>
              <a:off x="10174495" y="4989626"/>
              <a:ext cx="705653" cy="705614"/>
            </a:xfrm>
            <a:custGeom>
              <a:avLst/>
              <a:gdLst/>
              <a:ahLst/>
              <a:cxnLst/>
              <a:rect l="l" t="t" r="r" b="b"/>
              <a:pathLst>
                <a:path w="18312" h="18311" extrusionOk="0">
                  <a:moveTo>
                    <a:pt x="9155" y="0"/>
                  </a:moveTo>
                  <a:cubicBezTo>
                    <a:pt x="4101" y="0"/>
                    <a:pt x="1" y="4100"/>
                    <a:pt x="1" y="9156"/>
                  </a:cubicBezTo>
                  <a:cubicBezTo>
                    <a:pt x="1" y="14212"/>
                    <a:pt x="4099" y="18311"/>
                    <a:pt x="9155" y="18311"/>
                  </a:cubicBezTo>
                  <a:cubicBezTo>
                    <a:pt x="14211" y="18311"/>
                    <a:pt x="18311" y="14212"/>
                    <a:pt x="18311" y="9156"/>
                  </a:cubicBezTo>
                  <a:cubicBezTo>
                    <a:pt x="18311" y="4100"/>
                    <a:pt x="14211" y="0"/>
                    <a:pt x="9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Google Shape;3037;p104"/>
            <p:cNvSpPr/>
            <p:nvPr/>
          </p:nvSpPr>
          <p:spPr>
            <a:xfrm>
              <a:off x="10203282" y="5018412"/>
              <a:ext cx="648082" cy="648082"/>
            </a:xfrm>
            <a:custGeom>
              <a:avLst/>
              <a:gdLst/>
              <a:ahLst/>
              <a:cxnLst/>
              <a:rect l="l" t="t" r="r" b="b"/>
              <a:pathLst>
                <a:path w="16818" h="16818" extrusionOk="0">
                  <a:moveTo>
                    <a:pt x="8408" y="0"/>
                  </a:moveTo>
                  <a:cubicBezTo>
                    <a:pt x="3764" y="0"/>
                    <a:pt x="1" y="3765"/>
                    <a:pt x="1" y="8409"/>
                  </a:cubicBezTo>
                  <a:cubicBezTo>
                    <a:pt x="1" y="13053"/>
                    <a:pt x="3764" y="16818"/>
                    <a:pt x="8408" y="16818"/>
                  </a:cubicBezTo>
                  <a:cubicBezTo>
                    <a:pt x="13052" y="16818"/>
                    <a:pt x="16817" y="13053"/>
                    <a:pt x="16817" y="8409"/>
                  </a:cubicBezTo>
                  <a:cubicBezTo>
                    <a:pt x="16817" y="3765"/>
                    <a:pt x="13054" y="0"/>
                    <a:pt x="8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Google Shape;3038;p104"/>
            <p:cNvSpPr/>
            <p:nvPr/>
          </p:nvSpPr>
          <p:spPr>
            <a:xfrm>
              <a:off x="10496619" y="5314024"/>
              <a:ext cx="59113" cy="56916"/>
            </a:xfrm>
            <a:custGeom>
              <a:avLst/>
              <a:gdLst/>
              <a:ahLst/>
              <a:cxnLst/>
              <a:rect l="l" t="t" r="r" b="b"/>
              <a:pathLst>
                <a:path w="1534" h="1477" extrusionOk="0">
                  <a:moveTo>
                    <a:pt x="795" y="0"/>
                  </a:moveTo>
                  <a:cubicBezTo>
                    <a:pt x="603" y="0"/>
                    <a:pt x="414" y="75"/>
                    <a:pt x="274" y="217"/>
                  </a:cubicBezTo>
                  <a:cubicBezTo>
                    <a:pt x="63" y="427"/>
                    <a:pt x="0" y="745"/>
                    <a:pt x="115" y="1022"/>
                  </a:cubicBezTo>
                  <a:cubicBezTo>
                    <a:pt x="229" y="1296"/>
                    <a:pt x="499" y="1477"/>
                    <a:pt x="796" y="1477"/>
                  </a:cubicBezTo>
                  <a:cubicBezTo>
                    <a:pt x="1204" y="1475"/>
                    <a:pt x="1534" y="1145"/>
                    <a:pt x="1534" y="738"/>
                  </a:cubicBezTo>
                  <a:cubicBezTo>
                    <a:pt x="1534" y="439"/>
                    <a:pt x="1353" y="171"/>
                    <a:pt x="1078" y="57"/>
                  </a:cubicBezTo>
                  <a:cubicBezTo>
                    <a:pt x="987" y="19"/>
                    <a:pt x="891" y="0"/>
                    <a:pt x="7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Google Shape;3039;p104"/>
            <p:cNvSpPr/>
            <p:nvPr/>
          </p:nvSpPr>
          <p:spPr>
            <a:xfrm>
              <a:off x="10231876" y="5047045"/>
              <a:ext cx="590857" cy="590819"/>
            </a:xfrm>
            <a:custGeom>
              <a:avLst/>
              <a:gdLst/>
              <a:ahLst/>
              <a:cxnLst/>
              <a:rect l="l" t="t" r="r" b="b"/>
              <a:pathLst>
                <a:path w="15333" h="15332" extrusionOk="0">
                  <a:moveTo>
                    <a:pt x="7416" y="0"/>
                  </a:moveTo>
                  <a:lnTo>
                    <a:pt x="7416" y="2034"/>
                  </a:lnTo>
                  <a:lnTo>
                    <a:pt x="7917" y="2034"/>
                  </a:lnTo>
                  <a:lnTo>
                    <a:pt x="7917" y="0"/>
                  </a:lnTo>
                  <a:close/>
                  <a:moveTo>
                    <a:pt x="0" y="7416"/>
                  </a:moveTo>
                  <a:lnTo>
                    <a:pt x="0" y="7915"/>
                  </a:lnTo>
                  <a:lnTo>
                    <a:pt x="2035" y="7915"/>
                  </a:lnTo>
                  <a:lnTo>
                    <a:pt x="2035" y="7416"/>
                  </a:lnTo>
                  <a:close/>
                  <a:moveTo>
                    <a:pt x="13298" y="7416"/>
                  </a:moveTo>
                  <a:lnTo>
                    <a:pt x="13298" y="7915"/>
                  </a:lnTo>
                  <a:lnTo>
                    <a:pt x="15332" y="7915"/>
                  </a:lnTo>
                  <a:lnTo>
                    <a:pt x="15332" y="7416"/>
                  </a:lnTo>
                  <a:close/>
                  <a:moveTo>
                    <a:pt x="7416" y="13298"/>
                  </a:moveTo>
                  <a:lnTo>
                    <a:pt x="7416" y="15332"/>
                  </a:lnTo>
                  <a:lnTo>
                    <a:pt x="7917" y="15332"/>
                  </a:lnTo>
                  <a:lnTo>
                    <a:pt x="7917" y="132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Google Shape;3040;p104"/>
            <p:cNvSpPr/>
            <p:nvPr/>
          </p:nvSpPr>
          <p:spPr>
            <a:xfrm>
              <a:off x="10381858" y="5217375"/>
              <a:ext cx="152252" cy="135489"/>
            </a:xfrm>
            <a:custGeom>
              <a:avLst/>
              <a:gdLst/>
              <a:ahLst/>
              <a:cxnLst/>
              <a:rect l="l" t="t" r="r" b="b"/>
              <a:pathLst>
                <a:path w="3951" h="3516" extrusionOk="0">
                  <a:moveTo>
                    <a:pt x="452" y="1"/>
                  </a:moveTo>
                  <a:lnTo>
                    <a:pt x="1" y="538"/>
                  </a:lnTo>
                  <a:lnTo>
                    <a:pt x="3501" y="3515"/>
                  </a:lnTo>
                  <a:lnTo>
                    <a:pt x="3950" y="2978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Google Shape;3041;p104"/>
            <p:cNvSpPr/>
            <p:nvPr/>
          </p:nvSpPr>
          <p:spPr>
            <a:xfrm>
              <a:off x="10525406" y="5184118"/>
              <a:ext cx="156915" cy="163620"/>
            </a:xfrm>
            <a:custGeom>
              <a:avLst/>
              <a:gdLst/>
              <a:ahLst/>
              <a:cxnLst/>
              <a:rect l="l" t="t" r="r" b="b"/>
              <a:pathLst>
                <a:path w="4072" h="4246" extrusionOk="0">
                  <a:moveTo>
                    <a:pt x="3773" y="1"/>
                  </a:moveTo>
                  <a:lnTo>
                    <a:pt x="1" y="3960"/>
                  </a:lnTo>
                  <a:lnTo>
                    <a:pt x="300" y="4245"/>
                  </a:lnTo>
                  <a:lnTo>
                    <a:pt x="4072" y="285"/>
                  </a:lnTo>
                  <a:lnTo>
                    <a:pt x="3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42" name="Google Shape;3042;p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8029" y="1580484"/>
            <a:ext cx="35052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3" name="Google Shape;3043;p104"/>
          <p:cNvSpPr txBox="1">
            <a:spLocks noGrp="1"/>
          </p:cNvSpPr>
          <p:nvPr>
            <p:ph type="subTitle" idx="1"/>
          </p:nvPr>
        </p:nvSpPr>
        <p:spPr>
          <a:xfrm>
            <a:off x="4766615" y="628655"/>
            <a:ext cx="3928027" cy="73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There is a 95.0 likelihood that the confidence interval 92.5% and 94.4% covers the true skill of the model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8" name="Google Shape;3048;p12"/>
          <p:cNvSpPr txBox="1">
            <a:spLocks noGrp="1"/>
          </p:cNvSpPr>
          <p:nvPr>
            <p:ph type="title"/>
          </p:nvPr>
        </p:nvSpPr>
        <p:spPr>
          <a:xfrm>
            <a:off x="1063321" y="1422650"/>
            <a:ext cx="3887789" cy="1793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800"/>
              <a:t>Sixth meeting: potential unfairness in the model</a:t>
            </a:r>
            <a:endParaRPr sz="2800"/>
          </a:p>
        </p:txBody>
      </p:sp>
      <p:sp>
        <p:nvSpPr>
          <p:cNvPr id="3049" name="Google Shape;3049;p12"/>
          <p:cNvSpPr txBox="1">
            <a:spLocks noGrp="1"/>
          </p:cNvSpPr>
          <p:nvPr>
            <p:ph type="subTitle" idx="1"/>
          </p:nvPr>
        </p:nvSpPr>
        <p:spPr>
          <a:xfrm>
            <a:off x="1097032" y="2788078"/>
            <a:ext cx="3231128" cy="813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General considerations of potential fairness issues regarding the mortality predictor, and how we address them</a:t>
            </a:r>
            <a:endParaRPr/>
          </a:p>
        </p:txBody>
      </p:sp>
      <p:grpSp>
        <p:nvGrpSpPr>
          <p:cNvPr id="3050" name="Google Shape;3050;p12"/>
          <p:cNvGrpSpPr/>
          <p:nvPr/>
        </p:nvGrpSpPr>
        <p:grpSpPr>
          <a:xfrm>
            <a:off x="357625" y="2987888"/>
            <a:ext cx="705600" cy="1763489"/>
            <a:chOff x="357625" y="3069088"/>
            <a:chExt cx="705600" cy="1763489"/>
          </a:xfrm>
        </p:grpSpPr>
        <p:sp>
          <p:nvSpPr>
            <p:cNvPr id="3051" name="Google Shape;3051;p12"/>
            <p:cNvSpPr/>
            <p:nvPr/>
          </p:nvSpPr>
          <p:spPr>
            <a:xfrm>
              <a:off x="357625" y="4733277"/>
              <a:ext cx="705600" cy="99300"/>
            </a:xfrm>
            <a:prstGeom prst="ellipse">
              <a:avLst/>
            </a:prstGeom>
            <a:solidFill>
              <a:srgbClr val="556BD0">
                <a:alpha val="4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52" name="Google Shape;3052;p12"/>
            <p:cNvGrpSpPr/>
            <p:nvPr/>
          </p:nvGrpSpPr>
          <p:grpSpPr>
            <a:xfrm>
              <a:off x="370950" y="3069088"/>
              <a:ext cx="599050" cy="1703850"/>
              <a:chOff x="678450" y="2882900"/>
              <a:chExt cx="599050" cy="1703850"/>
            </a:xfrm>
          </p:grpSpPr>
          <p:sp>
            <p:nvSpPr>
              <p:cNvPr id="3053" name="Google Shape;3053;p12"/>
              <p:cNvSpPr/>
              <p:nvPr/>
            </p:nvSpPr>
            <p:spPr>
              <a:xfrm>
                <a:off x="795425" y="3950500"/>
                <a:ext cx="21240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8496" h="1323" extrusionOk="0">
                    <a:moveTo>
                      <a:pt x="688" y="0"/>
                    </a:moveTo>
                    <a:cubicBezTo>
                      <a:pt x="465" y="0"/>
                      <a:pt x="244" y="6"/>
                      <a:pt x="29" y="22"/>
                    </a:cubicBezTo>
                    <a:cubicBezTo>
                      <a:pt x="6" y="102"/>
                      <a:pt x="29" y="179"/>
                      <a:pt x="62" y="255"/>
                    </a:cubicBezTo>
                    <a:cubicBezTo>
                      <a:pt x="82" y="299"/>
                      <a:pt x="103" y="342"/>
                      <a:pt x="123" y="386"/>
                    </a:cubicBezTo>
                    <a:cubicBezTo>
                      <a:pt x="193" y="546"/>
                      <a:pt x="200" y="727"/>
                      <a:pt x="143" y="891"/>
                    </a:cubicBezTo>
                    <a:cubicBezTo>
                      <a:pt x="122" y="952"/>
                      <a:pt x="86" y="1017"/>
                      <a:pt x="57" y="1081"/>
                    </a:cubicBezTo>
                    <a:cubicBezTo>
                      <a:pt x="25" y="1161"/>
                      <a:pt x="0" y="1238"/>
                      <a:pt x="22" y="1314"/>
                    </a:cubicBezTo>
                    <a:lnTo>
                      <a:pt x="25" y="1314"/>
                    </a:lnTo>
                    <a:cubicBezTo>
                      <a:pt x="64" y="1319"/>
                      <a:pt x="107" y="1320"/>
                      <a:pt x="150" y="1320"/>
                    </a:cubicBezTo>
                    <a:cubicBezTo>
                      <a:pt x="205" y="1320"/>
                      <a:pt x="260" y="1318"/>
                      <a:pt x="312" y="1318"/>
                    </a:cubicBezTo>
                    <a:lnTo>
                      <a:pt x="7989" y="1318"/>
                    </a:lnTo>
                    <a:cubicBezTo>
                      <a:pt x="8063" y="1318"/>
                      <a:pt x="8141" y="1323"/>
                      <a:pt x="8218" y="1323"/>
                    </a:cubicBezTo>
                    <a:cubicBezTo>
                      <a:pt x="8256" y="1323"/>
                      <a:pt x="8294" y="1322"/>
                      <a:pt x="8331" y="1318"/>
                    </a:cubicBezTo>
                    <a:cubicBezTo>
                      <a:pt x="8332" y="1318"/>
                      <a:pt x="8334" y="1318"/>
                      <a:pt x="8336" y="1318"/>
                    </a:cubicBezTo>
                    <a:cubicBezTo>
                      <a:pt x="8350" y="1318"/>
                      <a:pt x="8372" y="1321"/>
                      <a:pt x="8389" y="1321"/>
                    </a:cubicBezTo>
                    <a:cubicBezTo>
                      <a:pt x="8398" y="1321"/>
                      <a:pt x="8406" y="1320"/>
                      <a:pt x="8411" y="1318"/>
                    </a:cubicBezTo>
                    <a:cubicBezTo>
                      <a:pt x="8495" y="1284"/>
                      <a:pt x="8468" y="1178"/>
                      <a:pt x="8427" y="1082"/>
                    </a:cubicBezTo>
                    <a:cubicBezTo>
                      <a:pt x="8401" y="1021"/>
                      <a:pt x="8368" y="964"/>
                      <a:pt x="8354" y="929"/>
                    </a:cubicBezTo>
                    <a:cubicBezTo>
                      <a:pt x="8288" y="781"/>
                      <a:pt x="8259" y="619"/>
                      <a:pt x="8269" y="458"/>
                    </a:cubicBezTo>
                    <a:cubicBezTo>
                      <a:pt x="8272" y="389"/>
                      <a:pt x="8295" y="322"/>
                      <a:pt x="8318" y="255"/>
                    </a:cubicBezTo>
                    <a:cubicBezTo>
                      <a:pt x="8347" y="176"/>
                      <a:pt x="8375" y="99"/>
                      <a:pt x="8379" y="23"/>
                    </a:cubicBezTo>
                    <a:cubicBezTo>
                      <a:pt x="8354" y="23"/>
                      <a:pt x="8328" y="22"/>
                      <a:pt x="8302" y="19"/>
                    </a:cubicBezTo>
                    <a:cubicBezTo>
                      <a:pt x="8270" y="11"/>
                      <a:pt x="8228" y="8"/>
                      <a:pt x="8183" y="8"/>
                    </a:cubicBezTo>
                    <a:cubicBezTo>
                      <a:pt x="8093" y="8"/>
                      <a:pt x="7989" y="19"/>
                      <a:pt x="7921" y="19"/>
                    </a:cubicBezTo>
                    <a:lnTo>
                      <a:pt x="1938" y="19"/>
                    </a:lnTo>
                    <a:cubicBezTo>
                      <a:pt x="1531" y="19"/>
                      <a:pt x="1106" y="0"/>
                      <a:pt x="6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4" name="Google Shape;3054;p12"/>
              <p:cNvSpPr/>
              <p:nvPr/>
            </p:nvSpPr>
            <p:spPr>
              <a:xfrm>
                <a:off x="796875" y="3956900"/>
                <a:ext cx="209225" cy="20675"/>
              </a:xfrm>
              <a:custGeom>
                <a:avLst/>
                <a:gdLst/>
                <a:ahLst/>
                <a:cxnLst/>
                <a:rect l="l" t="t" r="r" b="b"/>
                <a:pathLst>
                  <a:path w="8369" h="827" extrusionOk="0">
                    <a:moveTo>
                      <a:pt x="4" y="0"/>
                    </a:moveTo>
                    <a:cubicBezTo>
                      <a:pt x="24" y="43"/>
                      <a:pt x="45" y="87"/>
                      <a:pt x="65" y="132"/>
                    </a:cubicBezTo>
                    <a:cubicBezTo>
                      <a:pt x="135" y="290"/>
                      <a:pt x="142" y="471"/>
                      <a:pt x="85" y="635"/>
                    </a:cubicBezTo>
                    <a:cubicBezTo>
                      <a:pt x="64" y="698"/>
                      <a:pt x="28" y="762"/>
                      <a:pt x="1" y="826"/>
                    </a:cubicBezTo>
                    <a:lnTo>
                      <a:pt x="8369" y="826"/>
                    </a:lnTo>
                    <a:cubicBezTo>
                      <a:pt x="8341" y="766"/>
                      <a:pt x="8310" y="709"/>
                      <a:pt x="8294" y="675"/>
                    </a:cubicBezTo>
                    <a:cubicBezTo>
                      <a:pt x="8230" y="526"/>
                      <a:pt x="8201" y="365"/>
                      <a:pt x="8210" y="203"/>
                    </a:cubicBezTo>
                    <a:cubicBezTo>
                      <a:pt x="8214" y="135"/>
                      <a:pt x="8237" y="67"/>
                      <a:pt x="82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5" name="Google Shape;3055;p12"/>
              <p:cNvSpPr/>
              <p:nvPr/>
            </p:nvSpPr>
            <p:spPr>
              <a:xfrm>
                <a:off x="818750" y="3982650"/>
                <a:ext cx="283350" cy="32125"/>
              </a:xfrm>
              <a:custGeom>
                <a:avLst/>
                <a:gdLst/>
                <a:ahLst/>
                <a:cxnLst/>
                <a:rect l="l" t="t" r="r" b="b"/>
                <a:pathLst>
                  <a:path w="11334" h="1285" extrusionOk="0">
                    <a:moveTo>
                      <a:pt x="11244" y="0"/>
                    </a:moveTo>
                    <a:cubicBezTo>
                      <a:pt x="11236" y="0"/>
                      <a:pt x="11227" y="1"/>
                      <a:pt x="11218" y="2"/>
                    </a:cubicBezTo>
                    <a:lnTo>
                      <a:pt x="249" y="2"/>
                    </a:lnTo>
                    <a:cubicBezTo>
                      <a:pt x="112" y="2"/>
                      <a:pt x="0" y="115"/>
                      <a:pt x="0" y="252"/>
                    </a:cubicBezTo>
                    <a:lnTo>
                      <a:pt x="0" y="1028"/>
                    </a:lnTo>
                    <a:cubicBezTo>
                      <a:pt x="0" y="1167"/>
                      <a:pt x="112" y="1278"/>
                      <a:pt x="249" y="1278"/>
                    </a:cubicBezTo>
                    <a:lnTo>
                      <a:pt x="11137" y="1278"/>
                    </a:lnTo>
                    <a:cubicBezTo>
                      <a:pt x="11159" y="1278"/>
                      <a:pt x="11198" y="1285"/>
                      <a:pt x="11231" y="1285"/>
                    </a:cubicBezTo>
                    <a:cubicBezTo>
                      <a:pt x="11247" y="1285"/>
                      <a:pt x="11262" y="1283"/>
                      <a:pt x="11272" y="1278"/>
                    </a:cubicBezTo>
                    <a:cubicBezTo>
                      <a:pt x="11274" y="1277"/>
                      <a:pt x="11277" y="1277"/>
                      <a:pt x="11279" y="1277"/>
                    </a:cubicBezTo>
                    <a:cubicBezTo>
                      <a:pt x="11282" y="1277"/>
                      <a:pt x="11285" y="1277"/>
                      <a:pt x="11288" y="1277"/>
                    </a:cubicBezTo>
                    <a:cubicBezTo>
                      <a:pt x="11289" y="1277"/>
                      <a:pt x="11291" y="1277"/>
                      <a:pt x="11292" y="1277"/>
                    </a:cubicBezTo>
                    <a:cubicBezTo>
                      <a:pt x="11314" y="1216"/>
                      <a:pt x="11287" y="1141"/>
                      <a:pt x="11251" y="1067"/>
                    </a:cubicBezTo>
                    <a:cubicBezTo>
                      <a:pt x="11217" y="997"/>
                      <a:pt x="11174" y="927"/>
                      <a:pt x="11155" y="873"/>
                    </a:cubicBezTo>
                    <a:cubicBezTo>
                      <a:pt x="11101" y="705"/>
                      <a:pt x="11102" y="525"/>
                      <a:pt x="11159" y="359"/>
                    </a:cubicBezTo>
                    <a:cubicBezTo>
                      <a:pt x="11184" y="291"/>
                      <a:pt x="11209" y="218"/>
                      <a:pt x="11249" y="159"/>
                    </a:cubicBezTo>
                    <a:cubicBezTo>
                      <a:pt x="11252" y="155"/>
                      <a:pt x="11257" y="149"/>
                      <a:pt x="11259" y="145"/>
                    </a:cubicBezTo>
                    <a:cubicBezTo>
                      <a:pt x="11288" y="105"/>
                      <a:pt x="11334" y="49"/>
                      <a:pt x="11287" y="11"/>
                    </a:cubicBezTo>
                    <a:cubicBezTo>
                      <a:pt x="11282" y="6"/>
                      <a:pt x="11277" y="4"/>
                      <a:pt x="11271" y="2"/>
                    </a:cubicBezTo>
                    <a:cubicBezTo>
                      <a:pt x="11262" y="1"/>
                      <a:pt x="11253" y="0"/>
                      <a:pt x="112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6" name="Google Shape;3056;p12"/>
              <p:cNvSpPr/>
              <p:nvPr/>
            </p:nvSpPr>
            <p:spPr>
              <a:xfrm>
                <a:off x="1009325" y="3986225"/>
                <a:ext cx="90925" cy="23100"/>
              </a:xfrm>
              <a:custGeom>
                <a:avLst/>
                <a:gdLst/>
                <a:ahLst/>
                <a:cxnLst/>
                <a:rect l="l" t="t" r="r" b="b"/>
                <a:pathLst>
                  <a:path w="3637" h="924" extrusionOk="0">
                    <a:moveTo>
                      <a:pt x="191" y="1"/>
                    </a:moveTo>
                    <a:cubicBezTo>
                      <a:pt x="85" y="1"/>
                      <a:pt x="1" y="86"/>
                      <a:pt x="1" y="192"/>
                    </a:cubicBezTo>
                    <a:lnTo>
                      <a:pt x="1" y="732"/>
                    </a:lnTo>
                    <a:cubicBezTo>
                      <a:pt x="1" y="837"/>
                      <a:pt x="85" y="922"/>
                      <a:pt x="191" y="924"/>
                    </a:cubicBezTo>
                    <a:lnTo>
                      <a:pt x="3628" y="924"/>
                    </a:lnTo>
                    <a:cubicBezTo>
                      <a:pt x="3594" y="852"/>
                      <a:pt x="3551" y="784"/>
                      <a:pt x="3532" y="730"/>
                    </a:cubicBezTo>
                    <a:cubicBezTo>
                      <a:pt x="3478" y="562"/>
                      <a:pt x="3479" y="381"/>
                      <a:pt x="3536" y="215"/>
                    </a:cubicBezTo>
                    <a:cubicBezTo>
                      <a:pt x="3561" y="148"/>
                      <a:pt x="3586" y="75"/>
                      <a:pt x="3626" y="16"/>
                    </a:cubicBezTo>
                    <a:cubicBezTo>
                      <a:pt x="3629" y="11"/>
                      <a:pt x="3632" y="6"/>
                      <a:pt x="36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7" name="Google Shape;3057;p12"/>
              <p:cNvSpPr/>
              <p:nvPr/>
            </p:nvSpPr>
            <p:spPr>
              <a:xfrm>
                <a:off x="737025" y="3794725"/>
                <a:ext cx="540475" cy="727225"/>
              </a:xfrm>
              <a:custGeom>
                <a:avLst/>
                <a:gdLst/>
                <a:ahLst/>
                <a:cxnLst/>
                <a:rect l="l" t="t" r="r" b="b"/>
                <a:pathLst>
                  <a:path w="21619" h="29089" extrusionOk="0">
                    <a:moveTo>
                      <a:pt x="20301" y="1318"/>
                    </a:moveTo>
                    <a:lnTo>
                      <a:pt x="20301" y="27769"/>
                    </a:lnTo>
                    <a:lnTo>
                      <a:pt x="1320" y="27769"/>
                    </a:lnTo>
                    <a:lnTo>
                      <a:pt x="1320" y="1318"/>
                    </a:lnTo>
                    <a:close/>
                    <a:moveTo>
                      <a:pt x="1" y="0"/>
                    </a:moveTo>
                    <a:lnTo>
                      <a:pt x="1" y="29088"/>
                    </a:lnTo>
                    <a:lnTo>
                      <a:pt x="21619" y="29088"/>
                    </a:lnTo>
                    <a:lnTo>
                      <a:pt x="216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8" name="Google Shape;3058;p12"/>
              <p:cNvSpPr/>
              <p:nvPr/>
            </p:nvSpPr>
            <p:spPr>
              <a:xfrm>
                <a:off x="737025" y="4012200"/>
                <a:ext cx="540475" cy="509750"/>
              </a:xfrm>
              <a:custGeom>
                <a:avLst/>
                <a:gdLst/>
                <a:ahLst/>
                <a:cxnLst/>
                <a:rect l="l" t="t" r="r" b="b"/>
                <a:pathLst>
                  <a:path w="21619" h="20390" extrusionOk="0">
                    <a:moveTo>
                      <a:pt x="1" y="1"/>
                    </a:moveTo>
                    <a:lnTo>
                      <a:pt x="1" y="20389"/>
                    </a:lnTo>
                    <a:lnTo>
                      <a:pt x="21619" y="20389"/>
                    </a:lnTo>
                    <a:lnTo>
                      <a:pt x="2161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9" name="Google Shape;3059;p12"/>
              <p:cNvSpPr/>
              <p:nvPr/>
            </p:nvSpPr>
            <p:spPr>
              <a:xfrm>
                <a:off x="799675" y="4426350"/>
                <a:ext cx="52725" cy="160400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6416" extrusionOk="0">
                    <a:moveTo>
                      <a:pt x="0" y="0"/>
                    </a:moveTo>
                    <a:lnTo>
                      <a:pt x="0" y="6416"/>
                    </a:lnTo>
                    <a:lnTo>
                      <a:pt x="2108" y="6416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0" name="Google Shape;3060;p12"/>
              <p:cNvSpPr/>
              <p:nvPr/>
            </p:nvSpPr>
            <p:spPr>
              <a:xfrm>
                <a:off x="1162150" y="4426350"/>
                <a:ext cx="52750" cy="160400"/>
              </a:xfrm>
              <a:custGeom>
                <a:avLst/>
                <a:gdLst/>
                <a:ahLst/>
                <a:cxnLst/>
                <a:rect l="l" t="t" r="r" b="b"/>
                <a:pathLst>
                  <a:path w="2110" h="6416" extrusionOk="0">
                    <a:moveTo>
                      <a:pt x="0" y="0"/>
                    </a:moveTo>
                    <a:lnTo>
                      <a:pt x="0" y="6416"/>
                    </a:lnTo>
                    <a:lnTo>
                      <a:pt x="2110" y="6416"/>
                    </a:lnTo>
                    <a:lnTo>
                      <a:pt x="21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1" name="Google Shape;3061;p12"/>
              <p:cNvSpPr/>
              <p:nvPr/>
            </p:nvSpPr>
            <p:spPr>
              <a:xfrm>
                <a:off x="770025" y="4058375"/>
                <a:ext cx="474525" cy="417450"/>
              </a:xfrm>
              <a:custGeom>
                <a:avLst/>
                <a:gdLst/>
                <a:ahLst/>
                <a:cxnLst/>
                <a:rect l="l" t="t" r="r" b="b"/>
                <a:pathLst>
                  <a:path w="18981" h="16698" extrusionOk="0">
                    <a:moveTo>
                      <a:pt x="18718" y="263"/>
                    </a:moveTo>
                    <a:lnTo>
                      <a:pt x="18718" y="16433"/>
                    </a:lnTo>
                    <a:lnTo>
                      <a:pt x="263" y="16433"/>
                    </a:lnTo>
                    <a:lnTo>
                      <a:pt x="263" y="263"/>
                    </a:lnTo>
                    <a:close/>
                    <a:moveTo>
                      <a:pt x="0" y="0"/>
                    </a:moveTo>
                    <a:lnTo>
                      <a:pt x="0" y="16697"/>
                    </a:lnTo>
                    <a:lnTo>
                      <a:pt x="18981" y="16697"/>
                    </a:lnTo>
                    <a:lnTo>
                      <a:pt x="189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2" name="Google Shape;3062;p12"/>
              <p:cNvSpPr/>
              <p:nvPr/>
            </p:nvSpPr>
            <p:spPr>
              <a:xfrm>
                <a:off x="1173150" y="4156125"/>
                <a:ext cx="25275" cy="221900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8876" extrusionOk="0">
                    <a:moveTo>
                      <a:pt x="0" y="0"/>
                    </a:moveTo>
                    <a:lnTo>
                      <a:pt x="0" y="8875"/>
                    </a:lnTo>
                    <a:lnTo>
                      <a:pt x="1011" y="8875"/>
                    </a:lnTo>
                    <a:lnTo>
                      <a:pt x="10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3" name="Google Shape;3063;p12"/>
              <p:cNvSpPr/>
              <p:nvPr/>
            </p:nvSpPr>
            <p:spPr>
              <a:xfrm>
                <a:off x="1082800" y="3769400"/>
                <a:ext cx="73800" cy="26850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1074" extrusionOk="0">
                    <a:moveTo>
                      <a:pt x="0" y="0"/>
                    </a:moveTo>
                    <a:lnTo>
                      <a:pt x="0" y="662"/>
                    </a:lnTo>
                    <a:cubicBezTo>
                      <a:pt x="0" y="886"/>
                      <a:pt x="267" y="1063"/>
                      <a:pt x="606" y="1063"/>
                    </a:cubicBezTo>
                    <a:lnTo>
                      <a:pt x="1192" y="1063"/>
                    </a:lnTo>
                    <a:lnTo>
                      <a:pt x="1192" y="1073"/>
                    </a:lnTo>
                    <a:lnTo>
                      <a:pt x="2344" y="1073"/>
                    </a:lnTo>
                    <a:cubicBezTo>
                      <a:pt x="2684" y="1073"/>
                      <a:pt x="2951" y="898"/>
                      <a:pt x="2951" y="672"/>
                    </a:cubicBezTo>
                    <a:lnTo>
                      <a:pt x="29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4" name="Google Shape;3064;p12"/>
              <p:cNvSpPr/>
              <p:nvPr/>
            </p:nvSpPr>
            <p:spPr>
              <a:xfrm>
                <a:off x="1108450" y="3692325"/>
                <a:ext cx="22500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541" extrusionOk="0">
                    <a:moveTo>
                      <a:pt x="203" y="0"/>
                    </a:moveTo>
                    <a:cubicBezTo>
                      <a:pt x="92" y="0"/>
                      <a:pt x="0" y="100"/>
                      <a:pt x="0" y="225"/>
                    </a:cubicBezTo>
                    <a:lnTo>
                      <a:pt x="0" y="541"/>
                    </a:lnTo>
                    <a:lnTo>
                      <a:pt x="899" y="541"/>
                    </a:lnTo>
                    <a:lnTo>
                      <a:pt x="899" y="225"/>
                    </a:lnTo>
                    <a:cubicBezTo>
                      <a:pt x="899" y="100"/>
                      <a:pt x="806" y="0"/>
                      <a:pt x="6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5" name="Google Shape;3065;p12"/>
              <p:cNvSpPr/>
              <p:nvPr/>
            </p:nvSpPr>
            <p:spPr>
              <a:xfrm>
                <a:off x="1082800" y="3703825"/>
                <a:ext cx="73800" cy="92425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3697" extrusionOk="0">
                    <a:moveTo>
                      <a:pt x="1792" y="145"/>
                    </a:moveTo>
                    <a:cubicBezTo>
                      <a:pt x="1887" y="145"/>
                      <a:pt x="1959" y="181"/>
                      <a:pt x="1982" y="215"/>
                    </a:cubicBezTo>
                    <a:cubicBezTo>
                      <a:pt x="1992" y="228"/>
                      <a:pt x="1989" y="235"/>
                      <a:pt x="1988" y="239"/>
                    </a:cubicBezTo>
                    <a:lnTo>
                      <a:pt x="1951" y="362"/>
                    </a:lnTo>
                    <a:cubicBezTo>
                      <a:pt x="1879" y="602"/>
                      <a:pt x="2009" y="849"/>
                      <a:pt x="2288" y="1007"/>
                    </a:cubicBezTo>
                    <a:lnTo>
                      <a:pt x="2681" y="1230"/>
                    </a:lnTo>
                    <a:cubicBezTo>
                      <a:pt x="2768" y="1280"/>
                      <a:pt x="2818" y="1343"/>
                      <a:pt x="2818" y="1407"/>
                    </a:cubicBezTo>
                    <a:lnTo>
                      <a:pt x="2817" y="3295"/>
                    </a:lnTo>
                    <a:cubicBezTo>
                      <a:pt x="2817" y="3416"/>
                      <a:pt x="2623" y="3551"/>
                      <a:pt x="2344" y="3551"/>
                    </a:cubicBezTo>
                    <a:lnTo>
                      <a:pt x="1326" y="3551"/>
                    </a:lnTo>
                    <a:lnTo>
                      <a:pt x="1326" y="3541"/>
                    </a:lnTo>
                    <a:lnTo>
                      <a:pt x="606" y="3541"/>
                    </a:lnTo>
                    <a:cubicBezTo>
                      <a:pt x="327" y="3541"/>
                      <a:pt x="133" y="3406"/>
                      <a:pt x="133" y="3285"/>
                    </a:cubicBezTo>
                    <a:lnTo>
                      <a:pt x="133" y="1395"/>
                    </a:lnTo>
                    <a:cubicBezTo>
                      <a:pt x="133" y="1333"/>
                      <a:pt x="183" y="1268"/>
                      <a:pt x="270" y="1220"/>
                    </a:cubicBezTo>
                    <a:lnTo>
                      <a:pt x="663" y="997"/>
                    </a:lnTo>
                    <a:cubicBezTo>
                      <a:pt x="942" y="838"/>
                      <a:pt x="1072" y="592"/>
                      <a:pt x="1000" y="352"/>
                    </a:cubicBezTo>
                    <a:lnTo>
                      <a:pt x="966" y="239"/>
                    </a:lnTo>
                    <a:cubicBezTo>
                      <a:pt x="965" y="235"/>
                      <a:pt x="963" y="228"/>
                      <a:pt x="972" y="215"/>
                    </a:cubicBezTo>
                    <a:cubicBezTo>
                      <a:pt x="995" y="179"/>
                      <a:pt x="1068" y="145"/>
                      <a:pt x="1162" y="145"/>
                    </a:cubicBezTo>
                    <a:close/>
                    <a:moveTo>
                      <a:pt x="1804" y="0"/>
                    </a:moveTo>
                    <a:cubicBezTo>
                      <a:pt x="1800" y="0"/>
                      <a:pt x="1796" y="0"/>
                      <a:pt x="1792" y="1"/>
                    </a:cubicBezTo>
                    <a:lnTo>
                      <a:pt x="1162" y="1"/>
                    </a:lnTo>
                    <a:cubicBezTo>
                      <a:pt x="1158" y="0"/>
                      <a:pt x="1154" y="0"/>
                      <a:pt x="1150" y="0"/>
                    </a:cubicBezTo>
                    <a:cubicBezTo>
                      <a:pt x="1109" y="0"/>
                      <a:pt x="1067" y="7"/>
                      <a:pt x="1026" y="19"/>
                    </a:cubicBezTo>
                    <a:cubicBezTo>
                      <a:pt x="960" y="36"/>
                      <a:pt x="903" y="76"/>
                      <a:pt x="863" y="131"/>
                    </a:cubicBezTo>
                    <a:cubicBezTo>
                      <a:pt x="833" y="175"/>
                      <a:pt x="823" y="232"/>
                      <a:pt x="839" y="285"/>
                    </a:cubicBezTo>
                    <a:lnTo>
                      <a:pt x="873" y="398"/>
                    </a:lnTo>
                    <a:cubicBezTo>
                      <a:pt x="923" y="568"/>
                      <a:pt x="822" y="744"/>
                      <a:pt x="602" y="868"/>
                    </a:cubicBezTo>
                    <a:lnTo>
                      <a:pt x="209" y="1091"/>
                    </a:lnTo>
                    <a:cubicBezTo>
                      <a:pt x="76" y="1165"/>
                      <a:pt x="0" y="1277"/>
                      <a:pt x="0" y="1395"/>
                    </a:cubicBezTo>
                    <a:lnTo>
                      <a:pt x="0" y="3285"/>
                    </a:lnTo>
                    <a:cubicBezTo>
                      <a:pt x="0" y="3509"/>
                      <a:pt x="266" y="3686"/>
                      <a:pt x="606" y="3686"/>
                    </a:cubicBezTo>
                    <a:lnTo>
                      <a:pt x="1192" y="3686"/>
                    </a:lnTo>
                    <a:lnTo>
                      <a:pt x="1192" y="3696"/>
                    </a:lnTo>
                    <a:lnTo>
                      <a:pt x="2344" y="3696"/>
                    </a:lnTo>
                    <a:cubicBezTo>
                      <a:pt x="2683" y="3696"/>
                      <a:pt x="2950" y="3521"/>
                      <a:pt x="2950" y="3295"/>
                    </a:cubicBezTo>
                    <a:lnTo>
                      <a:pt x="2950" y="1407"/>
                    </a:lnTo>
                    <a:cubicBezTo>
                      <a:pt x="2951" y="1287"/>
                      <a:pt x="2874" y="1175"/>
                      <a:pt x="2743" y="1101"/>
                    </a:cubicBezTo>
                    <a:lnTo>
                      <a:pt x="2350" y="878"/>
                    </a:lnTo>
                    <a:cubicBezTo>
                      <a:pt x="2128" y="754"/>
                      <a:pt x="2028" y="578"/>
                      <a:pt x="2077" y="408"/>
                    </a:cubicBezTo>
                    <a:lnTo>
                      <a:pt x="2114" y="284"/>
                    </a:lnTo>
                    <a:cubicBezTo>
                      <a:pt x="2130" y="232"/>
                      <a:pt x="2121" y="175"/>
                      <a:pt x="2089" y="131"/>
                    </a:cubicBezTo>
                    <a:cubicBezTo>
                      <a:pt x="2049" y="75"/>
                      <a:pt x="1991" y="35"/>
                      <a:pt x="1924" y="18"/>
                    </a:cubicBezTo>
                    <a:cubicBezTo>
                      <a:pt x="1884" y="7"/>
                      <a:pt x="1844" y="0"/>
                      <a:pt x="18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6" name="Google Shape;3066;p12"/>
              <p:cNvSpPr/>
              <p:nvPr/>
            </p:nvSpPr>
            <p:spPr>
              <a:xfrm>
                <a:off x="678450" y="2882900"/>
                <a:ext cx="204275" cy="702200"/>
              </a:xfrm>
              <a:custGeom>
                <a:avLst/>
                <a:gdLst/>
                <a:ahLst/>
                <a:cxnLst/>
                <a:rect l="l" t="t" r="r" b="b"/>
                <a:pathLst>
                  <a:path w="8171" h="28088" extrusionOk="0">
                    <a:moveTo>
                      <a:pt x="1385" y="0"/>
                    </a:moveTo>
                    <a:cubicBezTo>
                      <a:pt x="1347" y="0"/>
                      <a:pt x="1312" y="19"/>
                      <a:pt x="1282" y="65"/>
                    </a:cubicBezTo>
                    <a:cubicBezTo>
                      <a:pt x="1225" y="153"/>
                      <a:pt x="1241" y="353"/>
                      <a:pt x="1236" y="464"/>
                    </a:cubicBezTo>
                    <a:cubicBezTo>
                      <a:pt x="1228" y="638"/>
                      <a:pt x="1228" y="813"/>
                      <a:pt x="1233" y="987"/>
                    </a:cubicBezTo>
                    <a:cubicBezTo>
                      <a:pt x="1255" y="1632"/>
                      <a:pt x="1368" y="2271"/>
                      <a:pt x="1569" y="2885"/>
                    </a:cubicBezTo>
                    <a:cubicBezTo>
                      <a:pt x="1792" y="3558"/>
                      <a:pt x="2120" y="4161"/>
                      <a:pt x="2531" y="4639"/>
                    </a:cubicBezTo>
                    <a:cubicBezTo>
                      <a:pt x="2534" y="4642"/>
                      <a:pt x="2538" y="4644"/>
                      <a:pt x="2541" y="4647"/>
                    </a:cubicBezTo>
                    <a:cubicBezTo>
                      <a:pt x="2604" y="4953"/>
                      <a:pt x="2667" y="5259"/>
                      <a:pt x="2731" y="5563"/>
                    </a:cubicBezTo>
                    <a:cubicBezTo>
                      <a:pt x="2467" y="5178"/>
                      <a:pt x="2195" y="4803"/>
                      <a:pt x="1909" y="4444"/>
                    </a:cubicBezTo>
                    <a:cubicBezTo>
                      <a:pt x="1568" y="4018"/>
                      <a:pt x="1170" y="3603"/>
                      <a:pt x="678" y="3603"/>
                    </a:cubicBezTo>
                    <a:cubicBezTo>
                      <a:pt x="659" y="3603"/>
                      <a:pt x="640" y="3604"/>
                      <a:pt x="620" y="3605"/>
                    </a:cubicBezTo>
                    <a:cubicBezTo>
                      <a:pt x="420" y="3618"/>
                      <a:pt x="162" y="3707"/>
                      <a:pt x="57" y="3971"/>
                    </a:cubicBezTo>
                    <a:cubicBezTo>
                      <a:pt x="14" y="4077"/>
                      <a:pt x="0" y="4210"/>
                      <a:pt x="34" y="4320"/>
                    </a:cubicBezTo>
                    <a:cubicBezTo>
                      <a:pt x="79" y="4466"/>
                      <a:pt x="197" y="4546"/>
                      <a:pt x="282" y="4640"/>
                    </a:cubicBezTo>
                    <a:cubicBezTo>
                      <a:pt x="675" y="5073"/>
                      <a:pt x="953" y="5671"/>
                      <a:pt x="1375" y="6062"/>
                    </a:cubicBezTo>
                    <a:cubicBezTo>
                      <a:pt x="1586" y="6258"/>
                      <a:pt x="1828" y="6391"/>
                      <a:pt x="2090" y="6414"/>
                    </a:cubicBezTo>
                    <a:cubicBezTo>
                      <a:pt x="2117" y="6416"/>
                      <a:pt x="2146" y="6417"/>
                      <a:pt x="2175" y="6417"/>
                    </a:cubicBezTo>
                    <a:cubicBezTo>
                      <a:pt x="2258" y="6417"/>
                      <a:pt x="2345" y="6410"/>
                      <a:pt x="2430" y="6410"/>
                    </a:cubicBezTo>
                    <a:cubicBezTo>
                      <a:pt x="2619" y="6410"/>
                      <a:pt x="2801" y="6445"/>
                      <a:pt x="2917" y="6667"/>
                    </a:cubicBezTo>
                    <a:cubicBezTo>
                      <a:pt x="2927" y="6685"/>
                      <a:pt x="2944" y="6697"/>
                      <a:pt x="2966" y="6698"/>
                    </a:cubicBezTo>
                    <a:cubicBezTo>
                      <a:pt x="3066" y="7183"/>
                      <a:pt x="3166" y="7667"/>
                      <a:pt x="3266" y="8152"/>
                    </a:cubicBezTo>
                    <a:cubicBezTo>
                      <a:pt x="3273" y="8190"/>
                      <a:pt x="3281" y="8227"/>
                      <a:pt x="3290" y="8266"/>
                    </a:cubicBezTo>
                    <a:cubicBezTo>
                      <a:pt x="3200" y="8103"/>
                      <a:pt x="3104" y="7946"/>
                      <a:pt x="3004" y="7794"/>
                    </a:cubicBezTo>
                    <a:cubicBezTo>
                      <a:pt x="2696" y="7336"/>
                      <a:pt x="2328" y="6880"/>
                      <a:pt x="1845" y="6825"/>
                    </a:cubicBezTo>
                    <a:cubicBezTo>
                      <a:pt x="1823" y="6823"/>
                      <a:pt x="1801" y="6822"/>
                      <a:pt x="1778" y="6822"/>
                    </a:cubicBezTo>
                    <a:cubicBezTo>
                      <a:pt x="1397" y="6822"/>
                      <a:pt x="904" y="7159"/>
                      <a:pt x="1042" y="7767"/>
                    </a:cubicBezTo>
                    <a:cubicBezTo>
                      <a:pt x="1109" y="8063"/>
                      <a:pt x="1294" y="8286"/>
                      <a:pt x="1462" y="8475"/>
                    </a:cubicBezTo>
                    <a:cubicBezTo>
                      <a:pt x="1641" y="8675"/>
                      <a:pt x="1841" y="8856"/>
                      <a:pt x="2057" y="9015"/>
                    </a:cubicBezTo>
                    <a:cubicBezTo>
                      <a:pt x="2535" y="9368"/>
                      <a:pt x="3057" y="9599"/>
                      <a:pt x="3586" y="9792"/>
                    </a:cubicBezTo>
                    <a:cubicBezTo>
                      <a:pt x="3593" y="9794"/>
                      <a:pt x="3600" y="9795"/>
                      <a:pt x="3609" y="9795"/>
                    </a:cubicBezTo>
                    <a:cubicBezTo>
                      <a:pt x="3752" y="10473"/>
                      <a:pt x="3892" y="11150"/>
                      <a:pt x="4032" y="11827"/>
                    </a:cubicBezTo>
                    <a:cubicBezTo>
                      <a:pt x="3540" y="11147"/>
                      <a:pt x="2884" y="10688"/>
                      <a:pt x="2177" y="10544"/>
                    </a:cubicBezTo>
                    <a:cubicBezTo>
                      <a:pt x="2068" y="10521"/>
                      <a:pt x="1957" y="10507"/>
                      <a:pt x="1845" y="10498"/>
                    </a:cubicBezTo>
                    <a:cubicBezTo>
                      <a:pt x="1787" y="10495"/>
                      <a:pt x="1725" y="10488"/>
                      <a:pt x="1663" y="10488"/>
                    </a:cubicBezTo>
                    <a:cubicBezTo>
                      <a:pt x="1595" y="10488"/>
                      <a:pt x="1528" y="10496"/>
                      <a:pt x="1466" y="10523"/>
                    </a:cubicBezTo>
                    <a:cubicBezTo>
                      <a:pt x="1225" y="10624"/>
                      <a:pt x="1308" y="10973"/>
                      <a:pt x="1435" y="11150"/>
                    </a:cubicBezTo>
                    <a:cubicBezTo>
                      <a:pt x="1832" y="11699"/>
                      <a:pt x="2298" y="12208"/>
                      <a:pt x="2794" y="12585"/>
                    </a:cubicBezTo>
                    <a:cubicBezTo>
                      <a:pt x="3256" y="12936"/>
                      <a:pt x="3769" y="13167"/>
                      <a:pt x="4303" y="13194"/>
                    </a:cubicBezTo>
                    <a:cubicBezTo>
                      <a:pt x="4452" y="13978"/>
                      <a:pt x="4531" y="14770"/>
                      <a:pt x="4586" y="15580"/>
                    </a:cubicBezTo>
                    <a:cubicBezTo>
                      <a:pt x="4605" y="15846"/>
                      <a:pt x="4626" y="16109"/>
                      <a:pt x="4652" y="16371"/>
                    </a:cubicBezTo>
                    <a:cubicBezTo>
                      <a:pt x="4152" y="15403"/>
                      <a:pt x="3357" y="14734"/>
                      <a:pt x="2480" y="14571"/>
                    </a:cubicBezTo>
                    <a:cubicBezTo>
                      <a:pt x="2422" y="14560"/>
                      <a:pt x="2359" y="14551"/>
                      <a:pt x="2298" y="14551"/>
                    </a:cubicBezTo>
                    <a:cubicBezTo>
                      <a:pt x="2137" y="14551"/>
                      <a:pt x="1984" y="14615"/>
                      <a:pt x="1938" y="14879"/>
                    </a:cubicBezTo>
                    <a:cubicBezTo>
                      <a:pt x="1885" y="15190"/>
                      <a:pt x="2071" y="15510"/>
                      <a:pt x="2191" y="15745"/>
                    </a:cubicBezTo>
                    <a:cubicBezTo>
                      <a:pt x="2467" y="16278"/>
                      <a:pt x="2834" y="16719"/>
                      <a:pt x="3254" y="17035"/>
                    </a:cubicBezTo>
                    <a:cubicBezTo>
                      <a:pt x="3725" y="17391"/>
                      <a:pt x="4256" y="17590"/>
                      <a:pt x="4802" y="17606"/>
                    </a:cubicBezTo>
                    <a:cubicBezTo>
                      <a:pt x="4808" y="17606"/>
                      <a:pt x="4814" y="17604"/>
                      <a:pt x="4819" y="17604"/>
                    </a:cubicBezTo>
                    <a:cubicBezTo>
                      <a:pt x="4844" y="17734"/>
                      <a:pt x="4869" y="17864"/>
                      <a:pt x="4898" y="17993"/>
                    </a:cubicBezTo>
                    <a:cubicBezTo>
                      <a:pt x="5047" y="18652"/>
                      <a:pt x="5224" y="19298"/>
                      <a:pt x="5402" y="19941"/>
                    </a:cubicBezTo>
                    <a:cubicBezTo>
                      <a:pt x="5382" y="19919"/>
                      <a:pt x="5361" y="19898"/>
                      <a:pt x="5341" y="19878"/>
                    </a:cubicBezTo>
                    <a:cubicBezTo>
                      <a:pt x="5157" y="19692"/>
                      <a:pt x="4968" y="19536"/>
                      <a:pt x="4742" y="19459"/>
                    </a:cubicBezTo>
                    <a:cubicBezTo>
                      <a:pt x="4486" y="19373"/>
                      <a:pt x="4212" y="19361"/>
                      <a:pt x="3947" y="19352"/>
                    </a:cubicBezTo>
                    <a:cubicBezTo>
                      <a:pt x="3881" y="19350"/>
                      <a:pt x="3814" y="19348"/>
                      <a:pt x="3748" y="19348"/>
                    </a:cubicBezTo>
                    <a:cubicBezTo>
                      <a:pt x="3529" y="19348"/>
                      <a:pt x="3311" y="19361"/>
                      <a:pt x="3093" y="19386"/>
                    </a:cubicBezTo>
                    <a:cubicBezTo>
                      <a:pt x="2884" y="19411"/>
                      <a:pt x="2671" y="19488"/>
                      <a:pt x="2637" y="19816"/>
                    </a:cubicBezTo>
                    <a:cubicBezTo>
                      <a:pt x="2605" y="20117"/>
                      <a:pt x="2771" y="20378"/>
                      <a:pt x="2914" y="20571"/>
                    </a:cubicBezTo>
                    <a:cubicBezTo>
                      <a:pt x="3244" y="21017"/>
                      <a:pt x="3687" y="21287"/>
                      <a:pt x="4143" y="21426"/>
                    </a:cubicBezTo>
                    <a:cubicBezTo>
                      <a:pt x="4477" y="21528"/>
                      <a:pt x="4820" y="21560"/>
                      <a:pt x="5164" y="21560"/>
                    </a:cubicBezTo>
                    <a:cubicBezTo>
                      <a:pt x="5391" y="21560"/>
                      <a:pt x="5618" y="21546"/>
                      <a:pt x="5844" y="21530"/>
                    </a:cubicBezTo>
                    <a:cubicBezTo>
                      <a:pt x="5955" y="21923"/>
                      <a:pt x="6067" y="22316"/>
                      <a:pt x="6180" y="22706"/>
                    </a:cubicBezTo>
                    <a:cubicBezTo>
                      <a:pt x="6687" y="24458"/>
                      <a:pt x="7220" y="26195"/>
                      <a:pt x="7778" y="27917"/>
                    </a:cubicBezTo>
                    <a:cubicBezTo>
                      <a:pt x="7786" y="27938"/>
                      <a:pt x="7805" y="27954"/>
                      <a:pt x="7828" y="27958"/>
                    </a:cubicBezTo>
                    <a:cubicBezTo>
                      <a:pt x="7821" y="27961"/>
                      <a:pt x="7815" y="27962"/>
                      <a:pt x="7808" y="27962"/>
                    </a:cubicBezTo>
                    <a:cubicBezTo>
                      <a:pt x="7795" y="27962"/>
                      <a:pt x="7781" y="27957"/>
                      <a:pt x="7771" y="27947"/>
                    </a:cubicBezTo>
                    <a:cubicBezTo>
                      <a:pt x="7759" y="27938"/>
                      <a:pt x="7742" y="27934"/>
                      <a:pt x="7724" y="27934"/>
                    </a:cubicBezTo>
                    <a:cubicBezTo>
                      <a:pt x="7664" y="27934"/>
                      <a:pt x="7588" y="27978"/>
                      <a:pt x="7649" y="28028"/>
                    </a:cubicBezTo>
                    <a:cubicBezTo>
                      <a:pt x="7698" y="28068"/>
                      <a:pt x="7754" y="28088"/>
                      <a:pt x="7809" y="28088"/>
                    </a:cubicBezTo>
                    <a:cubicBezTo>
                      <a:pt x="7873" y="28088"/>
                      <a:pt x="7938" y="28062"/>
                      <a:pt x="7995" y="28013"/>
                    </a:cubicBezTo>
                    <a:cubicBezTo>
                      <a:pt x="8132" y="27894"/>
                      <a:pt x="8171" y="27693"/>
                      <a:pt x="8148" y="27488"/>
                    </a:cubicBezTo>
                    <a:cubicBezTo>
                      <a:pt x="8115" y="27210"/>
                      <a:pt x="8012" y="26942"/>
                      <a:pt x="7938" y="26684"/>
                    </a:cubicBezTo>
                    <a:cubicBezTo>
                      <a:pt x="7861" y="26418"/>
                      <a:pt x="7783" y="26152"/>
                      <a:pt x="7706" y="25886"/>
                    </a:cubicBezTo>
                    <a:cubicBezTo>
                      <a:pt x="7390" y="24797"/>
                      <a:pt x="7076" y="23709"/>
                      <a:pt x="6760" y="22620"/>
                    </a:cubicBezTo>
                    <a:lnTo>
                      <a:pt x="6506" y="21742"/>
                    </a:lnTo>
                    <a:cubicBezTo>
                      <a:pt x="6413" y="21386"/>
                      <a:pt x="6314" y="21036"/>
                      <a:pt x="6207" y="20690"/>
                    </a:cubicBezTo>
                    <a:cubicBezTo>
                      <a:pt x="6776" y="19942"/>
                      <a:pt x="7499" y="19263"/>
                      <a:pt x="7679" y="18160"/>
                    </a:cubicBezTo>
                    <a:cubicBezTo>
                      <a:pt x="7718" y="17929"/>
                      <a:pt x="7736" y="17651"/>
                      <a:pt x="7685" y="17423"/>
                    </a:cubicBezTo>
                    <a:cubicBezTo>
                      <a:pt x="7656" y="17291"/>
                      <a:pt x="7581" y="17241"/>
                      <a:pt x="7496" y="17241"/>
                    </a:cubicBezTo>
                    <a:cubicBezTo>
                      <a:pt x="7434" y="17241"/>
                      <a:pt x="7366" y="17268"/>
                      <a:pt x="7309" y="17310"/>
                    </a:cubicBezTo>
                    <a:cubicBezTo>
                      <a:pt x="7130" y="17438"/>
                      <a:pt x="6957" y="17591"/>
                      <a:pt x="6786" y="17736"/>
                    </a:cubicBezTo>
                    <a:cubicBezTo>
                      <a:pt x="6616" y="17881"/>
                      <a:pt x="6446" y="18037"/>
                      <a:pt x="6293" y="18221"/>
                    </a:cubicBezTo>
                    <a:cubicBezTo>
                      <a:pt x="6041" y="18524"/>
                      <a:pt x="5831" y="18927"/>
                      <a:pt x="5765" y="19372"/>
                    </a:cubicBezTo>
                    <a:cubicBezTo>
                      <a:pt x="5515" y="18660"/>
                      <a:pt x="5294" y="17941"/>
                      <a:pt x="5195" y="17150"/>
                    </a:cubicBezTo>
                    <a:cubicBezTo>
                      <a:pt x="5178" y="17007"/>
                      <a:pt x="5164" y="16864"/>
                      <a:pt x="5149" y="16721"/>
                    </a:cubicBezTo>
                    <a:cubicBezTo>
                      <a:pt x="5248" y="16625"/>
                      <a:pt x="5357" y="16548"/>
                      <a:pt x="5462" y="16468"/>
                    </a:cubicBezTo>
                    <a:cubicBezTo>
                      <a:pt x="5648" y="16328"/>
                      <a:pt x="5815" y="16166"/>
                      <a:pt x="5960" y="15985"/>
                    </a:cubicBezTo>
                    <a:cubicBezTo>
                      <a:pt x="6267" y="15602"/>
                      <a:pt x="6507" y="15117"/>
                      <a:pt x="6651" y="14590"/>
                    </a:cubicBezTo>
                    <a:cubicBezTo>
                      <a:pt x="6723" y="14330"/>
                      <a:pt x="6772" y="14065"/>
                      <a:pt x="6796" y="13797"/>
                    </a:cubicBezTo>
                    <a:cubicBezTo>
                      <a:pt x="6809" y="13668"/>
                      <a:pt x="6814" y="13540"/>
                      <a:pt x="6814" y="13411"/>
                    </a:cubicBezTo>
                    <a:cubicBezTo>
                      <a:pt x="6814" y="13294"/>
                      <a:pt x="6827" y="13117"/>
                      <a:pt x="6784" y="13012"/>
                    </a:cubicBezTo>
                    <a:cubicBezTo>
                      <a:pt x="6750" y="12929"/>
                      <a:pt x="6696" y="12899"/>
                      <a:pt x="6636" y="12899"/>
                    </a:cubicBezTo>
                    <a:cubicBezTo>
                      <a:pt x="6525" y="12899"/>
                      <a:pt x="6392" y="13000"/>
                      <a:pt x="6314" y="13061"/>
                    </a:cubicBezTo>
                    <a:cubicBezTo>
                      <a:pt x="6114" y="13221"/>
                      <a:pt x="5914" y="13388"/>
                      <a:pt x="5731" y="13584"/>
                    </a:cubicBezTo>
                    <a:cubicBezTo>
                      <a:pt x="5411" y="13923"/>
                      <a:pt x="5131" y="14377"/>
                      <a:pt x="5021" y="14902"/>
                    </a:cubicBezTo>
                    <a:cubicBezTo>
                      <a:pt x="5012" y="14800"/>
                      <a:pt x="5002" y="14699"/>
                      <a:pt x="4991" y="14597"/>
                    </a:cubicBezTo>
                    <a:cubicBezTo>
                      <a:pt x="4919" y="13924"/>
                      <a:pt x="4799" y="13267"/>
                      <a:pt x="4655" y="12619"/>
                    </a:cubicBezTo>
                    <a:cubicBezTo>
                      <a:pt x="4709" y="12542"/>
                      <a:pt x="4804" y="12431"/>
                      <a:pt x="4812" y="12419"/>
                    </a:cubicBezTo>
                    <a:cubicBezTo>
                      <a:pt x="4898" y="12328"/>
                      <a:pt x="4984" y="12238"/>
                      <a:pt x="5072" y="12149"/>
                    </a:cubicBezTo>
                    <a:cubicBezTo>
                      <a:pt x="5237" y="11983"/>
                      <a:pt x="5402" y="11817"/>
                      <a:pt x="5557" y="11632"/>
                    </a:cubicBezTo>
                    <a:cubicBezTo>
                      <a:pt x="5877" y="11247"/>
                      <a:pt x="6098" y="10783"/>
                      <a:pt x="6186" y="10215"/>
                    </a:cubicBezTo>
                    <a:cubicBezTo>
                      <a:pt x="6226" y="9954"/>
                      <a:pt x="6268" y="9629"/>
                      <a:pt x="6230" y="9366"/>
                    </a:cubicBezTo>
                    <a:cubicBezTo>
                      <a:pt x="6200" y="9166"/>
                      <a:pt x="6069" y="9090"/>
                      <a:pt x="5934" y="9090"/>
                    </a:cubicBezTo>
                    <a:cubicBezTo>
                      <a:pt x="5907" y="9090"/>
                      <a:pt x="5879" y="9093"/>
                      <a:pt x="5853" y="9099"/>
                    </a:cubicBezTo>
                    <a:cubicBezTo>
                      <a:pt x="5670" y="9138"/>
                      <a:pt x="5504" y="9293"/>
                      <a:pt x="5368" y="9458"/>
                    </a:cubicBezTo>
                    <a:cubicBezTo>
                      <a:pt x="5199" y="9662"/>
                      <a:pt x="5045" y="9897"/>
                      <a:pt x="4895" y="10125"/>
                    </a:cubicBezTo>
                    <a:cubicBezTo>
                      <a:pt x="4662" y="10483"/>
                      <a:pt x="4446" y="10891"/>
                      <a:pt x="4351" y="11344"/>
                    </a:cubicBezTo>
                    <a:cubicBezTo>
                      <a:pt x="4183" y="10677"/>
                      <a:pt x="4012" y="10012"/>
                      <a:pt x="3860" y="9339"/>
                    </a:cubicBezTo>
                    <a:cubicBezTo>
                      <a:pt x="3869" y="9331"/>
                      <a:pt x="3873" y="9319"/>
                      <a:pt x="3875" y="9308"/>
                    </a:cubicBezTo>
                    <a:cubicBezTo>
                      <a:pt x="3902" y="9012"/>
                      <a:pt x="4169" y="8850"/>
                      <a:pt x="4312" y="8658"/>
                    </a:cubicBezTo>
                    <a:cubicBezTo>
                      <a:pt x="4476" y="8436"/>
                      <a:pt x="4606" y="8173"/>
                      <a:pt x="4725" y="7903"/>
                    </a:cubicBezTo>
                    <a:cubicBezTo>
                      <a:pt x="4979" y="7328"/>
                      <a:pt x="5225" y="6698"/>
                      <a:pt x="5271" y="6028"/>
                    </a:cubicBezTo>
                    <a:cubicBezTo>
                      <a:pt x="5285" y="5825"/>
                      <a:pt x="5327" y="5405"/>
                      <a:pt x="5147" y="5322"/>
                    </a:cubicBezTo>
                    <a:cubicBezTo>
                      <a:pt x="5120" y="5310"/>
                      <a:pt x="5094" y="5304"/>
                      <a:pt x="5067" y="5304"/>
                    </a:cubicBezTo>
                    <a:cubicBezTo>
                      <a:pt x="4912" y="5304"/>
                      <a:pt x="4754" y="5489"/>
                      <a:pt x="4639" y="5608"/>
                    </a:cubicBezTo>
                    <a:cubicBezTo>
                      <a:pt x="4306" y="5954"/>
                      <a:pt x="4032" y="6405"/>
                      <a:pt x="3837" y="6907"/>
                    </a:cubicBezTo>
                    <a:cubicBezTo>
                      <a:pt x="3716" y="7220"/>
                      <a:pt x="3629" y="7544"/>
                      <a:pt x="3574" y="7874"/>
                    </a:cubicBezTo>
                    <a:cubicBezTo>
                      <a:pt x="3559" y="7776"/>
                      <a:pt x="3542" y="7677"/>
                      <a:pt x="3526" y="7577"/>
                    </a:cubicBezTo>
                    <a:cubicBezTo>
                      <a:pt x="3463" y="7144"/>
                      <a:pt x="3406" y="6701"/>
                      <a:pt x="3339" y="6261"/>
                    </a:cubicBezTo>
                    <a:cubicBezTo>
                      <a:pt x="3467" y="5718"/>
                      <a:pt x="3569" y="5169"/>
                      <a:pt x="3643" y="4617"/>
                    </a:cubicBezTo>
                    <a:cubicBezTo>
                      <a:pt x="3682" y="4323"/>
                      <a:pt x="3712" y="4027"/>
                      <a:pt x="3735" y="3730"/>
                    </a:cubicBezTo>
                    <a:cubicBezTo>
                      <a:pt x="3753" y="3475"/>
                      <a:pt x="3790" y="3194"/>
                      <a:pt x="3765" y="2941"/>
                    </a:cubicBezTo>
                    <a:cubicBezTo>
                      <a:pt x="3749" y="2788"/>
                      <a:pt x="3705" y="2625"/>
                      <a:pt x="3592" y="2564"/>
                    </a:cubicBezTo>
                    <a:cubicBezTo>
                      <a:pt x="3560" y="2546"/>
                      <a:pt x="3526" y="2538"/>
                      <a:pt x="3492" y="2538"/>
                    </a:cubicBezTo>
                    <a:cubicBezTo>
                      <a:pt x="3409" y="2538"/>
                      <a:pt x="3325" y="2590"/>
                      <a:pt x="3270" y="2685"/>
                    </a:cubicBezTo>
                    <a:cubicBezTo>
                      <a:pt x="3170" y="2859"/>
                      <a:pt x="3137" y="3125"/>
                      <a:pt x="3100" y="3331"/>
                    </a:cubicBezTo>
                    <a:cubicBezTo>
                      <a:pt x="3047" y="3618"/>
                      <a:pt x="3010" y="3908"/>
                      <a:pt x="2989" y="4200"/>
                    </a:cubicBezTo>
                    <a:cubicBezTo>
                      <a:pt x="2981" y="4299"/>
                      <a:pt x="2977" y="4397"/>
                      <a:pt x="2973" y="4494"/>
                    </a:cubicBezTo>
                    <a:cubicBezTo>
                      <a:pt x="2903" y="4249"/>
                      <a:pt x="2817" y="4007"/>
                      <a:pt x="2718" y="3770"/>
                    </a:cubicBezTo>
                    <a:cubicBezTo>
                      <a:pt x="2694" y="3222"/>
                      <a:pt x="2666" y="2674"/>
                      <a:pt x="2583" y="2145"/>
                    </a:cubicBezTo>
                    <a:cubicBezTo>
                      <a:pt x="2528" y="1789"/>
                      <a:pt x="2437" y="1449"/>
                      <a:pt x="2290" y="1147"/>
                    </a:cubicBezTo>
                    <a:cubicBezTo>
                      <a:pt x="2151" y="859"/>
                      <a:pt x="1974" y="611"/>
                      <a:pt x="1788" y="380"/>
                    </a:cubicBezTo>
                    <a:cubicBezTo>
                      <a:pt x="1719" y="292"/>
                      <a:pt x="1533" y="0"/>
                      <a:pt x="13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7" name="Google Shape;3067;p12"/>
              <p:cNvSpPr/>
              <p:nvPr/>
            </p:nvSpPr>
            <p:spPr>
              <a:xfrm>
                <a:off x="818500" y="2989550"/>
                <a:ext cx="149325" cy="538425"/>
              </a:xfrm>
              <a:custGeom>
                <a:avLst/>
                <a:gdLst/>
                <a:ahLst/>
                <a:cxnLst/>
                <a:rect l="l" t="t" r="r" b="b"/>
                <a:pathLst>
                  <a:path w="5973" h="21537" extrusionOk="0">
                    <a:moveTo>
                      <a:pt x="4688" y="0"/>
                    </a:moveTo>
                    <a:cubicBezTo>
                      <a:pt x="4663" y="0"/>
                      <a:pt x="4638" y="8"/>
                      <a:pt x="4621" y="18"/>
                    </a:cubicBezTo>
                    <a:cubicBezTo>
                      <a:pt x="4395" y="150"/>
                      <a:pt x="4247" y="470"/>
                      <a:pt x="4121" y="744"/>
                    </a:cubicBezTo>
                    <a:cubicBezTo>
                      <a:pt x="3974" y="1070"/>
                      <a:pt x="3859" y="1410"/>
                      <a:pt x="3781" y="1759"/>
                    </a:cubicBezTo>
                    <a:cubicBezTo>
                      <a:pt x="3619" y="2468"/>
                      <a:pt x="3588" y="3201"/>
                      <a:pt x="3686" y="3921"/>
                    </a:cubicBezTo>
                    <a:cubicBezTo>
                      <a:pt x="3688" y="3931"/>
                      <a:pt x="3691" y="3940"/>
                      <a:pt x="3696" y="3948"/>
                    </a:cubicBezTo>
                    <a:cubicBezTo>
                      <a:pt x="3673" y="4021"/>
                      <a:pt x="3651" y="4096"/>
                      <a:pt x="3628" y="4170"/>
                    </a:cubicBezTo>
                    <a:cubicBezTo>
                      <a:pt x="3501" y="3520"/>
                      <a:pt x="3356" y="2877"/>
                      <a:pt x="3196" y="2239"/>
                    </a:cubicBezTo>
                    <a:cubicBezTo>
                      <a:pt x="3139" y="2011"/>
                      <a:pt x="3079" y="1782"/>
                      <a:pt x="3016" y="1555"/>
                    </a:cubicBezTo>
                    <a:cubicBezTo>
                      <a:pt x="2976" y="1409"/>
                      <a:pt x="2920" y="1279"/>
                      <a:pt x="2796" y="1265"/>
                    </a:cubicBezTo>
                    <a:cubicBezTo>
                      <a:pt x="2790" y="1264"/>
                      <a:pt x="2784" y="1264"/>
                      <a:pt x="2777" y="1264"/>
                    </a:cubicBezTo>
                    <a:cubicBezTo>
                      <a:pt x="2681" y="1264"/>
                      <a:pt x="2591" y="1337"/>
                      <a:pt x="2556" y="1463"/>
                    </a:cubicBezTo>
                    <a:cubicBezTo>
                      <a:pt x="2502" y="1656"/>
                      <a:pt x="2573" y="1925"/>
                      <a:pt x="2597" y="2121"/>
                    </a:cubicBezTo>
                    <a:cubicBezTo>
                      <a:pt x="2654" y="2571"/>
                      <a:pt x="2706" y="3024"/>
                      <a:pt x="2770" y="3473"/>
                    </a:cubicBezTo>
                    <a:cubicBezTo>
                      <a:pt x="2823" y="3851"/>
                      <a:pt x="2892" y="4234"/>
                      <a:pt x="3029" y="4573"/>
                    </a:cubicBezTo>
                    <a:cubicBezTo>
                      <a:pt x="3105" y="4757"/>
                      <a:pt x="3216" y="4982"/>
                      <a:pt x="3360" y="5102"/>
                    </a:cubicBezTo>
                    <a:cubicBezTo>
                      <a:pt x="3315" y="5280"/>
                      <a:pt x="3272" y="5462"/>
                      <a:pt x="3235" y="5645"/>
                    </a:cubicBezTo>
                    <a:cubicBezTo>
                      <a:pt x="3146" y="6097"/>
                      <a:pt x="3072" y="6554"/>
                      <a:pt x="3007" y="7014"/>
                    </a:cubicBezTo>
                    <a:cubicBezTo>
                      <a:pt x="2650" y="6249"/>
                      <a:pt x="2111" y="5656"/>
                      <a:pt x="1483" y="5342"/>
                    </a:cubicBezTo>
                    <a:cubicBezTo>
                      <a:pt x="1472" y="5337"/>
                      <a:pt x="1456" y="5333"/>
                      <a:pt x="1438" y="5333"/>
                    </a:cubicBezTo>
                    <a:cubicBezTo>
                      <a:pt x="1401" y="5333"/>
                      <a:pt x="1359" y="5348"/>
                      <a:pt x="1358" y="5395"/>
                    </a:cubicBezTo>
                    <a:cubicBezTo>
                      <a:pt x="1342" y="6667"/>
                      <a:pt x="1973" y="7860"/>
                      <a:pt x="2847" y="8287"/>
                    </a:cubicBezTo>
                    <a:cubicBezTo>
                      <a:pt x="2806" y="8639"/>
                      <a:pt x="2767" y="8991"/>
                      <a:pt x="2727" y="9341"/>
                    </a:cubicBezTo>
                    <a:cubicBezTo>
                      <a:pt x="2646" y="10062"/>
                      <a:pt x="2570" y="10786"/>
                      <a:pt x="2500" y="11510"/>
                    </a:cubicBezTo>
                    <a:cubicBezTo>
                      <a:pt x="2161" y="10614"/>
                      <a:pt x="1548" y="9924"/>
                      <a:pt x="831" y="9645"/>
                    </a:cubicBezTo>
                    <a:cubicBezTo>
                      <a:pt x="821" y="9641"/>
                      <a:pt x="804" y="9638"/>
                      <a:pt x="785" y="9638"/>
                    </a:cubicBezTo>
                    <a:cubicBezTo>
                      <a:pt x="748" y="9638"/>
                      <a:pt x="704" y="9651"/>
                      <a:pt x="705" y="9699"/>
                    </a:cubicBezTo>
                    <a:cubicBezTo>
                      <a:pt x="745" y="11064"/>
                      <a:pt x="1440" y="12308"/>
                      <a:pt x="2386" y="12754"/>
                    </a:cubicBezTo>
                    <a:cubicBezTo>
                      <a:pt x="2263" y="14177"/>
                      <a:pt x="2164" y="15603"/>
                      <a:pt x="2088" y="17032"/>
                    </a:cubicBezTo>
                    <a:cubicBezTo>
                      <a:pt x="2087" y="17068"/>
                      <a:pt x="2086" y="17104"/>
                      <a:pt x="2083" y="17140"/>
                    </a:cubicBezTo>
                    <a:cubicBezTo>
                      <a:pt x="1911" y="16671"/>
                      <a:pt x="1684" y="16239"/>
                      <a:pt x="1412" y="15869"/>
                    </a:cubicBezTo>
                    <a:cubicBezTo>
                      <a:pt x="1264" y="15668"/>
                      <a:pt x="1098" y="15479"/>
                      <a:pt x="918" y="15307"/>
                    </a:cubicBezTo>
                    <a:cubicBezTo>
                      <a:pt x="805" y="15201"/>
                      <a:pt x="674" y="15072"/>
                      <a:pt x="536" y="15072"/>
                    </a:cubicBezTo>
                    <a:cubicBezTo>
                      <a:pt x="494" y="15072"/>
                      <a:pt x="451" y="15084"/>
                      <a:pt x="408" y="15113"/>
                    </a:cubicBezTo>
                    <a:cubicBezTo>
                      <a:pt x="0" y="15385"/>
                      <a:pt x="451" y="16195"/>
                      <a:pt x="616" y="16489"/>
                    </a:cubicBezTo>
                    <a:cubicBezTo>
                      <a:pt x="869" y="16935"/>
                      <a:pt x="1188" y="17308"/>
                      <a:pt x="1550" y="17580"/>
                    </a:cubicBezTo>
                    <a:cubicBezTo>
                      <a:pt x="1661" y="17663"/>
                      <a:pt x="1831" y="17818"/>
                      <a:pt x="1976" y="17818"/>
                    </a:cubicBezTo>
                    <a:cubicBezTo>
                      <a:pt x="2002" y="17818"/>
                      <a:pt x="2027" y="17813"/>
                      <a:pt x="2051" y="17801"/>
                    </a:cubicBezTo>
                    <a:lnTo>
                      <a:pt x="2051" y="17801"/>
                    </a:lnTo>
                    <a:cubicBezTo>
                      <a:pt x="1996" y="18993"/>
                      <a:pt x="1957" y="20185"/>
                      <a:pt x="1934" y="21380"/>
                    </a:cubicBezTo>
                    <a:cubicBezTo>
                      <a:pt x="1936" y="21383"/>
                      <a:pt x="1936" y="21386"/>
                      <a:pt x="1937" y="21389"/>
                    </a:cubicBezTo>
                    <a:cubicBezTo>
                      <a:pt x="1935" y="21388"/>
                      <a:pt x="1934" y="21388"/>
                      <a:pt x="1932" y="21388"/>
                    </a:cubicBezTo>
                    <a:cubicBezTo>
                      <a:pt x="1869" y="21388"/>
                      <a:pt x="1787" y="21438"/>
                      <a:pt x="1854" y="21486"/>
                    </a:cubicBezTo>
                    <a:cubicBezTo>
                      <a:pt x="1904" y="21520"/>
                      <a:pt x="1957" y="21536"/>
                      <a:pt x="2010" y="21536"/>
                    </a:cubicBezTo>
                    <a:cubicBezTo>
                      <a:pt x="2102" y="21536"/>
                      <a:pt x="2194" y="21487"/>
                      <a:pt x="2263" y="21396"/>
                    </a:cubicBezTo>
                    <a:cubicBezTo>
                      <a:pt x="2407" y="21204"/>
                      <a:pt x="2380" y="20914"/>
                      <a:pt x="2357" y="20667"/>
                    </a:cubicBezTo>
                    <a:cubicBezTo>
                      <a:pt x="2296" y="19985"/>
                      <a:pt x="2350" y="19305"/>
                      <a:pt x="2411" y="18627"/>
                    </a:cubicBezTo>
                    <a:cubicBezTo>
                      <a:pt x="2439" y="18322"/>
                      <a:pt x="2466" y="18016"/>
                      <a:pt x="2493" y="17710"/>
                    </a:cubicBezTo>
                    <a:cubicBezTo>
                      <a:pt x="2784" y="17468"/>
                      <a:pt x="3122" y="17325"/>
                      <a:pt x="3405" y="17065"/>
                    </a:cubicBezTo>
                    <a:cubicBezTo>
                      <a:pt x="3722" y="16774"/>
                      <a:pt x="3995" y="16401"/>
                      <a:pt x="4209" y="15969"/>
                    </a:cubicBezTo>
                    <a:cubicBezTo>
                      <a:pt x="4321" y="15743"/>
                      <a:pt x="4414" y="15508"/>
                      <a:pt x="4487" y="15265"/>
                    </a:cubicBezTo>
                    <a:cubicBezTo>
                      <a:pt x="4554" y="15046"/>
                      <a:pt x="4625" y="14800"/>
                      <a:pt x="4634" y="14560"/>
                    </a:cubicBezTo>
                    <a:cubicBezTo>
                      <a:pt x="4641" y="14377"/>
                      <a:pt x="4608" y="14161"/>
                      <a:pt x="4472" y="14081"/>
                    </a:cubicBezTo>
                    <a:cubicBezTo>
                      <a:pt x="4433" y="14058"/>
                      <a:pt x="4394" y="14048"/>
                      <a:pt x="4357" y="14048"/>
                    </a:cubicBezTo>
                    <a:cubicBezTo>
                      <a:pt x="4232" y="14048"/>
                      <a:pt x="4118" y="14160"/>
                      <a:pt x="4019" y="14267"/>
                    </a:cubicBezTo>
                    <a:cubicBezTo>
                      <a:pt x="3488" y="14836"/>
                      <a:pt x="3019" y="15508"/>
                      <a:pt x="2623" y="16254"/>
                    </a:cubicBezTo>
                    <a:cubicBezTo>
                      <a:pt x="2674" y="15673"/>
                      <a:pt x="2727" y="15093"/>
                      <a:pt x="2779" y="14513"/>
                    </a:cubicBezTo>
                    <a:lnTo>
                      <a:pt x="2870" y="13480"/>
                    </a:lnTo>
                    <a:cubicBezTo>
                      <a:pt x="3046" y="13428"/>
                      <a:pt x="3223" y="13388"/>
                      <a:pt x="3396" y="13331"/>
                    </a:cubicBezTo>
                    <a:cubicBezTo>
                      <a:pt x="3621" y="13257"/>
                      <a:pt x="3831" y="13145"/>
                      <a:pt x="4019" y="13004"/>
                    </a:cubicBezTo>
                    <a:cubicBezTo>
                      <a:pt x="4399" y="12718"/>
                      <a:pt x="4724" y="12298"/>
                      <a:pt x="4957" y="11800"/>
                    </a:cubicBezTo>
                    <a:cubicBezTo>
                      <a:pt x="5080" y="11534"/>
                      <a:pt x="5174" y="11256"/>
                      <a:pt x="5236" y="10970"/>
                    </a:cubicBezTo>
                    <a:cubicBezTo>
                      <a:pt x="5284" y="10748"/>
                      <a:pt x="5373" y="10381"/>
                      <a:pt x="5145" y="10291"/>
                    </a:cubicBezTo>
                    <a:cubicBezTo>
                      <a:pt x="5114" y="10279"/>
                      <a:pt x="5083" y="10273"/>
                      <a:pt x="5051" y="10273"/>
                    </a:cubicBezTo>
                    <a:cubicBezTo>
                      <a:pt x="4869" y="10273"/>
                      <a:pt x="4682" y="10453"/>
                      <a:pt x="4535" y="10564"/>
                    </a:cubicBezTo>
                    <a:cubicBezTo>
                      <a:pt x="4289" y="10748"/>
                      <a:pt x="4048" y="10946"/>
                      <a:pt x="3813" y="11157"/>
                    </a:cubicBezTo>
                    <a:cubicBezTo>
                      <a:pt x="3535" y="11409"/>
                      <a:pt x="3266" y="11680"/>
                      <a:pt x="3006" y="11966"/>
                    </a:cubicBezTo>
                    <a:cubicBezTo>
                      <a:pt x="3053" y="11443"/>
                      <a:pt x="3099" y="10920"/>
                      <a:pt x="3146" y="10398"/>
                    </a:cubicBezTo>
                    <a:cubicBezTo>
                      <a:pt x="3203" y="9755"/>
                      <a:pt x="3258" y="9109"/>
                      <a:pt x="3323" y="8469"/>
                    </a:cubicBezTo>
                    <a:cubicBezTo>
                      <a:pt x="3336" y="8468"/>
                      <a:pt x="3349" y="8468"/>
                      <a:pt x="3361" y="8468"/>
                    </a:cubicBezTo>
                    <a:cubicBezTo>
                      <a:pt x="3406" y="8468"/>
                      <a:pt x="3450" y="8471"/>
                      <a:pt x="3486" y="8471"/>
                    </a:cubicBezTo>
                    <a:cubicBezTo>
                      <a:pt x="3496" y="8471"/>
                      <a:pt x="3506" y="8471"/>
                      <a:pt x="3515" y="8470"/>
                    </a:cubicBezTo>
                    <a:cubicBezTo>
                      <a:pt x="3646" y="8457"/>
                      <a:pt x="3776" y="8427"/>
                      <a:pt x="3902" y="8383"/>
                    </a:cubicBezTo>
                    <a:cubicBezTo>
                      <a:pt x="4154" y="8293"/>
                      <a:pt x="4394" y="8140"/>
                      <a:pt x="4607" y="7939"/>
                    </a:cubicBezTo>
                    <a:cubicBezTo>
                      <a:pt x="5040" y="7529"/>
                      <a:pt x="5360" y="6928"/>
                      <a:pt x="5484" y="6228"/>
                    </a:cubicBezTo>
                    <a:cubicBezTo>
                      <a:pt x="5493" y="6178"/>
                      <a:pt x="5424" y="6169"/>
                      <a:pt x="5392" y="6169"/>
                    </a:cubicBezTo>
                    <a:cubicBezTo>
                      <a:pt x="5387" y="6169"/>
                      <a:pt x="5382" y="6169"/>
                      <a:pt x="5380" y="6169"/>
                    </a:cubicBezTo>
                    <a:cubicBezTo>
                      <a:pt x="4658" y="6269"/>
                      <a:pt x="3978" y="6700"/>
                      <a:pt x="3450" y="7363"/>
                    </a:cubicBezTo>
                    <a:cubicBezTo>
                      <a:pt x="3489" y="7063"/>
                      <a:pt x="3533" y="6763"/>
                      <a:pt x="3583" y="6464"/>
                    </a:cubicBezTo>
                    <a:cubicBezTo>
                      <a:pt x="3652" y="6069"/>
                      <a:pt x="3736" y="5683"/>
                      <a:pt x="3826" y="5299"/>
                    </a:cubicBezTo>
                    <a:cubicBezTo>
                      <a:pt x="4337" y="5216"/>
                      <a:pt x="4860" y="5055"/>
                      <a:pt x="5284" y="4646"/>
                    </a:cubicBezTo>
                    <a:cubicBezTo>
                      <a:pt x="5661" y="4283"/>
                      <a:pt x="5946" y="3726"/>
                      <a:pt x="5970" y="3087"/>
                    </a:cubicBezTo>
                    <a:cubicBezTo>
                      <a:pt x="5972" y="3039"/>
                      <a:pt x="5928" y="3027"/>
                      <a:pt x="5890" y="3027"/>
                    </a:cubicBezTo>
                    <a:cubicBezTo>
                      <a:pt x="5872" y="3027"/>
                      <a:pt x="5855" y="3030"/>
                      <a:pt x="5846" y="3032"/>
                    </a:cubicBezTo>
                    <a:cubicBezTo>
                      <a:pt x="5366" y="3192"/>
                      <a:pt x="4910" y="3477"/>
                      <a:pt x="4508" y="3870"/>
                    </a:cubicBezTo>
                    <a:cubicBezTo>
                      <a:pt x="4338" y="4036"/>
                      <a:pt x="4182" y="4216"/>
                      <a:pt x="4041" y="4407"/>
                    </a:cubicBezTo>
                    <a:cubicBezTo>
                      <a:pt x="4045" y="4393"/>
                      <a:pt x="4048" y="4379"/>
                      <a:pt x="4052" y="4363"/>
                    </a:cubicBezTo>
                    <a:cubicBezTo>
                      <a:pt x="4081" y="4246"/>
                      <a:pt x="4106" y="4129"/>
                      <a:pt x="4132" y="4010"/>
                    </a:cubicBezTo>
                    <a:cubicBezTo>
                      <a:pt x="4249" y="3740"/>
                      <a:pt x="4365" y="3470"/>
                      <a:pt x="4482" y="3201"/>
                    </a:cubicBezTo>
                    <a:cubicBezTo>
                      <a:pt x="4612" y="2894"/>
                      <a:pt x="4742" y="2582"/>
                      <a:pt x="4820" y="2241"/>
                    </a:cubicBezTo>
                    <a:cubicBezTo>
                      <a:pt x="4983" y="1526"/>
                      <a:pt x="4873" y="776"/>
                      <a:pt x="4762" y="61"/>
                    </a:cubicBezTo>
                    <a:cubicBezTo>
                      <a:pt x="4756" y="15"/>
                      <a:pt x="4723" y="0"/>
                      <a:pt x="46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8" name="Google Shape;3068;p12"/>
              <p:cNvSpPr/>
              <p:nvPr/>
            </p:nvSpPr>
            <p:spPr>
              <a:xfrm>
                <a:off x="866575" y="2966475"/>
                <a:ext cx="233925" cy="586475"/>
              </a:xfrm>
              <a:custGeom>
                <a:avLst/>
                <a:gdLst/>
                <a:ahLst/>
                <a:cxnLst/>
                <a:rect l="l" t="t" r="r" b="b"/>
                <a:pathLst>
                  <a:path w="9357" h="23459" extrusionOk="0">
                    <a:moveTo>
                      <a:pt x="8711" y="0"/>
                    </a:moveTo>
                    <a:cubicBezTo>
                      <a:pt x="8550" y="0"/>
                      <a:pt x="8371" y="163"/>
                      <a:pt x="8249" y="260"/>
                    </a:cubicBezTo>
                    <a:cubicBezTo>
                      <a:pt x="7807" y="608"/>
                      <a:pt x="7426" y="1090"/>
                      <a:pt x="7130" y="1656"/>
                    </a:cubicBezTo>
                    <a:cubicBezTo>
                      <a:pt x="6795" y="2292"/>
                      <a:pt x="6581" y="3034"/>
                      <a:pt x="6504" y="3807"/>
                    </a:cubicBezTo>
                    <a:cubicBezTo>
                      <a:pt x="6452" y="3928"/>
                      <a:pt x="6400" y="4048"/>
                      <a:pt x="6350" y="4168"/>
                    </a:cubicBezTo>
                    <a:cubicBezTo>
                      <a:pt x="6362" y="3545"/>
                      <a:pt x="6340" y="2921"/>
                      <a:pt x="6281" y="2300"/>
                    </a:cubicBezTo>
                    <a:cubicBezTo>
                      <a:pt x="6249" y="1953"/>
                      <a:pt x="6176" y="1305"/>
                      <a:pt x="5866" y="1305"/>
                    </a:cubicBezTo>
                    <a:cubicBezTo>
                      <a:pt x="5818" y="1305"/>
                      <a:pt x="5764" y="1321"/>
                      <a:pt x="5704" y="1356"/>
                    </a:cubicBezTo>
                    <a:cubicBezTo>
                      <a:pt x="5545" y="1447"/>
                      <a:pt x="5505" y="1694"/>
                      <a:pt x="5498" y="1909"/>
                    </a:cubicBezTo>
                    <a:cubicBezTo>
                      <a:pt x="5486" y="2289"/>
                      <a:pt x="5503" y="2678"/>
                      <a:pt x="5516" y="3058"/>
                    </a:cubicBezTo>
                    <a:cubicBezTo>
                      <a:pt x="5531" y="3554"/>
                      <a:pt x="5556" y="4048"/>
                      <a:pt x="5591" y="4541"/>
                    </a:cubicBezTo>
                    <a:cubicBezTo>
                      <a:pt x="5609" y="4786"/>
                      <a:pt x="5619" y="5037"/>
                      <a:pt x="5651" y="5280"/>
                    </a:cubicBezTo>
                    <a:cubicBezTo>
                      <a:pt x="5698" y="5653"/>
                      <a:pt x="5744" y="5706"/>
                      <a:pt x="5616" y="6061"/>
                    </a:cubicBezTo>
                    <a:cubicBezTo>
                      <a:pt x="5559" y="6220"/>
                      <a:pt x="5295" y="6766"/>
                      <a:pt x="5324" y="6934"/>
                    </a:cubicBezTo>
                    <a:lnTo>
                      <a:pt x="5324" y="6934"/>
                    </a:lnTo>
                    <a:cubicBezTo>
                      <a:pt x="5234" y="6440"/>
                      <a:pt x="5090" y="5956"/>
                      <a:pt x="4896" y="5492"/>
                    </a:cubicBezTo>
                    <a:cubicBezTo>
                      <a:pt x="4670" y="4960"/>
                      <a:pt x="4321" y="4391"/>
                      <a:pt x="3846" y="4391"/>
                    </a:cubicBezTo>
                    <a:cubicBezTo>
                      <a:pt x="3794" y="4391"/>
                      <a:pt x="3741" y="4397"/>
                      <a:pt x="3687" y="4411"/>
                    </a:cubicBezTo>
                    <a:cubicBezTo>
                      <a:pt x="3651" y="4421"/>
                      <a:pt x="3606" y="4440"/>
                      <a:pt x="3600" y="4497"/>
                    </a:cubicBezTo>
                    <a:cubicBezTo>
                      <a:pt x="3498" y="5565"/>
                      <a:pt x="3667" y="6667"/>
                      <a:pt x="4064" y="7595"/>
                    </a:cubicBezTo>
                    <a:cubicBezTo>
                      <a:pt x="4159" y="7814"/>
                      <a:pt x="4266" y="8026"/>
                      <a:pt x="4387" y="8229"/>
                    </a:cubicBezTo>
                    <a:cubicBezTo>
                      <a:pt x="4497" y="8412"/>
                      <a:pt x="4629" y="8657"/>
                      <a:pt x="4787" y="8765"/>
                    </a:cubicBezTo>
                    <a:cubicBezTo>
                      <a:pt x="4796" y="8770"/>
                      <a:pt x="4803" y="8773"/>
                      <a:pt x="4812" y="8777"/>
                    </a:cubicBezTo>
                    <a:cubicBezTo>
                      <a:pt x="4702" y="9235"/>
                      <a:pt x="4602" y="9698"/>
                      <a:pt x="4517" y="10167"/>
                    </a:cubicBezTo>
                    <a:cubicBezTo>
                      <a:pt x="4460" y="10480"/>
                      <a:pt x="4413" y="10794"/>
                      <a:pt x="4366" y="11110"/>
                    </a:cubicBezTo>
                    <a:cubicBezTo>
                      <a:pt x="4160" y="10435"/>
                      <a:pt x="3800" y="9866"/>
                      <a:pt x="3401" y="9370"/>
                    </a:cubicBezTo>
                    <a:cubicBezTo>
                      <a:pt x="3265" y="9202"/>
                      <a:pt x="3125" y="9040"/>
                      <a:pt x="2982" y="8882"/>
                    </a:cubicBezTo>
                    <a:cubicBezTo>
                      <a:pt x="2862" y="8747"/>
                      <a:pt x="2722" y="8539"/>
                      <a:pt x="2565" y="8490"/>
                    </a:cubicBezTo>
                    <a:cubicBezTo>
                      <a:pt x="2531" y="8480"/>
                      <a:pt x="2501" y="8475"/>
                      <a:pt x="2474" y="8475"/>
                    </a:cubicBezTo>
                    <a:cubicBezTo>
                      <a:pt x="2169" y="8475"/>
                      <a:pt x="2266" y="9091"/>
                      <a:pt x="2345" y="9362"/>
                    </a:cubicBezTo>
                    <a:cubicBezTo>
                      <a:pt x="2506" y="9909"/>
                      <a:pt x="2711" y="10441"/>
                      <a:pt x="2897" y="10974"/>
                    </a:cubicBezTo>
                    <a:cubicBezTo>
                      <a:pt x="3047" y="11407"/>
                      <a:pt x="3212" y="11846"/>
                      <a:pt x="3463" y="12190"/>
                    </a:cubicBezTo>
                    <a:cubicBezTo>
                      <a:pt x="3567" y="12335"/>
                      <a:pt x="3797" y="12450"/>
                      <a:pt x="3871" y="12606"/>
                    </a:cubicBezTo>
                    <a:cubicBezTo>
                      <a:pt x="4127" y="13143"/>
                      <a:pt x="3638" y="14111"/>
                      <a:pt x="3453" y="14535"/>
                    </a:cubicBezTo>
                    <a:cubicBezTo>
                      <a:pt x="3290" y="14903"/>
                      <a:pt x="3117" y="15264"/>
                      <a:pt x="2947" y="15627"/>
                    </a:cubicBezTo>
                    <a:cubicBezTo>
                      <a:pt x="2985" y="15296"/>
                      <a:pt x="3004" y="14964"/>
                      <a:pt x="2935" y="14638"/>
                    </a:cubicBezTo>
                    <a:cubicBezTo>
                      <a:pt x="2809" y="14047"/>
                      <a:pt x="2411" y="13688"/>
                      <a:pt x="2051" y="13376"/>
                    </a:cubicBezTo>
                    <a:cubicBezTo>
                      <a:pt x="2029" y="13358"/>
                      <a:pt x="1999" y="13349"/>
                      <a:pt x="1969" y="13349"/>
                    </a:cubicBezTo>
                    <a:cubicBezTo>
                      <a:pt x="1930" y="13349"/>
                      <a:pt x="1890" y="13364"/>
                      <a:pt x="1865" y="13394"/>
                    </a:cubicBezTo>
                    <a:cubicBezTo>
                      <a:pt x="1588" y="13729"/>
                      <a:pt x="1552" y="14274"/>
                      <a:pt x="1532" y="14747"/>
                    </a:cubicBezTo>
                    <a:cubicBezTo>
                      <a:pt x="1505" y="15344"/>
                      <a:pt x="1542" y="15943"/>
                      <a:pt x="1642" y="16532"/>
                    </a:cubicBezTo>
                    <a:cubicBezTo>
                      <a:pt x="1685" y="16791"/>
                      <a:pt x="1739" y="17045"/>
                      <a:pt x="1806" y="17294"/>
                    </a:cubicBezTo>
                    <a:cubicBezTo>
                      <a:pt x="1868" y="17520"/>
                      <a:pt x="1931" y="17695"/>
                      <a:pt x="2111" y="17735"/>
                    </a:cubicBezTo>
                    <a:cubicBezTo>
                      <a:pt x="2056" y="17924"/>
                      <a:pt x="2008" y="18116"/>
                      <a:pt x="1968" y="18313"/>
                    </a:cubicBezTo>
                    <a:cubicBezTo>
                      <a:pt x="1880" y="18732"/>
                      <a:pt x="1815" y="19159"/>
                      <a:pt x="1698" y="19563"/>
                    </a:cubicBezTo>
                    <a:cubicBezTo>
                      <a:pt x="1573" y="19986"/>
                      <a:pt x="1377" y="20335"/>
                      <a:pt x="1172" y="20689"/>
                    </a:cubicBezTo>
                    <a:cubicBezTo>
                      <a:pt x="787" y="21351"/>
                      <a:pt x="514" y="22070"/>
                      <a:pt x="361" y="22819"/>
                    </a:cubicBezTo>
                    <a:cubicBezTo>
                      <a:pt x="263" y="22995"/>
                      <a:pt x="160" y="23165"/>
                      <a:pt x="53" y="23331"/>
                    </a:cubicBezTo>
                    <a:cubicBezTo>
                      <a:pt x="1" y="23408"/>
                      <a:pt x="85" y="23459"/>
                      <a:pt x="163" y="23459"/>
                    </a:cubicBezTo>
                    <a:cubicBezTo>
                      <a:pt x="201" y="23459"/>
                      <a:pt x="238" y="23447"/>
                      <a:pt x="256" y="23419"/>
                    </a:cubicBezTo>
                    <a:cubicBezTo>
                      <a:pt x="324" y="23315"/>
                      <a:pt x="387" y="23206"/>
                      <a:pt x="451" y="23099"/>
                    </a:cubicBezTo>
                    <a:cubicBezTo>
                      <a:pt x="500" y="23098"/>
                      <a:pt x="546" y="23076"/>
                      <a:pt x="554" y="23032"/>
                    </a:cubicBezTo>
                    <a:cubicBezTo>
                      <a:pt x="564" y="22975"/>
                      <a:pt x="577" y="22919"/>
                      <a:pt x="589" y="22863"/>
                    </a:cubicBezTo>
                    <a:cubicBezTo>
                      <a:pt x="817" y="22452"/>
                      <a:pt x="1026" y="22021"/>
                      <a:pt x="1223" y="21581"/>
                    </a:cubicBezTo>
                    <a:cubicBezTo>
                      <a:pt x="1526" y="20905"/>
                      <a:pt x="1820" y="20219"/>
                      <a:pt x="2103" y="19526"/>
                    </a:cubicBezTo>
                    <a:cubicBezTo>
                      <a:pt x="2255" y="19157"/>
                      <a:pt x="2404" y="18786"/>
                      <a:pt x="2549" y="18411"/>
                    </a:cubicBezTo>
                    <a:cubicBezTo>
                      <a:pt x="3244" y="18077"/>
                      <a:pt x="4021" y="18208"/>
                      <a:pt x="4742" y="18031"/>
                    </a:cubicBezTo>
                    <a:cubicBezTo>
                      <a:pt x="5165" y="17927"/>
                      <a:pt x="5555" y="17723"/>
                      <a:pt x="5882" y="17437"/>
                    </a:cubicBezTo>
                    <a:cubicBezTo>
                      <a:pt x="6111" y="17235"/>
                      <a:pt x="6435" y="16836"/>
                      <a:pt x="6304" y="16416"/>
                    </a:cubicBezTo>
                    <a:cubicBezTo>
                      <a:pt x="6211" y="16115"/>
                      <a:pt x="5963" y="16041"/>
                      <a:pt x="5735" y="16041"/>
                    </a:cubicBezTo>
                    <a:cubicBezTo>
                      <a:pt x="5665" y="16041"/>
                      <a:pt x="5597" y="16048"/>
                      <a:pt x="5536" y="16058"/>
                    </a:cubicBezTo>
                    <a:cubicBezTo>
                      <a:pt x="5116" y="16122"/>
                      <a:pt x="4703" y="16223"/>
                      <a:pt x="4302" y="16361"/>
                    </a:cubicBezTo>
                    <a:cubicBezTo>
                      <a:pt x="3896" y="16496"/>
                      <a:pt x="3517" y="16702"/>
                      <a:pt x="3181" y="16968"/>
                    </a:cubicBezTo>
                    <a:cubicBezTo>
                      <a:pt x="3138" y="17002"/>
                      <a:pt x="3095" y="17038"/>
                      <a:pt x="3052" y="17075"/>
                    </a:cubicBezTo>
                    <a:cubicBezTo>
                      <a:pt x="3275" y="16459"/>
                      <a:pt x="3493" y="15837"/>
                      <a:pt x="3697" y="15209"/>
                    </a:cubicBezTo>
                    <a:cubicBezTo>
                      <a:pt x="3960" y="14400"/>
                      <a:pt x="4204" y="13581"/>
                      <a:pt x="4437" y="12758"/>
                    </a:cubicBezTo>
                    <a:cubicBezTo>
                      <a:pt x="4635" y="12716"/>
                      <a:pt x="4856" y="12742"/>
                      <a:pt x="5030" y="12712"/>
                    </a:cubicBezTo>
                    <a:cubicBezTo>
                      <a:pt x="5353" y="12653"/>
                      <a:pt x="5666" y="12546"/>
                      <a:pt x="5956" y="12392"/>
                    </a:cubicBezTo>
                    <a:cubicBezTo>
                      <a:pt x="6551" y="12079"/>
                      <a:pt x="7086" y="11579"/>
                      <a:pt x="7504" y="10925"/>
                    </a:cubicBezTo>
                    <a:cubicBezTo>
                      <a:pt x="7551" y="10853"/>
                      <a:pt x="7479" y="10808"/>
                      <a:pt x="7434" y="10795"/>
                    </a:cubicBezTo>
                    <a:cubicBezTo>
                      <a:pt x="7235" y="10739"/>
                      <a:pt x="7032" y="10711"/>
                      <a:pt x="6829" y="10711"/>
                    </a:cubicBezTo>
                    <a:cubicBezTo>
                      <a:pt x="6437" y="10711"/>
                      <a:pt x="6044" y="10815"/>
                      <a:pt x="5679" y="11017"/>
                    </a:cubicBezTo>
                    <a:cubicBezTo>
                      <a:pt x="5398" y="11174"/>
                      <a:pt x="5143" y="11376"/>
                      <a:pt x="4926" y="11614"/>
                    </a:cubicBezTo>
                    <a:cubicBezTo>
                      <a:pt x="4833" y="11716"/>
                      <a:pt x="4747" y="11823"/>
                      <a:pt x="4669" y="11936"/>
                    </a:cubicBezTo>
                    <a:cubicBezTo>
                      <a:pt x="4930" y="10988"/>
                      <a:pt x="5183" y="10038"/>
                      <a:pt x="5436" y="9088"/>
                    </a:cubicBezTo>
                    <a:cubicBezTo>
                      <a:pt x="5735" y="8957"/>
                      <a:pt x="6054" y="8925"/>
                      <a:pt x="6365" y="8883"/>
                    </a:cubicBezTo>
                    <a:cubicBezTo>
                      <a:pt x="6781" y="8827"/>
                      <a:pt x="7194" y="8742"/>
                      <a:pt x="7566" y="8466"/>
                    </a:cubicBezTo>
                    <a:cubicBezTo>
                      <a:pt x="7953" y="8180"/>
                      <a:pt x="8270" y="7751"/>
                      <a:pt x="8570" y="7321"/>
                    </a:cubicBezTo>
                    <a:cubicBezTo>
                      <a:pt x="8696" y="7141"/>
                      <a:pt x="8882" y="6915"/>
                      <a:pt x="8862" y="6641"/>
                    </a:cubicBezTo>
                    <a:cubicBezTo>
                      <a:pt x="8848" y="6432"/>
                      <a:pt x="8712" y="6308"/>
                      <a:pt x="8575" y="6252"/>
                    </a:cubicBezTo>
                    <a:cubicBezTo>
                      <a:pt x="8458" y="6204"/>
                      <a:pt x="8331" y="6185"/>
                      <a:pt x="8201" y="6185"/>
                    </a:cubicBezTo>
                    <a:cubicBezTo>
                      <a:pt x="7948" y="6185"/>
                      <a:pt x="7683" y="6256"/>
                      <a:pt x="7457" y="6324"/>
                    </a:cubicBezTo>
                    <a:cubicBezTo>
                      <a:pt x="7058" y="6445"/>
                      <a:pt x="6684" y="6634"/>
                      <a:pt x="6350" y="6881"/>
                    </a:cubicBezTo>
                    <a:cubicBezTo>
                      <a:pt x="6207" y="6987"/>
                      <a:pt x="6072" y="7102"/>
                      <a:pt x="5944" y="7225"/>
                    </a:cubicBezTo>
                    <a:cubicBezTo>
                      <a:pt x="6009" y="6992"/>
                      <a:pt x="6072" y="6761"/>
                      <a:pt x="6139" y="6531"/>
                    </a:cubicBezTo>
                    <a:cubicBezTo>
                      <a:pt x="6217" y="6258"/>
                      <a:pt x="6297" y="5986"/>
                      <a:pt x="6377" y="5715"/>
                    </a:cubicBezTo>
                    <a:cubicBezTo>
                      <a:pt x="6817" y="5552"/>
                      <a:pt x="7257" y="5389"/>
                      <a:pt x="7692" y="5203"/>
                    </a:cubicBezTo>
                    <a:cubicBezTo>
                      <a:pt x="8146" y="5009"/>
                      <a:pt x="8610" y="4759"/>
                      <a:pt x="8965" y="4311"/>
                    </a:cubicBezTo>
                    <a:cubicBezTo>
                      <a:pt x="9079" y="4165"/>
                      <a:pt x="9356" y="3821"/>
                      <a:pt x="9288" y="3578"/>
                    </a:cubicBezTo>
                    <a:cubicBezTo>
                      <a:pt x="9236" y="3395"/>
                      <a:pt x="9068" y="3358"/>
                      <a:pt x="8925" y="3358"/>
                    </a:cubicBezTo>
                    <a:cubicBezTo>
                      <a:pt x="8883" y="3358"/>
                      <a:pt x="8843" y="3362"/>
                      <a:pt x="8809" y="3365"/>
                    </a:cubicBezTo>
                    <a:cubicBezTo>
                      <a:pt x="8273" y="3427"/>
                      <a:pt x="7757" y="3672"/>
                      <a:pt x="7280" y="4007"/>
                    </a:cubicBezTo>
                    <a:cubicBezTo>
                      <a:pt x="7110" y="4125"/>
                      <a:pt x="6945" y="4256"/>
                      <a:pt x="6784" y="4391"/>
                    </a:cubicBezTo>
                    <a:cubicBezTo>
                      <a:pt x="6820" y="4283"/>
                      <a:pt x="6854" y="4173"/>
                      <a:pt x="6890" y="4064"/>
                    </a:cubicBezTo>
                    <a:cubicBezTo>
                      <a:pt x="6928" y="4025"/>
                      <a:pt x="6961" y="3997"/>
                      <a:pt x="6973" y="3984"/>
                    </a:cubicBezTo>
                    <a:cubicBezTo>
                      <a:pt x="7107" y="3854"/>
                      <a:pt x="7246" y="3734"/>
                      <a:pt x="7384" y="3612"/>
                    </a:cubicBezTo>
                    <a:cubicBezTo>
                      <a:pt x="7630" y="3398"/>
                      <a:pt x="7876" y="3178"/>
                      <a:pt x="8090" y="2906"/>
                    </a:cubicBezTo>
                    <a:cubicBezTo>
                      <a:pt x="8495" y="2390"/>
                      <a:pt x="8778" y="1710"/>
                      <a:pt x="8901" y="977"/>
                    </a:cubicBezTo>
                    <a:cubicBezTo>
                      <a:pt x="8942" y="735"/>
                      <a:pt x="9049" y="254"/>
                      <a:pt x="8869" y="69"/>
                    </a:cubicBezTo>
                    <a:cubicBezTo>
                      <a:pt x="8821" y="20"/>
                      <a:pt x="8767" y="0"/>
                      <a:pt x="87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9" name="Google Shape;3069;p12"/>
              <p:cNvSpPr/>
              <p:nvPr/>
            </p:nvSpPr>
            <p:spPr>
              <a:xfrm>
                <a:off x="762200" y="3484375"/>
                <a:ext cx="234550" cy="312875"/>
              </a:xfrm>
              <a:custGeom>
                <a:avLst/>
                <a:gdLst/>
                <a:ahLst/>
                <a:cxnLst/>
                <a:rect l="l" t="t" r="r" b="b"/>
                <a:pathLst>
                  <a:path w="9382" h="12515" extrusionOk="0">
                    <a:moveTo>
                      <a:pt x="2816" y="1"/>
                    </a:moveTo>
                    <a:lnTo>
                      <a:pt x="602" y="8163"/>
                    </a:lnTo>
                    <a:cubicBezTo>
                      <a:pt x="0" y="10379"/>
                      <a:pt x="1884" y="12514"/>
                      <a:pt x="4443" y="12514"/>
                    </a:cubicBezTo>
                    <a:lnTo>
                      <a:pt x="4939" y="12514"/>
                    </a:lnTo>
                    <a:cubicBezTo>
                      <a:pt x="7498" y="12514"/>
                      <a:pt x="9381" y="10379"/>
                      <a:pt x="8779" y="8163"/>
                    </a:cubicBezTo>
                    <a:lnTo>
                      <a:pt x="65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0" name="Google Shape;3070;p12"/>
              <p:cNvSpPr/>
              <p:nvPr/>
            </p:nvSpPr>
            <p:spPr>
              <a:xfrm>
                <a:off x="966200" y="3722125"/>
                <a:ext cx="81000" cy="74125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2965" extrusionOk="0">
                    <a:moveTo>
                      <a:pt x="1" y="0"/>
                    </a:moveTo>
                    <a:lnTo>
                      <a:pt x="1" y="2303"/>
                    </a:lnTo>
                    <a:cubicBezTo>
                      <a:pt x="1" y="2667"/>
                      <a:pt x="254" y="2964"/>
                      <a:pt x="565" y="2964"/>
                    </a:cubicBezTo>
                    <a:lnTo>
                      <a:pt x="2676" y="2964"/>
                    </a:lnTo>
                    <a:cubicBezTo>
                      <a:pt x="2986" y="2964"/>
                      <a:pt x="3239" y="2667"/>
                      <a:pt x="3239" y="2303"/>
                    </a:cubicBezTo>
                    <a:lnTo>
                      <a:pt x="32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1" name="Google Shape;3071;p12"/>
              <p:cNvSpPr/>
              <p:nvPr/>
            </p:nvSpPr>
            <p:spPr>
              <a:xfrm>
                <a:off x="966200" y="3639225"/>
                <a:ext cx="81025" cy="157025"/>
              </a:xfrm>
              <a:custGeom>
                <a:avLst/>
                <a:gdLst/>
                <a:ahLst/>
                <a:cxnLst/>
                <a:rect l="l" t="t" r="r" b="b"/>
                <a:pathLst>
                  <a:path w="3241" h="6281" extrusionOk="0">
                    <a:moveTo>
                      <a:pt x="2054" y="145"/>
                    </a:moveTo>
                    <a:lnTo>
                      <a:pt x="2054" y="635"/>
                    </a:lnTo>
                    <a:lnTo>
                      <a:pt x="2726" y="1410"/>
                    </a:lnTo>
                    <a:cubicBezTo>
                      <a:pt x="2968" y="1690"/>
                      <a:pt x="3106" y="2080"/>
                      <a:pt x="3106" y="2482"/>
                    </a:cubicBezTo>
                    <a:lnTo>
                      <a:pt x="3106" y="5619"/>
                    </a:lnTo>
                    <a:cubicBezTo>
                      <a:pt x="3106" y="5904"/>
                      <a:pt x="2913" y="6135"/>
                      <a:pt x="2676" y="6135"/>
                    </a:cubicBezTo>
                    <a:lnTo>
                      <a:pt x="565" y="6135"/>
                    </a:lnTo>
                    <a:cubicBezTo>
                      <a:pt x="328" y="6135"/>
                      <a:pt x="134" y="5904"/>
                      <a:pt x="134" y="5619"/>
                    </a:cubicBezTo>
                    <a:lnTo>
                      <a:pt x="134" y="2482"/>
                    </a:lnTo>
                    <a:cubicBezTo>
                      <a:pt x="134" y="2081"/>
                      <a:pt x="272" y="1690"/>
                      <a:pt x="515" y="1410"/>
                    </a:cubicBezTo>
                    <a:lnTo>
                      <a:pt x="1185" y="635"/>
                    </a:lnTo>
                    <a:lnTo>
                      <a:pt x="1185" y="145"/>
                    </a:lnTo>
                    <a:close/>
                    <a:moveTo>
                      <a:pt x="1053" y="1"/>
                    </a:moveTo>
                    <a:lnTo>
                      <a:pt x="1053" y="578"/>
                    </a:lnTo>
                    <a:lnTo>
                      <a:pt x="418" y="1310"/>
                    </a:lnTo>
                    <a:cubicBezTo>
                      <a:pt x="154" y="1617"/>
                      <a:pt x="1" y="2043"/>
                      <a:pt x="1" y="2482"/>
                    </a:cubicBezTo>
                    <a:lnTo>
                      <a:pt x="1" y="5619"/>
                    </a:lnTo>
                    <a:cubicBezTo>
                      <a:pt x="1" y="5983"/>
                      <a:pt x="254" y="6280"/>
                      <a:pt x="565" y="6280"/>
                    </a:cubicBezTo>
                    <a:lnTo>
                      <a:pt x="2676" y="6280"/>
                    </a:lnTo>
                    <a:cubicBezTo>
                      <a:pt x="2988" y="6280"/>
                      <a:pt x="3241" y="5983"/>
                      <a:pt x="3241" y="5619"/>
                    </a:cubicBezTo>
                    <a:lnTo>
                      <a:pt x="3241" y="2482"/>
                    </a:lnTo>
                    <a:cubicBezTo>
                      <a:pt x="3239" y="2043"/>
                      <a:pt x="3088" y="1617"/>
                      <a:pt x="2822" y="1310"/>
                    </a:cubicBezTo>
                    <a:lnTo>
                      <a:pt x="2187" y="578"/>
                    </a:lnTo>
                    <a:lnTo>
                      <a:pt x="21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2" name="Google Shape;3072;p12"/>
              <p:cNvSpPr/>
              <p:nvPr/>
            </p:nvSpPr>
            <p:spPr>
              <a:xfrm>
                <a:off x="988925" y="3631975"/>
                <a:ext cx="36650" cy="1940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776" extrusionOk="0">
                    <a:moveTo>
                      <a:pt x="139" y="1"/>
                    </a:moveTo>
                    <a:cubicBezTo>
                      <a:pt x="63" y="1"/>
                      <a:pt x="1" y="71"/>
                      <a:pt x="1" y="156"/>
                    </a:cubicBezTo>
                    <a:lnTo>
                      <a:pt x="1" y="619"/>
                    </a:lnTo>
                    <a:cubicBezTo>
                      <a:pt x="1" y="705"/>
                      <a:pt x="63" y="775"/>
                      <a:pt x="139" y="775"/>
                    </a:cubicBezTo>
                    <a:lnTo>
                      <a:pt x="1327" y="775"/>
                    </a:lnTo>
                    <a:cubicBezTo>
                      <a:pt x="1404" y="775"/>
                      <a:pt x="1466" y="705"/>
                      <a:pt x="1466" y="619"/>
                    </a:cubicBezTo>
                    <a:lnTo>
                      <a:pt x="1466" y="156"/>
                    </a:lnTo>
                    <a:cubicBezTo>
                      <a:pt x="1466" y="71"/>
                      <a:pt x="1404" y="1"/>
                      <a:pt x="13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3073" name="Google Shape;307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0091" y="508569"/>
            <a:ext cx="974022" cy="9140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74" name="Google Shape;3074;p12"/>
          <p:cNvGrpSpPr/>
          <p:nvPr/>
        </p:nvGrpSpPr>
        <p:grpSpPr>
          <a:xfrm>
            <a:off x="6696901" y="2984142"/>
            <a:ext cx="1828798" cy="1653391"/>
            <a:chOff x="4479175" y="3124583"/>
            <a:chExt cx="1658322" cy="1499266"/>
          </a:xfrm>
        </p:grpSpPr>
        <p:sp>
          <p:nvSpPr>
            <p:cNvPr id="3075" name="Google Shape;3075;p12"/>
            <p:cNvSpPr/>
            <p:nvPr/>
          </p:nvSpPr>
          <p:spPr>
            <a:xfrm>
              <a:off x="4639216" y="4168899"/>
              <a:ext cx="1338205" cy="41733"/>
            </a:xfrm>
            <a:custGeom>
              <a:avLst/>
              <a:gdLst/>
              <a:ahLst/>
              <a:cxnLst/>
              <a:rect l="l" t="t" r="r" b="b"/>
              <a:pathLst>
                <a:path w="34727" h="1083" extrusionOk="0">
                  <a:moveTo>
                    <a:pt x="0" y="1"/>
                  </a:moveTo>
                  <a:lnTo>
                    <a:pt x="0" y="1083"/>
                  </a:lnTo>
                  <a:lnTo>
                    <a:pt x="34726" y="1083"/>
                  </a:lnTo>
                  <a:lnTo>
                    <a:pt x="347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Google Shape;3076;p12"/>
            <p:cNvSpPr/>
            <p:nvPr/>
          </p:nvSpPr>
          <p:spPr>
            <a:xfrm>
              <a:off x="4699178" y="3273857"/>
              <a:ext cx="1212195" cy="399646"/>
            </a:xfrm>
            <a:custGeom>
              <a:avLst/>
              <a:gdLst/>
              <a:ahLst/>
              <a:cxnLst/>
              <a:rect l="l" t="t" r="r" b="b"/>
              <a:pathLst>
                <a:path w="31457" h="10371" extrusionOk="0">
                  <a:moveTo>
                    <a:pt x="4740" y="0"/>
                  </a:moveTo>
                  <a:cubicBezTo>
                    <a:pt x="2126" y="0"/>
                    <a:pt x="0" y="2127"/>
                    <a:pt x="0" y="4740"/>
                  </a:cubicBezTo>
                  <a:lnTo>
                    <a:pt x="0" y="10370"/>
                  </a:lnTo>
                  <a:lnTo>
                    <a:pt x="1104" y="10370"/>
                  </a:lnTo>
                  <a:lnTo>
                    <a:pt x="1104" y="4740"/>
                  </a:lnTo>
                  <a:cubicBezTo>
                    <a:pt x="1104" y="2736"/>
                    <a:pt x="2736" y="1105"/>
                    <a:pt x="4740" y="1105"/>
                  </a:cubicBezTo>
                  <a:lnTo>
                    <a:pt x="26718" y="1105"/>
                  </a:lnTo>
                  <a:cubicBezTo>
                    <a:pt x="28723" y="1105"/>
                    <a:pt x="30355" y="2736"/>
                    <a:pt x="30355" y="4740"/>
                  </a:cubicBezTo>
                  <a:lnTo>
                    <a:pt x="30355" y="10370"/>
                  </a:lnTo>
                  <a:lnTo>
                    <a:pt x="31457" y="10370"/>
                  </a:lnTo>
                  <a:lnTo>
                    <a:pt x="31457" y="4740"/>
                  </a:lnTo>
                  <a:cubicBezTo>
                    <a:pt x="31457" y="2126"/>
                    <a:pt x="29330" y="0"/>
                    <a:pt x="26717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Google Shape;3077;p12"/>
            <p:cNvSpPr/>
            <p:nvPr/>
          </p:nvSpPr>
          <p:spPr>
            <a:xfrm>
              <a:off x="4555014" y="3476673"/>
              <a:ext cx="1506564" cy="182810"/>
            </a:xfrm>
            <a:custGeom>
              <a:avLst/>
              <a:gdLst/>
              <a:ahLst/>
              <a:cxnLst/>
              <a:rect l="l" t="t" r="r" b="b"/>
              <a:pathLst>
                <a:path w="39096" h="4744" extrusionOk="0">
                  <a:moveTo>
                    <a:pt x="4345" y="1"/>
                  </a:moveTo>
                  <a:lnTo>
                    <a:pt x="1" y="4744"/>
                  </a:lnTo>
                  <a:lnTo>
                    <a:pt x="39096" y="4744"/>
                  </a:lnTo>
                  <a:lnTo>
                    <a:pt x="347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Google Shape;3078;p12"/>
            <p:cNvSpPr/>
            <p:nvPr/>
          </p:nvSpPr>
          <p:spPr>
            <a:xfrm>
              <a:off x="4824998" y="3124583"/>
              <a:ext cx="949541" cy="420301"/>
            </a:xfrm>
            <a:custGeom>
              <a:avLst/>
              <a:gdLst/>
              <a:ahLst/>
              <a:cxnLst/>
              <a:rect l="l" t="t" r="r" b="b"/>
              <a:pathLst>
                <a:path w="24641" h="10907" extrusionOk="0">
                  <a:moveTo>
                    <a:pt x="10398" y="1"/>
                  </a:moveTo>
                  <a:cubicBezTo>
                    <a:pt x="5409" y="1"/>
                    <a:pt x="1365" y="321"/>
                    <a:pt x="1365" y="717"/>
                  </a:cubicBezTo>
                  <a:cubicBezTo>
                    <a:pt x="1365" y="719"/>
                    <a:pt x="1368" y="722"/>
                    <a:pt x="1368" y="724"/>
                  </a:cubicBezTo>
                  <a:lnTo>
                    <a:pt x="1365" y="724"/>
                  </a:lnTo>
                  <a:lnTo>
                    <a:pt x="1365" y="745"/>
                  </a:lnTo>
                  <a:cubicBezTo>
                    <a:pt x="1154" y="745"/>
                    <a:pt x="598" y="2346"/>
                    <a:pt x="598" y="5286"/>
                  </a:cubicBezTo>
                  <a:cubicBezTo>
                    <a:pt x="598" y="8226"/>
                    <a:pt x="1" y="10218"/>
                    <a:pt x="211" y="10218"/>
                  </a:cubicBezTo>
                  <a:cubicBezTo>
                    <a:pt x="214" y="10218"/>
                    <a:pt x="217" y="10213"/>
                    <a:pt x="218" y="10213"/>
                  </a:cubicBezTo>
                  <a:cubicBezTo>
                    <a:pt x="366" y="10597"/>
                    <a:pt x="5502" y="10906"/>
                    <a:pt x="10398" y="10906"/>
                  </a:cubicBezTo>
                  <a:cubicBezTo>
                    <a:pt x="15292" y="10906"/>
                    <a:pt x="24275" y="10597"/>
                    <a:pt x="24421" y="10213"/>
                  </a:cubicBezTo>
                  <a:cubicBezTo>
                    <a:pt x="24424" y="10213"/>
                    <a:pt x="24425" y="10218"/>
                    <a:pt x="24428" y="10218"/>
                  </a:cubicBezTo>
                  <a:cubicBezTo>
                    <a:pt x="24640" y="10218"/>
                    <a:pt x="24042" y="8226"/>
                    <a:pt x="24042" y="5286"/>
                  </a:cubicBezTo>
                  <a:cubicBezTo>
                    <a:pt x="24042" y="2346"/>
                    <a:pt x="23486" y="745"/>
                    <a:pt x="23274" y="745"/>
                  </a:cubicBezTo>
                  <a:lnTo>
                    <a:pt x="23274" y="724"/>
                  </a:lnTo>
                  <a:lnTo>
                    <a:pt x="23273" y="724"/>
                  </a:lnTo>
                  <a:cubicBezTo>
                    <a:pt x="23273" y="722"/>
                    <a:pt x="23274" y="719"/>
                    <a:pt x="23274" y="717"/>
                  </a:cubicBezTo>
                  <a:cubicBezTo>
                    <a:pt x="23274" y="323"/>
                    <a:pt x="15385" y="1"/>
                    <a:pt x="10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Google Shape;3079;p12"/>
            <p:cNvSpPr/>
            <p:nvPr/>
          </p:nvSpPr>
          <p:spPr>
            <a:xfrm>
              <a:off x="4531391" y="3657293"/>
              <a:ext cx="1538086" cy="424848"/>
            </a:xfrm>
            <a:custGeom>
              <a:avLst/>
              <a:gdLst/>
              <a:ahLst/>
              <a:cxnLst/>
              <a:rect l="l" t="t" r="r" b="b"/>
              <a:pathLst>
                <a:path w="39914" h="11025" extrusionOk="0">
                  <a:moveTo>
                    <a:pt x="1" y="1"/>
                  </a:moveTo>
                  <a:lnTo>
                    <a:pt x="1" y="11025"/>
                  </a:lnTo>
                  <a:lnTo>
                    <a:pt x="39914" y="11025"/>
                  </a:lnTo>
                  <a:lnTo>
                    <a:pt x="399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Google Shape;3080;p12"/>
            <p:cNvSpPr/>
            <p:nvPr/>
          </p:nvSpPr>
          <p:spPr>
            <a:xfrm>
              <a:off x="4745460" y="4228361"/>
              <a:ext cx="57841" cy="10520"/>
            </a:xfrm>
            <a:custGeom>
              <a:avLst/>
              <a:gdLst/>
              <a:ahLst/>
              <a:cxnLst/>
              <a:rect l="l" t="t" r="r" b="b"/>
              <a:pathLst>
                <a:path w="1501" h="273" extrusionOk="0">
                  <a:moveTo>
                    <a:pt x="752" y="1"/>
                  </a:moveTo>
                  <a:cubicBezTo>
                    <a:pt x="337" y="1"/>
                    <a:pt x="0" y="62"/>
                    <a:pt x="0" y="137"/>
                  </a:cubicBezTo>
                  <a:cubicBezTo>
                    <a:pt x="0" y="211"/>
                    <a:pt x="337" y="273"/>
                    <a:pt x="752" y="273"/>
                  </a:cubicBezTo>
                  <a:cubicBezTo>
                    <a:pt x="1166" y="273"/>
                    <a:pt x="1501" y="213"/>
                    <a:pt x="1501" y="137"/>
                  </a:cubicBezTo>
                  <a:cubicBezTo>
                    <a:pt x="1501" y="62"/>
                    <a:pt x="1166" y="1"/>
                    <a:pt x="752" y="1"/>
                  </a:cubicBezTo>
                  <a:close/>
                </a:path>
              </a:pathLst>
            </a:custGeom>
            <a:solidFill>
              <a:srgbClr val="1F4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Google Shape;3081;p12"/>
            <p:cNvSpPr/>
            <p:nvPr/>
          </p:nvSpPr>
          <p:spPr>
            <a:xfrm>
              <a:off x="4745460" y="4019340"/>
              <a:ext cx="57841" cy="214293"/>
            </a:xfrm>
            <a:custGeom>
              <a:avLst/>
              <a:gdLst/>
              <a:ahLst/>
              <a:cxnLst/>
              <a:rect l="l" t="t" r="r" b="b"/>
              <a:pathLst>
                <a:path w="1501" h="5561" extrusionOk="0">
                  <a:moveTo>
                    <a:pt x="0" y="1"/>
                  </a:moveTo>
                  <a:lnTo>
                    <a:pt x="0" y="5561"/>
                  </a:lnTo>
                  <a:lnTo>
                    <a:pt x="1501" y="5561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Google Shape;3082;p12"/>
            <p:cNvSpPr/>
            <p:nvPr/>
          </p:nvSpPr>
          <p:spPr>
            <a:xfrm>
              <a:off x="4770701" y="4019340"/>
              <a:ext cx="32601" cy="214293"/>
            </a:xfrm>
            <a:custGeom>
              <a:avLst/>
              <a:gdLst/>
              <a:ahLst/>
              <a:cxnLst/>
              <a:rect l="l" t="t" r="r" b="b"/>
              <a:pathLst>
                <a:path w="846" h="5561" extrusionOk="0">
                  <a:moveTo>
                    <a:pt x="1" y="1"/>
                  </a:moveTo>
                  <a:lnTo>
                    <a:pt x="1" y="5561"/>
                  </a:lnTo>
                  <a:lnTo>
                    <a:pt x="846" y="5561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Google Shape;3083;p12"/>
            <p:cNvSpPr/>
            <p:nvPr/>
          </p:nvSpPr>
          <p:spPr>
            <a:xfrm>
              <a:off x="5101457" y="4019340"/>
              <a:ext cx="57841" cy="270130"/>
            </a:xfrm>
            <a:custGeom>
              <a:avLst/>
              <a:gdLst/>
              <a:ahLst/>
              <a:cxnLst/>
              <a:rect l="l" t="t" r="r" b="b"/>
              <a:pathLst>
                <a:path w="1501" h="7010" extrusionOk="0">
                  <a:moveTo>
                    <a:pt x="0" y="1"/>
                  </a:moveTo>
                  <a:lnTo>
                    <a:pt x="0" y="7010"/>
                  </a:lnTo>
                  <a:lnTo>
                    <a:pt x="1500" y="701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Google Shape;3084;p12"/>
            <p:cNvSpPr/>
            <p:nvPr/>
          </p:nvSpPr>
          <p:spPr>
            <a:xfrm>
              <a:off x="5126698" y="4019340"/>
              <a:ext cx="32601" cy="270130"/>
            </a:xfrm>
            <a:custGeom>
              <a:avLst/>
              <a:gdLst/>
              <a:ahLst/>
              <a:cxnLst/>
              <a:rect l="l" t="t" r="r" b="b"/>
              <a:pathLst>
                <a:path w="846" h="7010" extrusionOk="0">
                  <a:moveTo>
                    <a:pt x="1" y="1"/>
                  </a:moveTo>
                  <a:lnTo>
                    <a:pt x="1" y="7010"/>
                  </a:lnTo>
                  <a:lnTo>
                    <a:pt x="845" y="7010"/>
                  </a:lnTo>
                  <a:lnTo>
                    <a:pt x="8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Google Shape;3085;p12"/>
            <p:cNvSpPr/>
            <p:nvPr/>
          </p:nvSpPr>
          <p:spPr>
            <a:xfrm>
              <a:off x="5457377" y="4019340"/>
              <a:ext cx="57841" cy="270130"/>
            </a:xfrm>
            <a:custGeom>
              <a:avLst/>
              <a:gdLst/>
              <a:ahLst/>
              <a:cxnLst/>
              <a:rect l="l" t="t" r="r" b="b"/>
              <a:pathLst>
                <a:path w="1501" h="7010" extrusionOk="0">
                  <a:moveTo>
                    <a:pt x="0" y="1"/>
                  </a:moveTo>
                  <a:lnTo>
                    <a:pt x="0" y="7010"/>
                  </a:lnTo>
                  <a:lnTo>
                    <a:pt x="1501" y="7010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Google Shape;3086;p12"/>
            <p:cNvSpPr/>
            <p:nvPr/>
          </p:nvSpPr>
          <p:spPr>
            <a:xfrm>
              <a:off x="5482618" y="4019340"/>
              <a:ext cx="32601" cy="270130"/>
            </a:xfrm>
            <a:custGeom>
              <a:avLst/>
              <a:gdLst/>
              <a:ahLst/>
              <a:cxnLst/>
              <a:rect l="l" t="t" r="r" b="b"/>
              <a:pathLst>
                <a:path w="846" h="7010" extrusionOk="0">
                  <a:moveTo>
                    <a:pt x="1" y="1"/>
                  </a:moveTo>
                  <a:lnTo>
                    <a:pt x="1" y="7010"/>
                  </a:lnTo>
                  <a:lnTo>
                    <a:pt x="846" y="7010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Google Shape;3087;p12"/>
            <p:cNvSpPr/>
            <p:nvPr/>
          </p:nvSpPr>
          <p:spPr>
            <a:xfrm>
              <a:off x="5813297" y="4228361"/>
              <a:ext cx="57918" cy="10520"/>
            </a:xfrm>
            <a:custGeom>
              <a:avLst/>
              <a:gdLst/>
              <a:ahLst/>
              <a:cxnLst/>
              <a:rect l="l" t="t" r="r" b="b"/>
              <a:pathLst>
                <a:path w="1503" h="273" extrusionOk="0">
                  <a:moveTo>
                    <a:pt x="751" y="1"/>
                  </a:moveTo>
                  <a:cubicBezTo>
                    <a:pt x="336" y="1"/>
                    <a:pt x="1" y="62"/>
                    <a:pt x="1" y="137"/>
                  </a:cubicBezTo>
                  <a:cubicBezTo>
                    <a:pt x="1" y="211"/>
                    <a:pt x="337" y="273"/>
                    <a:pt x="751" y="273"/>
                  </a:cubicBezTo>
                  <a:cubicBezTo>
                    <a:pt x="1164" y="273"/>
                    <a:pt x="1502" y="213"/>
                    <a:pt x="1502" y="137"/>
                  </a:cubicBezTo>
                  <a:cubicBezTo>
                    <a:pt x="1502" y="62"/>
                    <a:pt x="1166" y="1"/>
                    <a:pt x="751" y="1"/>
                  </a:cubicBezTo>
                  <a:close/>
                </a:path>
              </a:pathLst>
            </a:custGeom>
            <a:solidFill>
              <a:srgbClr val="1F4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Google Shape;3088;p12"/>
            <p:cNvSpPr/>
            <p:nvPr/>
          </p:nvSpPr>
          <p:spPr>
            <a:xfrm>
              <a:off x="5813335" y="4019340"/>
              <a:ext cx="57880" cy="214293"/>
            </a:xfrm>
            <a:custGeom>
              <a:avLst/>
              <a:gdLst/>
              <a:ahLst/>
              <a:cxnLst/>
              <a:rect l="l" t="t" r="r" b="b"/>
              <a:pathLst>
                <a:path w="1502" h="5561" extrusionOk="0">
                  <a:moveTo>
                    <a:pt x="1" y="1"/>
                  </a:moveTo>
                  <a:lnTo>
                    <a:pt x="1" y="5561"/>
                  </a:lnTo>
                  <a:lnTo>
                    <a:pt x="1501" y="5561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Google Shape;3089;p12"/>
            <p:cNvSpPr/>
            <p:nvPr/>
          </p:nvSpPr>
          <p:spPr>
            <a:xfrm>
              <a:off x="5838615" y="4019340"/>
              <a:ext cx="32601" cy="214293"/>
            </a:xfrm>
            <a:custGeom>
              <a:avLst/>
              <a:gdLst/>
              <a:ahLst/>
              <a:cxnLst/>
              <a:rect l="l" t="t" r="r" b="b"/>
              <a:pathLst>
                <a:path w="846" h="5561" extrusionOk="0">
                  <a:moveTo>
                    <a:pt x="1" y="1"/>
                  </a:moveTo>
                  <a:lnTo>
                    <a:pt x="1" y="5561"/>
                  </a:lnTo>
                  <a:lnTo>
                    <a:pt x="845" y="5561"/>
                  </a:lnTo>
                  <a:lnTo>
                    <a:pt x="8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Google Shape;3090;p12"/>
            <p:cNvSpPr/>
            <p:nvPr/>
          </p:nvSpPr>
          <p:spPr>
            <a:xfrm>
              <a:off x="4618445" y="3570509"/>
              <a:ext cx="1379784" cy="598410"/>
            </a:xfrm>
            <a:custGeom>
              <a:avLst/>
              <a:gdLst/>
              <a:ahLst/>
              <a:cxnLst/>
              <a:rect l="l" t="t" r="r" b="b"/>
              <a:pathLst>
                <a:path w="35806" h="15529" extrusionOk="0">
                  <a:moveTo>
                    <a:pt x="4105" y="1"/>
                  </a:moveTo>
                  <a:cubicBezTo>
                    <a:pt x="1839" y="1"/>
                    <a:pt x="1" y="1839"/>
                    <a:pt x="1" y="4105"/>
                  </a:cubicBezTo>
                  <a:lnTo>
                    <a:pt x="1" y="15529"/>
                  </a:lnTo>
                  <a:lnTo>
                    <a:pt x="35805" y="15529"/>
                  </a:lnTo>
                  <a:lnTo>
                    <a:pt x="35805" y="4105"/>
                  </a:lnTo>
                  <a:cubicBezTo>
                    <a:pt x="35805" y="1839"/>
                    <a:pt x="33966" y="1"/>
                    <a:pt x="31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Google Shape;3091;p12"/>
            <p:cNvSpPr/>
            <p:nvPr/>
          </p:nvSpPr>
          <p:spPr>
            <a:xfrm>
              <a:off x="4639216" y="4255914"/>
              <a:ext cx="1338205" cy="23738"/>
            </a:xfrm>
            <a:custGeom>
              <a:avLst/>
              <a:gdLst/>
              <a:ahLst/>
              <a:cxnLst/>
              <a:rect l="l" t="t" r="r" b="b"/>
              <a:pathLst>
                <a:path w="34727" h="616" extrusionOk="0">
                  <a:moveTo>
                    <a:pt x="0" y="0"/>
                  </a:moveTo>
                  <a:lnTo>
                    <a:pt x="0" y="616"/>
                  </a:lnTo>
                  <a:lnTo>
                    <a:pt x="34726" y="616"/>
                  </a:lnTo>
                  <a:lnTo>
                    <a:pt x="34726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Google Shape;3092;p12"/>
            <p:cNvSpPr/>
            <p:nvPr/>
          </p:nvSpPr>
          <p:spPr>
            <a:xfrm>
              <a:off x="5724085" y="4210596"/>
              <a:ext cx="180652" cy="331440"/>
            </a:xfrm>
            <a:custGeom>
              <a:avLst/>
              <a:gdLst/>
              <a:ahLst/>
              <a:cxnLst/>
              <a:rect l="l" t="t" r="r" b="b"/>
              <a:pathLst>
                <a:path w="4688" h="8601" extrusionOk="0">
                  <a:moveTo>
                    <a:pt x="1" y="1"/>
                  </a:moveTo>
                  <a:lnTo>
                    <a:pt x="3575" y="8600"/>
                  </a:lnTo>
                  <a:lnTo>
                    <a:pt x="468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Google Shape;3093;p12"/>
            <p:cNvSpPr/>
            <p:nvPr/>
          </p:nvSpPr>
          <p:spPr>
            <a:xfrm>
              <a:off x="5794221" y="4362004"/>
              <a:ext cx="261768" cy="261845"/>
            </a:xfrm>
            <a:custGeom>
              <a:avLst/>
              <a:gdLst/>
              <a:ahLst/>
              <a:cxnLst/>
              <a:rect l="l" t="t" r="r" b="b"/>
              <a:pathLst>
                <a:path w="6793" h="6795" extrusionOk="0">
                  <a:moveTo>
                    <a:pt x="3396" y="0"/>
                  </a:moveTo>
                  <a:cubicBezTo>
                    <a:pt x="1522" y="0"/>
                    <a:pt x="0" y="1522"/>
                    <a:pt x="0" y="3397"/>
                  </a:cubicBezTo>
                  <a:cubicBezTo>
                    <a:pt x="0" y="5272"/>
                    <a:pt x="1521" y="6794"/>
                    <a:pt x="3396" y="6794"/>
                  </a:cubicBezTo>
                  <a:cubicBezTo>
                    <a:pt x="5273" y="6794"/>
                    <a:pt x="6793" y="5272"/>
                    <a:pt x="6793" y="3397"/>
                  </a:cubicBezTo>
                  <a:cubicBezTo>
                    <a:pt x="6793" y="1522"/>
                    <a:pt x="5271" y="0"/>
                    <a:pt x="3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Google Shape;3094;p12"/>
            <p:cNvSpPr/>
            <p:nvPr/>
          </p:nvSpPr>
          <p:spPr>
            <a:xfrm>
              <a:off x="5830253" y="4404972"/>
              <a:ext cx="182849" cy="175874"/>
            </a:xfrm>
            <a:custGeom>
              <a:avLst/>
              <a:gdLst/>
              <a:ahLst/>
              <a:cxnLst/>
              <a:rect l="l" t="t" r="r" b="b"/>
              <a:pathLst>
                <a:path w="4745" h="4564" extrusionOk="0">
                  <a:moveTo>
                    <a:pt x="2462" y="0"/>
                  </a:moveTo>
                  <a:cubicBezTo>
                    <a:pt x="1868" y="0"/>
                    <a:pt x="1284" y="232"/>
                    <a:pt x="847" y="669"/>
                  </a:cubicBezTo>
                  <a:cubicBezTo>
                    <a:pt x="195" y="1322"/>
                    <a:pt x="0" y="2302"/>
                    <a:pt x="354" y="3155"/>
                  </a:cubicBezTo>
                  <a:cubicBezTo>
                    <a:pt x="706" y="4009"/>
                    <a:pt x="1539" y="4564"/>
                    <a:pt x="2461" y="4564"/>
                  </a:cubicBezTo>
                  <a:cubicBezTo>
                    <a:pt x="3722" y="4564"/>
                    <a:pt x="4744" y="3542"/>
                    <a:pt x="4744" y="2282"/>
                  </a:cubicBezTo>
                  <a:cubicBezTo>
                    <a:pt x="4744" y="1359"/>
                    <a:pt x="4187" y="527"/>
                    <a:pt x="3334" y="173"/>
                  </a:cubicBezTo>
                  <a:cubicBezTo>
                    <a:pt x="3052" y="57"/>
                    <a:pt x="2756" y="0"/>
                    <a:pt x="24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Google Shape;3095;p12"/>
            <p:cNvSpPr/>
            <p:nvPr/>
          </p:nvSpPr>
          <p:spPr>
            <a:xfrm>
              <a:off x="4709968" y="4210596"/>
              <a:ext cx="180652" cy="331440"/>
            </a:xfrm>
            <a:custGeom>
              <a:avLst/>
              <a:gdLst/>
              <a:ahLst/>
              <a:cxnLst/>
              <a:rect l="l" t="t" r="r" b="b"/>
              <a:pathLst>
                <a:path w="4688" h="8601" extrusionOk="0">
                  <a:moveTo>
                    <a:pt x="1" y="1"/>
                  </a:moveTo>
                  <a:lnTo>
                    <a:pt x="3575" y="8600"/>
                  </a:lnTo>
                  <a:lnTo>
                    <a:pt x="468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Google Shape;3096;p12"/>
            <p:cNvSpPr/>
            <p:nvPr/>
          </p:nvSpPr>
          <p:spPr>
            <a:xfrm>
              <a:off x="4780104" y="4362004"/>
              <a:ext cx="261768" cy="261845"/>
            </a:xfrm>
            <a:custGeom>
              <a:avLst/>
              <a:gdLst/>
              <a:ahLst/>
              <a:cxnLst/>
              <a:rect l="l" t="t" r="r" b="b"/>
              <a:pathLst>
                <a:path w="6793" h="6795" extrusionOk="0">
                  <a:moveTo>
                    <a:pt x="3397" y="0"/>
                  </a:moveTo>
                  <a:cubicBezTo>
                    <a:pt x="1522" y="0"/>
                    <a:pt x="0" y="1522"/>
                    <a:pt x="0" y="3397"/>
                  </a:cubicBezTo>
                  <a:cubicBezTo>
                    <a:pt x="0" y="5272"/>
                    <a:pt x="1521" y="6794"/>
                    <a:pt x="3397" y="6794"/>
                  </a:cubicBezTo>
                  <a:cubicBezTo>
                    <a:pt x="5273" y="6793"/>
                    <a:pt x="6793" y="5272"/>
                    <a:pt x="6793" y="3397"/>
                  </a:cubicBezTo>
                  <a:cubicBezTo>
                    <a:pt x="6793" y="1522"/>
                    <a:pt x="5271" y="0"/>
                    <a:pt x="3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7" name="Google Shape;3097;p12"/>
            <p:cNvSpPr/>
            <p:nvPr/>
          </p:nvSpPr>
          <p:spPr>
            <a:xfrm>
              <a:off x="4816135" y="4404972"/>
              <a:ext cx="182849" cy="175874"/>
            </a:xfrm>
            <a:custGeom>
              <a:avLst/>
              <a:gdLst/>
              <a:ahLst/>
              <a:cxnLst/>
              <a:rect l="l" t="t" r="r" b="b"/>
              <a:pathLst>
                <a:path w="4745" h="4564" extrusionOk="0">
                  <a:moveTo>
                    <a:pt x="2463" y="0"/>
                  </a:moveTo>
                  <a:cubicBezTo>
                    <a:pt x="1869" y="0"/>
                    <a:pt x="1284" y="232"/>
                    <a:pt x="848" y="669"/>
                  </a:cubicBezTo>
                  <a:cubicBezTo>
                    <a:pt x="195" y="1322"/>
                    <a:pt x="0" y="2304"/>
                    <a:pt x="354" y="3155"/>
                  </a:cubicBezTo>
                  <a:cubicBezTo>
                    <a:pt x="707" y="4009"/>
                    <a:pt x="1539" y="4564"/>
                    <a:pt x="2462" y="4564"/>
                  </a:cubicBezTo>
                  <a:cubicBezTo>
                    <a:pt x="3722" y="4564"/>
                    <a:pt x="4744" y="3542"/>
                    <a:pt x="4744" y="2282"/>
                  </a:cubicBezTo>
                  <a:cubicBezTo>
                    <a:pt x="4744" y="1359"/>
                    <a:pt x="4187" y="527"/>
                    <a:pt x="3334" y="173"/>
                  </a:cubicBezTo>
                  <a:cubicBezTo>
                    <a:pt x="3052" y="57"/>
                    <a:pt x="2756" y="0"/>
                    <a:pt x="24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Google Shape;3098;p12"/>
            <p:cNvSpPr/>
            <p:nvPr/>
          </p:nvSpPr>
          <p:spPr>
            <a:xfrm>
              <a:off x="4569041" y="3789086"/>
              <a:ext cx="1478549" cy="266277"/>
            </a:xfrm>
            <a:custGeom>
              <a:avLst/>
              <a:gdLst/>
              <a:ahLst/>
              <a:cxnLst/>
              <a:rect l="l" t="t" r="r" b="b"/>
              <a:pathLst>
                <a:path w="38369" h="6910" extrusionOk="0">
                  <a:moveTo>
                    <a:pt x="0" y="1"/>
                  </a:moveTo>
                  <a:lnTo>
                    <a:pt x="0" y="1177"/>
                  </a:lnTo>
                  <a:lnTo>
                    <a:pt x="2954" y="1177"/>
                  </a:lnTo>
                  <a:lnTo>
                    <a:pt x="2954" y="1"/>
                  </a:lnTo>
                  <a:close/>
                  <a:moveTo>
                    <a:pt x="35415" y="1"/>
                  </a:moveTo>
                  <a:lnTo>
                    <a:pt x="35415" y="1177"/>
                  </a:lnTo>
                  <a:lnTo>
                    <a:pt x="38368" y="1177"/>
                  </a:lnTo>
                  <a:lnTo>
                    <a:pt x="38368" y="1"/>
                  </a:lnTo>
                  <a:close/>
                  <a:moveTo>
                    <a:pt x="0" y="5734"/>
                  </a:moveTo>
                  <a:lnTo>
                    <a:pt x="0" y="6909"/>
                  </a:lnTo>
                  <a:lnTo>
                    <a:pt x="2954" y="6909"/>
                  </a:lnTo>
                  <a:lnTo>
                    <a:pt x="2954" y="5734"/>
                  </a:lnTo>
                  <a:close/>
                  <a:moveTo>
                    <a:pt x="35415" y="5734"/>
                  </a:moveTo>
                  <a:lnTo>
                    <a:pt x="35415" y="6909"/>
                  </a:lnTo>
                  <a:lnTo>
                    <a:pt x="38368" y="6909"/>
                  </a:lnTo>
                  <a:lnTo>
                    <a:pt x="38368" y="573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Google Shape;3099;p12"/>
            <p:cNvSpPr/>
            <p:nvPr/>
          </p:nvSpPr>
          <p:spPr>
            <a:xfrm>
              <a:off x="4510042" y="3449582"/>
              <a:ext cx="1590455" cy="792781"/>
            </a:xfrm>
            <a:custGeom>
              <a:avLst/>
              <a:gdLst/>
              <a:ahLst/>
              <a:cxnLst/>
              <a:rect l="l" t="t" r="r" b="b"/>
              <a:pathLst>
                <a:path w="41273" h="20573" extrusionOk="0">
                  <a:moveTo>
                    <a:pt x="6218" y="1"/>
                  </a:moveTo>
                  <a:cubicBezTo>
                    <a:pt x="2790" y="1"/>
                    <a:pt x="1" y="2790"/>
                    <a:pt x="1" y="6218"/>
                  </a:cubicBezTo>
                  <a:lnTo>
                    <a:pt x="1" y="20572"/>
                  </a:lnTo>
                  <a:lnTo>
                    <a:pt x="1450" y="20572"/>
                  </a:lnTo>
                  <a:lnTo>
                    <a:pt x="1450" y="6218"/>
                  </a:lnTo>
                  <a:cubicBezTo>
                    <a:pt x="1450" y="3588"/>
                    <a:pt x="3588" y="1448"/>
                    <a:pt x="6218" y="1448"/>
                  </a:cubicBezTo>
                  <a:lnTo>
                    <a:pt x="35056" y="1448"/>
                  </a:lnTo>
                  <a:cubicBezTo>
                    <a:pt x="37686" y="1448"/>
                    <a:pt x="39825" y="3588"/>
                    <a:pt x="39825" y="6218"/>
                  </a:cubicBezTo>
                  <a:lnTo>
                    <a:pt x="39825" y="20572"/>
                  </a:lnTo>
                  <a:lnTo>
                    <a:pt x="41272" y="20572"/>
                  </a:lnTo>
                  <a:lnTo>
                    <a:pt x="41272" y="6218"/>
                  </a:lnTo>
                  <a:cubicBezTo>
                    <a:pt x="41272" y="2790"/>
                    <a:pt x="38483" y="1"/>
                    <a:pt x="350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Google Shape;3100;p12"/>
            <p:cNvSpPr/>
            <p:nvPr/>
          </p:nvSpPr>
          <p:spPr>
            <a:xfrm>
              <a:off x="4479175" y="4205355"/>
              <a:ext cx="131828" cy="49325"/>
            </a:xfrm>
            <a:custGeom>
              <a:avLst/>
              <a:gdLst/>
              <a:ahLst/>
              <a:cxnLst/>
              <a:rect l="l" t="t" r="r" b="b"/>
              <a:pathLst>
                <a:path w="3421" h="1280" extrusionOk="0">
                  <a:moveTo>
                    <a:pt x="543" y="1"/>
                  </a:moveTo>
                  <a:cubicBezTo>
                    <a:pt x="242" y="1"/>
                    <a:pt x="0" y="287"/>
                    <a:pt x="0" y="641"/>
                  </a:cubicBezTo>
                  <a:cubicBezTo>
                    <a:pt x="0" y="993"/>
                    <a:pt x="242" y="1279"/>
                    <a:pt x="543" y="1279"/>
                  </a:cubicBezTo>
                  <a:lnTo>
                    <a:pt x="2876" y="1279"/>
                  </a:lnTo>
                  <a:cubicBezTo>
                    <a:pt x="3177" y="1279"/>
                    <a:pt x="3420" y="994"/>
                    <a:pt x="3420" y="641"/>
                  </a:cubicBezTo>
                  <a:cubicBezTo>
                    <a:pt x="3420" y="287"/>
                    <a:pt x="3175" y="1"/>
                    <a:pt x="2876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Google Shape;3101;p12"/>
            <p:cNvSpPr/>
            <p:nvPr/>
          </p:nvSpPr>
          <p:spPr>
            <a:xfrm>
              <a:off x="6005669" y="4205355"/>
              <a:ext cx="131828" cy="49325"/>
            </a:xfrm>
            <a:custGeom>
              <a:avLst/>
              <a:gdLst/>
              <a:ahLst/>
              <a:cxnLst/>
              <a:rect l="l" t="t" r="r" b="b"/>
              <a:pathLst>
                <a:path w="3421" h="1280" extrusionOk="0">
                  <a:moveTo>
                    <a:pt x="544" y="1"/>
                  </a:moveTo>
                  <a:cubicBezTo>
                    <a:pt x="244" y="1"/>
                    <a:pt x="0" y="287"/>
                    <a:pt x="0" y="641"/>
                  </a:cubicBezTo>
                  <a:cubicBezTo>
                    <a:pt x="0" y="993"/>
                    <a:pt x="244" y="1279"/>
                    <a:pt x="544" y="1279"/>
                  </a:cubicBezTo>
                  <a:lnTo>
                    <a:pt x="2878" y="1279"/>
                  </a:lnTo>
                  <a:cubicBezTo>
                    <a:pt x="3178" y="1279"/>
                    <a:pt x="3420" y="994"/>
                    <a:pt x="3420" y="641"/>
                  </a:cubicBezTo>
                  <a:cubicBezTo>
                    <a:pt x="3420" y="287"/>
                    <a:pt x="3178" y="1"/>
                    <a:pt x="2878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02" name="Google Shape;3102;p12"/>
          <p:cNvGrpSpPr/>
          <p:nvPr/>
        </p:nvGrpSpPr>
        <p:grpSpPr>
          <a:xfrm flipH="1">
            <a:off x="7222357" y="1520875"/>
            <a:ext cx="705653" cy="705614"/>
            <a:chOff x="10174495" y="4989626"/>
            <a:chExt cx="705653" cy="705614"/>
          </a:xfrm>
        </p:grpSpPr>
        <p:sp>
          <p:nvSpPr>
            <p:cNvPr id="3103" name="Google Shape;3103;p12"/>
            <p:cNvSpPr/>
            <p:nvPr/>
          </p:nvSpPr>
          <p:spPr>
            <a:xfrm>
              <a:off x="10174495" y="4989626"/>
              <a:ext cx="705653" cy="705614"/>
            </a:xfrm>
            <a:custGeom>
              <a:avLst/>
              <a:gdLst/>
              <a:ahLst/>
              <a:cxnLst/>
              <a:rect l="l" t="t" r="r" b="b"/>
              <a:pathLst>
                <a:path w="18312" h="18311" extrusionOk="0">
                  <a:moveTo>
                    <a:pt x="9155" y="0"/>
                  </a:moveTo>
                  <a:cubicBezTo>
                    <a:pt x="4101" y="0"/>
                    <a:pt x="1" y="4100"/>
                    <a:pt x="1" y="9156"/>
                  </a:cubicBezTo>
                  <a:cubicBezTo>
                    <a:pt x="1" y="14212"/>
                    <a:pt x="4099" y="18311"/>
                    <a:pt x="9155" y="18311"/>
                  </a:cubicBezTo>
                  <a:cubicBezTo>
                    <a:pt x="14211" y="18311"/>
                    <a:pt x="18311" y="14212"/>
                    <a:pt x="18311" y="9156"/>
                  </a:cubicBezTo>
                  <a:cubicBezTo>
                    <a:pt x="18311" y="4100"/>
                    <a:pt x="14211" y="0"/>
                    <a:pt x="9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Google Shape;3104;p12"/>
            <p:cNvSpPr/>
            <p:nvPr/>
          </p:nvSpPr>
          <p:spPr>
            <a:xfrm>
              <a:off x="10203282" y="5018412"/>
              <a:ext cx="648082" cy="648082"/>
            </a:xfrm>
            <a:custGeom>
              <a:avLst/>
              <a:gdLst/>
              <a:ahLst/>
              <a:cxnLst/>
              <a:rect l="l" t="t" r="r" b="b"/>
              <a:pathLst>
                <a:path w="16818" h="16818" extrusionOk="0">
                  <a:moveTo>
                    <a:pt x="8408" y="0"/>
                  </a:moveTo>
                  <a:cubicBezTo>
                    <a:pt x="3764" y="0"/>
                    <a:pt x="1" y="3765"/>
                    <a:pt x="1" y="8409"/>
                  </a:cubicBezTo>
                  <a:cubicBezTo>
                    <a:pt x="1" y="13053"/>
                    <a:pt x="3764" y="16818"/>
                    <a:pt x="8408" y="16818"/>
                  </a:cubicBezTo>
                  <a:cubicBezTo>
                    <a:pt x="13052" y="16818"/>
                    <a:pt x="16817" y="13053"/>
                    <a:pt x="16817" y="8409"/>
                  </a:cubicBezTo>
                  <a:cubicBezTo>
                    <a:pt x="16817" y="3765"/>
                    <a:pt x="13054" y="0"/>
                    <a:pt x="8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Google Shape;3105;p12"/>
            <p:cNvSpPr/>
            <p:nvPr/>
          </p:nvSpPr>
          <p:spPr>
            <a:xfrm>
              <a:off x="10496619" y="5314024"/>
              <a:ext cx="59113" cy="56916"/>
            </a:xfrm>
            <a:custGeom>
              <a:avLst/>
              <a:gdLst/>
              <a:ahLst/>
              <a:cxnLst/>
              <a:rect l="l" t="t" r="r" b="b"/>
              <a:pathLst>
                <a:path w="1534" h="1477" extrusionOk="0">
                  <a:moveTo>
                    <a:pt x="795" y="0"/>
                  </a:moveTo>
                  <a:cubicBezTo>
                    <a:pt x="603" y="0"/>
                    <a:pt x="414" y="75"/>
                    <a:pt x="274" y="217"/>
                  </a:cubicBezTo>
                  <a:cubicBezTo>
                    <a:pt x="63" y="427"/>
                    <a:pt x="0" y="745"/>
                    <a:pt x="115" y="1022"/>
                  </a:cubicBezTo>
                  <a:cubicBezTo>
                    <a:pt x="229" y="1296"/>
                    <a:pt x="499" y="1477"/>
                    <a:pt x="796" y="1477"/>
                  </a:cubicBezTo>
                  <a:cubicBezTo>
                    <a:pt x="1204" y="1475"/>
                    <a:pt x="1534" y="1145"/>
                    <a:pt x="1534" y="738"/>
                  </a:cubicBezTo>
                  <a:cubicBezTo>
                    <a:pt x="1534" y="439"/>
                    <a:pt x="1353" y="171"/>
                    <a:pt x="1078" y="57"/>
                  </a:cubicBezTo>
                  <a:cubicBezTo>
                    <a:pt x="987" y="19"/>
                    <a:pt x="891" y="0"/>
                    <a:pt x="7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Google Shape;3106;p12"/>
            <p:cNvSpPr/>
            <p:nvPr/>
          </p:nvSpPr>
          <p:spPr>
            <a:xfrm>
              <a:off x="10231876" y="5047045"/>
              <a:ext cx="590857" cy="590819"/>
            </a:xfrm>
            <a:custGeom>
              <a:avLst/>
              <a:gdLst/>
              <a:ahLst/>
              <a:cxnLst/>
              <a:rect l="l" t="t" r="r" b="b"/>
              <a:pathLst>
                <a:path w="15333" h="15332" extrusionOk="0">
                  <a:moveTo>
                    <a:pt x="7416" y="0"/>
                  </a:moveTo>
                  <a:lnTo>
                    <a:pt x="7416" y="2034"/>
                  </a:lnTo>
                  <a:lnTo>
                    <a:pt x="7917" y="2034"/>
                  </a:lnTo>
                  <a:lnTo>
                    <a:pt x="7917" y="0"/>
                  </a:lnTo>
                  <a:close/>
                  <a:moveTo>
                    <a:pt x="0" y="7416"/>
                  </a:moveTo>
                  <a:lnTo>
                    <a:pt x="0" y="7915"/>
                  </a:lnTo>
                  <a:lnTo>
                    <a:pt x="2035" y="7915"/>
                  </a:lnTo>
                  <a:lnTo>
                    <a:pt x="2035" y="7416"/>
                  </a:lnTo>
                  <a:close/>
                  <a:moveTo>
                    <a:pt x="13298" y="7416"/>
                  </a:moveTo>
                  <a:lnTo>
                    <a:pt x="13298" y="7915"/>
                  </a:lnTo>
                  <a:lnTo>
                    <a:pt x="15332" y="7915"/>
                  </a:lnTo>
                  <a:lnTo>
                    <a:pt x="15332" y="7416"/>
                  </a:lnTo>
                  <a:close/>
                  <a:moveTo>
                    <a:pt x="7416" y="13298"/>
                  </a:moveTo>
                  <a:lnTo>
                    <a:pt x="7416" y="15332"/>
                  </a:lnTo>
                  <a:lnTo>
                    <a:pt x="7917" y="15332"/>
                  </a:lnTo>
                  <a:lnTo>
                    <a:pt x="7917" y="132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Google Shape;3107;p12"/>
            <p:cNvSpPr/>
            <p:nvPr/>
          </p:nvSpPr>
          <p:spPr>
            <a:xfrm>
              <a:off x="10381858" y="5217375"/>
              <a:ext cx="152252" cy="135489"/>
            </a:xfrm>
            <a:custGeom>
              <a:avLst/>
              <a:gdLst/>
              <a:ahLst/>
              <a:cxnLst/>
              <a:rect l="l" t="t" r="r" b="b"/>
              <a:pathLst>
                <a:path w="3951" h="3516" extrusionOk="0">
                  <a:moveTo>
                    <a:pt x="452" y="1"/>
                  </a:moveTo>
                  <a:lnTo>
                    <a:pt x="1" y="538"/>
                  </a:lnTo>
                  <a:lnTo>
                    <a:pt x="3501" y="3515"/>
                  </a:lnTo>
                  <a:lnTo>
                    <a:pt x="3950" y="2978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Google Shape;3108;p12"/>
            <p:cNvSpPr/>
            <p:nvPr/>
          </p:nvSpPr>
          <p:spPr>
            <a:xfrm>
              <a:off x="10525406" y="5184118"/>
              <a:ext cx="156915" cy="163620"/>
            </a:xfrm>
            <a:custGeom>
              <a:avLst/>
              <a:gdLst/>
              <a:ahLst/>
              <a:cxnLst/>
              <a:rect l="l" t="t" r="r" b="b"/>
              <a:pathLst>
                <a:path w="4072" h="4246" extrusionOk="0">
                  <a:moveTo>
                    <a:pt x="3773" y="1"/>
                  </a:moveTo>
                  <a:lnTo>
                    <a:pt x="1" y="3960"/>
                  </a:lnTo>
                  <a:lnTo>
                    <a:pt x="300" y="4245"/>
                  </a:lnTo>
                  <a:lnTo>
                    <a:pt x="4072" y="285"/>
                  </a:lnTo>
                  <a:lnTo>
                    <a:pt x="3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09" name="Google Shape;3109;p12"/>
          <p:cNvGrpSpPr/>
          <p:nvPr/>
        </p:nvGrpSpPr>
        <p:grpSpPr>
          <a:xfrm>
            <a:off x="5299591" y="2678153"/>
            <a:ext cx="1066100" cy="1858900"/>
            <a:chOff x="2695650" y="2749600"/>
            <a:chExt cx="1066100" cy="1858900"/>
          </a:xfrm>
        </p:grpSpPr>
        <p:sp>
          <p:nvSpPr>
            <p:cNvPr id="3110" name="Google Shape;3110;p12"/>
            <p:cNvSpPr/>
            <p:nvPr/>
          </p:nvSpPr>
          <p:spPr>
            <a:xfrm>
              <a:off x="3337650" y="3487175"/>
              <a:ext cx="104225" cy="463750"/>
            </a:xfrm>
            <a:custGeom>
              <a:avLst/>
              <a:gdLst/>
              <a:ahLst/>
              <a:cxnLst/>
              <a:rect l="l" t="t" r="r" b="b"/>
              <a:pathLst>
                <a:path w="4169" h="18550" extrusionOk="0">
                  <a:moveTo>
                    <a:pt x="3777" y="1"/>
                  </a:moveTo>
                  <a:cubicBezTo>
                    <a:pt x="3509" y="4391"/>
                    <a:pt x="2908" y="8294"/>
                    <a:pt x="1949" y="11945"/>
                  </a:cubicBezTo>
                  <a:cubicBezTo>
                    <a:pt x="1572" y="13375"/>
                    <a:pt x="1126" y="14816"/>
                    <a:pt x="696" y="16209"/>
                  </a:cubicBezTo>
                  <a:cubicBezTo>
                    <a:pt x="462" y="16961"/>
                    <a:pt x="227" y="17722"/>
                    <a:pt x="1" y="18487"/>
                  </a:cubicBezTo>
                  <a:lnTo>
                    <a:pt x="394" y="18550"/>
                  </a:lnTo>
                  <a:cubicBezTo>
                    <a:pt x="616" y="17802"/>
                    <a:pt x="844" y="17060"/>
                    <a:pt x="1072" y="16326"/>
                  </a:cubicBezTo>
                  <a:cubicBezTo>
                    <a:pt x="1505" y="14929"/>
                    <a:pt x="1954" y="13483"/>
                    <a:pt x="2331" y="12044"/>
                  </a:cubicBezTo>
                  <a:cubicBezTo>
                    <a:pt x="3294" y="8379"/>
                    <a:pt x="3898" y="4463"/>
                    <a:pt x="4169" y="63"/>
                  </a:cubicBezTo>
                  <a:lnTo>
                    <a:pt x="3777" y="1"/>
                  </a:lnTo>
                  <a:close/>
                </a:path>
              </a:pathLst>
            </a:custGeom>
            <a:solidFill>
              <a:srgbClr val="556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Google Shape;3111;p12"/>
            <p:cNvSpPr/>
            <p:nvPr/>
          </p:nvSpPr>
          <p:spPr>
            <a:xfrm>
              <a:off x="2993125" y="2963975"/>
              <a:ext cx="141600" cy="482550"/>
            </a:xfrm>
            <a:custGeom>
              <a:avLst/>
              <a:gdLst/>
              <a:ahLst/>
              <a:cxnLst/>
              <a:rect l="l" t="t" r="r" b="b"/>
              <a:pathLst>
                <a:path w="5664" h="19302" extrusionOk="0">
                  <a:moveTo>
                    <a:pt x="282" y="1"/>
                  </a:moveTo>
                  <a:lnTo>
                    <a:pt x="282" y="1"/>
                  </a:lnTo>
                  <a:cubicBezTo>
                    <a:pt x="144" y="3382"/>
                    <a:pt x="0" y="6881"/>
                    <a:pt x="638" y="10282"/>
                  </a:cubicBezTo>
                  <a:cubicBezTo>
                    <a:pt x="1140" y="12964"/>
                    <a:pt x="2375" y="16705"/>
                    <a:pt x="5407" y="19302"/>
                  </a:cubicBezTo>
                  <a:lnTo>
                    <a:pt x="5664" y="19001"/>
                  </a:lnTo>
                  <a:cubicBezTo>
                    <a:pt x="2718" y="16480"/>
                    <a:pt x="1516" y="12829"/>
                    <a:pt x="1026" y="10211"/>
                  </a:cubicBezTo>
                  <a:cubicBezTo>
                    <a:pt x="398" y="6852"/>
                    <a:pt x="539" y="3376"/>
                    <a:pt x="677" y="16"/>
                  </a:cubicBezTo>
                  <a:lnTo>
                    <a:pt x="2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Google Shape;3112;p12"/>
            <p:cNvSpPr/>
            <p:nvPr/>
          </p:nvSpPr>
          <p:spPr>
            <a:xfrm>
              <a:off x="3463900" y="2994400"/>
              <a:ext cx="69750" cy="464875"/>
            </a:xfrm>
            <a:custGeom>
              <a:avLst/>
              <a:gdLst/>
              <a:ahLst/>
              <a:cxnLst/>
              <a:rect l="l" t="t" r="r" b="b"/>
              <a:pathLst>
                <a:path w="2790" h="18595" extrusionOk="0">
                  <a:moveTo>
                    <a:pt x="395" y="0"/>
                  </a:moveTo>
                  <a:lnTo>
                    <a:pt x="0" y="19"/>
                  </a:lnTo>
                  <a:cubicBezTo>
                    <a:pt x="274" y="6268"/>
                    <a:pt x="1077" y="12481"/>
                    <a:pt x="2405" y="18595"/>
                  </a:cubicBezTo>
                  <a:lnTo>
                    <a:pt x="2789" y="18511"/>
                  </a:lnTo>
                  <a:cubicBezTo>
                    <a:pt x="1469" y="12420"/>
                    <a:pt x="667" y="6228"/>
                    <a:pt x="3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Google Shape;3113;p12"/>
            <p:cNvSpPr/>
            <p:nvPr/>
          </p:nvSpPr>
          <p:spPr>
            <a:xfrm>
              <a:off x="2764775" y="3062050"/>
              <a:ext cx="927875" cy="1391775"/>
            </a:xfrm>
            <a:custGeom>
              <a:avLst/>
              <a:gdLst/>
              <a:ahLst/>
              <a:cxnLst/>
              <a:rect l="l" t="t" r="r" b="b"/>
              <a:pathLst>
                <a:path w="37115" h="55671" extrusionOk="0">
                  <a:moveTo>
                    <a:pt x="35931" y="1184"/>
                  </a:moveTo>
                  <a:lnTo>
                    <a:pt x="35931" y="54486"/>
                  </a:lnTo>
                  <a:lnTo>
                    <a:pt x="1186" y="54486"/>
                  </a:lnTo>
                  <a:lnTo>
                    <a:pt x="1184" y="1184"/>
                  </a:lnTo>
                  <a:close/>
                  <a:moveTo>
                    <a:pt x="0" y="0"/>
                  </a:moveTo>
                  <a:lnTo>
                    <a:pt x="0" y="55671"/>
                  </a:lnTo>
                  <a:lnTo>
                    <a:pt x="37115" y="55671"/>
                  </a:lnTo>
                  <a:lnTo>
                    <a:pt x="371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Google Shape;3114;p12"/>
            <p:cNvSpPr/>
            <p:nvPr/>
          </p:nvSpPr>
          <p:spPr>
            <a:xfrm>
              <a:off x="2883100" y="3797375"/>
              <a:ext cx="652750" cy="138250"/>
            </a:xfrm>
            <a:custGeom>
              <a:avLst/>
              <a:gdLst/>
              <a:ahLst/>
              <a:cxnLst/>
              <a:rect l="l" t="t" r="r" b="b"/>
              <a:pathLst>
                <a:path w="26110" h="5530" extrusionOk="0">
                  <a:moveTo>
                    <a:pt x="1" y="1"/>
                  </a:moveTo>
                  <a:lnTo>
                    <a:pt x="1" y="5529"/>
                  </a:lnTo>
                  <a:lnTo>
                    <a:pt x="26110" y="5529"/>
                  </a:lnTo>
                  <a:lnTo>
                    <a:pt x="26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5" name="Google Shape;3115;p12"/>
            <p:cNvSpPr/>
            <p:nvPr/>
          </p:nvSpPr>
          <p:spPr>
            <a:xfrm>
              <a:off x="2883100" y="3886225"/>
              <a:ext cx="652750" cy="49400"/>
            </a:xfrm>
            <a:custGeom>
              <a:avLst/>
              <a:gdLst/>
              <a:ahLst/>
              <a:cxnLst/>
              <a:rect l="l" t="t" r="r" b="b"/>
              <a:pathLst>
                <a:path w="26110" h="1976" extrusionOk="0">
                  <a:moveTo>
                    <a:pt x="1" y="1"/>
                  </a:moveTo>
                  <a:lnTo>
                    <a:pt x="1" y="1975"/>
                  </a:lnTo>
                  <a:lnTo>
                    <a:pt x="26110" y="1975"/>
                  </a:lnTo>
                  <a:lnTo>
                    <a:pt x="261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6" name="Google Shape;3116;p12"/>
            <p:cNvSpPr/>
            <p:nvPr/>
          </p:nvSpPr>
          <p:spPr>
            <a:xfrm>
              <a:off x="3046600" y="3827025"/>
              <a:ext cx="88850" cy="29600"/>
            </a:xfrm>
            <a:custGeom>
              <a:avLst/>
              <a:gdLst/>
              <a:ahLst/>
              <a:cxnLst/>
              <a:rect l="l" t="t" r="r" b="b"/>
              <a:pathLst>
                <a:path w="3554" h="1184" extrusionOk="0">
                  <a:moveTo>
                    <a:pt x="1" y="0"/>
                  </a:moveTo>
                  <a:lnTo>
                    <a:pt x="1" y="1184"/>
                  </a:lnTo>
                  <a:lnTo>
                    <a:pt x="3553" y="1184"/>
                  </a:lnTo>
                  <a:lnTo>
                    <a:pt x="35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Google Shape;3117;p12"/>
            <p:cNvSpPr/>
            <p:nvPr/>
          </p:nvSpPr>
          <p:spPr>
            <a:xfrm>
              <a:off x="3165050" y="3827025"/>
              <a:ext cx="88875" cy="29600"/>
            </a:xfrm>
            <a:custGeom>
              <a:avLst/>
              <a:gdLst/>
              <a:ahLst/>
              <a:cxnLst/>
              <a:rect l="l" t="t" r="r" b="b"/>
              <a:pathLst>
                <a:path w="3555" h="1184" extrusionOk="0">
                  <a:moveTo>
                    <a:pt x="0" y="0"/>
                  </a:moveTo>
                  <a:lnTo>
                    <a:pt x="0" y="1184"/>
                  </a:lnTo>
                  <a:lnTo>
                    <a:pt x="3554" y="1184"/>
                  </a:lnTo>
                  <a:lnTo>
                    <a:pt x="35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Google Shape;3118;p12"/>
            <p:cNvSpPr/>
            <p:nvPr/>
          </p:nvSpPr>
          <p:spPr>
            <a:xfrm>
              <a:off x="3283500" y="3827025"/>
              <a:ext cx="88875" cy="29600"/>
            </a:xfrm>
            <a:custGeom>
              <a:avLst/>
              <a:gdLst/>
              <a:ahLst/>
              <a:cxnLst/>
              <a:rect l="l" t="t" r="r" b="b"/>
              <a:pathLst>
                <a:path w="3555" h="1184" extrusionOk="0">
                  <a:moveTo>
                    <a:pt x="0" y="0"/>
                  </a:moveTo>
                  <a:lnTo>
                    <a:pt x="0" y="1184"/>
                  </a:lnTo>
                  <a:lnTo>
                    <a:pt x="3554" y="1184"/>
                  </a:lnTo>
                  <a:lnTo>
                    <a:pt x="35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Google Shape;3119;p12"/>
            <p:cNvSpPr/>
            <p:nvPr/>
          </p:nvSpPr>
          <p:spPr>
            <a:xfrm>
              <a:off x="3401925" y="3827025"/>
              <a:ext cx="88875" cy="29600"/>
            </a:xfrm>
            <a:custGeom>
              <a:avLst/>
              <a:gdLst/>
              <a:ahLst/>
              <a:cxnLst/>
              <a:rect l="l" t="t" r="r" b="b"/>
              <a:pathLst>
                <a:path w="3555" h="1184" extrusionOk="0">
                  <a:moveTo>
                    <a:pt x="1" y="0"/>
                  </a:moveTo>
                  <a:lnTo>
                    <a:pt x="1" y="1184"/>
                  </a:lnTo>
                  <a:lnTo>
                    <a:pt x="3555" y="1184"/>
                  </a:lnTo>
                  <a:lnTo>
                    <a:pt x="35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Google Shape;3120;p12"/>
            <p:cNvSpPr/>
            <p:nvPr/>
          </p:nvSpPr>
          <p:spPr>
            <a:xfrm>
              <a:off x="2907900" y="3817150"/>
              <a:ext cx="98700" cy="98750"/>
            </a:xfrm>
            <a:custGeom>
              <a:avLst/>
              <a:gdLst/>
              <a:ahLst/>
              <a:cxnLst/>
              <a:rect l="l" t="t" r="r" b="b"/>
              <a:pathLst>
                <a:path w="3948" h="3950" extrusionOk="0">
                  <a:moveTo>
                    <a:pt x="1975" y="1"/>
                  </a:moveTo>
                  <a:cubicBezTo>
                    <a:pt x="884" y="1"/>
                    <a:pt x="0" y="884"/>
                    <a:pt x="0" y="1975"/>
                  </a:cubicBezTo>
                  <a:cubicBezTo>
                    <a:pt x="0" y="3065"/>
                    <a:pt x="884" y="3949"/>
                    <a:pt x="1975" y="3949"/>
                  </a:cubicBezTo>
                  <a:cubicBezTo>
                    <a:pt x="3064" y="3949"/>
                    <a:pt x="3948" y="3065"/>
                    <a:pt x="3948" y="1975"/>
                  </a:cubicBezTo>
                  <a:cubicBezTo>
                    <a:pt x="3948" y="884"/>
                    <a:pt x="3064" y="1"/>
                    <a:pt x="1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Google Shape;3121;p12"/>
            <p:cNvSpPr/>
            <p:nvPr/>
          </p:nvSpPr>
          <p:spPr>
            <a:xfrm>
              <a:off x="2779550" y="3492600"/>
              <a:ext cx="898300" cy="29650"/>
            </a:xfrm>
            <a:custGeom>
              <a:avLst/>
              <a:gdLst/>
              <a:ahLst/>
              <a:cxnLst/>
              <a:rect l="l" t="t" r="r" b="b"/>
              <a:pathLst>
                <a:path w="35932" h="1186" extrusionOk="0">
                  <a:moveTo>
                    <a:pt x="1" y="0"/>
                  </a:moveTo>
                  <a:lnTo>
                    <a:pt x="1" y="1185"/>
                  </a:lnTo>
                  <a:lnTo>
                    <a:pt x="35931" y="1185"/>
                  </a:lnTo>
                  <a:lnTo>
                    <a:pt x="35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Google Shape;3122;p12"/>
            <p:cNvSpPr/>
            <p:nvPr/>
          </p:nvSpPr>
          <p:spPr>
            <a:xfrm>
              <a:off x="2779550" y="3935600"/>
              <a:ext cx="898300" cy="29650"/>
            </a:xfrm>
            <a:custGeom>
              <a:avLst/>
              <a:gdLst/>
              <a:ahLst/>
              <a:cxnLst/>
              <a:rect l="l" t="t" r="r" b="b"/>
              <a:pathLst>
                <a:path w="35932" h="1186" extrusionOk="0">
                  <a:moveTo>
                    <a:pt x="1" y="0"/>
                  </a:moveTo>
                  <a:lnTo>
                    <a:pt x="1" y="1185"/>
                  </a:lnTo>
                  <a:lnTo>
                    <a:pt x="35931" y="1185"/>
                  </a:lnTo>
                  <a:lnTo>
                    <a:pt x="35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Google Shape;3123;p12"/>
            <p:cNvSpPr/>
            <p:nvPr/>
          </p:nvSpPr>
          <p:spPr>
            <a:xfrm>
              <a:off x="2697850" y="4509400"/>
              <a:ext cx="90675" cy="99100"/>
            </a:xfrm>
            <a:custGeom>
              <a:avLst/>
              <a:gdLst/>
              <a:ahLst/>
              <a:cxnLst/>
              <a:rect l="l" t="t" r="r" b="b"/>
              <a:pathLst>
                <a:path w="3627" h="3964" extrusionOk="0">
                  <a:moveTo>
                    <a:pt x="1814" y="0"/>
                  </a:moveTo>
                  <a:cubicBezTo>
                    <a:pt x="813" y="0"/>
                    <a:pt x="1" y="888"/>
                    <a:pt x="1" y="1983"/>
                  </a:cubicBezTo>
                  <a:cubicBezTo>
                    <a:pt x="1" y="3077"/>
                    <a:pt x="813" y="3963"/>
                    <a:pt x="1814" y="3963"/>
                  </a:cubicBezTo>
                  <a:cubicBezTo>
                    <a:pt x="2816" y="3963"/>
                    <a:pt x="3626" y="3077"/>
                    <a:pt x="3626" y="1983"/>
                  </a:cubicBezTo>
                  <a:cubicBezTo>
                    <a:pt x="3626" y="888"/>
                    <a:pt x="2814" y="0"/>
                    <a:pt x="1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Google Shape;3124;p12"/>
            <p:cNvSpPr/>
            <p:nvPr/>
          </p:nvSpPr>
          <p:spPr>
            <a:xfrm>
              <a:off x="2712275" y="4525175"/>
              <a:ext cx="61825" cy="67575"/>
            </a:xfrm>
            <a:custGeom>
              <a:avLst/>
              <a:gdLst/>
              <a:ahLst/>
              <a:cxnLst/>
              <a:rect l="l" t="t" r="r" b="b"/>
              <a:pathLst>
                <a:path w="2473" h="2703" extrusionOk="0">
                  <a:moveTo>
                    <a:pt x="1237" y="0"/>
                  </a:moveTo>
                  <a:cubicBezTo>
                    <a:pt x="554" y="0"/>
                    <a:pt x="1" y="606"/>
                    <a:pt x="1" y="1352"/>
                  </a:cubicBezTo>
                  <a:cubicBezTo>
                    <a:pt x="1" y="2097"/>
                    <a:pt x="554" y="2703"/>
                    <a:pt x="1237" y="2703"/>
                  </a:cubicBezTo>
                  <a:cubicBezTo>
                    <a:pt x="1920" y="2703"/>
                    <a:pt x="2472" y="2097"/>
                    <a:pt x="2472" y="1352"/>
                  </a:cubicBezTo>
                  <a:cubicBezTo>
                    <a:pt x="2472" y="606"/>
                    <a:pt x="1920" y="0"/>
                    <a:pt x="1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5" name="Google Shape;3125;p12"/>
            <p:cNvSpPr/>
            <p:nvPr/>
          </p:nvSpPr>
          <p:spPr>
            <a:xfrm>
              <a:off x="2711925" y="4482925"/>
              <a:ext cx="82675" cy="82875"/>
            </a:xfrm>
            <a:custGeom>
              <a:avLst/>
              <a:gdLst/>
              <a:ahLst/>
              <a:cxnLst/>
              <a:rect l="l" t="t" r="r" b="b"/>
              <a:pathLst>
                <a:path w="3307" h="3315" extrusionOk="0">
                  <a:moveTo>
                    <a:pt x="2092" y="1"/>
                  </a:moveTo>
                  <a:cubicBezTo>
                    <a:pt x="1898" y="1"/>
                    <a:pt x="1707" y="22"/>
                    <a:pt x="1532" y="91"/>
                  </a:cubicBezTo>
                  <a:cubicBezTo>
                    <a:pt x="1160" y="237"/>
                    <a:pt x="834" y="525"/>
                    <a:pt x="528" y="790"/>
                  </a:cubicBezTo>
                  <a:cubicBezTo>
                    <a:pt x="405" y="897"/>
                    <a:pt x="281" y="1004"/>
                    <a:pt x="174" y="1129"/>
                  </a:cubicBezTo>
                  <a:cubicBezTo>
                    <a:pt x="99" y="1218"/>
                    <a:pt x="29" y="1320"/>
                    <a:pt x="13" y="1437"/>
                  </a:cubicBezTo>
                  <a:cubicBezTo>
                    <a:pt x="12" y="1447"/>
                    <a:pt x="11" y="1458"/>
                    <a:pt x="11" y="1468"/>
                  </a:cubicBezTo>
                  <a:cubicBezTo>
                    <a:pt x="1" y="1670"/>
                    <a:pt x="263" y="1789"/>
                    <a:pt x="361" y="1945"/>
                  </a:cubicBezTo>
                  <a:cubicBezTo>
                    <a:pt x="512" y="2192"/>
                    <a:pt x="686" y="2424"/>
                    <a:pt x="879" y="2639"/>
                  </a:cubicBezTo>
                  <a:cubicBezTo>
                    <a:pt x="1019" y="2794"/>
                    <a:pt x="1381" y="3314"/>
                    <a:pt x="1598" y="3314"/>
                  </a:cubicBezTo>
                  <a:cubicBezTo>
                    <a:pt x="1604" y="3314"/>
                    <a:pt x="1611" y="3314"/>
                    <a:pt x="1617" y="3313"/>
                  </a:cubicBezTo>
                  <a:cubicBezTo>
                    <a:pt x="1704" y="3299"/>
                    <a:pt x="1774" y="3233"/>
                    <a:pt x="1840" y="3169"/>
                  </a:cubicBezTo>
                  <a:cubicBezTo>
                    <a:pt x="2453" y="2571"/>
                    <a:pt x="3102" y="1906"/>
                    <a:pt x="3255" y="1022"/>
                  </a:cubicBezTo>
                  <a:cubicBezTo>
                    <a:pt x="3307" y="722"/>
                    <a:pt x="3277" y="364"/>
                    <a:pt x="3053" y="181"/>
                  </a:cubicBezTo>
                  <a:cubicBezTo>
                    <a:pt x="2929" y="79"/>
                    <a:pt x="2768" y="51"/>
                    <a:pt x="2614" y="35"/>
                  </a:cubicBezTo>
                  <a:cubicBezTo>
                    <a:pt x="2447" y="19"/>
                    <a:pt x="2269" y="1"/>
                    <a:pt x="20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Google Shape;3126;p12"/>
            <p:cNvSpPr/>
            <p:nvPr/>
          </p:nvSpPr>
          <p:spPr>
            <a:xfrm>
              <a:off x="2742850" y="4448850"/>
              <a:ext cx="59225" cy="49400"/>
            </a:xfrm>
            <a:custGeom>
              <a:avLst/>
              <a:gdLst/>
              <a:ahLst/>
              <a:cxnLst/>
              <a:rect l="l" t="t" r="r" b="b"/>
              <a:pathLst>
                <a:path w="2369" h="1976" extrusionOk="0">
                  <a:moveTo>
                    <a:pt x="0" y="1"/>
                  </a:moveTo>
                  <a:lnTo>
                    <a:pt x="0" y="1975"/>
                  </a:lnTo>
                  <a:lnTo>
                    <a:pt x="2369" y="1975"/>
                  </a:lnTo>
                  <a:lnTo>
                    <a:pt x="23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7" name="Google Shape;3127;p12"/>
            <p:cNvSpPr/>
            <p:nvPr/>
          </p:nvSpPr>
          <p:spPr>
            <a:xfrm>
              <a:off x="3615825" y="4509400"/>
              <a:ext cx="90675" cy="99100"/>
            </a:xfrm>
            <a:custGeom>
              <a:avLst/>
              <a:gdLst/>
              <a:ahLst/>
              <a:cxnLst/>
              <a:rect l="l" t="t" r="r" b="b"/>
              <a:pathLst>
                <a:path w="3627" h="3964" extrusionOk="0">
                  <a:moveTo>
                    <a:pt x="1813" y="0"/>
                  </a:moveTo>
                  <a:cubicBezTo>
                    <a:pt x="812" y="0"/>
                    <a:pt x="0" y="888"/>
                    <a:pt x="0" y="1983"/>
                  </a:cubicBezTo>
                  <a:cubicBezTo>
                    <a:pt x="0" y="3077"/>
                    <a:pt x="812" y="3963"/>
                    <a:pt x="1813" y="3963"/>
                  </a:cubicBezTo>
                  <a:cubicBezTo>
                    <a:pt x="2815" y="3963"/>
                    <a:pt x="3627" y="3077"/>
                    <a:pt x="3627" y="1983"/>
                  </a:cubicBezTo>
                  <a:cubicBezTo>
                    <a:pt x="3627" y="888"/>
                    <a:pt x="2815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8" name="Google Shape;3128;p12"/>
            <p:cNvSpPr/>
            <p:nvPr/>
          </p:nvSpPr>
          <p:spPr>
            <a:xfrm>
              <a:off x="3630250" y="4525175"/>
              <a:ext cx="61825" cy="67575"/>
            </a:xfrm>
            <a:custGeom>
              <a:avLst/>
              <a:gdLst/>
              <a:ahLst/>
              <a:cxnLst/>
              <a:rect l="l" t="t" r="r" b="b"/>
              <a:pathLst>
                <a:path w="2473" h="2703" extrusionOk="0">
                  <a:moveTo>
                    <a:pt x="1236" y="0"/>
                  </a:moveTo>
                  <a:cubicBezTo>
                    <a:pt x="554" y="0"/>
                    <a:pt x="0" y="606"/>
                    <a:pt x="0" y="1352"/>
                  </a:cubicBezTo>
                  <a:cubicBezTo>
                    <a:pt x="0" y="2097"/>
                    <a:pt x="554" y="2703"/>
                    <a:pt x="1236" y="2703"/>
                  </a:cubicBezTo>
                  <a:cubicBezTo>
                    <a:pt x="1919" y="2703"/>
                    <a:pt x="2473" y="2097"/>
                    <a:pt x="2473" y="1352"/>
                  </a:cubicBezTo>
                  <a:cubicBezTo>
                    <a:pt x="2473" y="606"/>
                    <a:pt x="1919" y="0"/>
                    <a:pt x="1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9" name="Google Shape;3129;p12"/>
            <p:cNvSpPr/>
            <p:nvPr/>
          </p:nvSpPr>
          <p:spPr>
            <a:xfrm>
              <a:off x="3629925" y="4482925"/>
              <a:ext cx="82675" cy="82875"/>
            </a:xfrm>
            <a:custGeom>
              <a:avLst/>
              <a:gdLst/>
              <a:ahLst/>
              <a:cxnLst/>
              <a:rect l="l" t="t" r="r" b="b"/>
              <a:pathLst>
                <a:path w="3307" h="3315" extrusionOk="0">
                  <a:moveTo>
                    <a:pt x="2091" y="1"/>
                  </a:moveTo>
                  <a:cubicBezTo>
                    <a:pt x="1898" y="1"/>
                    <a:pt x="1706" y="22"/>
                    <a:pt x="1530" y="91"/>
                  </a:cubicBezTo>
                  <a:cubicBezTo>
                    <a:pt x="1158" y="237"/>
                    <a:pt x="834" y="525"/>
                    <a:pt x="527" y="790"/>
                  </a:cubicBezTo>
                  <a:cubicBezTo>
                    <a:pt x="403" y="897"/>
                    <a:pt x="281" y="1004"/>
                    <a:pt x="173" y="1129"/>
                  </a:cubicBezTo>
                  <a:cubicBezTo>
                    <a:pt x="98" y="1218"/>
                    <a:pt x="29" y="1320"/>
                    <a:pt x="13" y="1437"/>
                  </a:cubicBezTo>
                  <a:cubicBezTo>
                    <a:pt x="12" y="1447"/>
                    <a:pt x="10" y="1458"/>
                    <a:pt x="10" y="1468"/>
                  </a:cubicBezTo>
                  <a:cubicBezTo>
                    <a:pt x="0" y="1670"/>
                    <a:pt x="262" y="1789"/>
                    <a:pt x="359" y="1945"/>
                  </a:cubicBezTo>
                  <a:cubicBezTo>
                    <a:pt x="512" y="2192"/>
                    <a:pt x="685" y="2424"/>
                    <a:pt x="878" y="2639"/>
                  </a:cubicBezTo>
                  <a:cubicBezTo>
                    <a:pt x="1017" y="2794"/>
                    <a:pt x="1381" y="3314"/>
                    <a:pt x="1597" y="3314"/>
                  </a:cubicBezTo>
                  <a:cubicBezTo>
                    <a:pt x="1604" y="3314"/>
                    <a:pt x="1611" y="3314"/>
                    <a:pt x="1617" y="3313"/>
                  </a:cubicBezTo>
                  <a:cubicBezTo>
                    <a:pt x="1704" y="3299"/>
                    <a:pt x="1774" y="3233"/>
                    <a:pt x="1839" y="3169"/>
                  </a:cubicBezTo>
                  <a:cubicBezTo>
                    <a:pt x="2452" y="2571"/>
                    <a:pt x="3101" y="1906"/>
                    <a:pt x="3254" y="1022"/>
                  </a:cubicBezTo>
                  <a:cubicBezTo>
                    <a:pt x="3306" y="722"/>
                    <a:pt x="3276" y="364"/>
                    <a:pt x="3053" y="181"/>
                  </a:cubicBezTo>
                  <a:cubicBezTo>
                    <a:pt x="2927" y="79"/>
                    <a:pt x="2768" y="51"/>
                    <a:pt x="2614" y="35"/>
                  </a:cubicBezTo>
                  <a:cubicBezTo>
                    <a:pt x="2447" y="19"/>
                    <a:pt x="2268" y="1"/>
                    <a:pt x="20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0" name="Google Shape;3130;p12"/>
            <p:cNvSpPr/>
            <p:nvPr/>
          </p:nvSpPr>
          <p:spPr>
            <a:xfrm>
              <a:off x="3660800" y="4448850"/>
              <a:ext cx="59250" cy="49400"/>
            </a:xfrm>
            <a:custGeom>
              <a:avLst/>
              <a:gdLst/>
              <a:ahLst/>
              <a:cxnLst/>
              <a:rect l="l" t="t" r="r" b="b"/>
              <a:pathLst>
                <a:path w="2370" h="1976" extrusionOk="0">
                  <a:moveTo>
                    <a:pt x="0" y="1"/>
                  </a:moveTo>
                  <a:lnTo>
                    <a:pt x="0" y="1975"/>
                  </a:lnTo>
                  <a:lnTo>
                    <a:pt x="2369" y="1975"/>
                  </a:lnTo>
                  <a:lnTo>
                    <a:pt x="23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1" name="Google Shape;3131;p12"/>
            <p:cNvSpPr/>
            <p:nvPr/>
          </p:nvSpPr>
          <p:spPr>
            <a:xfrm>
              <a:off x="2854400" y="2797875"/>
              <a:ext cx="331150" cy="210925"/>
            </a:xfrm>
            <a:custGeom>
              <a:avLst/>
              <a:gdLst/>
              <a:ahLst/>
              <a:cxnLst/>
              <a:rect l="l" t="t" r="r" b="b"/>
              <a:pathLst>
                <a:path w="13246" h="8437" extrusionOk="0">
                  <a:moveTo>
                    <a:pt x="1487" y="1"/>
                  </a:moveTo>
                  <a:cubicBezTo>
                    <a:pt x="666" y="1"/>
                    <a:pt x="1" y="559"/>
                    <a:pt x="1" y="1247"/>
                  </a:cubicBezTo>
                  <a:lnTo>
                    <a:pt x="1" y="7190"/>
                  </a:lnTo>
                  <a:cubicBezTo>
                    <a:pt x="1" y="7880"/>
                    <a:pt x="666" y="8437"/>
                    <a:pt x="1487" y="8437"/>
                  </a:cubicBezTo>
                  <a:lnTo>
                    <a:pt x="11761" y="8437"/>
                  </a:lnTo>
                  <a:cubicBezTo>
                    <a:pt x="12580" y="8437"/>
                    <a:pt x="13245" y="7878"/>
                    <a:pt x="13245" y="7190"/>
                  </a:cubicBezTo>
                  <a:lnTo>
                    <a:pt x="13245" y="1247"/>
                  </a:lnTo>
                  <a:cubicBezTo>
                    <a:pt x="13245" y="558"/>
                    <a:pt x="12580" y="1"/>
                    <a:pt x="11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2" name="Google Shape;3132;p12"/>
            <p:cNvSpPr/>
            <p:nvPr/>
          </p:nvSpPr>
          <p:spPr>
            <a:xfrm>
              <a:off x="2845975" y="2789450"/>
              <a:ext cx="348000" cy="227825"/>
            </a:xfrm>
            <a:custGeom>
              <a:avLst/>
              <a:gdLst/>
              <a:ahLst/>
              <a:cxnLst/>
              <a:rect l="l" t="t" r="r" b="b"/>
              <a:pathLst>
                <a:path w="13920" h="9113" extrusionOk="0">
                  <a:moveTo>
                    <a:pt x="12098" y="676"/>
                  </a:moveTo>
                  <a:cubicBezTo>
                    <a:pt x="12731" y="676"/>
                    <a:pt x="13245" y="1083"/>
                    <a:pt x="13245" y="1584"/>
                  </a:cubicBezTo>
                  <a:lnTo>
                    <a:pt x="13245" y="7527"/>
                  </a:lnTo>
                  <a:cubicBezTo>
                    <a:pt x="13245" y="8029"/>
                    <a:pt x="12731" y="8436"/>
                    <a:pt x="12098" y="8436"/>
                  </a:cubicBezTo>
                  <a:lnTo>
                    <a:pt x="1824" y="8436"/>
                  </a:lnTo>
                  <a:cubicBezTo>
                    <a:pt x="1191" y="8436"/>
                    <a:pt x="677" y="8029"/>
                    <a:pt x="677" y="7527"/>
                  </a:cubicBezTo>
                  <a:lnTo>
                    <a:pt x="677" y="1584"/>
                  </a:lnTo>
                  <a:cubicBezTo>
                    <a:pt x="677" y="1083"/>
                    <a:pt x="1191" y="676"/>
                    <a:pt x="1824" y="676"/>
                  </a:cubicBezTo>
                  <a:close/>
                  <a:moveTo>
                    <a:pt x="1824" y="0"/>
                  </a:moveTo>
                  <a:cubicBezTo>
                    <a:pt x="818" y="0"/>
                    <a:pt x="0" y="711"/>
                    <a:pt x="0" y="1584"/>
                  </a:cubicBezTo>
                  <a:lnTo>
                    <a:pt x="0" y="7527"/>
                  </a:lnTo>
                  <a:cubicBezTo>
                    <a:pt x="0" y="8402"/>
                    <a:pt x="818" y="9113"/>
                    <a:pt x="1824" y="9113"/>
                  </a:cubicBezTo>
                  <a:lnTo>
                    <a:pt x="12098" y="9113"/>
                  </a:lnTo>
                  <a:cubicBezTo>
                    <a:pt x="13102" y="9113"/>
                    <a:pt x="13920" y="8402"/>
                    <a:pt x="13920" y="7527"/>
                  </a:cubicBezTo>
                  <a:lnTo>
                    <a:pt x="13920" y="1584"/>
                  </a:lnTo>
                  <a:cubicBezTo>
                    <a:pt x="13920" y="711"/>
                    <a:pt x="13102" y="0"/>
                    <a:pt x="12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3" name="Google Shape;3133;p12"/>
            <p:cNvSpPr/>
            <p:nvPr/>
          </p:nvSpPr>
          <p:spPr>
            <a:xfrm>
              <a:off x="2979450" y="3008775"/>
              <a:ext cx="81100" cy="40050"/>
            </a:xfrm>
            <a:custGeom>
              <a:avLst/>
              <a:gdLst/>
              <a:ahLst/>
              <a:cxnLst/>
              <a:rect l="l" t="t" r="r" b="b"/>
              <a:pathLst>
                <a:path w="3244" h="1602" extrusionOk="0">
                  <a:moveTo>
                    <a:pt x="0" y="1"/>
                  </a:moveTo>
                  <a:lnTo>
                    <a:pt x="0" y="1602"/>
                  </a:lnTo>
                  <a:lnTo>
                    <a:pt x="3244" y="1602"/>
                  </a:lnTo>
                  <a:lnTo>
                    <a:pt x="32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4" name="Google Shape;3134;p12"/>
            <p:cNvSpPr/>
            <p:nvPr/>
          </p:nvSpPr>
          <p:spPr>
            <a:xfrm>
              <a:off x="2961675" y="3031500"/>
              <a:ext cx="116650" cy="17325"/>
            </a:xfrm>
            <a:custGeom>
              <a:avLst/>
              <a:gdLst/>
              <a:ahLst/>
              <a:cxnLst/>
              <a:rect l="l" t="t" r="r" b="b"/>
              <a:pathLst>
                <a:path w="4666" h="693" extrusionOk="0">
                  <a:moveTo>
                    <a:pt x="734" y="0"/>
                  </a:moveTo>
                  <a:lnTo>
                    <a:pt x="0" y="693"/>
                  </a:lnTo>
                  <a:lnTo>
                    <a:pt x="4665" y="693"/>
                  </a:lnTo>
                  <a:lnTo>
                    <a:pt x="3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5" name="Google Shape;3135;p12"/>
            <p:cNvSpPr/>
            <p:nvPr/>
          </p:nvSpPr>
          <p:spPr>
            <a:xfrm>
              <a:off x="2862875" y="2911600"/>
              <a:ext cx="230050" cy="62875"/>
            </a:xfrm>
            <a:custGeom>
              <a:avLst/>
              <a:gdLst/>
              <a:ahLst/>
              <a:cxnLst/>
              <a:rect l="l" t="t" r="r" b="b"/>
              <a:pathLst>
                <a:path w="9202" h="2515" extrusionOk="0">
                  <a:moveTo>
                    <a:pt x="8851" y="185"/>
                  </a:moveTo>
                  <a:lnTo>
                    <a:pt x="8851" y="883"/>
                  </a:lnTo>
                  <a:lnTo>
                    <a:pt x="8472" y="883"/>
                  </a:lnTo>
                  <a:lnTo>
                    <a:pt x="8472" y="185"/>
                  </a:lnTo>
                  <a:close/>
                  <a:moveTo>
                    <a:pt x="524" y="185"/>
                  </a:moveTo>
                  <a:lnTo>
                    <a:pt x="524" y="885"/>
                  </a:lnTo>
                  <a:lnTo>
                    <a:pt x="146" y="885"/>
                  </a:lnTo>
                  <a:lnTo>
                    <a:pt x="146" y="185"/>
                  </a:lnTo>
                  <a:close/>
                  <a:moveTo>
                    <a:pt x="1014" y="185"/>
                  </a:moveTo>
                  <a:lnTo>
                    <a:pt x="1014" y="885"/>
                  </a:lnTo>
                  <a:lnTo>
                    <a:pt x="635" y="885"/>
                  </a:lnTo>
                  <a:lnTo>
                    <a:pt x="635" y="185"/>
                  </a:lnTo>
                  <a:close/>
                  <a:moveTo>
                    <a:pt x="1504" y="185"/>
                  </a:moveTo>
                  <a:lnTo>
                    <a:pt x="1504" y="885"/>
                  </a:lnTo>
                  <a:lnTo>
                    <a:pt x="1126" y="885"/>
                  </a:lnTo>
                  <a:lnTo>
                    <a:pt x="1126" y="185"/>
                  </a:lnTo>
                  <a:close/>
                  <a:moveTo>
                    <a:pt x="1994" y="185"/>
                  </a:moveTo>
                  <a:lnTo>
                    <a:pt x="1994" y="885"/>
                  </a:lnTo>
                  <a:lnTo>
                    <a:pt x="1615" y="885"/>
                  </a:lnTo>
                  <a:lnTo>
                    <a:pt x="1615" y="185"/>
                  </a:lnTo>
                  <a:close/>
                  <a:moveTo>
                    <a:pt x="2484" y="185"/>
                  </a:moveTo>
                  <a:lnTo>
                    <a:pt x="2484" y="885"/>
                  </a:lnTo>
                  <a:lnTo>
                    <a:pt x="2105" y="885"/>
                  </a:lnTo>
                  <a:lnTo>
                    <a:pt x="2105" y="185"/>
                  </a:lnTo>
                  <a:close/>
                  <a:moveTo>
                    <a:pt x="2972" y="185"/>
                  </a:moveTo>
                  <a:lnTo>
                    <a:pt x="2972" y="885"/>
                  </a:lnTo>
                  <a:lnTo>
                    <a:pt x="2595" y="885"/>
                  </a:lnTo>
                  <a:lnTo>
                    <a:pt x="2595" y="185"/>
                  </a:lnTo>
                  <a:close/>
                  <a:moveTo>
                    <a:pt x="3462" y="185"/>
                  </a:moveTo>
                  <a:lnTo>
                    <a:pt x="3462" y="885"/>
                  </a:lnTo>
                  <a:lnTo>
                    <a:pt x="3085" y="885"/>
                  </a:lnTo>
                  <a:lnTo>
                    <a:pt x="3085" y="185"/>
                  </a:lnTo>
                  <a:close/>
                  <a:moveTo>
                    <a:pt x="3954" y="185"/>
                  </a:moveTo>
                  <a:lnTo>
                    <a:pt x="3952" y="885"/>
                  </a:lnTo>
                  <a:lnTo>
                    <a:pt x="3575" y="885"/>
                  </a:lnTo>
                  <a:lnTo>
                    <a:pt x="3575" y="185"/>
                  </a:lnTo>
                  <a:close/>
                  <a:moveTo>
                    <a:pt x="4442" y="185"/>
                  </a:moveTo>
                  <a:lnTo>
                    <a:pt x="4442" y="885"/>
                  </a:lnTo>
                  <a:lnTo>
                    <a:pt x="4065" y="885"/>
                  </a:lnTo>
                  <a:lnTo>
                    <a:pt x="4065" y="185"/>
                  </a:lnTo>
                  <a:close/>
                  <a:moveTo>
                    <a:pt x="4934" y="185"/>
                  </a:moveTo>
                  <a:lnTo>
                    <a:pt x="4932" y="885"/>
                  </a:lnTo>
                  <a:lnTo>
                    <a:pt x="4553" y="885"/>
                  </a:lnTo>
                  <a:lnTo>
                    <a:pt x="4553" y="185"/>
                  </a:lnTo>
                  <a:close/>
                  <a:moveTo>
                    <a:pt x="5421" y="185"/>
                  </a:moveTo>
                  <a:lnTo>
                    <a:pt x="5421" y="885"/>
                  </a:lnTo>
                  <a:lnTo>
                    <a:pt x="5043" y="885"/>
                  </a:lnTo>
                  <a:lnTo>
                    <a:pt x="5043" y="185"/>
                  </a:lnTo>
                  <a:close/>
                  <a:moveTo>
                    <a:pt x="5912" y="185"/>
                  </a:moveTo>
                  <a:lnTo>
                    <a:pt x="5912" y="885"/>
                  </a:lnTo>
                  <a:lnTo>
                    <a:pt x="5533" y="885"/>
                  </a:lnTo>
                  <a:lnTo>
                    <a:pt x="5533" y="185"/>
                  </a:lnTo>
                  <a:close/>
                  <a:moveTo>
                    <a:pt x="6401" y="185"/>
                  </a:moveTo>
                  <a:lnTo>
                    <a:pt x="6401" y="885"/>
                  </a:lnTo>
                  <a:lnTo>
                    <a:pt x="6023" y="885"/>
                  </a:lnTo>
                  <a:lnTo>
                    <a:pt x="6023" y="185"/>
                  </a:lnTo>
                  <a:close/>
                  <a:moveTo>
                    <a:pt x="6892" y="185"/>
                  </a:moveTo>
                  <a:lnTo>
                    <a:pt x="6891" y="885"/>
                  </a:lnTo>
                  <a:lnTo>
                    <a:pt x="6513" y="885"/>
                  </a:lnTo>
                  <a:lnTo>
                    <a:pt x="6513" y="185"/>
                  </a:lnTo>
                  <a:close/>
                  <a:moveTo>
                    <a:pt x="7381" y="185"/>
                  </a:moveTo>
                  <a:lnTo>
                    <a:pt x="7381" y="885"/>
                  </a:lnTo>
                  <a:lnTo>
                    <a:pt x="7003" y="885"/>
                  </a:lnTo>
                  <a:lnTo>
                    <a:pt x="7003" y="185"/>
                  </a:lnTo>
                  <a:close/>
                  <a:moveTo>
                    <a:pt x="7871" y="185"/>
                  </a:moveTo>
                  <a:lnTo>
                    <a:pt x="7871" y="885"/>
                  </a:lnTo>
                  <a:lnTo>
                    <a:pt x="7493" y="885"/>
                  </a:lnTo>
                  <a:lnTo>
                    <a:pt x="7493" y="185"/>
                  </a:lnTo>
                  <a:close/>
                  <a:moveTo>
                    <a:pt x="8361" y="185"/>
                  </a:moveTo>
                  <a:lnTo>
                    <a:pt x="8361" y="885"/>
                  </a:lnTo>
                  <a:lnTo>
                    <a:pt x="7982" y="885"/>
                  </a:lnTo>
                  <a:lnTo>
                    <a:pt x="7982" y="185"/>
                  </a:lnTo>
                  <a:close/>
                  <a:moveTo>
                    <a:pt x="1504" y="977"/>
                  </a:moveTo>
                  <a:lnTo>
                    <a:pt x="1504" y="1630"/>
                  </a:lnTo>
                  <a:lnTo>
                    <a:pt x="1126" y="1630"/>
                  </a:lnTo>
                  <a:lnTo>
                    <a:pt x="1126" y="977"/>
                  </a:lnTo>
                  <a:close/>
                  <a:moveTo>
                    <a:pt x="8851" y="977"/>
                  </a:moveTo>
                  <a:lnTo>
                    <a:pt x="8851" y="1630"/>
                  </a:lnTo>
                  <a:lnTo>
                    <a:pt x="8472" y="1630"/>
                  </a:lnTo>
                  <a:lnTo>
                    <a:pt x="8472" y="977"/>
                  </a:lnTo>
                  <a:close/>
                  <a:moveTo>
                    <a:pt x="524" y="977"/>
                  </a:moveTo>
                  <a:lnTo>
                    <a:pt x="524" y="1631"/>
                  </a:lnTo>
                  <a:lnTo>
                    <a:pt x="146" y="1631"/>
                  </a:lnTo>
                  <a:lnTo>
                    <a:pt x="146" y="977"/>
                  </a:lnTo>
                  <a:close/>
                  <a:moveTo>
                    <a:pt x="1014" y="977"/>
                  </a:moveTo>
                  <a:lnTo>
                    <a:pt x="1014" y="1631"/>
                  </a:lnTo>
                  <a:lnTo>
                    <a:pt x="635" y="1631"/>
                  </a:lnTo>
                  <a:lnTo>
                    <a:pt x="635" y="977"/>
                  </a:lnTo>
                  <a:close/>
                  <a:moveTo>
                    <a:pt x="1994" y="977"/>
                  </a:moveTo>
                  <a:lnTo>
                    <a:pt x="1994" y="1631"/>
                  </a:lnTo>
                  <a:lnTo>
                    <a:pt x="1615" y="1631"/>
                  </a:lnTo>
                  <a:lnTo>
                    <a:pt x="1615" y="977"/>
                  </a:lnTo>
                  <a:close/>
                  <a:moveTo>
                    <a:pt x="2484" y="977"/>
                  </a:moveTo>
                  <a:lnTo>
                    <a:pt x="2484" y="1631"/>
                  </a:lnTo>
                  <a:lnTo>
                    <a:pt x="2105" y="1631"/>
                  </a:lnTo>
                  <a:lnTo>
                    <a:pt x="2105" y="977"/>
                  </a:lnTo>
                  <a:close/>
                  <a:moveTo>
                    <a:pt x="2972" y="977"/>
                  </a:moveTo>
                  <a:lnTo>
                    <a:pt x="2972" y="1631"/>
                  </a:lnTo>
                  <a:lnTo>
                    <a:pt x="2595" y="1631"/>
                  </a:lnTo>
                  <a:lnTo>
                    <a:pt x="2595" y="977"/>
                  </a:lnTo>
                  <a:close/>
                  <a:moveTo>
                    <a:pt x="3462" y="977"/>
                  </a:moveTo>
                  <a:lnTo>
                    <a:pt x="3462" y="1631"/>
                  </a:lnTo>
                  <a:lnTo>
                    <a:pt x="3085" y="1631"/>
                  </a:lnTo>
                  <a:lnTo>
                    <a:pt x="3085" y="977"/>
                  </a:lnTo>
                  <a:close/>
                  <a:moveTo>
                    <a:pt x="3954" y="977"/>
                  </a:moveTo>
                  <a:lnTo>
                    <a:pt x="3954" y="1631"/>
                  </a:lnTo>
                  <a:lnTo>
                    <a:pt x="3575" y="1631"/>
                  </a:lnTo>
                  <a:lnTo>
                    <a:pt x="3575" y="977"/>
                  </a:lnTo>
                  <a:close/>
                  <a:moveTo>
                    <a:pt x="4442" y="977"/>
                  </a:moveTo>
                  <a:lnTo>
                    <a:pt x="4442" y="1631"/>
                  </a:lnTo>
                  <a:lnTo>
                    <a:pt x="4065" y="1631"/>
                  </a:lnTo>
                  <a:lnTo>
                    <a:pt x="4065" y="977"/>
                  </a:lnTo>
                  <a:close/>
                  <a:moveTo>
                    <a:pt x="4934" y="977"/>
                  </a:moveTo>
                  <a:lnTo>
                    <a:pt x="4934" y="1631"/>
                  </a:lnTo>
                  <a:lnTo>
                    <a:pt x="4555" y="1631"/>
                  </a:lnTo>
                  <a:lnTo>
                    <a:pt x="4553" y="977"/>
                  </a:lnTo>
                  <a:close/>
                  <a:moveTo>
                    <a:pt x="5421" y="977"/>
                  </a:moveTo>
                  <a:lnTo>
                    <a:pt x="5421" y="1631"/>
                  </a:lnTo>
                  <a:lnTo>
                    <a:pt x="5043" y="1631"/>
                  </a:lnTo>
                  <a:lnTo>
                    <a:pt x="5043" y="977"/>
                  </a:lnTo>
                  <a:close/>
                  <a:moveTo>
                    <a:pt x="5912" y="977"/>
                  </a:moveTo>
                  <a:lnTo>
                    <a:pt x="5912" y="1631"/>
                  </a:lnTo>
                  <a:lnTo>
                    <a:pt x="5533" y="1631"/>
                  </a:lnTo>
                  <a:lnTo>
                    <a:pt x="5533" y="977"/>
                  </a:lnTo>
                  <a:close/>
                  <a:moveTo>
                    <a:pt x="6401" y="977"/>
                  </a:moveTo>
                  <a:lnTo>
                    <a:pt x="6401" y="1631"/>
                  </a:lnTo>
                  <a:lnTo>
                    <a:pt x="6023" y="1631"/>
                  </a:lnTo>
                  <a:lnTo>
                    <a:pt x="6023" y="977"/>
                  </a:lnTo>
                  <a:close/>
                  <a:moveTo>
                    <a:pt x="6892" y="977"/>
                  </a:moveTo>
                  <a:lnTo>
                    <a:pt x="6892" y="1631"/>
                  </a:lnTo>
                  <a:lnTo>
                    <a:pt x="6513" y="1631"/>
                  </a:lnTo>
                  <a:lnTo>
                    <a:pt x="6513" y="977"/>
                  </a:lnTo>
                  <a:close/>
                  <a:moveTo>
                    <a:pt x="7381" y="977"/>
                  </a:moveTo>
                  <a:lnTo>
                    <a:pt x="7381" y="1631"/>
                  </a:lnTo>
                  <a:lnTo>
                    <a:pt x="7003" y="1631"/>
                  </a:lnTo>
                  <a:lnTo>
                    <a:pt x="7003" y="977"/>
                  </a:lnTo>
                  <a:close/>
                  <a:moveTo>
                    <a:pt x="7871" y="977"/>
                  </a:moveTo>
                  <a:lnTo>
                    <a:pt x="7871" y="1631"/>
                  </a:lnTo>
                  <a:lnTo>
                    <a:pt x="7493" y="1631"/>
                  </a:lnTo>
                  <a:lnTo>
                    <a:pt x="7493" y="977"/>
                  </a:lnTo>
                  <a:close/>
                  <a:moveTo>
                    <a:pt x="8361" y="977"/>
                  </a:moveTo>
                  <a:lnTo>
                    <a:pt x="8361" y="1631"/>
                  </a:lnTo>
                  <a:lnTo>
                    <a:pt x="7982" y="1630"/>
                  </a:lnTo>
                  <a:lnTo>
                    <a:pt x="7982" y="977"/>
                  </a:lnTo>
                  <a:close/>
                  <a:moveTo>
                    <a:pt x="524" y="1722"/>
                  </a:moveTo>
                  <a:lnTo>
                    <a:pt x="524" y="2328"/>
                  </a:lnTo>
                  <a:lnTo>
                    <a:pt x="146" y="2328"/>
                  </a:lnTo>
                  <a:lnTo>
                    <a:pt x="146" y="1722"/>
                  </a:lnTo>
                  <a:close/>
                  <a:moveTo>
                    <a:pt x="1014" y="1722"/>
                  </a:moveTo>
                  <a:lnTo>
                    <a:pt x="1014" y="2328"/>
                  </a:lnTo>
                  <a:lnTo>
                    <a:pt x="635" y="2328"/>
                  </a:lnTo>
                  <a:lnTo>
                    <a:pt x="635" y="1722"/>
                  </a:lnTo>
                  <a:close/>
                  <a:moveTo>
                    <a:pt x="1504" y="1722"/>
                  </a:moveTo>
                  <a:lnTo>
                    <a:pt x="1504" y="2328"/>
                  </a:lnTo>
                  <a:lnTo>
                    <a:pt x="1126" y="2328"/>
                  </a:lnTo>
                  <a:lnTo>
                    <a:pt x="1126" y="1722"/>
                  </a:lnTo>
                  <a:close/>
                  <a:moveTo>
                    <a:pt x="1994" y="1722"/>
                  </a:moveTo>
                  <a:lnTo>
                    <a:pt x="1994" y="2328"/>
                  </a:lnTo>
                  <a:lnTo>
                    <a:pt x="1615" y="2328"/>
                  </a:lnTo>
                  <a:lnTo>
                    <a:pt x="1615" y="1722"/>
                  </a:lnTo>
                  <a:close/>
                  <a:moveTo>
                    <a:pt x="2484" y="1722"/>
                  </a:moveTo>
                  <a:lnTo>
                    <a:pt x="2484" y="2328"/>
                  </a:lnTo>
                  <a:lnTo>
                    <a:pt x="2105" y="2328"/>
                  </a:lnTo>
                  <a:lnTo>
                    <a:pt x="2105" y="1722"/>
                  </a:lnTo>
                  <a:close/>
                  <a:moveTo>
                    <a:pt x="2972" y="1722"/>
                  </a:moveTo>
                  <a:lnTo>
                    <a:pt x="2972" y="2328"/>
                  </a:lnTo>
                  <a:lnTo>
                    <a:pt x="2595" y="2328"/>
                  </a:lnTo>
                  <a:lnTo>
                    <a:pt x="2595" y="1722"/>
                  </a:lnTo>
                  <a:close/>
                  <a:moveTo>
                    <a:pt x="3462" y="1722"/>
                  </a:moveTo>
                  <a:lnTo>
                    <a:pt x="3462" y="2328"/>
                  </a:lnTo>
                  <a:lnTo>
                    <a:pt x="3085" y="2328"/>
                  </a:lnTo>
                  <a:lnTo>
                    <a:pt x="3085" y="1722"/>
                  </a:lnTo>
                  <a:close/>
                  <a:moveTo>
                    <a:pt x="3954" y="1722"/>
                  </a:moveTo>
                  <a:lnTo>
                    <a:pt x="3954" y="2328"/>
                  </a:lnTo>
                  <a:lnTo>
                    <a:pt x="3575" y="2328"/>
                  </a:lnTo>
                  <a:lnTo>
                    <a:pt x="3575" y="1722"/>
                  </a:lnTo>
                  <a:close/>
                  <a:moveTo>
                    <a:pt x="4442" y="1722"/>
                  </a:moveTo>
                  <a:lnTo>
                    <a:pt x="4442" y="2328"/>
                  </a:lnTo>
                  <a:lnTo>
                    <a:pt x="4065" y="2328"/>
                  </a:lnTo>
                  <a:lnTo>
                    <a:pt x="4065" y="1722"/>
                  </a:lnTo>
                  <a:close/>
                  <a:moveTo>
                    <a:pt x="4934" y="1722"/>
                  </a:moveTo>
                  <a:lnTo>
                    <a:pt x="4934" y="2328"/>
                  </a:lnTo>
                  <a:lnTo>
                    <a:pt x="4555" y="2328"/>
                  </a:lnTo>
                  <a:lnTo>
                    <a:pt x="4553" y="1722"/>
                  </a:lnTo>
                  <a:close/>
                  <a:moveTo>
                    <a:pt x="5421" y="1722"/>
                  </a:moveTo>
                  <a:lnTo>
                    <a:pt x="5421" y="2328"/>
                  </a:lnTo>
                  <a:lnTo>
                    <a:pt x="5043" y="2328"/>
                  </a:lnTo>
                  <a:lnTo>
                    <a:pt x="5043" y="1722"/>
                  </a:lnTo>
                  <a:close/>
                  <a:moveTo>
                    <a:pt x="5912" y="1722"/>
                  </a:moveTo>
                  <a:lnTo>
                    <a:pt x="5912" y="2328"/>
                  </a:lnTo>
                  <a:lnTo>
                    <a:pt x="5533" y="2328"/>
                  </a:lnTo>
                  <a:lnTo>
                    <a:pt x="5533" y="1722"/>
                  </a:lnTo>
                  <a:close/>
                  <a:moveTo>
                    <a:pt x="6401" y="1722"/>
                  </a:moveTo>
                  <a:lnTo>
                    <a:pt x="6401" y="2328"/>
                  </a:lnTo>
                  <a:lnTo>
                    <a:pt x="6023" y="2328"/>
                  </a:lnTo>
                  <a:lnTo>
                    <a:pt x="6023" y="1722"/>
                  </a:lnTo>
                  <a:close/>
                  <a:moveTo>
                    <a:pt x="6892" y="1722"/>
                  </a:moveTo>
                  <a:lnTo>
                    <a:pt x="6892" y="2328"/>
                  </a:lnTo>
                  <a:lnTo>
                    <a:pt x="6513" y="2328"/>
                  </a:lnTo>
                  <a:lnTo>
                    <a:pt x="6513" y="1722"/>
                  </a:lnTo>
                  <a:close/>
                  <a:moveTo>
                    <a:pt x="7381" y="1722"/>
                  </a:moveTo>
                  <a:lnTo>
                    <a:pt x="7381" y="2328"/>
                  </a:lnTo>
                  <a:lnTo>
                    <a:pt x="7003" y="2328"/>
                  </a:lnTo>
                  <a:lnTo>
                    <a:pt x="7003" y="1722"/>
                  </a:lnTo>
                  <a:close/>
                  <a:moveTo>
                    <a:pt x="7871" y="1722"/>
                  </a:moveTo>
                  <a:lnTo>
                    <a:pt x="7871" y="2328"/>
                  </a:lnTo>
                  <a:lnTo>
                    <a:pt x="7493" y="2328"/>
                  </a:lnTo>
                  <a:lnTo>
                    <a:pt x="7493" y="1722"/>
                  </a:lnTo>
                  <a:close/>
                  <a:moveTo>
                    <a:pt x="8361" y="1722"/>
                  </a:moveTo>
                  <a:lnTo>
                    <a:pt x="8361" y="2328"/>
                  </a:lnTo>
                  <a:lnTo>
                    <a:pt x="7982" y="2328"/>
                  </a:lnTo>
                  <a:lnTo>
                    <a:pt x="7982" y="1722"/>
                  </a:lnTo>
                  <a:close/>
                  <a:moveTo>
                    <a:pt x="8851" y="1722"/>
                  </a:moveTo>
                  <a:lnTo>
                    <a:pt x="8851" y="2328"/>
                  </a:lnTo>
                  <a:lnTo>
                    <a:pt x="8472" y="2328"/>
                  </a:lnTo>
                  <a:lnTo>
                    <a:pt x="8472" y="1722"/>
                  </a:lnTo>
                  <a:close/>
                  <a:moveTo>
                    <a:pt x="1" y="0"/>
                  </a:moveTo>
                  <a:lnTo>
                    <a:pt x="1" y="185"/>
                  </a:lnTo>
                  <a:lnTo>
                    <a:pt x="35" y="185"/>
                  </a:lnTo>
                  <a:lnTo>
                    <a:pt x="35" y="885"/>
                  </a:lnTo>
                  <a:lnTo>
                    <a:pt x="1" y="885"/>
                  </a:lnTo>
                  <a:lnTo>
                    <a:pt x="1" y="977"/>
                  </a:lnTo>
                  <a:lnTo>
                    <a:pt x="35" y="977"/>
                  </a:lnTo>
                  <a:lnTo>
                    <a:pt x="35" y="1631"/>
                  </a:lnTo>
                  <a:lnTo>
                    <a:pt x="1" y="1631"/>
                  </a:lnTo>
                  <a:lnTo>
                    <a:pt x="1" y="1724"/>
                  </a:lnTo>
                  <a:lnTo>
                    <a:pt x="35" y="1724"/>
                  </a:lnTo>
                  <a:lnTo>
                    <a:pt x="35" y="2329"/>
                  </a:lnTo>
                  <a:lnTo>
                    <a:pt x="1" y="2329"/>
                  </a:lnTo>
                  <a:lnTo>
                    <a:pt x="1" y="2514"/>
                  </a:lnTo>
                  <a:lnTo>
                    <a:pt x="9201" y="2514"/>
                  </a:lnTo>
                  <a:lnTo>
                    <a:pt x="9201" y="2329"/>
                  </a:lnTo>
                  <a:lnTo>
                    <a:pt x="8964" y="2329"/>
                  </a:lnTo>
                  <a:lnTo>
                    <a:pt x="8964" y="1724"/>
                  </a:lnTo>
                  <a:lnTo>
                    <a:pt x="9201" y="1724"/>
                  </a:lnTo>
                  <a:lnTo>
                    <a:pt x="9201" y="1631"/>
                  </a:lnTo>
                  <a:lnTo>
                    <a:pt x="8964" y="1631"/>
                  </a:lnTo>
                  <a:lnTo>
                    <a:pt x="8964" y="977"/>
                  </a:lnTo>
                  <a:lnTo>
                    <a:pt x="9201" y="977"/>
                  </a:lnTo>
                  <a:lnTo>
                    <a:pt x="9201" y="885"/>
                  </a:lnTo>
                  <a:lnTo>
                    <a:pt x="8964" y="885"/>
                  </a:lnTo>
                  <a:lnTo>
                    <a:pt x="8964" y="185"/>
                  </a:lnTo>
                  <a:lnTo>
                    <a:pt x="9200" y="185"/>
                  </a:lnTo>
                  <a:lnTo>
                    <a:pt x="92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6" name="Google Shape;3136;p12"/>
            <p:cNvSpPr/>
            <p:nvPr/>
          </p:nvSpPr>
          <p:spPr>
            <a:xfrm>
              <a:off x="2862875" y="2851625"/>
              <a:ext cx="230475" cy="33450"/>
            </a:xfrm>
            <a:custGeom>
              <a:avLst/>
              <a:gdLst/>
              <a:ahLst/>
              <a:cxnLst/>
              <a:rect l="l" t="t" r="r" b="b"/>
              <a:pathLst>
                <a:path w="9219" h="1338" extrusionOk="0">
                  <a:moveTo>
                    <a:pt x="7623" y="0"/>
                  </a:moveTo>
                  <a:lnTo>
                    <a:pt x="7501" y="708"/>
                  </a:lnTo>
                  <a:lnTo>
                    <a:pt x="7129" y="241"/>
                  </a:lnTo>
                  <a:lnTo>
                    <a:pt x="6971" y="385"/>
                  </a:lnTo>
                  <a:lnTo>
                    <a:pt x="6692" y="43"/>
                  </a:lnTo>
                  <a:lnTo>
                    <a:pt x="6525" y="656"/>
                  </a:lnTo>
                  <a:lnTo>
                    <a:pt x="6190" y="409"/>
                  </a:lnTo>
                  <a:lnTo>
                    <a:pt x="6053" y="472"/>
                  </a:lnTo>
                  <a:lnTo>
                    <a:pt x="5751" y="10"/>
                  </a:lnTo>
                  <a:lnTo>
                    <a:pt x="5551" y="938"/>
                  </a:lnTo>
                  <a:lnTo>
                    <a:pt x="5247" y="603"/>
                  </a:lnTo>
                  <a:lnTo>
                    <a:pt x="5093" y="744"/>
                  </a:lnTo>
                  <a:lnTo>
                    <a:pt x="4816" y="402"/>
                  </a:lnTo>
                  <a:lnTo>
                    <a:pt x="4649" y="1016"/>
                  </a:lnTo>
                  <a:lnTo>
                    <a:pt x="4313" y="770"/>
                  </a:lnTo>
                  <a:lnTo>
                    <a:pt x="4177" y="831"/>
                  </a:lnTo>
                  <a:lnTo>
                    <a:pt x="3887" y="388"/>
                  </a:lnTo>
                  <a:lnTo>
                    <a:pt x="3704" y="972"/>
                  </a:lnTo>
                  <a:lnTo>
                    <a:pt x="3371" y="603"/>
                  </a:lnTo>
                  <a:lnTo>
                    <a:pt x="3217" y="744"/>
                  </a:lnTo>
                  <a:lnTo>
                    <a:pt x="2938" y="402"/>
                  </a:lnTo>
                  <a:lnTo>
                    <a:pt x="2771" y="1016"/>
                  </a:lnTo>
                  <a:lnTo>
                    <a:pt x="2437" y="770"/>
                  </a:lnTo>
                  <a:lnTo>
                    <a:pt x="2300" y="831"/>
                  </a:lnTo>
                  <a:lnTo>
                    <a:pt x="2011" y="388"/>
                  </a:lnTo>
                  <a:lnTo>
                    <a:pt x="1828" y="972"/>
                  </a:lnTo>
                  <a:lnTo>
                    <a:pt x="1494" y="603"/>
                  </a:lnTo>
                  <a:lnTo>
                    <a:pt x="1340" y="744"/>
                  </a:lnTo>
                  <a:lnTo>
                    <a:pt x="1062" y="402"/>
                  </a:lnTo>
                  <a:lnTo>
                    <a:pt x="895" y="1016"/>
                  </a:lnTo>
                  <a:lnTo>
                    <a:pt x="561" y="770"/>
                  </a:lnTo>
                  <a:lnTo>
                    <a:pt x="424" y="831"/>
                  </a:lnTo>
                  <a:lnTo>
                    <a:pt x="133" y="388"/>
                  </a:lnTo>
                  <a:lnTo>
                    <a:pt x="1" y="815"/>
                  </a:lnTo>
                  <a:lnTo>
                    <a:pt x="1" y="1338"/>
                  </a:lnTo>
                  <a:lnTo>
                    <a:pt x="185" y="745"/>
                  </a:lnTo>
                  <a:lnTo>
                    <a:pt x="364" y="1020"/>
                  </a:lnTo>
                  <a:lnTo>
                    <a:pt x="541" y="939"/>
                  </a:lnTo>
                  <a:lnTo>
                    <a:pt x="988" y="1267"/>
                  </a:lnTo>
                  <a:lnTo>
                    <a:pt x="1133" y="730"/>
                  </a:lnTo>
                  <a:lnTo>
                    <a:pt x="1324" y="963"/>
                  </a:lnTo>
                  <a:lnTo>
                    <a:pt x="1484" y="817"/>
                  </a:lnTo>
                  <a:lnTo>
                    <a:pt x="1818" y="1187"/>
                  </a:lnTo>
                  <a:lnTo>
                    <a:pt x="1940" y="1096"/>
                  </a:lnTo>
                  <a:lnTo>
                    <a:pt x="1928" y="1082"/>
                  </a:lnTo>
                  <a:lnTo>
                    <a:pt x="1955" y="1089"/>
                  </a:lnTo>
                  <a:lnTo>
                    <a:pt x="2061" y="745"/>
                  </a:lnTo>
                  <a:lnTo>
                    <a:pt x="2242" y="1020"/>
                  </a:lnTo>
                  <a:lnTo>
                    <a:pt x="2417" y="939"/>
                  </a:lnTo>
                  <a:lnTo>
                    <a:pt x="2864" y="1267"/>
                  </a:lnTo>
                  <a:lnTo>
                    <a:pt x="3011" y="730"/>
                  </a:lnTo>
                  <a:lnTo>
                    <a:pt x="3200" y="963"/>
                  </a:lnTo>
                  <a:lnTo>
                    <a:pt x="3360" y="817"/>
                  </a:lnTo>
                  <a:lnTo>
                    <a:pt x="3696" y="1187"/>
                  </a:lnTo>
                  <a:lnTo>
                    <a:pt x="3816" y="1096"/>
                  </a:lnTo>
                  <a:lnTo>
                    <a:pt x="3804" y="1082"/>
                  </a:lnTo>
                  <a:lnTo>
                    <a:pt x="3831" y="1089"/>
                  </a:lnTo>
                  <a:lnTo>
                    <a:pt x="3938" y="745"/>
                  </a:lnTo>
                  <a:lnTo>
                    <a:pt x="4118" y="1020"/>
                  </a:lnTo>
                  <a:lnTo>
                    <a:pt x="4294" y="939"/>
                  </a:lnTo>
                  <a:lnTo>
                    <a:pt x="4741" y="1267"/>
                  </a:lnTo>
                  <a:lnTo>
                    <a:pt x="4887" y="730"/>
                  </a:lnTo>
                  <a:lnTo>
                    <a:pt x="5078" y="963"/>
                  </a:lnTo>
                  <a:lnTo>
                    <a:pt x="5237" y="817"/>
                  </a:lnTo>
                  <a:lnTo>
                    <a:pt x="5573" y="1187"/>
                  </a:lnTo>
                  <a:lnTo>
                    <a:pt x="5663" y="1119"/>
                  </a:lnTo>
                  <a:lnTo>
                    <a:pt x="5672" y="1111"/>
                  </a:lnTo>
                  <a:lnTo>
                    <a:pt x="5672" y="1106"/>
                  </a:lnTo>
                  <a:lnTo>
                    <a:pt x="5679" y="1080"/>
                  </a:lnTo>
                  <a:lnTo>
                    <a:pt x="5825" y="404"/>
                  </a:lnTo>
                  <a:lnTo>
                    <a:pt x="5995" y="660"/>
                  </a:lnTo>
                  <a:lnTo>
                    <a:pt x="6170" y="579"/>
                  </a:lnTo>
                  <a:lnTo>
                    <a:pt x="6617" y="908"/>
                  </a:lnTo>
                  <a:lnTo>
                    <a:pt x="6764" y="371"/>
                  </a:lnTo>
                  <a:lnTo>
                    <a:pt x="6954" y="603"/>
                  </a:lnTo>
                  <a:lnTo>
                    <a:pt x="7109" y="461"/>
                  </a:lnTo>
                  <a:lnTo>
                    <a:pt x="7485" y="932"/>
                  </a:lnTo>
                  <a:lnTo>
                    <a:pt x="7549" y="962"/>
                  </a:lnTo>
                  <a:lnTo>
                    <a:pt x="7626" y="901"/>
                  </a:lnTo>
                  <a:lnTo>
                    <a:pt x="7710" y="413"/>
                  </a:lnTo>
                  <a:lnTo>
                    <a:pt x="7871" y="660"/>
                  </a:lnTo>
                  <a:lnTo>
                    <a:pt x="8048" y="579"/>
                  </a:lnTo>
                  <a:lnTo>
                    <a:pt x="8495" y="908"/>
                  </a:lnTo>
                  <a:lnTo>
                    <a:pt x="8640" y="371"/>
                  </a:lnTo>
                  <a:lnTo>
                    <a:pt x="8831" y="603"/>
                  </a:lnTo>
                  <a:lnTo>
                    <a:pt x="8991" y="458"/>
                  </a:lnTo>
                  <a:lnTo>
                    <a:pt x="9218" y="710"/>
                  </a:lnTo>
                  <a:lnTo>
                    <a:pt x="9218" y="485"/>
                  </a:lnTo>
                  <a:lnTo>
                    <a:pt x="9001" y="244"/>
                  </a:lnTo>
                  <a:lnTo>
                    <a:pt x="8848" y="385"/>
                  </a:lnTo>
                  <a:lnTo>
                    <a:pt x="8569" y="43"/>
                  </a:lnTo>
                  <a:lnTo>
                    <a:pt x="8402" y="656"/>
                  </a:lnTo>
                  <a:lnTo>
                    <a:pt x="8066" y="409"/>
                  </a:lnTo>
                  <a:lnTo>
                    <a:pt x="7931" y="472"/>
                  </a:lnTo>
                  <a:lnTo>
                    <a:pt x="76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7" name="Google Shape;3137;p12"/>
            <p:cNvSpPr/>
            <p:nvPr/>
          </p:nvSpPr>
          <p:spPr>
            <a:xfrm>
              <a:off x="3092725" y="2806300"/>
              <a:ext cx="5425" cy="194050"/>
            </a:xfrm>
            <a:custGeom>
              <a:avLst/>
              <a:gdLst/>
              <a:ahLst/>
              <a:cxnLst/>
              <a:rect l="l" t="t" r="r" b="b"/>
              <a:pathLst>
                <a:path w="217" h="7762" extrusionOk="0">
                  <a:moveTo>
                    <a:pt x="0" y="0"/>
                  </a:moveTo>
                  <a:lnTo>
                    <a:pt x="0" y="7762"/>
                  </a:lnTo>
                  <a:lnTo>
                    <a:pt x="217" y="7762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8" name="Google Shape;3138;p12"/>
            <p:cNvSpPr/>
            <p:nvPr/>
          </p:nvSpPr>
          <p:spPr>
            <a:xfrm>
              <a:off x="2862850" y="2829825"/>
              <a:ext cx="233100" cy="3625"/>
            </a:xfrm>
            <a:custGeom>
              <a:avLst/>
              <a:gdLst/>
              <a:ahLst/>
              <a:cxnLst/>
              <a:rect l="l" t="t" r="r" b="b"/>
              <a:pathLst>
                <a:path w="9324" h="145" extrusionOk="0">
                  <a:moveTo>
                    <a:pt x="0" y="1"/>
                  </a:moveTo>
                  <a:lnTo>
                    <a:pt x="0" y="145"/>
                  </a:lnTo>
                  <a:lnTo>
                    <a:pt x="9323" y="145"/>
                  </a:lnTo>
                  <a:lnTo>
                    <a:pt x="93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Google Shape;3139;p12"/>
            <p:cNvSpPr/>
            <p:nvPr/>
          </p:nvSpPr>
          <p:spPr>
            <a:xfrm>
              <a:off x="2864525" y="2985225"/>
              <a:ext cx="231425" cy="5450"/>
            </a:xfrm>
            <a:custGeom>
              <a:avLst/>
              <a:gdLst/>
              <a:ahLst/>
              <a:cxnLst/>
              <a:rect l="l" t="t" r="r" b="b"/>
              <a:pathLst>
                <a:path w="9257" h="218" extrusionOk="0">
                  <a:moveTo>
                    <a:pt x="0" y="1"/>
                  </a:moveTo>
                  <a:cubicBezTo>
                    <a:pt x="36" y="79"/>
                    <a:pt x="83" y="152"/>
                    <a:pt x="140" y="217"/>
                  </a:cubicBezTo>
                  <a:lnTo>
                    <a:pt x="9256" y="217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Google Shape;3140;p12"/>
            <p:cNvSpPr/>
            <p:nvPr/>
          </p:nvSpPr>
          <p:spPr>
            <a:xfrm>
              <a:off x="2864800" y="2817250"/>
              <a:ext cx="231150" cy="3625"/>
            </a:xfrm>
            <a:custGeom>
              <a:avLst/>
              <a:gdLst/>
              <a:ahLst/>
              <a:cxnLst/>
              <a:rect l="l" t="t" r="r" b="b"/>
              <a:pathLst>
                <a:path w="9246" h="145" extrusionOk="0">
                  <a:moveTo>
                    <a:pt x="91" y="1"/>
                  </a:moveTo>
                  <a:cubicBezTo>
                    <a:pt x="55" y="45"/>
                    <a:pt x="25" y="93"/>
                    <a:pt x="1" y="145"/>
                  </a:cubicBezTo>
                  <a:lnTo>
                    <a:pt x="9245" y="145"/>
                  </a:lnTo>
                  <a:lnTo>
                    <a:pt x="92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Google Shape;3141;p12"/>
            <p:cNvSpPr/>
            <p:nvPr/>
          </p:nvSpPr>
          <p:spPr>
            <a:xfrm>
              <a:off x="3104400" y="2819975"/>
              <a:ext cx="25200" cy="14375"/>
            </a:xfrm>
            <a:custGeom>
              <a:avLst/>
              <a:gdLst/>
              <a:ahLst/>
              <a:cxnLst/>
              <a:rect l="l" t="t" r="r" b="b"/>
              <a:pathLst>
                <a:path w="1008" h="575" extrusionOk="0">
                  <a:moveTo>
                    <a:pt x="1" y="0"/>
                  </a:moveTo>
                  <a:lnTo>
                    <a:pt x="1" y="574"/>
                  </a:lnTo>
                  <a:lnTo>
                    <a:pt x="1008" y="574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rgbClr val="556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2" name="Google Shape;3142;p12"/>
            <p:cNvSpPr/>
            <p:nvPr/>
          </p:nvSpPr>
          <p:spPr>
            <a:xfrm>
              <a:off x="3104400" y="2845100"/>
              <a:ext cx="25200" cy="14425"/>
            </a:xfrm>
            <a:custGeom>
              <a:avLst/>
              <a:gdLst/>
              <a:ahLst/>
              <a:cxnLst/>
              <a:rect l="l" t="t" r="r" b="b"/>
              <a:pathLst>
                <a:path w="1008" h="577" extrusionOk="0">
                  <a:moveTo>
                    <a:pt x="1" y="1"/>
                  </a:moveTo>
                  <a:lnTo>
                    <a:pt x="1" y="576"/>
                  </a:lnTo>
                  <a:lnTo>
                    <a:pt x="1008" y="576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rgbClr val="556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Google Shape;3143;p12"/>
            <p:cNvSpPr/>
            <p:nvPr/>
          </p:nvSpPr>
          <p:spPr>
            <a:xfrm>
              <a:off x="3104400" y="2870250"/>
              <a:ext cx="25200" cy="14400"/>
            </a:xfrm>
            <a:custGeom>
              <a:avLst/>
              <a:gdLst/>
              <a:ahLst/>
              <a:cxnLst/>
              <a:rect l="l" t="t" r="r" b="b"/>
              <a:pathLst>
                <a:path w="1008" h="576" extrusionOk="0">
                  <a:moveTo>
                    <a:pt x="1" y="0"/>
                  </a:moveTo>
                  <a:lnTo>
                    <a:pt x="1" y="576"/>
                  </a:lnTo>
                  <a:lnTo>
                    <a:pt x="1008" y="576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rgbClr val="556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Google Shape;3144;p12"/>
            <p:cNvSpPr/>
            <p:nvPr/>
          </p:nvSpPr>
          <p:spPr>
            <a:xfrm>
              <a:off x="3104400" y="2895425"/>
              <a:ext cx="25200" cy="14375"/>
            </a:xfrm>
            <a:custGeom>
              <a:avLst/>
              <a:gdLst/>
              <a:ahLst/>
              <a:cxnLst/>
              <a:rect l="l" t="t" r="r" b="b"/>
              <a:pathLst>
                <a:path w="1008" h="575" extrusionOk="0">
                  <a:moveTo>
                    <a:pt x="1" y="0"/>
                  </a:moveTo>
                  <a:lnTo>
                    <a:pt x="1" y="575"/>
                  </a:lnTo>
                  <a:lnTo>
                    <a:pt x="1008" y="575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rgbClr val="556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Google Shape;3145;p12"/>
            <p:cNvSpPr/>
            <p:nvPr/>
          </p:nvSpPr>
          <p:spPr>
            <a:xfrm>
              <a:off x="3104400" y="2920575"/>
              <a:ext cx="25200" cy="14400"/>
            </a:xfrm>
            <a:custGeom>
              <a:avLst/>
              <a:gdLst/>
              <a:ahLst/>
              <a:cxnLst/>
              <a:rect l="l" t="t" r="r" b="b"/>
              <a:pathLst>
                <a:path w="1008" h="576" extrusionOk="0">
                  <a:moveTo>
                    <a:pt x="1" y="0"/>
                  </a:moveTo>
                  <a:lnTo>
                    <a:pt x="1" y="576"/>
                  </a:lnTo>
                  <a:lnTo>
                    <a:pt x="1008" y="576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rgbClr val="556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6" name="Google Shape;3146;p12"/>
            <p:cNvSpPr/>
            <p:nvPr/>
          </p:nvSpPr>
          <p:spPr>
            <a:xfrm>
              <a:off x="3104400" y="2945700"/>
              <a:ext cx="25200" cy="14425"/>
            </a:xfrm>
            <a:custGeom>
              <a:avLst/>
              <a:gdLst/>
              <a:ahLst/>
              <a:cxnLst/>
              <a:rect l="l" t="t" r="r" b="b"/>
              <a:pathLst>
                <a:path w="1008" h="577" extrusionOk="0">
                  <a:moveTo>
                    <a:pt x="1" y="1"/>
                  </a:moveTo>
                  <a:lnTo>
                    <a:pt x="1" y="576"/>
                  </a:lnTo>
                  <a:lnTo>
                    <a:pt x="1008" y="576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rgbClr val="556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Google Shape;3147;p12"/>
            <p:cNvSpPr/>
            <p:nvPr/>
          </p:nvSpPr>
          <p:spPr>
            <a:xfrm>
              <a:off x="3104400" y="2970875"/>
              <a:ext cx="25200" cy="14375"/>
            </a:xfrm>
            <a:custGeom>
              <a:avLst/>
              <a:gdLst/>
              <a:ahLst/>
              <a:cxnLst/>
              <a:rect l="l" t="t" r="r" b="b"/>
              <a:pathLst>
                <a:path w="1008" h="575" extrusionOk="0">
                  <a:moveTo>
                    <a:pt x="1" y="1"/>
                  </a:moveTo>
                  <a:lnTo>
                    <a:pt x="1" y="575"/>
                  </a:lnTo>
                  <a:lnTo>
                    <a:pt x="1008" y="575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rgbClr val="556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Google Shape;3148;p12"/>
            <p:cNvSpPr/>
            <p:nvPr/>
          </p:nvSpPr>
          <p:spPr>
            <a:xfrm>
              <a:off x="3145750" y="2870250"/>
              <a:ext cx="10775" cy="14400"/>
            </a:xfrm>
            <a:custGeom>
              <a:avLst/>
              <a:gdLst/>
              <a:ahLst/>
              <a:cxnLst/>
              <a:rect l="l" t="t" r="r" b="b"/>
              <a:pathLst>
                <a:path w="431" h="576" extrusionOk="0">
                  <a:moveTo>
                    <a:pt x="0" y="0"/>
                  </a:moveTo>
                  <a:lnTo>
                    <a:pt x="0" y="576"/>
                  </a:lnTo>
                  <a:lnTo>
                    <a:pt x="430" y="576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556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9" name="Google Shape;3149;p12"/>
            <p:cNvSpPr/>
            <p:nvPr/>
          </p:nvSpPr>
          <p:spPr>
            <a:xfrm>
              <a:off x="3145750" y="2895425"/>
              <a:ext cx="10775" cy="14375"/>
            </a:xfrm>
            <a:custGeom>
              <a:avLst/>
              <a:gdLst/>
              <a:ahLst/>
              <a:cxnLst/>
              <a:rect l="l" t="t" r="r" b="b"/>
              <a:pathLst>
                <a:path w="431" h="575" extrusionOk="0">
                  <a:moveTo>
                    <a:pt x="0" y="0"/>
                  </a:moveTo>
                  <a:lnTo>
                    <a:pt x="0" y="575"/>
                  </a:lnTo>
                  <a:lnTo>
                    <a:pt x="430" y="575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556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Google Shape;3150;p12"/>
            <p:cNvSpPr/>
            <p:nvPr/>
          </p:nvSpPr>
          <p:spPr>
            <a:xfrm>
              <a:off x="3145750" y="2920575"/>
              <a:ext cx="10775" cy="14400"/>
            </a:xfrm>
            <a:custGeom>
              <a:avLst/>
              <a:gdLst/>
              <a:ahLst/>
              <a:cxnLst/>
              <a:rect l="l" t="t" r="r" b="b"/>
              <a:pathLst>
                <a:path w="431" h="576" extrusionOk="0">
                  <a:moveTo>
                    <a:pt x="0" y="0"/>
                  </a:moveTo>
                  <a:lnTo>
                    <a:pt x="0" y="576"/>
                  </a:lnTo>
                  <a:lnTo>
                    <a:pt x="430" y="576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556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Google Shape;3151;p12"/>
            <p:cNvSpPr/>
            <p:nvPr/>
          </p:nvSpPr>
          <p:spPr>
            <a:xfrm>
              <a:off x="3145750" y="2945700"/>
              <a:ext cx="10775" cy="14425"/>
            </a:xfrm>
            <a:custGeom>
              <a:avLst/>
              <a:gdLst/>
              <a:ahLst/>
              <a:cxnLst/>
              <a:rect l="l" t="t" r="r" b="b"/>
              <a:pathLst>
                <a:path w="431" h="577" extrusionOk="0">
                  <a:moveTo>
                    <a:pt x="0" y="1"/>
                  </a:moveTo>
                  <a:lnTo>
                    <a:pt x="0" y="576"/>
                  </a:lnTo>
                  <a:lnTo>
                    <a:pt x="430" y="576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556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2" name="Google Shape;3152;p12"/>
            <p:cNvSpPr/>
            <p:nvPr/>
          </p:nvSpPr>
          <p:spPr>
            <a:xfrm>
              <a:off x="3145750" y="2970875"/>
              <a:ext cx="10775" cy="14375"/>
            </a:xfrm>
            <a:custGeom>
              <a:avLst/>
              <a:gdLst/>
              <a:ahLst/>
              <a:cxnLst/>
              <a:rect l="l" t="t" r="r" b="b"/>
              <a:pathLst>
                <a:path w="431" h="575" extrusionOk="0">
                  <a:moveTo>
                    <a:pt x="0" y="1"/>
                  </a:moveTo>
                  <a:lnTo>
                    <a:pt x="0" y="575"/>
                  </a:lnTo>
                  <a:lnTo>
                    <a:pt x="430" y="575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556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Google Shape;3153;p12"/>
            <p:cNvSpPr/>
            <p:nvPr/>
          </p:nvSpPr>
          <p:spPr>
            <a:xfrm>
              <a:off x="3134950" y="2821750"/>
              <a:ext cx="32375" cy="32350"/>
            </a:xfrm>
            <a:custGeom>
              <a:avLst/>
              <a:gdLst/>
              <a:ahLst/>
              <a:cxnLst/>
              <a:rect l="l" t="t" r="r" b="b"/>
              <a:pathLst>
                <a:path w="1295" h="1294" extrusionOk="0">
                  <a:moveTo>
                    <a:pt x="1" y="0"/>
                  </a:moveTo>
                  <a:lnTo>
                    <a:pt x="1" y="1294"/>
                  </a:lnTo>
                  <a:lnTo>
                    <a:pt x="1294" y="1294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rgbClr val="556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Google Shape;3154;p12"/>
            <p:cNvSpPr/>
            <p:nvPr/>
          </p:nvSpPr>
          <p:spPr>
            <a:xfrm>
              <a:off x="2887800" y="4003225"/>
              <a:ext cx="673725" cy="423400"/>
            </a:xfrm>
            <a:custGeom>
              <a:avLst/>
              <a:gdLst/>
              <a:ahLst/>
              <a:cxnLst/>
              <a:rect l="l" t="t" r="r" b="b"/>
              <a:pathLst>
                <a:path w="26949" h="16936" extrusionOk="0">
                  <a:moveTo>
                    <a:pt x="1" y="0"/>
                  </a:moveTo>
                  <a:lnTo>
                    <a:pt x="1" y="16936"/>
                  </a:lnTo>
                  <a:lnTo>
                    <a:pt x="26949" y="16936"/>
                  </a:lnTo>
                  <a:lnTo>
                    <a:pt x="269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Google Shape;3155;p12"/>
            <p:cNvSpPr/>
            <p:nvPr/>
          </p:nvSpPr>
          <p:spPr>
            <a:xfrm>
              <a:off x="2887800" y="4221100"/>
              <a:ext cx="48550" cy="205525"/>
            </a:xfrm>
            <a:custGeom>
              <a:avLst/>
              <a:gdLst/>
              <a:ahLst/>
              <a:cxnLst/>
              <a:rect l="l" t="t" r="r" b="b"/>
              <a:pathLst>
                <a:path w="1942" h="8221" extrusionOk="0">
                  <a:moveTo>
                    <a:pt x="1" y="0"/>
                  </a:moveTo>
                  <a:lnTo>
                    <a:pt x="1" y="8221"/>
                  </a:lnTo>
                  <a:lnTo>
                    <a:pt x="1941" y="8221"/>
                  </a:lnTo>
                  <a:lnTo>
                    <a:pt x="1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Google Shape;3156;p12"/>
            <p:cNvSpPr/>
            <p:nvPr/>
          </p:nvSpPr>
          <p:spPr>
            <a:xfrm>
              <a:off x="3513000" y="4221100"/>
              <a:ext cx="48525" cy="205525"/>
            </a:xfrm>
            <a:custGeom>
              <a:avLst/>
              <a:gdLst/>
              <a:ahLst/>
              <a:cxnLst/>
              <a:rect l="l" t="t" r="r" b="b"/>
              <a:pathLst>
                <a:path w="1941" h="8221" extrusionOk="0">
                  <a:moveTo>
                    <a:pt x="1" y="0"/>
                  </a:moveTo>
                  <a:lnTo>
                    <a:pt x="1" y="8221"/>
                  </a:lnTo>
                  <a:lnTo>
                    <a:pt x="1941" y="8221"/>
                  </a:lnTo>
                  <a:lnTo>
                    <a:pt x="1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Google Shape;3157;p12"/>
            <p:cNvSpPr/>
            <p:nvPr/>
          </p:nvSpPr>
          <p:spPr>
            <a:xfrm>
              <a:off x="2936325" y="4043250"/>
              <a:ext cx="576700" cy="383375"/>
            </a:xfrm>
            <a:custGeom>
              <a:avLst/>
              <a:gdLst/>
              <a:ahLst/>
              <a:cxnLst/>
              <a:rect l="l" t="t" r="r" b="b"/>
              <a:pathLst>
                <a:path w="23068" h="15335" extrusionOk="0">
                  <a:moveTo>
                    <a:pt x="0" y="0"/>
                  </a:moveTo>
                  <a:lnTo>
                    <a:pt x="0" y="15335"/>
                  </a:lnTo>
                  <a:lnTo>
                    <a:pt x="358" y="15335"/>
                  </a:lnTo>
                  <a:lnTo>
                    <a:pt x="358" y="359"/>
                  </a:lnTo>
                  <a:lnTo>
                    <a:pt x="22710" y="359"/>
                  </a:lnTo>
                  <a:lnTo>
                    <a:pt x="22710" y="15335"/>
                  </a:lnTo>
                  <a:lnTo>
                    <a:pt x="23068" y="15335"/>
                  </a:lnTo>
                  <a:lnTo>
                    <a:pt x="230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Google Shape;3158;p12"/>
            <p:cNvSpPr/>
            <p:nvPr/>
          </p:nvSpPr>
          <p:spPr>
            <a:xfrm>
              <a:off x="2941725" y="4125900"/>
              <a:ext cx="569525" cy="33600"/>
            </a:xfrm>
            <a:custGeom>
              <a:avLst/>
              <a:gdLst/>
              <a:ahLst/>
              <a:cxnLst/>
              <a:rect l="l" t="t" r="r" b="b"/>
              <a:pathLst>
                <a:path w="22781" h="1344" extrusionOk="0">
                  <a:moveTo>
                    <a:pt x="1" y="0"/>
                  </a:moveTo>
                  <a:lnTo>
                    <a:pt x="1" y="355"/>
                  </a:lnTo>
                  <a:lnTo>
                    <a:pt x="9449" y="1254"/>
                  </a:lnTo>
                  <a:cubicBezTo>
                    <a:pt x="10076" y="1314"/>
                    <a:pt x="10706" y="1344"/>
                    <a:pt x="11336" y="1344"/>
                  </a:cubicBezTo>
                  <a:cubicBezTo>
                    <a:pt x="11954" y="1344"/>
                    <a:pt x="12572" y="1315"/>
                    <a:pt x="13188" y="1257"/>
                  </a:cubicBezTo>
                  <a:lnTo>
                    <a:pt x="22780" y="355"/>
                  </a:lnTo>
                  <a:lnTo>
                    <a:pt x="227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Google Shape;3159;p12"/>
            <p:cNvSpPr/>
            <p:nvPr/>
          </p:nvSpPr>
          <p:spPr>
            <a:xfrm>
              <a:off x="2941725" y="4298375"/>
              <a:ext cx="569525" cy="33600"/>
            </a:xfrm>
            <a:custGeom>
              <a:avLst/>
              <a:gdLst/>
              <a:ahLst/>
              <a:cxnLst/>
              <a:rect l="l" t="t" r="r" b="b"/>
              <a:pathLst>
                <a:path w="22781" h="1344" extrusionOk="0">
                  <a:moveTo>
                    <a:pt x="1" y="0"/>
                  </a:moveTo>
                  <a:lnTo>
                    <a:pt x="1" y="355"/>
                  </a:lnTo>
                  <a:lnTo>
                    <a:pt x="9449" y="1255"/>
                  </a:lnTo>
                  <a:cubicBezTo>
                    <a:pt x="10073" y="1314"/>
                    <a:pt x="10698" y="1344"/>
                    <a:pt x="11324" y="1344"/>
                  </a:cubicBezTo>
                  <a:cubicBezTo>
                    <a:pt x="11946" y="1344"/>
                    <a:pt x="12568" y="1315"/>
                    <a:pt x="13188" y="1256"/>
                  </a:cubicBezTo>
                  <a:lnTo>
                    <a:pt x="22780" y="355"/>
                  </a:lnTo>
                  <a:lnTo>
                    <a:pt x="227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0" name="Google Shape;3160;p12"/>
            <p:cNvSpPr/>
            <p:nvPr/>
          </p:nvSpPr>
          <p:spPr>
            <a:xfrm>
              <a:off x="3273025" y="2759400"/>
              <a:ext cx="382300" cy="243525"/>
            </a:xfrm>
            <a:custGeom>
              <a:avLst/>
              <a:gdLst/>
              <a:ahLst/>
              <a:cxnLst/>
              <a:rect l="l" t="t" r="r" b="b"/>
              <a:pathLst>
                <a:path w="15292" h="9741" extrusionOk="0">
                  <a:moveTo>
                    <a:pt x="1714" y="0"/>
                  </a:moveTo>
                  <a:cubicBezTo>
                    <a:pt x="765" y="0"/>
                    <a:pt x="0" y="644"/>
                    <a:pt x="0" y="1437"/>
                  </a:cubicBezTo>
                  <a:lnTo>
                    <a:pt x="0" y="8300"/>
                  </a:lnTo>
                  <a:cubicBezTo>
                    <a:pt x="0" y="9098"/>
                    <a:pt x="765" y="9740"/>
                    <a:pt x="1714" y="9740"/>
                  </a:cubicBezTo>
                  <a:lnTo>
                    <a:pt x="13578" y="9740"/>
                  </a:lnTo>
                  <a:cubicBezTo>
                    <a:pt x="14525" y="9740"/>
                    <a:pt x="15292" y="9098"/>
                    <a:pt x="15292" y="8300"/>
                  </a:cubicBezTo>
                  <a:lnTo>
                    <a:pt x="15292" y="1437"/>
                  </a:lnTo>
                  <a:cubicBezTo>
                    <a:pt x="15292" y="644"/>
                    <a:pt x="14525" y="0"/>
                    <a:pt x="135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Google Shape;3161;p12"/>
            <p:cNvSpPr/>
            <p:nvPr/>
          </p:nvSpPr>
          <p:spPr>
            <a:xfrm>
              <a:off x="3417350" y="3002925"/>
              <a:ext cx="93650" cy="46225"/>
            </a:xfrm>
            <a:custGeom>
              <a:avLst/>
              <a:gdLst/>
              <a:ahLst/>
              <a:cxnLst/>
              <a:rect l="l" t="t" r="r" b="b"/>
              <a:pathLst>
                <a:path w="3746" h="1849" extrusionOk="0">
                  <a:moveTo>
                    <a:pt x="1" y="1"/>
                  </a:moveTo>
                  <a:lnTo>
                    <a:pt x="1" y="1848"/>
                  </a:lnTo>
                  <a:lnTo>
                    <a:pt x="3746" y="1848"/>
                  </a:lnTo>
                  <a:lnTo>
                    <a:pt x="3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Google Shape;3162;p12"/>
            <p:cNvSpPr/>
            <p:nvPr/>
          </p:nvSpPr>
          <p:spPr>
            <a:xfrm>
              <a:off x="3396850" y="3029150"/>
              <a:ext cx="134650" cy="20000"/>
            </a:xfrm>
            <a:custGeom>
              <a:avLst/>
              <a:gdLst/>
              <a:ahLst/>
              <a:cxnLst/>
              <a:rect l="l" t="t" r="r" b="b"/>
              <a:pathLst>
                <a:path w="5386" h="800" extrusionOk="0">
                  <a:moveTo>
                    <a:pt x="848" y="0"/>
                  </a:moveTo>
                  <a:lnTo>
                    <a:pt x="0" y="799"/>
                  </a:lnTo>
                  <a:lnTo>
                    <a:pt x="5386" y="799"/>
                  </a:lnTo>
                  <a:lnTo>
                    <a:pt x="4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Google Shape;3163;p12"/>
            <p:cNvSpPr/>
            <p:nvPr/>
          </p:nvSpPr>
          <p:spPr>
            <a:xfrm>
              <a:off x="3286350" y="2909075"/>
              <a:ext cx="363400" cy="54225"/>
            </a:xfrm>
            <a:custGeom>
              <a:avLst/>
              <a:gdLst/>
              <a:ahLst/>
              <a:cxnLst/>
              <a:rect l="l" t="t" r="r" b="b"/>
              <a:pathLst>
                <a:path w="14536" h="2169" extrusionOk="0">
                  <a:moveTo>
                    <a:pt x="828" y="160"/>
                  </a:moveTo>
                  <a:lnTo>
                    <a:pt x="828" y="762"/>
                  </a:lnTo>
                  <a:lnTo>
                    <a:pt x="231" y="762"/>
                  </a:lnTo>
                  <a:lnTo>
                    <a:pt x="231" y="160"/>
                  </a:lnTo>
                  <a:close/>
                  <a:moveTo>
                    <a:pt x="1603" y="160"/>
                  </a:moveTo>
                  <a:lnTo>
                    <a:pt x="1603" y="762"/>
                  </a:lnTo>
                  <a:lnTo>
                    <a:pt x="1004" y="762"/>
                  </a:lnTo>
                  <a:lnTo>
                    <a:pt x="1004" y="160"/>
                  </a:lnTo>
                  <a:close/>
                  <a:moveTo>
                    <a:pt x="2376" y="160"/>
                  </a:moveTo>
                  <a:lnTo>
                    <a:pt x="2376" y="762"/>
                  </a:lnTo>
                  <a:lnTo>
                    <a:pt x="1779" y="762"/>
                  </a:lnTo>
                  <a:lnTo>
                    <a:pt x="1779" y="160"/>
                  </a:lnTo>
                  <a:close/>
                  <a:moveTo>
                    <a:pt x="3150" y="160"/>
                  </a:moveTo>
                  <a:lnTo>
                    <a:pt x="3150" y="762"/>
                  </a:lnTo>
                  <a:lnTo>
                    <a:pt x="2553" y="762"/>
                  </a:lnTo>
                  <a:lnTo>
                    <a:pt x="2553" y="160"/>
                  </a:lnTo>
                  <a:close/>
                  <a:moveTo>
                    <a:pt x="3924" y="160"/>
                  </a:moveTo>
                  <a:lnTo>
                    <a:pt x="3924" y="762"/>
                  </a:lnTo>
                  <a:lnTo>
                    <a:pt x="3326" y="762"/>
                  </a:lnTo>
                  <a:lnTo>
                    <a:pt x="3326" y="160"/>
                  </a:lnTo>
                  <a:close/>
                  <a:moveTo>
                    <a:pt x="4698" y="160"/>
                  </a:moveTo>
                  <a:lnTo>
                    <a:pt x="4698" y="762"/>
                  </a:lnTo>
                  <a:lnTo>
                    <a:pt x="4101" y="762"/>
                  </a:lnTo>
                  <a:lnTo>
                    <a:pt x="4101" y="160"/>
                  </a:lnTo>
                  <a:close/>
                  <a:moveTo>
                    <a:pt x="5471" y="160"/>
                  </a:moveTo>
                  <a:lnTo>
                    <a:pt x="5471" y="762"/>
                  </a:lnTo>
                  <a:lnTo>
                    <a:pt x="4875" y="762"/>
                  </a:lnTo>
                  <a:lnTo>
                    <a:pt x="4875" y="160"/>
                  </a:lnTo>
                  <a:close/>
                  <a:moveTo>
                    <a:pt x="6245" y="160"/>
                  </a:moveTo>
                  <a:lnTo>
                    <a:pt x="6246" y="762"/>
                  </a:lnTo>
                  <a:lnTo>
                    <a:pt x="5648" y="762"/>
                  </a:lnTo>
                  <a:lnTo>
                    <a:pt x="5648" y="160"/>
                  </a:lnTo>
                  <a:close/>
                  <a:moveTo>
                    <a:pt x="7020" y="160"/>
                  </a:moveTo>
                  <a:lnTo>
                    <a:pt x="7020" y="762"/>
                  </a:lnTo>
                  <a:lnTo>
                    <a:pt x="6423" y="762"/>
                  </a:lnTo>
                  <a:lnTo>
                    <a:pt x="6423" y="160"/>
                  </a:lnTo>
                  <a:close/>
                  <a:moveTo>
                    <a:pt x="7793" y="160"/>
                  </a:moveTo>
                  <a:lnTo>
                    <a:pt x="7793" y="762"/>
                  </a:lnTo>
                  <a:lnTo>
                    <a:pt x="7196" y="762"/>
                  </a:lnTo>
                  <a:lnTo>
                    <a:pt x="7196" y="160"/>
                  </a:lnTo>
                  <a:close/>
                  <a:moveTo>
                    <a:pt x="8567" y="160"/>
                  </a:moveTo>
                  <a:lnTo>
                    <a:pt x="8567" y="762"/>
                  </a:lnTo>
                  <a:lnTo>
                    <a:pt x="7970" y="762"/>
                  </a:lnTo>
                  <a:lnTo>
                    <a:pt x="7970" y="160"/>
                  </a:lnTo>
                  <a:close/>
                  <a:moveTo>
                    <a:pt x="9342" y="160"/>
                  </a:moveTo>
                  <a:lnTo>
                    <a:pt x="9342" y="762"/>
                  </a:lnTo>
                  <a:lnTo>
                    <a:pt x="8743" y="762"/>
                  </a:lnTo>
                  <a:lnTo>
                    <a:pt x="8743" y="160"/>
                  </a:lnTo>
                  <a:close/>
                  <a:moveTo>
                    <a:pt x="10115" y="160"/>
                  </a:moveTo>
                  <a:lnTo>
                    <a:pt x="10115" y="762"/>
                  </a:lnTo>
                  <a:lnTo>
                    <a:pt x="9518" y="762"/>
                  </a:lnTo>
                  <a:lnTo>
                    <a:pt x="9518" y="160"/>
                  </a:lnTo>
                  <a:close/>
                  <a:moveTo>
                    <a:pt x="10889" y="160"/>
                  </a:moveTo>
                  <a:lnTo>
                    <a:pt x="10889" y="762"/>
                  </a:lnTo>
                  <a:lnTo>
                    <a:pt x="10292" y="762"/>
                  </a:lnTo>
                  <a:lnTo>
                    <a:pt x="10292" y="160"/>
                  </a:lnTo>
                  <a:close/>
                  <a:moveTo>
                    <a:pt x="11663" y="160"/>
                  </a:moveTo>
                  <a:lnTo>
                    <a:pt x="11663" y="762"/>
                  </a:lnTo>
                  <a:lnTo>
                    <a:pt x="11065" y="762"/>
                  </a:lnTo>
                  <a:lnTo>
                    <a:pt x="11065" y="160"/>
                  </a:lnTo>
                  <a:close/>
                  <a:moveTo>
                    <a:pt x="12437" y="160"/>
                  </a:moveTo>
                  <a:lnTo>
                    <a:pt x="12437" y="762"/>
                  </a:lnTo>
                  <a:lnTo>
                    <a:pt x="11840" y="762"/>
                  </a:lnTo>
                  <a:lnTo>
                    <a:pt x="11840" y="160"/>
                  </a:lnTo>
                  <a:close/>
                  <a:moveTo>
                    <a:pt x="13210" y="160"/>
                  </a:moveTo>
                  <a:lnTo>
                    <a:pt x="13210" y="762"/>
                  </a:lnTo>
                  <a:lnTo>
                    <a:pt x="12614" y="762"/>
                  </a:lnTo>
                  <a:lnTo>
                    <a:pt x="12614" y="160"/>
                  </a:lnTo>
                  <a:close/>
                  <a:moveTo>
                    <a:pt x="13984" y="160"/>
                  </a:moveTo>
                  <a:lnTo>
                    <a:pt x="13984" y="762"/>
                  </a:lnTo>
                  <a:lnTo>
                    <a:pt x="13387" y="762"/>
                  </a:lnTo>
                  <a:lnTo>
                    <a:pt x="13387" y="160"/>
                  </a:lnTo>
                  <a:close/>
                  <a:moveTo>
                    <a:pt x="828" y="843"/>
                  </a:moveTo>
                  <a:lnTo>
                    <a:pt x="828" y="1406"/>
                  </a:lnTo>
                  <a:lnTo>
                    <a:pt x="231" y="1406"/>
                  </a:lnTo>
                  <a:lnTo>
                    <a:pt x="231" y="843"/>
                  </a:lnTo>
                  <a:close/>
                  <a:moveTo>
                    <a:pt x="1603" y="843"/>
                  </a:moveTo>
                  <a:lnTo>
                    <a:pt x="1603" y="1406"/>
                  </a:lnTo>
                  <a:lnTo>
                    <a:pt x="1004" y="1406"/>
                  </a:lnTo>
                  <a:lnTo>
                    <a:pt x="1004" y="843"/>
                  </a:lnTo>
                  <a:close/>
                  <a:moveTo>
                    <a:pt x="2376" y="843"/>
                  </a:moveTo>
                  <a:lnTo>
                    <a:pt x="2376" y="1406"/>
                  </a:lnTo>
                  <a:lnTo>
                    <a:pt x="1779" y="1406"/>
                  </a:lnTo>
                  <a:lnTo>
                    <a:pt x="1779" y="843"/>
                  </a:lnTo>
                  <a:close/>
                  <a:moveTo>
                    <a:pt x="3150" y="843"/>
                  </a:moveTo>
                  <a:lnTo>
                    <a:pt x="3150" y="1406"/>
                  </a:lnTo>
                  <a:lnTo>
                    <a:pt x="2553" y="1406"/>
                  </a:lnTo>
                  <a:lnTo>
                    <a:pt x="2553" y="843"/>
                  </a:lnTo>
                  <a:close/>
                  <a:moveTo>
                    <a:pt x="3924" y="843"/>
                  </a:moveTo>
                  <a:lnTo>
                    <a:pt x="3924" y="1406"/>
                  </a:lnTo>
                  <a:lnTo>
                    <a:pt x="3326" y="1406"/>
                  </a:lnTo>
                  <a:lnTo>
                    <a:pt x="3326" y="843"/>
                  </a:lnTo>
                  <a:close/>
                  <a:moveTo>
                    <a:pt x="4698" y="843"/>
                  </a:moveTo>
                  <a:lnTo>
                    <a:pt x="4698" y="1406"/>
                  </a:lnTo>
                  <a:lnTo>
                    <a:pt x="4101" y="1406"/>
                  </a:lnTo>
                  <a:lnTo>
                    <a:pt x="4101" y="843"/>
                  </a:lnTo>
                  <a:close/>
                  <a:moveTo>
                    <a:pt x="5471" y="843"/>
                  </a:moveTo>
                  <a:lnTo>
                    <a:pt x="5471" y="1406"/>
                  </a:lnTo>
                  <a:lnTo>
                    <a:pt x="4875" y="1406"/>
                  </a:lnTo>
                  <a:lnTo>
                    <a:pt x="4875" y="843"/>
                  </a:lnTo>
                  <a:close/>
                  <a:moveTo>
                    <a:pt x="6245" y="843"/>
                  </a:moveTo>
                  <a:lnTo>
                    <a:pt x="6245" y="1406"/>
                  </a:lnTo>
                  <a:lnTo>
                    <a:pt x="5647" y="1406"/>
                  </a:lnTo>
                  <a:lnTo>
                    <a:pt x="5648" y="843"/>
                  </a:lnTo>
                  <a:close/>
                  <a:moveTo>
                    <a:pt x="7020" y="843"/>
                  </a:moveTo>
                  <a:lnTo>
                    <a:pt x="7020" y="1406"/>
                  </a:lnTo>
                  <a:lnTo>
                    <a:pt x="6423" y="1406"/>
                  </a:lnTo>
                  <a:lnTo>
                    <a:pt x="6423" y="843"/>
                  </a:lnTo>
                  <a:close/>
                  <a:moveTo>
                    <a:pt x="7793" y="843"/>
                  </a:moveTo>
                  <a:lnTo>
                    <a:pt x="7793" y="1406"/>
                  </a:lnTo>
                  <a:lnTo>
                    <a:pt x="7196" y="1406"/>
                  </a:lnTo>
                  <a:lnTo>
                    <a:pt x="7196" y="843"/>
                  </a:lnTo>
                  <a:close/>
                  <a:moveTo>
                    <a:pt x="8567" y="843"/>
                  </a:moveTo>
                  <a:lnTo>
                    <a:pt x="8567" y="1406"/>
                  </a:lnTo>
                  <a:lnTo>
                    <a:pt x="7970" y="1406"/>
                  </a:lnTo>
                  <a:lnTo>
                    <a:pt x="7970" y="843"/>
                  </a:lnTo>
                  <a:close/>
                  <a:moveTo>
                    <a:pt x="9342" y="843"/>
                  </a:moveTo>
                  <a:lnTo>
                    <a:pt x="9342" y="1406"/>
                  </a:lnTo>
                  <a:lnTo>
                    <a:pt x="8743" y="1406"/>
                  </a:lnTo>
                  <a:lnTo>
                    <a:pt x="8743" y="843"/>
                  </a:lnTo>
                  <a:close/>
                  <a:moveTo>
                    <a:pt x="10115" y="843"/>
                  </a:moveTo>
                  <a:lnTo>
                    <a:pt x="10115" y="1406"/>
                  </a:lnTo>
                  <a:lnTo>
                    <a:pt x="9518" y="1406"/>
                  </a:lnTo>
                  <a:lnTo>
                    <a:pt x="9518" y="843"/>
                  </a:lnTo>
                  <a:close/>
                  <a:moveTo>
                    <a:pt x="10889" y="843"/>
                  </a:moveTo>
                  <a:lnTo>
                    <a:pt x="10889" y="1406"/>
                  </a:lnTo>
                  <a:lnTo>
                    <a:pt x="10292" y="1406"/>
                  </a:lnTo>
                  <a:lnTo>
                    <a:pt x="10292" y="843"/>
                  </a:lnTo>
                  <a:close/>
                  <a:moveTo>
                    <a:pt x="11663" y="843"/>
                  </a:moveTo>
                  <a:lnTo>
                    <a:pt x="11663" y="1406"/>
                  </a:lnTo>
                  <a:lnTo>
                    <a:pt x="11065" y="1406"/>
                  </a:lnTo>
                  <a:lnTo>
                    <a:pt x="11065" y="843"/>
                  </a:lnTo>
                  <a:close/>
                  <a:moveTo>
                    <a:pt x="12437" y="843"/>
                  </a:moveTo>
                  <a:lnTo>
                    <a:pt x="12437" y="1406"/>
                  </a:lnTo>
                  <a:lnTo>
                    <a:pt x="11840" y="1406"/>
                  </a:lnTo>
                  <a:lnTo>
                    <a:pt x="11840" y="843"/>
                  </a:lnTo>
                  <a:close/>
                  <a:moveTo>
                    <a:pt x="13210" y="843"/>
                  </a:moveTo>
                  <a:lnTo>
                    <a:pt x="13210" y="1406"/>
                  </a:lnTo>
                  <a:lnTo>
                    <a:pt x="12614" y="1406"/>
                  </a:lnTo>
                  <a:lnTo>
                    <a:pt x="12614" y="843"/>
                  </a:lnTo>
                  <a:close/>
                  <a:moveTo>
                    <a:pt x="13984" y="843"/>
                  </a:moveTo>
                  <a:lnTo>
                    <a:pt x="13984" y="1406"/>
                  </a:lnTo>
                  <a:lnTo>
                    <a:pt x="13387" y="1406"/>
                  </a:lnTo>
                  <a:lnTo>
                    <a:pt x="13387" y="843"/>
                  </a:lnTo>
                  <a:close/>
                  <a:moveTo>
                    <a:pt x="828" y="1486"/>
                  </a:moveTo>
                  <a:lnTo>
                    <a:pt x="828" y="2009"/>
                  </a:lnTo>
                  <a:lnTo>
                    <a:pt x="231" y="2009"/>
                  </a:lnTo>
                  <a:lnTo>
                    <a:pt x="231" y="1486"/>
                  </a:lnTo>
                  <a:close/>
                  <a:moveTo>
                    <a:pt x="1603" y="1486"/>
                  </a:moveTo>
                  <a:lnTo>
                    <a:pt x="1603" y="2009"/>
                  </a:lnTo>
                  <a:lnTo>
                    <a:pt x="1004" y="2009"/>
                  </a:lnTo>
                  <a:lnTo>
                    <a:pt x="1004" y="1486"/>
                  </a:lnTo>
                  <a:close/>
                  <a:moveTo>
                    <a:pt x="2376" y="1486"/>
                  </a:moveTo>
                  <a:lnTo>
                    <a:pt x="2376" y="2009"/>
                  </a:lnTo>
                  <a:lnTo>
                    <a:pt x="1779" y="2009"/>
                  </a:lnTo>
                  <a:lnTo>
                    <a:pt x="1779" y="1486"/>
                  </a:lnTo>
                  <a:close/>
                  <a:moveTo>
                    <a:pt x="3150" y="1486"/>
                  </a:moveTo>
                  <a:lnTo>
                    <a:pt x="3150" y="2009"/>
                  </a:lnTo>
                  <a:lnTo>
                    <a:pt x="2553" y="2009"/>
                  </a:lnTo>
                  <a:lnTo>
                    <a:pt x="2553" y="1486"/>
                  </a:lnTo>
                  <a:close/>
                  <a:moveTo>
                    <a:pt x="3924" y="1486"/>
                  </a:moveTo>
                  <a:lnTo>
                    <a:pt x="3924" y="2009"/>
                  </a:lnTo>
                  <a:lnTo>
                    <a:pt x="3326" y="2009"/>
                  </a:lnTo>
                  <a:lnTo>
                    <a:pt x="3326" y="1486"/>
                  </a:lnTo>
                  <a:close/>
                  <a:moveTo>
                    <a:pt x="4698" y="1486"/>
                  </a:moveTo>
                  <a:lnTo>
                    <a:pt x="4698" y="2009"/>
                  </a:lnTo>
                  <a:lnTo>
                    <a:pt x="4101" y="2009"/>
                  </a:lnTo>
                  <a:lnTo>
                    <a:pt x="4101" y="1486"/>
                  </a:lnTo>
                  <a:close/>
                  <a:moveTo>
                    <a:pt x="5471" y="1486"/>
                  </a:moveTo>
                  <a:lnTo>
                    <a:pt x="5471" y="2009"/>
                  </a:lnTo>
                  <a:lnTo>
                    <a:pt x="4875" y="2009"/>
                  </a:lnTo>
                  <a:lnTo>
                    <a:pt x="4875" y="1486"/>
                  </a:lnTo>
                  <a:close/>
                  <a:moveTo>
                    <a:pt x="6245" y="1486"/>
                  </a:moveTo>
                  <a:lnTo>
                    <a:pt x="6245" y="2009"/>
                  </a:lnTo>
                  <a:lnTo>
                    <a:pt x="5647" y="2009"/>
                  </a:lnTo>
                  <a:lnTo>
                    <a:pt x="5648" y="1486"/>
                  </a:lnTo>
                  <a:close/>
                  <a:moveTo>
                    <a:pt x="7020" y="1486"/>
                  </a:moveTo>
                  <a:lnTo>
                    <a:pt x="7020" y="2009"/>
                  </a:lnTo>
                  <a:lnTo>
                    <a:pt x="6423" y="2009"/>
                  </a:lnTo>
                  <a:lnTo>
                    <a:pt x="6423" y="1486"/>
                  </a:lnTo>
                  <a:close/>
                  <a:moveTo>
                    <a:pt x="7793" y="1486"/>
                  </a:moveTo>
                  <a:lnTo>
                    <a:pt x="7793" y="2009"/>
                  </a:lnTo>
                  <a:lnTo>
                    <a:pt x="7196" y="2009"/>
                  </a:lnTo>
                  <a:lnTo>
                    <a:pt x="7196" y="1486"/>
                  </a:lnTo>
                  <a:close/>
                  <a:moveTo>
                    <a:pt x="8567" y="1486"/>
                  </a:moveTo>
                  <a:lnTo>
                    <a:pt x="8567" y="2009"/>
                  </a:lnTo>
                  <a:lnTo>
                    <a:pt x="7970" y="2009"/>
                  </a:lnTo>
                  <a:lnTo>
                    <a:pt x="7970" y="1486"/>
                  </a:lnTo>
                  <a:close/>
                  <a:moveTo>
                    <a:pt x="9342" y="1486"/>
                  </a:moveTo>
                  <a:lnTo>
                    <a:pt x="9342" y="2009"/>
                  </a:lnTo>
                  <a:lnTo>
                    <a:pt x="8743" y="2009"/>
                  </a:lnTo>
                  <a:lnTo>
                    <a:pt x="8743" y="1486"/>
                  </a:lnTo>
                  <a:close/>
                  <a:moveTo>
                    <a:pt x="10115" y="1486"/>
                  </a:moveTo>
                  <a:lnTo>
                    <a:pt x="10115" y="2009"/>
                  </a:lnTo>
                  <a:lnTo>
                    <a:pt x="9518" y="2009"/>
                  </a:lnTo>
                  <a:lnTo>
                    <a:pt x="9518" y="1486"/>
                  </a:lnTo>
                  <a:close/>
                  <a:moveTo>
                    <a:pt x="10889" y="1486"/>
                  </a:moveTo>
                  <a:lnTo>
                    <a:pt x="10889" y="2009"/>
                  </a:lnTo>
                  <a:lnTo>
                    <a:pt x="10292" y="2009"/>
                  </a:lnTo>
                  <a:lnTo>
                    <a:pt x="10292" y="1486"/>
                  </a:lnTo>
                  <a:close/>
                  <a:moveTo>
                    <a:pt x="11663" y="1486"/>
                  </a:moveTo>
                  <a:lnTo>
                    <a:pt x="11663" y="2009"/>
                  </a:lnTo>
                  <a:lnTo>
                    <a:pt x="11065" y="2009"/>
                  </a:lnTo>
                  <a:lnTo>
                    <a:pt x="11065" y="1486"/>
                  </a:lnTo>
                  <a:close/>
                  <a:moveTo>
                    <a:pt x="12437" y="1486"/>
                  </a:moveTo>
                  <a:lnTo>
                    <a:pt x="12437" y="2009"/>
                  </a:lnTo>
                  <a:lnTo>
                    <a:pt x="11840" y="2009"/>
                  </a:lnTo>
                  <a:lnTo>
                    <a:pt x="11840" y="1486"/>
                  </a:lnTo>
                  <a:close/>
                  <a:moveTo>
                    <a:pt x="13210" y="1486"/>
                  </a:moveTo>
                  <a:lnTo>
                    <a:pt x="13210" y="2009"/>
                  </a:lnTo>
                  <a:lnTo>
                    <a:pt x="12614" y="2009"/>
                  </a:lnTo>
                  <a:lnTo>
                    <a:pt x="12614" y="1486"/>
                  </a:lnTo>
                  <a:close/>
                  <a:moveTo>
                    <a:pt x="13984" y="1486"/>
                  </a:moveTo>
                  <a:lnTo>
                    <a:pt x="13984" y="2009"/>
                  </a:lnTo>
                  <a:lnTo>
                    <a:pt x="13387" y="2009"/>
                  </a:lnTo>
                  <a:lnTo>
                    <a:pt x="13387" y="1486"/>
                  </a:lnTo>
                  <a:close/>
                  <a:moveTo>
                    <a:pt x="0" y="0"/>
                  </a:moveTo>
                  <a:lnTo>
                    <a:pt x="0" y="160"/>
                  </a:lnTo>
                  <a:lnTo>
                    <a:pt x="53" y="160"/>
                  </a:lnTo>
                  <a:lnTo>
                    <a:pt x="53" y="762"/>
                  </a:lnTo>
                  <a:lnTo>
                    <a:pt x="0" y="762"/>
                  </a:lnTo>
                  <a:lnTo>
                    <a:pt x="0" y="843"/>
                  </a:lnTo>
                  <a:lnTo>
                    <a:pt x="53" y="843"/>
                  </a:lnTo>
                  <a:lnTo>
                    <a:pt x="53" y="1406"/>
                  </a:lnTo>
                  <a:lnTo>
                    <a:pt x="0" y="1406"/>
                  </a:lnTo>
                  <a:lnTo>
                    <a:pt x="0" y="1486"/>
                  </a:lnTo>
                  <a:lnTo>
                    <a:pt x="53" y="1486"/>
                  </a:lnTo>
                  <a:lnTo>
                    <a:pt x="53" y="2009"/>
                  </a:lnTo>
                  <a:lnTo>
                    <a:pt x="0" y="2009"/>
                  </a:lnTo>
                  <a:lnTo>
                    <a:pt x="0" y="2168"/>
                  </a:lnTo>
                  <a:lnTo>
                    <a:pt x="14535" y="2168"/>
                  </a:lnTo>
                  <a:lnTo>
                    <a:pt x="14535" y="2009"/>
                  </a:lnTo>
                  <a:lnTo>
                    <a:pt x="14161" y="2009"/>
                  </a:lnTo>
                  <a:lnTo>
                    <a:pt x="14161" y="1486"/>
                  </a:lnTo>
                  <a:lnTo>
                    <a:pt x="14535" y="1486"/>
                  </a:lnTo>
                  <a:lnTo>
                    <a:pt x="14535" y="1406"/>
                  </a:lnTo>
                  <a:lnTo>
                    <a:pt x="14161" y="1406"/>
                  </a:lnTo>
                  <a:lnTo>
                    <a:pt x="14161" y="843"/>
                  </a:lnTo>
                  <a:lnTo>
                    <a:pt x="14535" y="843"/>
                  </a:lnTo>
                  <a:lnTo>
                    <a:pt x="14535" y="762"/>
                  </a:lnTo>
                  <a:lnTo>
                    <a:pt x="14161" y="762"/>
                  </a:lnTo>
                  <a:lnTo>
                    <a:pt x="14161" y="160"/>
                  </a:lnTo>
                  <a:lnTo>
                    <a:pt x="14535" y="160"/>
                  </a:lnTo>
                  <a:lnTo>
                    <a:pt x="145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Google Shape;3164;p12"/>
            <p:cNvSpPr/>
            <p:nvPr/>
          </p:nvSpPr>
          <p:spPr>
            <a:xfrm>
              <a:off x="3273025" y="2810425"/>
              <a:ext cx="385050" cy="18600"/>
            </a:xfrm>
            <a:custGeom>
              <a:avLst/>
              <a:gdLst/>
              <a:ahLst/>
              <a:cxnLst/>
              <a:rect l="l" t="t" r="r" b="b"/>
              <a:pathLst>
                <a:path w="15402" h="744" extrusionOk="0">
                  <a:moveTo>
                    <a:pt x="11037" y="0"/>
                  </a:moveTo>
                  <a:lnTo>
                    <a:pt x="10518" y="550"/>
                  </a:lnTo>
                  <a:lnTo>
                    <a:pt x="9735" y="352"/>
                  </a:lnTo>
                  <a:lnTo>
                    <a:pt x="9335" y="435"/>
                  </a:lnTo>
                  <a:lnTo>
                    <a:pt x="8617" y="234"/>
                  </a:lnTo>
                  <a:lnTo>
                    <a:pt x="8184" y="597"/>
                  </a:lnTo>
                  <a:lnTo>
                    <a:pt x="7321" y="450"/>
                  </a:lnTo>
                  <a:lnTo>
                    <a:pt x="6969" y="486"/>
                  </a:lnTo>
                  <a:lnTo>
                    <a:pt x="6218" y="225"/>
                  </a:lnTo>
                  <a:lnTo>
                    <a:pt x="5748" y="570"/>
                  </a:lnTo>
                  <a:lnTo>
                    <a:pt x="4883" y="352"/>
                  </a:lnTo>
                  <a:lnTo>
                    <a:pt x="4489" y="435"/>
                  </a:lnTo>
                  <a:lnTo>
                    <a:pt x="3765" y="234"/>
                  </a:lnTo>
                  <a:lnTo>
                    <a:pt x="3338" y="597"/>
                  </a:lnTo>
                  <a:lnTo>
                    <a:pt x="2469" y="450"/>
                  </a:lnTo>
                  <a:lnTo>
                    <a:pt x="2117" y="486"/>
                  </a:lnTo>
                  <a:lnTo>
                    <a:pt x="1372" y="225"/>
                  </a:lnTo>
                  <a:lnTo>
                    <a:pt x="902" y="570"/>
                  </a:lnTo>
                  <a:lnTo>
                    <a:pt x="32" y="352"/>
                  </a:lnTo>
                  <a:lnTo>
                    <a:pt x="0" y="361"/>
                  </a:lnTo>
                  <a:lnTo>
                    <a:pt x="0" y="483"/>
                  </a:lnTo>
                  <a:lnTo>
                    <a:pt x="10" y="479"/>
                  </a:lnTo>
                  <a:lnTo>
                    <a:pt x="875" y="695"/>
                  </a:lnTo>
                  <a:lnTo>
                    <a:pt x="1188" y="644"/>
                  </a:lnTo>
                  <a:lnTo>
                    <a:pt x="1156" y="637"/>
                  </a:lnTo>
                  <a:lnTo>
                    <a:pt x="1225" y="641"/>
                  </a:lnTo>
                  <a:lnTo>
                    <a:pt x="1502" y="435"/>
                  </a:lnTo>
                  <a:lnTo>
                    <a:pt x="1966" y="597"/>
                  </a:lnTo>
                  <a:lnTo>
                    <a:pt x="2420" y="550"/>
                  </a:lnTo>
                  <a:lnTo>
                    <a:pt x="3576" y="744"/>
                  </a:lnTo>
                  <a:lnTo>
                    <a:pt x="3955" y="428"/>
                  </a:lnTo>
                  <a:lnTo>
                    <a:pt x="4446" y="566"/>
                  </a:lnTo>
                  <a:lnTo>
                    <a:pt x="4856" y="479"/>
                  </a:lnTo>
                  <a:lnTo>
                    <a:pt x="5727" y="695"/>
                  </a:lnTo>
                  <a:lnTo>
                    <a:pt x="6034" y="644"/>
                  </a:lnTo>
                  <a:lnTo>
                    <a:pt x="6007" y="637"/>
                  </a:lnTo>
                  <a:lnTo>
                    <a:pt x="6007" y="637"/>
                  </a:lnTo>
                  <a:lnTo>
                    <a:pt x="6071" y="641"/>
                  </a:lnTo>
                  <a:lnTo>
                    <a:pt x="6353" y="435"/>
                  </a:lnTo>
                  <a:lnTo>
                    <a:pt x="6812" y="597"/>
                  </a:lnTo>
                  <a:lnTo>
                    <a:pt x="7271" y="550"/>
                  </a:lnTo>
                  <a:lnTo>
                    <a:pt x="8427" y="744"/>
                  </a:lnTo>
                  <a:lnTo>
                    <a:pt x="8801" y="428"/>
                  </a:lnTo>
                  <a:lnTo>
                    <a:pt x="9292" y="566"/>
                  </a:lnTo>
                  <a:lnTo>
                    <a:pt x="9708" y="479"/>
                  </a:lnTo>
                  <a:lnTo>
                    <a:pt x="10578" y="695"/>
                  </a:lnTo>
                  <a:lnTo>
                    <a:pt x="10810" y="657"/>
                  </a:lnTo>
                  <a:lnTo>
                    <a:pt x="10832" y="653"/>
                  </a:lnTo>
                  <a:lnTo>
                    <a:pt x="10832" y="648"/>
                  </a:lnTo>
                  <a:lnTo>
                    <a:pt x="10848" y="633"/>
                  </a:lnTo>
                  <a:lnTo>
                    <a:pt x="11231" y="234"/>
                  </a:lnTo>
                  <a:lnTo>
                    <a:pt x="11664" y="388"/>
                  </a:lnTo>
                  <a:lnTo>
                    <a:pt x="12117" y="341"/>
                  </a:lnTo>
                  <a:lnTo>
                    <a:pt x="13273" y="534"/>
                  </a:lnTo>
                  <a:lnTo>
                    <a:pt x="13651" y="214"/>
                  </a:lnTo>
                  <a:lnTo>
                    <a:pt x="14144" y="352"/>
                  </a:lnTo>
                  <a:lnTo>
                    <a:pt x="14543" y="270"/>
                  </a:lnTo>
                  <a:lnTo>
                    <a:pt x="15061" y="416"/>
                  </a:lnTo>
                  <a:lnTo>
                    <a:pt x="15402" y="515"/>
                  </a:lnTo>
                  <a:lnTo>
                    <a:pt x="15402" y="372"/>
                  </a:lnTo>
                  <a:lnTo>
                    <a:pt x="15061" y="274"/>
                  </a:lnTo>
                  <a:lnTo>
                    <a:pt x="14591" y="138"/>
                  </a:lnTo>
                  <a:lnTo>
                    <a:pt x="14186" y="225"/>
                  </a:lnTo>
                  <a:lnTo>
                    <a:pt x="13469" y="20"/>
                  </a:lnTo>
                  <a:lnTo>
                    <a:pt x="13035" y="383"/>
                  </a:lnTo>
                  <a:lnTo>
                    <a:pt x="12171" y="238"/>
                  </a:lnTo>
                  <a:lnTo>
                    <a:pt x="11815" y="274"/>
                  </a:lnTo>
                  <a:lnTo>
                    <a:pt x="11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Google Shape;3165;p12"/>
            <p:cNvSpPr/>
            <p:nvPr/>
          </p:nvSpPr>
          <p:spPr>
            <a:xfrm>
              <a:off x="3272925" y="2839975"/>
              <a:ext cx="379550" cy="39600"/>
            </a:xfrm>
            <a:custGeom>
              <a:avLst/>
              <a:gdLst/>
              <a:ahLst/>
              <a:cxnLst/>
              <a:rect l="l" t="t" r="r" b="b"/>
              <a:pathLst>
                <a:path w="15182" h="1584" extrusionOk="0">
                  <a:moveTo>
                    <a:pt x="7749" y="1"/>
                  </a:moveTo>
                  <a:lnTo>
                    <a:pt x="7387" y="1169"/>
                  </a:lnTo>
                  <a:lnTo>
                    <a:pt x="6835" y="750"/>
                  </a:lnTo>
                  <a:lnTo>
                    <a:pt x="6554" y="927"/>
                  </a:lnTo>
                  <a:lnTo>
                    <a:pt x="6047" y="496"/>
                  </a:lnTo>
                  <a:lnTo>
                    <a:pt x="5743" y="1270"/>
                  </a:lnTo>
                  <a:lnTo>
                    <a:pt x="5138" y="958"/>
                  </a:lnTo>
                  <a:lnTo>
                    <a:pt x="4889" y="1033"/>
                  </a:lnTo>
                  <a:lnTo>
                    <a:pt x="4365" y="482"/>
                  </a:lnTo>
                  <a:lnTo>
                    <a:pt x="4036" y="1211"/>
                  </a:lnTo>
                  <a:lnTo>
                    <a:pt x="3424" y="750"/>
                  </a:lnTo>
                  <a:lnTo>
                    <a:pt x="3150" y="927"/>
                  </a:lnTo>
                  <a:lnTo>
                    <a:pt x="2641" y="498"/>
                  </a:lnTo>
                  <a:lnTo>
                    <a:pt x="2345" y="1271"/>
                  </a:lnTo>
                  <a:lnTo>
                    <a:pt x="1734" y="958"/>
                  </a:lnTo>
                  <a:lnTo>
                    <a:pt x="1486" y="1035"/>
                  </a:lnTo>
                  <a:lnTo>
                    <a:pt x="962" y="482"/>
                  </a:lnTo>
                  <a:lnTo>
                    <a:pt x="632" y="1213"/>
                  </a:lnTo>
                  <a:lnTo>
                    <a:pt x="21" y="751"/>
                  </a:lnTo>
                  <a:lnTo>
                    <a:pt x="0" y="767"/>
                  </a:lnTo>
                  <a:cubicBezTo>
                    <a:pt x="0" y="767"/>
                    <a:pt x="0" y="1019"/>
                    <a:pt x="6" y="1019"/>
                  </a:cubicBezTo>
                  <a:cubicBezTo>
                    <a:pt x="6" y="1019"/>
                    <a:pt x="6" y="1019"/>
                    <a:pt x="6" y="1019"/>
                  </a:cubicBezTo>
                  <a:lnTo>
                    <a:pt x="615" y="1481"/>
                  </a:lnTo>
                  <a:lnTo>
                    <a:pt x="832" y="1374"/>
                  </a:lnTo>
                  <a:lnTo>
                    <a:pt x="811" y="1355"/>
                  </a:lnTo>
                  <a:lnTo>
                    <a:pt x="859" y="1364"/>
                  </a:lnTo>
                  <a:lnTo>
                    <a:pt x="1053" y="928"/>
                  </a:lnTo>
                  <a:lnTo>
                    <a:pt x="1377" y="1273"/>
                  </a:lnTo>
                  <a:lnTo>
                    <a:pt x="1697" y="1172"/>
                  </a:lnTo>
                  <a:lnTo>
                    <a:pt x="2511" y="1582"/>
                  </a:lnTo>
                  <a:lnTo>
                    <a:pt x="2776" y="909"/>
                  </a:lnTo>
                  <a:lnTo>
                    <a:pt x="3122" y="1203"/>
                  </a:lnTo>
                  <a:lnTo>
                    <a:pt x="3409" y="1021"/>
                  </a:lnTo>
                  <a:lnTo>
                    <a:pt x="4020" y="1481"/>
                  </a:lnTo>
                  <a:lnTo>
                    <a:pt x="4235" y="1374"/>
                  </a:lnTo>
                  <a:lnTo>
                    <a:pt x="4214" y="1355"/>
                  </a:lnTo>
                  <a:lnTo>
                    <a:pt x="4262" y="1365"/>
                  </a:lnTo>
                  <a:lnTo>
                    <a:pt x="4457" y="929"/>
                  </a:lnTo>
                  <a:lnTo>
                    <a:pt x="4781" y="1274"/>
                  </a:lnTo>
                  <a:lnTo>
                    <a:pt x="5105" y="1173"/>
                  </a:lnTo>
                  <a:lnTo>
                    <a:pt x="5916" y="1583"/>
                  </a:lnTo>
                  <a:lnTo>
                    <a:pt x="6175" y="911"/>
                  </a:lnTo>
                  <a:lnTo>
                    <a:pt x="6521" y="1204"/>
                  </a:lnTo>
                  <a:lnTo>
                    <a:pt x="6812" y="1021"/>
                  </a:lnTo>
                  <a:lnTo>
                    <a:pt x="7423" y="1482"/>
                  </a:lnTo>
                  <a:lnTo>
                    <a:pt x="7585" y="1397"/>
                  </a:lnTo>
                  <a:lnTo>
                    <a:pt x="7601" y="1391"/>
                  </a:lnTo>
                  <a:lnTo>
                    <a:pt x="7601" y="1381"/>
                  </a:lnTo>
                  <a:lnTo>
                    <a:pt x="7612" y="1350"/>
                  </a:lnTo>
                  <a:lnTo>
                    <a:pt x="7882" y="499"/>
                  </a:lnTo>
                  <a:lnTo>
                    <a:pt x="8185" y="828"/>
                  </a:lnTo>
                  <a:lnTo>
                    <a:pt x="8504" y="727"/>
                  </a:lnTo>
                  <a:lnTo>
                    <a:pt x="9313" y="1137"/>
                  </a:lnTo>
                  <a:lnTo>
                    <a:pt x="9584" y="458"/>
                  </a:lnTo>
                  <a:lnTo>
                    <a:pt x="9924" y="753"/>
                  </a:lnTo>
                  <a:lnTo>
                    <a:pt x="10205" y="575"/>
                  </a:lnTo>
                  <a:lnTo>
                    <a:pt x="10437" y="771"/>
                  </a:lnTo>
                  <a:lnTo>
                    <a:pt x="10524" y="844"/>
                  </a:lnTo>
                  <a:lnTo>
                    <a:pt x="10572" y="885"/>
                  </a:lnTo>
                  <a:lnTo>
                    <a:pt x="10735" y="1028"/>
                  </a:lnTo>
                  <a:cubicBezTo>
                    <a:pt x="10770" y="1060"/>
                    <a:pt x="10799" y="1097"/>
                    <a:pt x="10839" y="1127"/>
                  </a:cubicBezTo>
                  <a:cubicBezTo>
                    <a:pt x="10914" y="1181"/>
                    <a:pt x="10984" y="1238"/>
                    <a:pt x="11050" y="1297"/>
                  </a:cubicBezTo>
                  <a:cubicBezTo>
                    <a:pt x="11128" y="1267"/>
                    <a:pt x="11210" y="1241"/>
                    <a:pt x="11292" y="1214"/>
                  </a:cubicBezTo>
                  <a:lnTo>
                    <a:pt x="11421" y="1173"/>
                  </a:lnTo>
                  <a:lnTo>
                    <a:pt x="12236" y="1583"/>
                  </a:lnTo>
                  <a:lnTo>
                    <a:pt x="12501" y="911"/>
                  </a:lnTo>
                  <a:lnTo>
                    <a:pt x="12847" y="1204"/>
                  </a:lnTo>
                  <a:lnTo>
                    <a:pt x="13134" y="1021"/>
                  </a:lnTo>
                  <a:lnTo>
                    <a:pt x="13743" y="1482"/>
                  </a:lnTo>
                  <a:lnTo>
                    <a:pt x="13960" y="1375"/>
                  </a:lnTo>
                  <a:lnTo>
                    <a:pt x="13938" y="1357"/>
                  </a:lnTo>
                  <a:lnTo>
                    <a:pt x="13987" y="1365"/>
                  </a:lnTo>
                  <a:lnTo>
                    <a:pt x="14182" y="929"/>
                  </a:lnTo>
                  <a:lnTo>
                    <a:pt x="14505" y="1274"/>
                  </a:lnTo>
                  <a:lnTo>
                    <a:pt x="14830" y="1173"/>
                  </a:lnTo>
                  <a:lnTo>
                    <a:pt x="15178" y="1350"/>
                  </a:lnTo>
                  <a:lnTo>
                    <a:pt x="15182" y="1120"/>
                  </a:lnTo>
                  <a:lnTo>
                    <a:pt x="14866" y="956"/>
                  </a:lnTo>
                  <a:lnTo>
                    <a:pt x="14616" y="1032"/>
                  </a:lnTo>
                  <a:lnTo>
                    <a:pt x="14092" y="481"/>
                  </a:lnTo>
                  <a:lnTo>
                    <a:pt x="13763" y="1210"/>
                  </a:lnTo>
                  <a:lnTo>
                    <a:pt x="13152" y="750"/>
                  </a:lnTo>
                  <a:lnTo>
                    <a:pt x="12877" y="927"/>
                  </a:lnTo>
                  <a:lnTo>
                    <a:pt x="12369" y="496"/>
                  </a:lnTo>
                  <a:lnTo>
                    <a:pt x="12072" y="1270"/>
                  </a:lnTo>
                  <a:lnTo>
                    <a:pt x="11461" y="958"/>
                  </a:lnTo>
                  <a:lnTo>
                    <a:pt x="11138" y="1075"/>
                  </a:lnTo>
                  <a:lnTo>
                    <a:pt x="10624" y="623"/>
                  </a:lnTo>
                  <a:lnTo>
                    <a:pt x="10591" y="595"/>
                  </a:lnTo>
                  <a:lnTo>
                    <a:pt x="10575" y="582"/>
                  </a:lnTo>
                  <a:lnTo>
                    <a:pt x="10246" y="294"/>
                  </a:lnTo>
                  <a:lnTo>
                    <a:pt x="9960" y="481"/>
                  </a:lnTo>
                  <a:lnTo>
                    <a:pt x="9457" y="42"/>
                  </a:lnTo>
                  <a:lnTo>
                    <a:pt x="9155" y="815"/>
                  </a:lnTo>
                  <a:lnTo>
                    <a:pt x="8544" y="506"/>
                  </a:lnTo>
                  <a:lnTo>
                    <a:pt x="8295" y="582"/>
                  </a:lnTo>
                  <a:lnTo>
                    <a:pt x="77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Google Shape;3166;p12"/>
            <p:cNvSpPr/>
            <p:nvPr/>
          </p:nvSpPr>
          <p:spPr>
            <a:xfrm>
              <a:off x="3286350" y="2796275"/>
              <a:ext cx="368225" cy="4175"/>
            </a:xfrm>
            <a:custGeom>
              <a:avLst/>
              <a:gdLst/>
              <a:ahLst/>
              <a:cxnLst/>
              <a:rect l="l" t="t" r="r" b="b"/>
              <a:pathLst>
                <a:path w="14729" h="167" extrusionOk="0">
                  <a:moveTo>
                    <a:pt x="0" y="1"/>
                  </a:moveTo>
                  <a:lnTo>
                    <a:pt x="0" y="166"/>
                  </a:lnTo>
                  <a:lnTo>
                    <a:pt x="14729" y="166"/>
                  </a:lnTo>
                  <a:lnTo>
                    <a:pt x="147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Google Shape;3167;p12"/>
            <p:cNvSpPr/>
            <p:nvPr/>
          </p:nvSpPr>
          <p:spPr>
            <a:xfrm>
              <a:off x="3288975" y="2975725"/>
              <a:ext cx="365600" cy="6250"/>
            </a:xfrm>
            <a:custGeom>
              <a:avLst/>
              <a:gdLst/>
              <a:ahLst/>
              <a:cxnLst/>
              <a:rect l="l" t="t" r="r" b="b"/>
              <a:pathLst>
                <a:path w="14624" h="250" extrusionOk="0">
                  <a:moveTo>
                    <a:pt x="0" y="1"/>
                  </a:moveTo>
                  <a:cubicBezTo>
                    <a:pt x="60" y="96"/>
                    <a:pt x="134" y="180"/>
                    <a:pt x="221" y="250"/>
                  </a:cubicBezTo>
                  <a:lnTo>
                    <a:pt x="14624" y="250"/>
                  </a:lnTo>
                  <a:lnTo>
                    <a:pt x="14624" y="1"/>
                  </a:lnTo>
                  <a:close/>
                </a:path>
              </a:pathLst>
            </a:custGeom>
            <a:solidFill>
              <a:srgbClr val="789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Google Shape;3168;p12"/>
            <p:cNvSpPr/>
            <p:nvPr/>
          </p:nvSpPr>
          <p:spPr>
            <a:xfrm>
              <a:off x="3289400" y="2781750"/>
              <a:ext cx="365175" cy="4200"/>
            </a:xfrm>
            <a:custGeom>
              <a:avLst/>
              <a:gdLst/>
              <a:ahLst/>
              <a:cxnLst/>
              <a:rect l="l" t="t" r="r" b="b"/>
              <a:pathLst>
                <a:path w="14607" h="168" extrusionOk="0">
                  <a:moveTo>
                    <a:pt x="140" y="1"/>
                  </a:moveTo>
                  <a:cubicBezTo>
                    <a:pt x="87" y="50"/>
                    <a:pt x="40" y="106"/>
                    <a:pt x="1" y="167"/>
                  </a:cubicBezTo>
                  <a:lnTo>
                    <a:pt x="14607" y="167"/>
                  </a:lnTo>
                  <a:lnTo>
                    <a:pt x="146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Google Shape;3169;p12"/>
            <p:cNvSpPr/>
            <p:nvPr/>
          </p:nvSpPr>
          <p:spPr>
            <a:xfrm>
              <a:off x="3263225" y="2749600"/>
              <a:ext cx="401900" cy="263125"/>
            </a:xfrm>
            <a:custGeom>
              <a:avLst/>
              <a:gdLst/>
              <a:ahLst/>
              <a:cxnLst/>
              <a:rect l="l" t="t" r="r" b="b"/>
              <a:pathLst>
                <a:path w="16076" h="10525" extrusionOk="0">
                  <a:moveTo>
                    <a:pt x="13970" y="781"/>
                  </a:moveTo>
                  <a:cubicBezTo>
                    <a:pt x="14700" y="781"/>
                    <a:pt x="15295" y="1252"/>
                    <a:pt x="15295" y="1831"/>
                  </a:cubicBezTo>
                  <a:lnTo>
                    <a:pt x="15295" y="8694"/>
                  </a:lnTo>
                  <a:cubicBezTo>
                    <a:pt x="15295" y="9274"/>
                    <a:pt x="14700" y="9745"/>
                    <a:pt x="13970" y="9745"/>
                  </a:cubicBezTo>
                  <a:lnTo>
                    <a:pt x="2106" y="9745"/>
                  </a:lnTo>
                  <a:cubicBezTo>
                    <a:pt x="1375" y="9745"/>
                    <a:pt x="781" y="9274"/>
                    <a:pt x="781" y="8694"/>
                  </a:cubicBezTo>
                  <a:lnTo>
                    <a:pt x="781" y="1832"/>
                  </a:lnTo>
                  <a:cubicBezTo>
                    <a:pt x="781" y="1252"/>
                    <a:pt x="1377" y="781"/>
                    <a:pt x="2106" y="781"/>
                  </a:cubicBezTo>
                  <a:close/>
                  <a:moveTo>
                    <a:pt x="2106" y="0"/>
                  </a:moveTo>
                  <a:cubicBezTo>
                    <a:pt x="945" y="0"/>
                    <a:pt x="1" y="822"/>
                    <a:pt x="1" y="1831"/>
                  </a:cubicBezTo>
                  <a:lnTo>
                    <a:pt x="1" y="8694"/>
                  </a:lnTo>
                  <a:cubicBezTo>
                    <a:pt x="1" y="9702"/>
                    <a:pt x="945" y="10524"/>
                    <a:pt x="2106" y="10524"/>
                  </a:cubicBezTo>
                  <a:lnTo>
                    <a:pt x="13970" y="10524"/>
                  </a:lnTo>
                  <a:cubicBezTo>
                    <a:pt x="15131" y="10524"/>
                    <a:pt x="16076" y="9702"/>
                    <a:pt x="16076" y="8694"/>
                  </a:cubicBezTo>
                  <a:lnTo>
                    <a:pt x="16076" y="1831"/>
                  </a:lnTo>
                  <a:cubicBezTo>
                    <a:pt x="16076" y="822"/>
                    <a:pt x="15131" y="0"/>
                    <a:pt x="139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Google Shape;3170;p12"/>
            <p:cNvSpPr/>
            <p:nvPr/>
          </p:nvSpPr>
          <p:spPr>
            <a:xfrm>
              <a:off x="2695650" y="3047225"/>
              <a:ext cx="1066100" cy="34575"/>
            </a:xfrm>
            <a:custGeom>
              <a:avLst/>
              <a:gdLst/>
              <a:ahLst/>
              <a:cxnLst/>
              <a:rect l="l" t="t" r="r" b="b"/>
              <a:pathLst>
                <a:path w="42644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42643" y="1383"/>
                  </a:lnTo>
                  <a:lnTo>
                    <a:pt x="426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Google Shape;3171;p12"/>
            <p:cNvSpPr/>
            <p:nvPr/>
          </p:nvSpPr>
          <p:spPr>
            <a:xfrm>
              <a:off x="2848675" y="3353250"/>
              <a:ext cx="730450" cy="138200"/>
            </a:xfrm>
            <a:custGeom>
              <a:avLst/>
              <a:gdLst/>
              <a:ahLst/>
              <a:cxnLst/>
              <a:rect l="l" t="t" r="r" b="b"/>
              <a:pathLst>
                <a:path w="29218" h="5528" extrusionOk="0">
                  <a:moveTo>
                    <a:pt x="1184" y="0"/>
                  </a:moveTo>
                  <a:lnTo>
                    <a:pt x="0" y="5527"/>
                  </a:lnTo>
                  <a:lnTo>
                    <a:pt x="29218" y="5527"/>
                  </a:lnTo>
                  <a:lnTo>
                    <a:pt x="280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Google Shape;3172;p12"/>
            <p:cNvSpPr/>
            <p:nvPr/>
          </p:nvSpPr>
          <p:spPr>
            <a:xfrm>
              <a:off x="2919300" y="3372975"/>
              <a:ext cx="40175" cy="23625"/>
            </a:xfrm>
            <a:custGeom>
              <a:avLst/>
              <a:gdLst/>
              <a:ahLst/>
              <a:cxnLst/>
              <a:rect l="l" t="t" r="r" b="b"/>
              <a:pathLst>
                <a:path w="1607" h="945" extrusionOk="0">
                  <a:moveTo>
                    <a:pt x="0" y="0"/>
                  </a:moveTo>
                  <a:lnTo>
                    <a:pt x="0" y="945"/>
                  </a:lnTo>
                  <a:lnTo>
                    <a:pt x="1607" y="945"/>
                  </a:lnTo>
                  <a:lnTo>
                    <a:pt x="16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Google Shape;3173;p12"/>
            <p:cNvSpPr/>
            <p:nvPr/>
          </p:nvSpPr>
          <p:spPr>
            <a:xfrm>
              <a:off x="2919300" y="3412350"/>
              <a:ext cx="40175" cy="23650"/>
            </a:xfrm>
            <a:custGeom>
              <a:avLst/>
              <a:gdLst/>
              <a:ahLst/>
              <a:cxnLst/>
              <a:rect l="l" t="t" r="r" b="b"/>
              <a:pathLst>
                <a:path w="1607" h="946" extrusionOk="0">
                  <a:moveTo>
                    <a:pt x="0" y="1"/>
                  </a:moveTo>
                  <a:lnTo>
                    <a:pt x="0" y="945"/>
                  </a:lnTo>
                  <a:lnTo>
                    <a:pt x="1607" y="945"/>
                  </a:lnTo>
                  <a:lnTo>
                    <a:pt x="16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Google Shape;3174;p12"/>
            <p:cNvSpPr/>
            <p:nvPr/>
          </p:nvSpPr>
          <p:spPr>
            <a:xfrm>
              <a:off x="2979550" y="3372975"/>
              <a:ext cx="40150" cy="23625"/>
            </a:xfrm>
            <a:custGeom>
              <a:avLst/>
              <a:gdLst/>
              <a:ahLst/>
              <a:cxnLst/>
              <a:rect l="l" t="t" r="r" b="b"/>
              <a:pathLst>
                <a:path w="1606" h="945" extrusionOk="0">
                  <a:moveTo>
                    <a:pt x="0" y="0"/>
                  </a:moveTo>
                  <a:lnTo>
                    <a:pt x="0" y="945"/>
                  </a:lnTo>
                  <a:lnTo>
                    <a:pt x="1606" y="94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Google Shape;3175;p12"/>
            <p:cNvSpPr/>
            <p:nvPr/>
          </p:nvSpPr>
          <p:spPr>
            <a:xfrm>
              <a:off x="2979550" y="3412350"/>
              <a:ext cx="40150" cy="23650"/>
            </a:xfrm>
            <a:custGeom>
              <a:avLst/>
              <a:gdLst/>
              <a:ahLst/>
              <a:cxnLst/>
              <a:rect l="l" t="t" r="r" b="b"/>
              <a:pathLst>
                <a:path w="1606" h="946" extrusionOk="0">
                  <a:moveTo>
                    <a:pt x="0" y="1"/>
                  </a:moveTo>
                  <a:lnTo>
                    <a:pt x="0" y="945"/>
                  </a:lnTo>
                  <a:lnTo>
                    <a:pt x="1606" y="945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Google Shape;3176;p12"/>
            <p:cNvSpPr/>
            <p:nvPr/>
          </p:nvSpPr>
          <p:spPr>
            <a:xfrm>
              <a:off x="3039775" y="3372975"/>
              <a:ext cx="40175" cy="23625"/>
            </a:xfrm>
            <a:custGeom>
              <a:avLst/>
              <a:gdLst/>
              <a:ahLst/>
              <a:cxnLst/>
              <a:rect l="l" t="t" r="r" b="b"/>
              <a:pathLst>
                <a:path w="1607" h="945" extrusionOk="0">
                  <a:moveTo>
                    <a:pt x="0" y="0"/>
                  </a:moveTo>
                  <a:lnTo>
                    <a:pt x="0" y="945"/>
                  </a:lnTo>
                  <a:lnTo>
                    <a:pt x="1607" y="945"/>
                  </a:lnTo>
                  <a:lnTo>
                    <a:pt x="16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Google Shape;3177;p12"/>
            <p:cNvSpPr/>
            <p:nvPr/>
          </p:nvSpPr>
          <p:spPr>
            <a:xfrm>
              <a:off x="3039775" y="3412350"/>
              <a:ext cx="40175" cy="23650"/>
            </a:xfrm>
            <a:custGeom>
              <a:avLst/>
              <a:gdLst/>
              <a:ahLst/>
              <a:cxnLst/>
              <a:rect l="l" t="t" r="r" b="b"/>
              <a:pathLst>
                <a:path w="1607" h="946" extrusionOk="0">
                  <a:moveTo>
                    <a:pt x="0" y="1"/>
                  </a:moveTo>
                  <a:lnTo>
                    <a:pt x="0" y="945"/>
                  </a:lnTo>
                  <a:lnTo>
                    <a:pt x="1607" y="945"/>
                  </a:lnTo>
                  <a:lnTo>
                    <a:pt x="16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Google Shape;3178;p12"/>
            <p:cNvSpPr/>
            <p:nvPr/>
          </p:nvSpPr>
          <p:spPr>
            <a:xfrm>
              <a:off x="3100025" y="3372975"/>
              <a:ext cx="40200" cy="23625"/>
            </a:xfrm>
            <a:custGeom>
              <a:avLst/>
              <a:gdLst/>
              <a:ahLst/>
              <a:cxnLst/>
              <a:rect l="l" t="t" r="r" b="b"/>
              <a:pathLst>
                <a:path w="1608" h="945" extrusionOk="0">
                  <a:moveTo>
                    <a:pt x="0" y="0"/>
                  </a:moveTo>
                  <a:lnTo>
                    <a:pt x="0" y="945"/>
                  </a:lnTo>
                  <a:lnTo>
                    <a:pt x="1607" y="945"/>
                  </a:lnTo>
                  <a:lnTo>
                    <a:pt x="16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9" name="Google Shape;3179;p12"/>
            <p:cNvSpPr/>
            <p:nvPr/>
          </p:nvSpPr>
          <p:spPr>
            <a:xfrm>
              <a:off x="3100025" y="3412350"/>
              <a:ext cx="40200" cy="23650"/>
            </a:xfrm>
            <a:custGeom>
              <a:avLst/>
              <a:gdLst/>
              <a:ahLst/>
              <a:cxnLst/>
              <a:rect l="l" t="t" r="r" b="b"/>
              <a:pathLst>
                <a:path w="1608" h="946" extrusionOk="0">
                  <a:moveTo>
                    <a:pt x="0" y="1"/>
                  </a:moveTo>
                  <a:lnTo>
                    <a:pt x="0" y="945"/>
                  </a:lnTo>
                  <a:lnTo>
                    <a:pt x="1607" y="945"/>
                  </a:lnTo>
                  <a:lnTo>
                    <a:pt x="16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Google Shape;3180;p12"/>
            <p:cNvSpPr/>
            <p:nvPr/>
          </p:nvSpPr>
          <p:spPr>
            <a:xfrm>
              <a:off x="3160275" y="3372975"/>
              <a:ext cx="40200" cy="23625"/>
            </a:xfrm>
            <a:custGeom>
              <a:avLst/>
              <a:gdLst/>
              <a:ahLst/>
              <a:cxnLst/>
              <a:rect l="l" t="t" r="r" b="b"/>
              <a:pathLst>
                <a:path w="1608" h="945" extrusionOk="0">
                  <a:moveTo>
                    <a:pt x="0" y="0"/>
                  </a:moveTo>
                  <a:lnTo>
                    <a:pt x="0" y="945"/>
                  </a:lnTo>
                  <a:lnTo>
                    <a:pt x="1607" y="945"/>
                  </a:lnTo>
                  <a:lnTo>
                    <a:pt x="16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Google Shape;3181;p12"/>
            <p:cNvSpPr/>
            <p:nvPr/>
          </p:nvSpPr>
          <p:spPr>
            <a:xfrm>
              <a:off x="3160275" y="3412350"/>
              <a:ext cx="40200" cy="23650"/>
            </a:xfrm>
            <a:custGeom>
              <a:avLst/>
              <a:gdLst/>
              <a:ahLst/>
              <a:cxnLst/>
              <a:rect l="l" t="t" r="r" b="b"/>
              <a:pathLst>
                <a:path w="1608" h="946" extrusionOk="0">
                  <a:moveTo>
                    <a:pt x="0" y="1"/>
                  </a:moveTo>
                  <a:lnTo>
                    <a:pt x="0" y="945"/>
                  </a:lnTo>
                  <a:lnTo>
                    <a:pt x="1607" y="945"/>
                  </a:lnTo>
                  <a:lnTo>
                    <a:pt x="16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Google Shape;3182;p12"/>
            <p:cNvSpPr/>
            <p:nvPr/>
          </p:nvSpPr>
          <p:spPr>
            <a:xfrm>
              <a:off x="3220525" y="3372975"/>
              <a:ext cx="40200" cy="23625"/>
            </a:xfrm>
            <a:custGeom>
              <a:avLst/>
              <a:gdLst/>
              <a:ahLst/>
              <a:cxnLst/>
              <a:rect l="l" t="t" r="r" b="b"/>
              <a:pathLst>
                <a:path w="1608" h="945" extrusionOk="0">
                  <a:moveTo>
                    <a:pt x="1" y="0"/>
                  </a:moveTo>
                  <a:lnTo>
                    <a:pt x="1" y="945"/>
                  </a:lnTo>
                  <a:lnTo>
                    <a:pt x="1607" y="945"/>
                  </a:lnTo>
                  <a:lnTo>
                    <a:pt x="16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Google Shape;3183;p12"/>
            <p:cNvSpPr/>
            <p:nvPr/>
          </p:nvSpPr>
          <p:spPr>
            <a:xfrm>
              <a:off x="3220525" y="3412350"/>
              <a:ext cx="40200" cy="23650"/>
            </a:xfrm>
            <a:custGeom>
              <a:avLst/>
              <a:gdLst/>
              <a:ahLst/>
              <a:cxnLst/>
              <a:rect l="l" t="t" r="r" b="b"/>
              <a:pathLst>
                <a:path w="1608" h="946" extrusionOk="0">
                  <a:moveTo>
                    <a:pt x="1" y="1"/>
                  </a:moveTo>
                  <a:lnTo>
                    <a:pt x="1" y="945"/>
                  </a:lnTo>
                  <a:lnTo>
                    <a:pt x="1607" y="945"/>
                  </a:lnTo>
                  <a:lnTo>
                    <a:pt x="16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Google Shape;3184;p12"/>
            <p:cNvSpPr/>
            <p:nvPr/>
          </p:nvSpPr>
          <p:spPr>
            <a:xfrm>
              <a:off x="3280750" y="3372975"/>
              <a:ext cx="40200" cy="23625"/>
            </a:xfrm>
            <a:custGeom>
              <a:avLst/>
              <a:gdLst/>
              <a:ahLst/>
              <a:cxnLst/>
              <a:rect l="l" t="t" r="r" b="b"/>
              <a:pathLst>
                <a:path w="1608" h="945" extrusionOk="0">
                  <a:moveTo>
                    <a:pt x="0" y="0"/>
                  </a:moveTo>
                  <a:lnTo>
                    <a:pt x="0" y="945"/>
                  </a:lnTo>
                  <a:lnTo>
                    <a:pt x="1607" y="945"/>
                  </a:lnTo>
                  <a:lnTo>
                    <a:pt x="16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Google Shape;3185;p12"/>
            <p:cNvSpPr/>
            <p:nvPr/>
          </p:nvSpPr>
          <p:spPr>
            <a:xfrm>
              <a:off x="3280750" y="3412350"/>
              <a:ext cx="40200" cy="23650"/>
            </a:xfrm>
            <a:custGeom>
              <a:avLst/>
              <a:gdLst/>
              <a:ahLst/>
              <a:cxnLst/>
              <a:rect l="l" t="t" r="r" b="b"/>
              <a:pathLst>
                <a:path w="1608" h="946" extrusionOk="0">
                  <a:moveTo>
                    <a:pt x="0" y="1"/>
                  </a:moveTo>
                  <a:lnTo>
                    <a:pt x="0" y="945"/>
                  </a:lnTo>
                  <a:lnTo>
                    <a:pt x="1607" y="945"/>
                  </a:lnTo>
                  <a:lnTo>
                    <a:pt x="16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Google Shape;3186;p12"/>
            <p:cNvSpPr/>
            <p:nvPr/>
          </p:nvSpPr>
          <p:spPr>
            <a:xfrm>
              <a:off x="2919300" y="3448050"/>
              <a:ext cx="40175" cy="23650"/>
            </a:xfrm>
            <a:custGeom>
              <a:avLst/>
              <a:gdLst/>
              <a:ahLst/>
              <a:cxnLst/>
              <a:rect l="l" t="t" r="r" b="b"/>
              <a:pathLst>
                <a:path w="1607" h="946" extrusionOk="0">
                  <a:moveTo>
                    <a:pt x="0" y="0"/>
                  </a:moveTo>
                  <a:lnTo>
                    <a:pt x="0" y="946"/>
                  </a:lnTo>
                  <a:lnTo>
                    <a:pt x="1607" y="946"/>
                  </a:lnTo>
                  <a:lnTo>
                    <a:pt x="16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Google Shape;3187;p12"/>
            <p:cNvSpPr/>
            <p:nvPr/>
          </p:nvSpPr>
          <p:spPr>
            <a:xfrm>
              <a:off x="2979550" y="3448050"/>
              <a:ext cx="40150" cy="23650"/>
            </a:xfrm>
            <a:custGeom>
              <a:avLst/>
              <a:gdLst/>
              <a:ahLst/>
              <a:cxnLst/>
              <a:rect l="l" t="t" r="r" b="b"/>
              <a:pathLst>
                <a:path w="1606" h="946" extrusionOk="0">
                  <a:moveTo>
                    <a:pt x="0" y="0"/>
                  </a:moveTo>
                  <a:lnTo>
                    <a:pt x="0" y="946"/>
                  </a:lnTo>
                  <a:lnTo>
                    <a:pt x="1606" y="946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Google Shape;3188;p12"/>
            <p:cNvSpPr/>
            <p:nvPr/>
          </p:nvSpPr>
          <p:spPr>
            <a:xfrm>
              <a:off x="3039775" y="3448050"/>
              <a:ext cx="40175" cy="23650"/>
            </a:xfrm>
            <a:custGeom>
              <a:avLst/>
              <a:gdLst/>
              <a:ahLst/>
              <a:cxnLst/>
              <a:rect l="l" t="t" r="r" b="b"/>
              <a:pathLst>
                <a:path w="1607" h="946" extrusionOk="0">
                  <a:moveTo>
                    <a:pt x="0" y="0"/>
                  </a:moveTo>
                  <a:lnTo>
                    <a:pt x="0" y="946"/>
                  </a:lnTo>
                  <a:lnTo>
                    <a:pt x="1607" y="946"/>
                  </a:lnTo>
                  <a:lnTo>
                    <a:pt x="16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Google Shape;3189;p12"/>
            <p:cNvSpPr/>
            <p:nvPr/>
          </p:nvSpPr>
          <p:spPr>
            <a:xfrm>
              <a:off x="3100025" y="3448050"/>
              <a:ext cx="40200" cy="23650"/>
            </a:xfrm>
            <a:custGeom>
              <a:avLst/>
              <a:gdLst/>
              <a:ahLst/>
              <a:cxnLst/>
              <a:rect l="l" t="t" r="r" b="b"/>
              <a:pathLst>
                <a:path w="1608" h="946" extrusionOk="0">
                  <a:moveTo>
                    <a:pt x="0" y="0"/>
                  </a:moveTo>
                  <a:lnTo>
                    <a:pt x="0" y="946"/>
                  </a:lnTo>
                  <a:lnTo>
                    <a:pt x="1607" y="946"/>
                  </a:lnTo>
                  <a:lnTo>
                    <a:pt x="16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Google Shape;3190;p12"/>
            <p:cNvSpPr/>
            <p:nvPr/>
          </p:nvSpPr>
          <p:spPr>
            <a:xfrm>
              <a:off x="3160275" y="3448050"/>
              <a:ext cx="40200" cy="23650"/>
            </a:xfrm>
            <a:custGeom>
              <a:avLst/>
              <a:gdLst/>
              <a:ahLst/>
              <a:cxnLst/>
              <a:rect l="l" t="t" r="r" b="b"/>
              <a:pathLst>
                <a:path w="1608" h="946" extrusionOk="0">
                  <a:moveTo>
                    <a:pt x="0" y="0"/>
                  </a:moveTo>
                  <a:lnTo>
                    <a:pt x="0" y="946"/>
                  </a:lnTo>
                  <a:lnTo>
                    <a:pt x="1607" y="946"/>
                  </a:lnTo>
                  <a:lnTo>
                    <a:pt x="16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Google Shape;3191;p12"/>
            <p:cNvSpPr/>
            <p:nvPr/>
          </p:nvSpPr>
          <p:spPr>
            <a:xfrm>
              <a:off x="3220525" y="3448050"/>
              <a:ext cx="40200" cy="23650"/>
            </a:xfrm>
            <a:custGeom>
              <a:avLst/>
              <a:gdLst/>
              <a:ahLst/>
              <a:cxnLst/>
              <a:rect l="l" t="t" r="r" b="b"/>
              <a:pathLst>
                <a:path w="1608" h="946" extrusionOk="0">
                  <a:moveTo>
                    <a:pt x="1" y="0"/>
                  </a:moveTo>
                  <a:lnTo>
                    <a:pt x="1" y="946"/>
                  </a:lnTo>
                  <a:lnTo>
                    <a:pt x="1607" y="946"/>
                  </a:lnTo>
                  <a:lnTo>
                    <a:pt x="16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Google Shape;3192;p12"/>
            <p:cNvSpPr/>
            <p:nvPr/>
          </p:nvSpPr>
          <p:spPr>
            <a:xfrm>
              <a:off x="3280750" y="3448050"/>
              <a:ext cx="40200" cy="23650"/>
            </a:xfrm>
            <a:custGeom>
              <a:avLst/>
              <a:gdLst/>
              <a:ahLst/>
              <a:cxnLst/>
              <a:rect l="l" t="t" r="r" b="b"/>
              <a:pathLst>
                <a:path w="1608" h="946" extrusionOk="0">
                  <a:moveTo>
                    <a:pt x="0" y="0"/>
                  </a:moveTo>
                  <a:lnTo>
                    <a:pt x="0" y="946"/>
                  </a:lnTo>
                  <a:lnTo>
                    <a:pt x="1607" y="946"/>
                  </a:lnTo>
                  <a:lnTo>
                    <a:pt x="16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Google Shape;3193;p12"/>
            <p:cNvSpPr/>
            <p:nvPr/>
          </p:nvSpPr>
          <p:spPr>
            <a:xfrm>
              <a:off x="3361950" y="3382825"/>
              <a:ext cx="148100" cy="78975"/>
            </a:xfrm>
            <a:custGeom>
              <a:avLst/>
              <a:gdLst/>
              <a:ahLst/>
              <a:cxnLst/>
              <a:rect l="l" t="t" r="r" b="b"/>
              <a:pathLst>
                <a:path w="5924" h="3159" extrusionOk="0">
                  <a:moveTo>
                    <a:pt x="0" y="1"/>
                  </a:moveTo>
                  <a:lnTo>
                    <a:pt x="0" y="3159"/>
                  </a:lnTo>
                  <a:lnTo>
                    <a:pt x="5923" y="3159"/>
                  </a:lnTo>
                  <a:lnTo>
                    <a:pt x="59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8" name="Google Shape;3198;p105"/>
          <p:cNvSpPr/>
          <p:nvPr/>
        </p:nvSpPr>
        <p:spPr>
          <a:xfrm>
            <a:off x="486500" y="4560574"/>
            <a:ext cx="3098700" cy="137400"/>
          </a:xfrm>
          <a:prstGeom prst="ellipse">
            <a:avLst/>
          </a:prstGeom>
          <a:solidFill>
            <a:srgbClr val="556BD0">
              <a:alpha val="4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9" name="Google Shape;3199;p105"/>
          <p:cNvSpPr txBox="1">
            <a:spLocks noGrp="1"/>
          </p:cNvSpPr>
          <p:nvPr>
            <p:ph type="title"/>
          </p:nvPr>
        </p:nvSpPr>
        <p:spPr>
          <a:xfrm>
            <a:off x="5547400" y="535000"/>
            <a:ext cx="2881500" cy="10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Potential unfairness</a:t>
            </a:r>
            <a:endParaRPr/>
          </a:p>
        </p:txBody>
      </p:sp>
      <p:sp>
        <p:nvSpPr>
          <p:cNvPr id="3200" name="Google Shape;3200;p105"/>
          <p:cNvSpPr txBox="1">
            <a:spLocks noGrp="1"/>
          </p:cNvSpPr>
          <p:nvPr>
            <p:ph type="subTitle" idx="1"/>
          </p:nvPr>
        </p:nvSpPr>
        <p:spPr>
          <a:xfrm>
            <a:off x="5547388" y="1576900"/>
            <a:ext cx="2881500" cy="18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Populations which are underrepresented in the training set often receive non-accurate predictions.</a:t>
            </a:r>
            <a:endParaRPr/>
          </a:p>
          <a:p>
            <a:pPr marL="28575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Our mortality predictor might be unfair to minority groups</a:t>
            </a:r>
            <a:endParaRPr/>
          </a:p>
        </p:txBody>
      </p:sp>
      <p:grpSp>
        <p:nvGrpSpPr>
          <p:cNvPr id="3201" name="Google Shape;3201;p105"/>
          <p:cNvGrpSpPr/>
          <p:nvPr/>
        </p:nvGrpSpPr>
        <p:grpSpPr>
          <a:xfrm>
            <a:off x="740725" y="2292349"/>
            <a:ext cx="2631381" cy="2316600"/>
            <a:chOff x="1082425" y="2157625"/>
            <a:chExt cx="2631381" cy="2316600"/>
          </a:xfrm>
        </p:grpSpPr>
        <p:sp>
          <p:nvSpPr>
            <p:cNvPr id="3202" name="Google Shape;3202;p105"/>
            <p:cNvSpPr/>
            <p:nvPr/>
          </p:nvSpPr>
          <p:spPr>
            <a:xfrm>
              <a:off x="2611836" y="2876233"/>
              <a:ext cx="424283" cy="1487816"/>
            </a:xfrm>
            <a:custGeom>
              <a:avLst/>
              <a:gdLst/>
              <a:ahLst/>
              <a:cxnLst/>
              <a:rect l="l" t="t" r="r" b="b"/>
              <a:pathLst>
                <a:path w="4956" h="17379" extrusionOk="0">
                  <a:moveTo>
                    <a:pt x="720" y="0"/>
                  </a:moveTo>
                  <a:cubicBezTo>
                    <a:pt x="322" y="0"/>
                    <a:pt x="0" y="322"/>
                    <a:pt x="0" y="720"/>
                  </a:cubicBezTo>
                  <a:lnTo>
                    <a:pt x="0" y="17378"/>
                  </a:lnTo>
                  <a:lnTo>
                    <a:pt x="4955" y="17378"/>
                  </a:lnTo>
                  <a:lnTo>
                    <a:pt x="49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Google Shape;3203;p105"/>
            <p:cNvSpPr/>
            <p:nvPr/>
          </p:nvSpPr>
          <p:spPr>
            <a:xfrm>
              <a:off x="2926964" y="2876233"/>
              <a:ext cx="786842" cy="1487816"/>
            </a:xfrm>
            <a:custGeom>
              <a:avLst/>
              <a:gdLst/>
              <a:ahLst/>
              <a:cxnLst/>
              <a:rect l="l" t="t" r="r" b="b"/>
              <a:pathLst>
                <a:path w="9191" h="17379" extrusionOk="0">
                  <a:moveTo>
                    <a:pt x="720" y="0"/>
                  </a:moveTo>
                  <a:cubicBezTo>
                    <a:pt x="323" y="0"/>
                    <a:pt x="1" y="322"/>
                    <a:pt x="1" y="720"/>
                  </a:cubicBezTo>
                  <a:lnTo>
                    <a:pt x="1" y="17378"/>
                  </a:lnTo>
                  <a:lnTo>
                    <a:pt x="9190" y="17378"/>
                  </a:lnTo>
                  <a:cubicBezTo>
                    <a:pt x="9190" y="17378"/>
                    <a:pt x="8509" y="9686"/>
                    <a:pt x="7046" y="4399"/>
                  </a:cubicBezTo>
                  <a:cubicBezTo>
                    <a:pt x="6326" y="1798"/>
                    <a:pt x="3955" y="0"/>
                    <a:pt x="1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4" name="Google Shape;3204;p105"/>
            <p:cNvSpPr/>
            <p:nvPr/>
          </p:nvSpPr>
          <p:spPr>
            <a:xfrm>
              <a:off x="3099638" y="3419770"/>
              <a:ext cx="319582" cy="239708"/>
            </a:xfrm>
            <a:custGeom>
              <a:avLst/>
              <a:gdLst/>
              <a:ahLst/>
              <a:cxnLst/>
              <a:rect l="l" t="t" r="r" b="b"/>
              <a:pathLst>
                <a:path w="3733" h="2800" extrusionOk="0">
                  <a:moveTo>
                    <a:pt x="8" y="1"/>
                  </a:moveTo>
                  <a:cubicBezTo>
                    <a:pt x="4" y="1"/>
                    <a:pt x="0" y="5"/>
                    <a:pt x="0" y="8"/>
                  </a:cubicBezTo>
                  <a:lnTo>
                    <a:pt x="0" y="2793"/>
                  </a:lnTo>
                  <a:cubicBezTo>
                    <a:pt x="0" y="2797"/>
                    <a:pt x="4" y="2800"/>
                    <a:pt x="8" y="2800"/>
                  </a:cubicBezTo>
                  <a:lnTo>
                    <a:pt x="3725" y="2800"/>
                  </a:lnTo>
                  <a:cubicBezTo>
                    <a:pt x="3729" y="2800"/>
                    <a:pt x="3732" y="2797"/>
                    <a:pt x="3732" y="2793"/>
                  </a:cubicBezTo>
                  <a:lnTo>
                    <a:pt x="3732" y="8"/>
                  </a:lnTo>
                  <a:cubicBezTo>
                    <a:pt x="3732" y="5"/>
                    <a:pt x="3729" y="1"/>
                    <a:pt x="37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Google Shape;3205;p105"/>
            <p:cNvSpPr/>
            <p:nvPr/>
          </p:nvSpPr>
          <p:spPr>
            <a:xfrm>
              <a:off x="3130372" y="3419770"/>
              <a:ext cx="319582" cy="239708"/>
            </a:xfrm>
            <a:custGeom>
              <a:avLst/>
              <a:gdLst/>
              <a:ahLst/>
              <a:cxnLst/>
              <a:rect l="l" t="t" r="r" b="b"/>
              <a:pathLst>
                <a:path w="3733" h="2800" extrusionOk="0">
                  <a:moveTo>
                    <a:pt x="8" y="1"/>
                  </a:moveTo>
                  <a:cubicBezTo>
                    <a:pt x="4" y="1"/>
                    <a:pt x="0" y="5"/>
                    <a:pt x="0" y="8"/>
                  </a:cubicBezTo>
                  <a:lnTo>
                    <a:pt x="0" y="2793"/>
                  </a:lnTo>
                  <a:cubicBezTo>
                    <a:pt x="0" y="2797"/>
                    <a:pt x="4" y="2800"/>
                    <a:pt x="8" y="2800"/>
                  </a:cubicBezTo>
                  <a:lnTo>
                    <a:pt x="3725" y="2800"/>
                  </a:lnTo>
                  <a:cubicBezTo>
                    <a:pt x="3729" y="2800"/>
                    <a:pt x="3733" y="2797"/>
                    <a:pt x="3733" y="2793"/>
                  </a:cubicBezTo>
                  <a:lnTo>
                    <a:pt x="3733" y="8"/>
                  </a:lnTo>
                  <a:cubicBezTo>
                    <a:pt x="3733" y="5"/>
                    <a:pt x="3729" y="1"/>
                    <a:pt x="3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Google Shape;3206;p105"/>
            <p:cNvSpPr/>
            <p:nvPr/>
          </p:nvSpPr>
          <p:spPr>
            <a:xfrm>
              <a:off x="3205024" y="3443141"/>
              <a:ext cx="170193" cy="92972"/>
            </a:xfrm>
            <a:custGeom>
              <a:avLst/>
              <a:gdLst/>
              <a:ahLst/>
              <a:cxnLst/>
              <a:rect l="l" t="t" r="r" b="b"/>
              <a:pathLst>
                <a:path w="1988" h="1086" extrusionOk="0">
                  <a:moveTo>
                    <a:pt x="1" y="1"/>
                  </a:moveTo>
                  <a:lnTo>
                    <a:pt x="1" y="1085"/>
                  </a:lnTo>
                  <a:lnTo>
                    <a:pt x="1988" y="1085"/>
                  </a:lnTo>
                  <a:lnTo>
                    <a:pt x="1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7" name="Google Shape;3207;p105"/>
            <p:cNvSpPr/>
            <p:nvPr/>
          </p:nvSpPr>
          <p:spPr>
            <a:xfrm>
              <a:off x="3205024" y="3443141"/>
              <a:ext cx="170193" cy="92972"/>
            </a:xfrm>
            <a:custGeom>
              <a:avLst/>
              <a:gdLst/>
              <a:ahLst/>
              <a:cxnLst/>
              <a:rect l="l" t="t" r="r" b="b"/>
              <a:pathLst>
                <a:path w="1988" h="1086" extrusionOk="0">
                  <a:moveTo>
                    <a:pt x="1" y="1"/>
                  </a:moveTo>
                  <a:lnTo>
                    <a:pt x="1" y="1085"/>
                  </a:lnTo>
                  <a:lnTo>
                    <a:pt x="1988" y="10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8" name="Google Shape;3208;p105"/>
            <p:cNvSpPr/>
            <p:nvPr/>
          </p:nvSpPr>
          <p:spPr>
            <a:xfrm>
              <a:off x="3161106" y="3553749"/>
              <a:ext cx="30135" cy="30049"/>
            </a:xfrm>
            <a:custGeom>
              <a:avLst/>
              <a:gdLst/>
              <a:ahLst/>
              <a:cxnLst/>
              <a:rect l="l" t="t" r="r" b="b"/>
              <a:pathLst>
                <a:path w="352" h="351" extrusionOk="0">
                  <a:moveTo>
                    <a:pt x="3" y="1"/>
                  </a:moveTo>
                  <a:cubicBezTo>
                    <a:pt x="2" y="1"/>
                    <a:pt x="1" y="1"/>
                    <a:pt x="1" y="2"/>
                  </a:cubicBezTo>
                  <a:lnTo>
                    <a:pt x="1" y="348"/>
                  </a:lnTo>
                  <a:cubicBezTo>
                    <a:pt x="1" y="349"/>
                    <a:pt x="2" y="350"/>
                    <a:pt x="3" y="350"/>
                  </a:cubicBezTo>
                  <a:lnTo>
                    <a:pt x="349" y="350"/>
                  </a:lnTo>
                  <a:cubicBezTo>
                    <a:pt x="350" y="350"/>
                    <a:pt x="351" y="349"/>
                    <a:pt x="351" y="348"/>
                  </a:cubicBezTo>
                  <a:lnTo>
                    <a:pt x="351" y="2"/>
                  </a:lnTo>
                  <a:cubicBezTo>
                    <a:pt x="351" y="1"/>
                    <a:pt x="350" y="1"/>
                    <a:pt x="3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Google Shape;3209;p105"/>
            <p:cNvSpPr/>
            <p:nvPr/>
          </p:nvSpPr>
          <p:spPr>
            <a:xfrm>
              <a:off x="3206736" y="3553749"/>
              <a:ext cx="29963" cy="30049"/>
            </a:xfrm>
            <a:custGeom>
              <a:avLst/>
              <a:gdLst/>
              <a:ahLst/>
              <a:cxnLst/>
              <a:rect l="l" t="t" r="r" b="b"/>
              <a:pathLst>
                <a:path w="350" h="351" extrusionOk="0"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lnTo>
                    <a:pt x="1" y="348"/>
                  </a:lnTo>
                  <a:cubicBezTo>
                    <a:pt x="1" y="349"/>
                    <a:pt x="1" y="350"/>
                    <a:pt x="2" y="350"/>
                  </a:cubicBezTo>
                  <a:lnTo>
                    <a:pt x="349" y="350"/>
                  </a:lnTo>
                  <a:cubicBezTo>
                    <a:pt x="350" y="350"/>
                    <a:pt x="350" y="349"/>
                    <a:pt x="350" y="348"/>
                  </a:cubicBezTo>
                  <a:lnTo>
                    <a:pt x="350" y="2"/>
                  </a:lnTo>
                  <a:cubicBezTo>
                    <a:pt x="350" y="1"/>
                    <a:pt x="350" y="1"/>
                    <a:pt x="3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Google Shape;3210;p105"/>
            <p:cNvSpPr/>
            <p:nvPr/>
          </p:nvSpPr>
          <p:spPr>
            <a:xfrm>
              <a:off x="3252280" y="3553749"/>
              <a:ext cx="30135" cy="30049"/>
            </a:xfrm>
            <a:custGeom>
              <a:avLst/>
              <a:gdLst/>
              <a:ahLst/>
              <a:cxnLst/>
              <a:rect l="l" t="t" r="r" b="b"/>
              <a:pathLst>
                <a:path w="352" h="351" extrusionOk="0">
                  <a:moveTo>
                    <a:pt x="3" y="1"/>
                  </a:moveTo>
                  <a:cubicBezTo>
                    <a:pt x="2" y="1"/>
                    <a:pt x="1" y="1"/>
                    <a:pt x="1" y="2"/>
                  </a:cubicBezTo>
                  <a:lnTo>
                    <a:pt x="1" y="348"/>
                  </a:lnTo>
                  <a:cubicBezTo>
                    <a:pt x="1" y="349"/>
                    <a:pt x="2" y="350"/>
                    <a:pt x="3" y="350"/>
                  </a:cubicBezTo>
                  <a:lnTo>
                    <a:pt x="349" y="350"/>
                  </a:lnTo>
                  <a:cubicBezTo>
                    <a:pt x="350" y="350"/>
                    <a:pt x="351" y="349"/>
                    <a:pt x="351" y="348"/>
                  </a:cubicBezTo>
                  <a:lnTo>
                    <a:pt x="351" y="2"/>
                  </a:lnTo>
                  <a:cubicBezTo>
                    <a:pt x="351" y="1"/>
                    <a:pt x="350" y="1"/>
                    <a:pt x="3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Google Shape;3211;p105"/>
            <p:cNvSpPr/>
            <p:nvPr/>
          </p:nvSpPr>
          <p:spPr>
            <a:xfrm>
              <a:off x="3297910" y="3553749"/>
              <a:ext cx="30135" cy="30049"/>
            </a:xfrm>
            <a:custGeom>
              <a:avLst/>
              <a:gdLst/>
              <a:ahLst/>
              <a:cxnLst/>
              <a:rect l="l" t="t" r="r" b="b"/>
              <a:pathLst>
                <a:path w="352" h="351" extrusionOk="0">
                  <a:moveTo>
                    <a:pt x="3" y="1"/>
                  </a:moveTo>
                  <a:cubicBezTo>
                    <a:pt x="2" y="1"/>
                    <a:pt x="1" y="1"/>
                    <a:pt x="1" y="2"/>
                  </a:cubicBezTo>
                  <a:lnTo>
                    <a:pt x="1" y="348"/>
                  </a:lnTo>
                  <a:cubicBezTo>
                    <a:pt x="1" y="349"/>
                    <a:pt x="2" y="350"/>
                    <a:pt x="3" y="350"/>
                  </a:cubicBezTo>
                  <a:lnTo>
                    <a:pt x="349" y="350"/>
                  </a:lnTo>
                  <a:cubicBezTo>
                    <a:pt x="350" y="350"/>
                    <a:pt x="351" y="349"/>
                    <a:pt x="351" y="348"/>
                  </a:cubicBezTo>
                  <a:lnTo>
                    <a:pt x="351" y="2"/>
                  </a:lnTo>
                  <a:cubicBezTo>
                    <a:pt x="351" y="1"/>
                    <a:pt x="350" y="1"/>
                    <a:pt x="3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Google Shape;3212;p105"/>
            <p:cNvSpPr/>
            <p:nvPr/>
          </p:nvSpPr>
          <p:spPr>
            <a:xfrm>
              <a:off x="3343540" y="3553749"/>
              <a:ext cx="30049" cy="30049"/>
            </a:xfrm>
            <a:custGeom>
              <a:avLst/>
              <a:gdLst/>
              <a:ahLst/>
              <a:cxnLst/>
              <a:rect l="l" t="t" r="r" b="b"/>
              <a:pathLst>
                <a:path w="351" h="351" extrusionOk="0"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lnTo>
                    <a:pt x="1" y="348"/>
                  </a:lnTo>
                  <a:cubicBezTo>
                    <a:pt x="1" y="349"/>
                    <a:pt x="1" y="350"/>
                    <a:pt x="2" y="350"/>
                  </a:cubicBezTo>
                  <a:lnTo>
                    <a:pt x="349" y="350"/>
                  </a:lnTo>
                  <a:cubicBezTo>
                    <a:pt x="349" y="350"/>
                    <a:pt x="350" y="349"/>
                    <a:pt x="350" y="348"/>
                  </a:cubicBezTo>
                  <a:lnTo>
                    <a:pt x="350" y="2"/>
                  </a:lnTo>
                  <a:cubicBezTo>
                    <a:pt x="350" y="1"/>
                    <a:pt x="349" y="1"/>
                    <a:pt x="3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Google Shape;3213;p105"/>
            <p:cNvSpPr/>
            <p:nvPr/>
          </p:nvSpPr>
          <p:spPr>
            <a:xfrm>
              <a:off x="3389084" y="3553749"/>
              <a:ext cx="30135" cy="30049"/>
            </a:xfrm>
            <a:custGeom>
              <a:avLst/>
              <a:gdLst/>
              <a:ahLst/>
              <a:cxnLst/>
              <a:rect l="l" t="t" r="r" b="b"/>
              <a:pathLst>
                <a:path w="352" h="351" extrusionOk="0">
                  <a:moveTo>
                    <a:pt x="3" y="1"/>
                  </a:moveTo>
                  <a:cubicBezTo>
                    <a:pt x="2" y="1"/>
                    <a:pt x="1" y="1"/>
                    <a:pt x="1" y="2"/>
                  </a:cubicBezTo>
                  <a:lnTo>
                    <a:pt x="1" y="348"/>
                  </a:lnTo>
                  <a:cubicBezTo>
                    <a:pt x="1" y="349"/>
                    <a:pt x="2" y="350"/>
                    <a:pt x="3" y="350"/>
                  </a:cubicBezTo>
                  <a:lnTo>
                    <a:pt x="349" y="350"/>
                  </a:lnTo>
                  <a:cubicBezTo>
                    <a:pt x="350" y="350"/>
                    <a:pt x="351" y="349"/>
                    <a:pt x="351" y="348"/>
                  </a:cubicBezTo>
                  <a:lnTo>
                    <a:pt x="351" y="2"/>
                  </a:lnTo>
                  <a:cubicBezTo>
                    <a:pt x="351" y="1"/>
                    <a:pt x="350" y="1"/>
                    <a:pt x="3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Google Shape;3214;p105"/>
            <p:cNvSpPr/>
            <p:nvPr/>
          </p:nvSpPr>
          <p:spPr>
            <a:xfrm>
              <a:off x="3161106" y="3601434"/>
              <a:ext cx="30135" cy="29964"/>
            </a:xfrm>
            <a:custGeom>
              <a:avLst/>
              <a:gdLst/>
              <a:ahLst/>
              <a:cxnLst/>
              <a:rect l="l" t="t" r="r" b="b"/>
              <a:pathLst>
                <a:path w="352" h="350" extrusionOk="0">
                  <a:moveTo>
                    <a:pt x="3" y="0"/>
                  </a:moveTo>
                  <a:cubicBezTo>
                    <a:pt x="2" y="0"/>
                    <a:pt x="1" y="0"/>
                    <a:pt x="1" y="2"/>
                  </a:cubicBezTo>
                  <a:lnTo>
                    <a:pt x="1" y="348"/>
                  </a:lnTo>
                  <a:cubicBezTo>
                    <a:pt x="1" y="350"/>
                    <a:pt x="2" y="350"/>
                    <a:pt x="3" y="350"/>
                  </a:cubicBezTo>
                  <a:lnTo>
                    <a:pt x="349" y="350"/>
                  </a:lnTo>
                  <a:cubicBezTo>
                    <a:pt x="350" y="350"/>
                    <a:pt x="351" y="350"/>
                    <a:pt x="351" y="348"/>
                  </a:cubicBezTo>
                  <a:lnTo>
                    <a:pt x="351" y="2"/>
                  </a:lnTo>
                  <a:cubicBezTo>
                    <a:pt x="351" y="0"/>
                    <a:pt x="350" y="0"/>
                    <a:pt x="349" y="0"/>
                  </a:cubicBezTo>
                  <a:close/>
                </a:path>
              </a:pathLst>
            </a:custGeom>
            <a:solidFill>
              <a:srgbClr val="3B7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Google Shape;3215;p105"/>
            <p:cNvSpPr/>
            <p:nvPr/>
          </p:nvSpPr>
          <p:spPr>
            <a:xfrm>
              <a:off x="3206736" y="3601434"/>
              <a:ext cx="29963" cy="29964"/>
            </a:xfrm>
            <a:custGeom>
              <a:avLst/>
              <a:gdLst/>
              <a:ahLst/>
              <a:cxnLst/>
              <a:rect l="l" t="t" r="r" b="b"/>
              <a:pathLst>
                <a:path w="350" h="350" extrusionOk="0">
                  <a:moveTo>
                    <a:pt x="2" y="0"/>
                  </a:moveTo>
                  <a:cubicBezTo>
                    <a:pt x="1" y="0"/>
                    <a:pt x="1" y="0"/>
                    <a:pt x="1" y="2"/>
                  </a:cubicBezTo>
                  <a:lnTo>
                    <a:pt x="1" y="348"/>
                  </a:lnTo>
                  <a:cubicBezTo>
                    <a:pt x="1" y="350"/>
                    <a:pt x="1" y="350"/>
                    <a:pt x="2" y="350"/>
                  </a:cubicBezTo>
                  <a:lnTo>
                    <a:pt x="349" y="350"/>
                  </a:lnTo>
                  <a:cubicBezTo>
                    <a:pt x="350" y="350"/>
                    <a:pt x="350" y="350"/>
                    <a:pt x="350" y="348"/>
                  </a:cubicBezTo>
                  <a:lnTo>
                    <a:pt x="350" y="2"/>
                  </a:lnTo>
                  <a:cubicBezTo>
                    <a:pt x="350" y="0"/>
                    <a:pt x="350" y="0"/>
                    <a:pt x="3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Google Shape;3216;p105"/>
            <p:cNvSpPr/>
            <p:nvPr/>
          </p:nvSpPr>
          <p:spPr>
            <a:xfrm>
              <a:off x="3252280" y="3601434"/>
              <a:ext cx="30135" cy="29964"/>
            </a:xfrm>
            <a:custGeom>
              <a:avLst/>
              <a:gdLst/>
              <a:ahLst/>
              <a:cxnLst/>
              <a:rect l="l" t="t" r="r" b="b"/>
              <a:pathLst>
                <a:path w="352" h="350" extrusionOk="0">
                  <a:moveTo>
                    <a:pt x="3" y="0"/>
                  </a:moveTo>
                  <a:cubicBezTo>
                    <a:pt x="2" y="0"/>
                    <a:pt x="1" y="0"/>
                    <a:pt x="1" y="2"/>
                  </a:cubicBezTo>
                  <a:lnTo>
                    <a:pt x="1" y="348"/>
                  </a:lnTo>
                  <a:cubicBezTo>
                    <a:pt x="1" y="350"/>
                    <a:pt x="2" y="350"/>
                    <a:pt x="3" y="350"/>
                  </a:cubicBezTo>
                  <a:lnTo>
                    <a:pt x="349" y="350"/>
                  </a:lnTo>
                  <a:cubicBezTo>
                    <a:pt x="350" y="350"/>
                    <a:pt x="351" y="350"/>
                    <a:pt x="351" y="348"/>
                  </a:cubicBezTo>
                  <a:lnTo>
                    <a:pt x="351" y="2"/>
                  </a:lnTo>
                  <a:cubicBezTo>
                    <a:pt x="351" y="0"/>
                    <a:pt x="350" y="0"/>
                    <a:pt x="349" y="0"/>
                  </a:cubicBezTo>
                  <a:close/>
                </a:path>
              </a:pathLst>
            </a:custGeom>
            <a:solidFill>
              <a:srgbClr val="3B7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Google Shape;3217;p105"/>
            <p:cNvSpPr/>
            <p:nvPr/>
          </p:nvSpPr>
          <p:spPr>
            <a:xfrm>
              <a:off x="3297910" y="3601434"/>
              <a:ext cx="30135" cy="29964"/>
            </a:xfrm>
            <a:custGeom>
              <a:avLst/>
              <a:gdLst/>
              <a:ahLst/>
              <a:cxnLst/>
              <a:rect l="l" t="t" r="r" b="b"/>
              <a:pathLst>
                <a:path w="352" h="350" extrusionOk="0">
                  <a:moveTo>
                    <a:pt x="3" y="0"/>
                  </a:moveTo>
                  <a:cubicBezTo>
                    <a:pt x="2" y="0"/>
                    <a:pt x="1" y="0"/>
                    <a:pt x="1" y="2"/>
                  </a:cubicBezTo>
                  <a:lnTo>
                    <a:pt x="1" y="348"/>
                  </a:lnTo>
                  <a:cubicBezTo>
                    <a:pt x="1" y="350"/>
                    <a:pt x="2" y="350"/>
                    <a:pt x="3" y="350"/>
                  </a:cubicBezTo>
                  <a:lnTo>
                    <a:pt x="349" y="350"/>
                  </a:lnTo>
                  <a:cubicBezTo>
                    <a:pt x="350" y="350"/>
                    <a:pt x="351" y="350"/>
                    <a:pt x="351" y="348"/>
                  </a:cubicBezTo>
                  <a:lnTo>
                    <a:pt x="351" y="2"/>
                  </a:lnTo>
                  <a:cubicBezTo>
                    <a:pt x="351" y="0"/>
                    <a:pt x="350" y="0"/>
                    <a:pt x="3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Google Shape;3218;p105"/>
            <p:cNvSpPr/>
            <p:nvPr/>
          </p:nvSpPr>
          <p:spPr>
            <a:xfrm>
              <a:off x="3343540" y="3601434"/>
              <a:ext cx="30049" cy="29964"/>
            </a:xfrm>
            <a:custGeom>
              <a:avLst/>
              <a:gdLst/>
              <a:ahLst/>
              <a:cxnLst/>
              <a:rect l="l" t="t" r="r" b="b"/>
              <a:pathLst>
                <a:path w="351" h="350" extrusionOk="0">
                  <a:moveTo>
                    <a:pt x="2" y="0"/>
                  </a:moveTo>
                  <a:cubicBezTo>
                    <a:pt x="1" y="0"/>
                    <a:pt x="1" y="0"/>
                    <a:pt x="1" y="2"/>
                  </a:cubicBezTo>
                  <a:lnTo>
                    <a:pt x="1" y="348"/>
                  </a:lnTo>
                  <a:cubicBezTo>
                    <a:pt x="1" y="350"/>
                    <a:pt x="1" y="350"/>
                    <a:pt x="2" y="350"/>
                  </a:cubicBezTo>
                  <a:lnTo>
                    <a:pt x="349" y="350"/>
                  </a:lnTo>
                  <a:cubicBezTo>
                    <a:pt x="349" y="350"/>
                    <a:pt x="350" y="350"/>
                    <a:pt x="350" y="348"/>
                  </a:cubicBezTo>
                  <a:lnTo>
                    <a:pt x="350" y="2"/>
                  </a:lnTo>
                  <a:cubicBezTo>
                    <a:pt x="350" y="0"/>
                    <a:pt x="349" y="0"/>
                    <a:pt x="3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Google Shape;3219;p105"/>
            <p:cNvSpPr/>
            <p:nvPr/>
          </p:nvSpPr>
          <p:spPr>
            <a:xfrm>
              <a:off x="3389084" y="3601434"/>
              <a:ext cx="30135" cy="29964"/>
            </a:xfrm>
            <a:custGeom>
              <a:avLst/>
              <a:gdLst/>
              <a:ahLst/>
              <a:cxnLst/>
              <a:rect l="l" t="t" r="r" b="b"/>
              <a:pathLst>
                <a:path w="352" h="350" extrusionOk="0">
                  <a:moveTo>
                    <a:pt x="3" y="0"/>
                  </a:moveTo>
                  <a:cubicBezTo>
                    <a:pt x="2" y="0"/>
                    <a:pt x="1" y="0"/>
                    <a:pt x="1" y="2"/>
                  </a:cubicBezTo>
                  <a:lnTo>
                    <a:pt x="1" y="348"/>
                  </a:lnTo>
                  <a:cubicBezTo>
                    <a:pt x="1" y="350"/>
                    <a:pt x="2" y="350"/>
                    <a:pt x="3" y="350"/>
                  </a:cubicBezTo>
                  <a:lnTo>
                    <a:pt x="349" y="350"/>
                  </a:lnTo>
                  <a:cubicBezTo>
                    <a:pt x="350" y="350"/>
                    <a:pt x="351" y="350"/>
                    <a:pt x="351" y="348"/>
                  </a:cubicBezTo>
                  <a:lnTo>
                    <a:pt x="351" y="2"/>
                  </a:lnTo>
                  <a:cubicBezTo>
                    <a:pt x="351" y="0"/>
                    <a:pt x="350" y="0"/>
                    <a:pt x="3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Google Shape;3220;p105"/>
            <p:cNvSpPr/>
            <p:nvPr/>
          </p:nvSpPr>
          <p:spPr>
            <a:xfrm>
              <a:off x="3031408" y="3783012"/>
              <a:ext cx="527272" cy="60526"/>
            </a:xfrm>
            <a:custGeom>
              <a:avLst/>
              <a:gdLst/>
              <a:ahLst/>
              <a:cxnLst/>
              <a:rect l="l" t="t" r="r" b="b"/>
              <a:pathLst>
                <a:path w="6159" h="707" extrusionOk="0">
                  <a:moveTo>
                    <a:pt x="360" y="1"/>
                  </a:moveTo>
                  <a:lnTo>
                    <a:pt x="0" y="707"/>
                  </a:lnTo>
                  <a:lnTo>
                    <a:pt x="6158" y="707"/>
                  </a:lnTo>
                  <a:lnTo>
                    <a:pt x="57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1" name="Google Shape;3221;p105"/>
            <p:cNvSpPr/>
            <p:nvPr/>
          </p:nvSpPr>
          <p:spPr>
            <a:xfrm>
              <a:off x="3031408" y="3894733"/>
              <a:ext cx="527272" cy="60441"/>
            </a:xfrm>
            <a:custGeom>
              <a:avLst/>
              <a:gdLst/>
              <a:ahLst/>
              <a:cxnLst/>
              <a:rect l="l" t="t" r="r" b="b"/>
              <a:pathLst>
                <a:path w="6159" h="706" extrusionOk="0">
                  <a:moveTo>
                    <a:pt x="360" y="0"/>
                  </a:moveTo>
                  <a:lnTo>
                    <a:pt x="0" y="705"/>
                  </a:lnTo>
                  <a:lnTo>
                    <a:pt x="6158" y="705"/>
                  </a:lnTo>
                  <a:lnTo>
                    <a:pt x="57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Google Shape;3222;p105"/>
            <p:cNvSpPr/>
            <p:nvPr/>
          </p:nvSpPr>
          <p:spPr>
            <a:xfrm>
              <a:off x="3031408" y="4006282"/>
              <a:ext cx="527272" cy="60526"/>
            </a:xfrm>
            <a:custGeom>
              <a:avLst/>
              <a:gdLst/>
              <a:ahLst/>
              <a:cxnLst/>
              <a:rect l="l" t="t" r="r" b="b"/>
              <a:pathLst>
                <a:path w="6159" h="707" extrusionOk="0">
                  <a:moveTo>
                    <a:pt x="360" y="1"/>
                  </a:moveTo>
                  <a:lnTo>
                    <a:pt x="0" y="707"/>
                  </a:lnTo>
                  <a:lnTo>
                    <a:pt x="6158" y="707"/>
                  </a:lnTo>
                  <a:lnTo>
                    <a:pt x="57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3" name="Google Shape;3223;p105"/>
            <p:cNvSpPr/>
            <p:nvPr/>
          </p:nvSpPr>
          <p:spPr>
            <a:xfrm>
              <a:off x="3031408" y="4117832"/>
              <a:ext cx="527272" cy="60526"/>
            </a:xfrm>
            <a:custGeom>
              <a:avLst/>
              <a:gdLst/>
              <a:ahLst/>
              <a:cxnLst/>
              <a:rect l="l" t="t" r="r" b="b"/>
              <a:pathLst>
                <a:path w="6159" h="707" extrusionOk="0">
                  <a:moveTo>
                    <a:pt x="360" y="1"/>
                  </a:moveTo>
                  <a:lnTo>
                    <a:pt x="0" y="707"/>
                  </a:lnTo>
                  <a:lnTo>
                    <a:pt x="6158" y="707"/>
                  </a:lnTo>
                  <a:lnTo>
                    <a:pt x="57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4" name="Google Shape;3224;p105"/>
            <p:cNvSpPr/>
            <p:nvPr/>
          </p:nvSpPr>
          <p:spPr>
            <a:xfrm>
              <a:off x="3031408" y="4229467"/>
              <a:ext cx="527272" cy="60526"/>
            </a:xfrm>
            <a:custGeom>
              <a:avLst/>
              <a:gdLst/>
              <a:ahLst/>
              <a:cxnLst/>
              <a:rect l="l" t="t" r="r" b="b"/>
              <a:pathLst>
                <a:path w="6159" h="707" extrusionOk="0">
                  <a:moveTo>
                    <a:pt x="360" y="0"/>
                  </a:moveTo>
                  <a:lnTo>
                    <a:pt x="0" y="706"/>
                  </a:lnTo>
                  <a:lnTo>
                    <a:pt x="6158" y="706"/>
                  </a:lnTo>
                  <a:lnTo>
                    <a:pt x="57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5" name="Google Shape;3225;p105"/>
            <p:cNvSpPr/>
            <p:nvPr/>
          </p:nvSpPr>
          <p:spPr>
            <a:xfrm>
              <a:off x="3111367" y="3008244"/>
              <a:ext cx="74909" cy="105215"/>
            </a:xfrm>
            <a:custGeom>
              <a:avLst/>
              <a:gdLst/>
              <a:ahLst/>
              <a:cxnLst/>
              <a:rect l="l" t="t" r="r" b="b"/>
              <a:pathLst>
                <a:path w="875" h="1229" extrusionOk="0">
                  <a:moveTo>
                    <a:pt x="604" y="1"/>
                  </a:moveTo>
                  <a:cubicBezTo>
                    <a:pt x="268" y="7"/>
                    <a:pt x="0" y="280"/>
                    <a:pt x="0" y="615"/>
                  </a:cubicBezTo>
                  <a:cubicBezTo>
                    <a:pt x="0" y="950"/>
                    <a:pt x="268" y="1224"/>
                    <a:pt x="604" y="1229"/>
                  </a:cubicBezTo>
                  <a:lnTo>
                    <a:pt x="874" y="1229"/>
                  </a:lnTo>
                  <a:lnTo>
                    <a:pt x="8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Google Shape;3226;p105"/>
            <p:cNvSpPr/>
            <p:nvPr/>
          </p:nvSpPr>
          <p:spPr>
            <a:xfrm>
              <a:off x="3129430" y="3008244"/>
              <a:ext cx="109324" cy="105300"/>
            </a:xfrm>
            <a:custGeom>
              <a:avLst/>
              <a:gdLst/>
              <a:ahLst/>
              <a:cxnLst/>
              <a:rect l="l" t="t" r="r" b="b"/>
              <a:pathLst>
                <a:path w="1277" h="1230" extrusionOk="0">
                  <a:moveTo>
                    <a:pt x="663" y="1"/>
                  </a:moveTo>
                  <a:cubicBezTo>
                    <a:pt x="414" y="1"/>
                    <a:pt x="190" y="151"/>
                    <a:pt x="95" y="381"/>
                  </a:cubicBezTo>
                  <a:cubicBezTo>
                    <a:pt x="0" y="611"/>
                    <a:pt x="53" y="875"/>
                    <a:pt x="229" y="1050"/>
                  </a:cubicBezTo>
                  <a:cubicBezTo>
                    <a:pt x="346" y="1167"/>
                    <a:pt x="502" y="1229"/>
                    <a:pt x="662" y="1229"/>
                  </a:cubicBezTo>
                  <a:cubicBezTo>
                    <a:pt x="741" y="1229"/>
                    <a:pt x="821" y="1214"/>
                    <a:pt x="898" y="1182"/>
                  </a:cubicBezTo>
                  <a:cubicBezTo>
                    <a:pt x="1127" y="1087"/>
                    <a:pt x="1276" y="864"/>
                    <a:pt x="1276" y="615"/>
                  </a:cubicBezTo>
                  <a:cubicBezTo>
                    <a:pt x="1276" y="276"/>
                    <a:pt x="1001" y="1"/>
                    <a:pt x="6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Google Shape;3227;p105"/>
            <p:cNvSpPr/>
            <p:nvPr/>
          </p:nvSpPr>
          <p:spPr>
            <a:xfrm>
              <a:off x="3111367" y="3182802"/>
              <a:ext cx="74909" cy="105215"/>
            </a:xfrm>
            <a:custGeom>
              <a:avLst/>
              <a:gdLst/>
              <a:ahLst/>
              <a:cxnLst/>
              <a:rect l="l" t="t" r="r" b="b"/>
              <a:pathLst>
                <a:path w="875" h="1229" extrusionOk="0">
                  <a:moveTo>
                    <a:pt x="604" y="1"/>
                  </a:moveTo>
                  <a:cubicBezTo>
                    <a:pt x="268" y="6"/>
                    <a:pt x="0" y="280"/>
                    <a:pt x="0" y="614"/>
                  </a:cubicBezTo>
                  <a:cubicBezTo>
                    <a:pt x="0" y="950"/>
                    <a:pt x="268" y="1222"/>
                    <a:pt x="604" y="1229"/>
                  </a:cubicBezTo>
                  <a:lnTo>
                    <a:pt x="874" y="1229"/>
                  </a:lnTo>
                  <a:lnTo>
                    <a:pt x="8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8" name="Google Shape;3228;p105"/>
            <p:cNvSpPr/>
            <p:nvPr/>
          </p:nvSpPr>
          <p:spPr>
            <a:xfrm>
              <a:off x="3129430" y="3182802"/>
              <a:ext cx="109324" cy="105215"/>
            </a:xfrm>
            <a:custGeom>
              <a:avLst/>
              <a:gdLst/>
              <a:ahLst/>
              <a:cxnLst/>
              <a:rect l="l" t="t" r="r" b="b"/>
              <a:pathLst>
                <a:path w="1277" h="1229" extrusionOk="0">
                  <a:moveTo>
                    <a:pt x="663" y="1"/>
                  </a:moveTo>
                  <a:cubicBezTo>
                    <a:pt x="414" y="1"/>
                    <a:pt x="190" y="150"/>
                    <a:pt x="95" y="380"/>
                  </a:cubicBezTo>
                  <a:cubicBezTo>
                    <a:pt x="0" y="609"/>
                    <a:pt x="53" y="873"/>
                    <a:pt x="229" y="1048"/>
                  </a:cubicBezTo>
                  <a:cubicBezTo>
                    <a:pt x="346" y="1166"/>
                    <a:pt x="503" y="1228"/>
                    <a:pt x="663" y="1228"/>
                  </a:cubicBezTo>
                  <a:cubicBezTo>
                    <a:pt x="742" y="1228"/>
                    <a:pt x="822" y="1213"/>
                    <a:pt x="898" y="1182"/>
                  </a:cubicBezTo>
                  <a:cubicBezTo>
                    <a:pt x="1127" y="1087"/>
                    <a:pt x="1276" y="862"/>
                    <a:pt x="1276" y="614"/>
                  </a:cubicBezTo>
                  <a:cubicBezTo>
                    <a:pt x="1276" y="275"/>
                    <a:pt x="1001" y="1"/>
                    <a:pt x="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9" name="Google Shape;3229;p105"/>
            <p:cNvSpPr/>
            <p:nvPr/>
          </p:nvSpPr>
          <p:spPr>
            <a:xfrm>
              <a:off x="1082425" y="4364045"/>
              <a:ext cx="1935813" cy="110180"/>
            </a:xfrm>
            <a:custGeom>
              <a:avLst/>
              <a:gdLst/>
              <a:ahLst/>
              <a:cxnLst/>
              <a:rect l="l" t="t" r="r" b="b"/>
              <a:pathLst>
                <a:path w="22612" h="1287" extrusionOk="0">
                  <a:moveTo>
                    <a:pt x="12" y="0"/>
                  </a:moveTo>
                  <a:cubicBezTo>
                    <a:pt x="6" y="0"/>
                    <a:pt x="1" y="5"/>
                    <a:pt x="1" y="12"/>
                  </a:cubicBezTo>
                  <a:lnTo>
                    <a:pt x="1" y="1286"/>
                  </a:lnTo>
                  <a:lnTo>
                    <a:pt x="22612" y="1286"/>
                  </a:lnTo>
                  <a:lnTo>
                    <a:pt x="226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0" name="Google Shape;3230;p105"/>
            <p:cNvSpPr/>
            <p:nvPr/>
          </p:nvSpPr>
          <p:spPr>
            <a:xfrm>
              <a:off x="1777915" y="4364045"/>
              <a:ext cx="1935728" cy="110180"/>
            </a:xfrm>
            <a:custGeom>
              <a:avLst/>
              <a:gdLst/>
              <a:ahLst/>
              <a:cxnLst/>
              <a:rect l="l" t="t" r="r" b="b"/>
              <a:pathLst>
                <a:path w="22611" h="1287" extrusionOk="0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lnTo>
                    <a:pt x="0" y="1286"/>
                  </a:lnTo>
                  <a:lnTo>
                    <a:pt x="22611" y="1286"/>
                  </a:lnTo>
                  <a:lnTo>
                    <a:pt x="226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1" name="Google Shape;3231;p105"/>
            <p:cNvSpPr/>
            <p:nvPr/>
          </p:nvSpPr>
          <p:spPr>
            <a:xfrm>
              <a:off x="2604731" y="3074762"/>
              <a:ext cx="262138" cy="332766"/>
            </a:xfrm>
            <a:custGeom>
              <a:avLst/>
              <a:gdLst/>
              <a:ahLst/>
              <a:cxnLst/>
              <a:rect l="l" t="t" r="r" b="b"/>
              <a:pathLst>
                <a:path w="3062" h="3887" extrusionOk="0">
                  <a:moveTo>
                    <a:pt x="1" y="0"/>
                  </a:moveTo>
                  <a:lnTo>
                    <a:pt x="1" y="3886"/>
                  </a:lnTo>
                  <a:lnTo>
                    <a:pt x="2001" y="3886"/>
                  </a:lnTo>
                  <a:cubicBezTo>
                    <a:pt x="3061" y="3886"/>
                    <a:pt x="3061" y="0"/>
                    <a:pt x="20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2" name="Google Shape;3232;p105"/>
            <p:cNvSpPr/>
            <p:nvPr/>
          </p:nvSpPr>
          <p:spPr>
            <a:xfrm>
              <a:off x="1776631" y="2501947"/>
              <a:ext cx="1027" cy="514"/>
            </a:xfrm>
            <a:custGeom>
              <a:avLst/>
              <a:gdLst/>
              <a:ahLst/>
              <a:cxnLst/>
              <a:rect l="l" t="t" r="r" b="b"/>
              <a:pathLst>
                <a:path w="12" h="6" extrusionOk="0">
                  <a:moveTo>
                    <a:pt x="11" y="1"/>
                  </a:moveTo>
                  <a:cubicBezTo>
                    <a:pt x="8" y="2"/>
                    <a:pt x="4" y="3"/>
                    <a:pt x="0" y="6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E8E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3" name="Google Shape;3233;p105"/>
            <p:cNvSpPr/>
            <p:nvPr/>
          </p:nvSpPr>
          <p:spPr>
            <a:xfrm>
              <a:off x="1872771" y="2244776"/>
              <a:ext cx="732051" cy="1992744"/>
            </a:xfrm>
            <a:custGeom>
              <a:avLst/>
              <a:gdLst/>
              <a:ahLst/>
              <a:cxnLst/>
              <a:rect l="l" t="t" r="r" b="b"/>
              <a:pathLst>
                <a:path w="8551" h="23277" extrusionOk="0">
                  <a:moveTo>
                    <a:pt x="0" y="1"/>
                  </a:moveTo>
                  <a:lnTo>
                    <a:pt x="0" y="2685"/>
                  </a:lnTo>
                  <a:cubicBezTo>
                    <a:pt x="3384" y="3469"/>
                    <a:pt x="5955" y="7185"/>
                    <a:pt x="5955" y="11638"/>
                  </a:cubicBezTo>
                  <a:cubicBezTo>
                    <a:pt x="5955" y="16091"/>
                    <a:pt x="3384" y="19808"/>
                    <a:pt x="0" y="20591"/>
                  </a:cubicBezTo>
                  <a:lnTo>
                    <a:pt x="0" y="23277"/>
                  </a:lnTo>
                  <a:cubicBezTo>
                    <a:pt x="0" y="23277"/>
                    <a:pt x="8551" y="20384"/>
                    <a:pt x="8551" y="11472"/>
                  </a:cubicBezTo>
                  <a:cubicBezTo>
                    <a:pt x="8551" y="256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4" name="Google Shape;3234;p105"/>
            <p:cNvSpPr/>
            <p:nvPr/>
          </p:nvSpPr>
          <p:spPr>
            <a:xfrm>
              <a:off x="1872771" y="2244776"/>
              <a:ext cx="797372" cy="1992744"/>
            </a:xfrm>
            <a:custGeom>
              <a:avLst/>
              <a:gdLst/>
              <a:ahLst/>
              <a:cxnLst/>
              <a:rect l="l" t="t" r="r" b="b"/>
              <a:pathLst>
                <a:path w="9314" h="23277" extrusionOk="0">
                  <a:moveTo>
                    <a:pt x="0" y="1"/>
                  </a:moveTo>
                  <a:lnTo>
                    <a:pt x="0" y="2543"/>
                  </a:lnTo>
                  <a:cubicBezTo>
                    <a:pt x="150" y="2536"/>
                    <a:pt x="288" y="2532"/>
                    <a:pt x="411" y="2532"/>
                  </a:cubicBezTo>
                  <a:cubicBezTo>
                    <a:pt x="4430" y="2532"/>
                    <a:pt x="7699" y="6616"/>
                    <a:pt x="7699" y="11638"/>
                  </a:cubicBezTo>
                  <a:cubicBezTo>
                    <a:pt x="7699" y="16659"/>
                    <a:pt x="4430" y="20744"/>
                    <a:pt x="411" y="20744"/>
                  </a:cubicBezTo>
                  <a:cubicBezTo>
                    <a:pt x="289" y="20744"/>
                    <a:pt x="150" y="20740"/>
                    <a:pt x="0" y="20733"/>
                  </a:cubicBezTo>
                  <a:lnTo>
                    <a:pt x="0" y="23277"/>
                  </a:lnTo>
                  <a:cubicBezTo>
                    <a:pt x="5136" y="23277"/>
                    <a:pt x="9313" y="18055"/>
                    <a:pt x="9313" y="11638"/>
                  </a:cubicBezTo>
                  <a:cubicBezTo>
                    <a:pt x="9313" y="5221"/>
                    <a:pt x="5136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Google Shape;3235;p105"/>
            <p:cNvSpPr/>
            <p:nvPr/>
          </p:nvSpPr>
          <p:spPr>
            <a:xfrm>
              <a:off x="1398923" y="2157625"/>
              <a:ext cx="342697" cy="394662"/>
            </a:xfrm>
            <a:custGeom>
              <a:avLst/>
              <a:gdLst/>
              <a:ahLst/>
              <a:cxnLst/>
              <a:rect l="l" t="t" r="r" b="b"/>
              <a:pathLst>
                <a:path w="4003" h="4610" extrusionOk="0">
                  <a:moveTo>
                    <a:pt x="747" y="1"/>
                  </a:moveTo>
                  <a:cubicBezTo>
                    <a:pt x="0" y="1"/>
                    <a:pt x="0" y="4609"/>
                    <a:pt x="747" y="4609"/>
                  </a:cubicBezTo>
                  <a:lnTo>
                    <a:pt x="3372" y="4609"/>
                  </a:lnTo>
                  <a:cubicBezTo>
                    <a:pt x="4003" y="4609"/>
                    <a:pt x="4003" y="1"/>
                    <a:pt x="3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Google Shape;3236;p105"/>
            <p:cNvSpPr/>
            <p:nvPr/>
          </p:nvSpPr>
          <p:spPr>
            <a:xfrm>
              <a:off x="1614744" y="2157625"/>
              <a:ext cx="342697" cy="394662"/>
            </a:xfrm>
            <a:custGeom>
              <a:avLst/>
              <a:gdLst/>
              <a:ahLst/>
              <a:cxnLst/>
              <a:rect l="l" t="t" r="r" b="b"/>
              <a:pathLst>
                <a:path w="4003" h="4610" extrusionOk="0">
                  <a:moveTo>
                    <a:pt x="747" y="1"/>
                  </a:moveTo>
                  <a:cubicBezTo>
                    <a:pt x="1" y="1"/>
                    <a:pt x="1" y="4609"/>
                    <a:pt x="747" y="4609"/>
                  </a:cubicBezTo>
                  <a:lnTo>
                    <a:pt x="3372" y="4609"/>
                  </a:lnTo>
                  <a:cubicBezTo>
                    <a:pt x="4003" y="4609"/>
                    <a:pt x="4003" y="1"/>
                    <a:pt x="33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7" name="Google Shape;3237;p105"/>
            <p:cNvSpPr/>
            <p:nvPr/>
          </p:nvSpPr>
          <p:spPr>
            <a:xfrm>
              <a:off x="1398923" y="3927607"/>
              <a:ext cx="342697" cy="394576"/>
            </a:xfrm>
            <a:custGeom>
              <a:avLst/>
              <a:gdLst/>
              <a:ahLst/>
              <a:cxnLst/>
              <a:rect l="l" t="t" r="r" b="b"/>
              <a:pathLst>
                <a:path w="4003" h="4609" extrusionOk="0">
                  <a:moveTo>
                    <a:pt x="747" y="0"/>
                  </a:moveTo>
                  <a:cubicBezTo>
                    <a:pt x="0" y="0"/>
                    <a:pt x="0" y="4609"/>
                    <a:pt x="747" y="4609"/>
                  </a:cubicBezTo>
                  <a:lnTo>
                    <a:pt x="3372" y="4609"/>
                  </a:lnTo>
                  <a:cubicBezTo>
                    <a:pt x="4003" y="4609"/>
                    <a:pt x="4003" y="0"/>
                    <a:pt x="33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8" name="Google Shape;3238;p105"/>
            <p:cNvSpPr/>
            <p:nvPr/>
          </p:nvSpPr>
          <p:spPr>
            <a:xfrm>
              <a:off x="1614744" y="3927607"/>
              <a:ext cx="342697" cy="394576"/>
            </a:xfrm>
            <a:custGeom>
              <a:avLst/>
              <a:gdLst/>
              <a:ahLst/>
              <a:cxnLst/>
              <a:rect l="l" t="t" r="r" b="b"/>
              <a:pathLst>
                <a:path w="4003" h="4609" extrusionOk="0">
                  <a:moveTo>
                    <a:pt x="747" y="0"/>
                  </a:moveTo>
                  <a:cubicBezTo>
                    <a:pt x="1" y="0"/>
                    <a:pt x="1" y="4609"/>
                    <a:pt x="747" y="4609"/>
                  </a:cubicBezTo>
                  <a:lnTo>
                    <a:pt x="3372" y="4609"/>
                  </a:lnTo>
                  <a:cubicBezTo>
                    <a:pt x="4003" y="4609"/>
                    <a:pt x="4003" y="0"/>
                    <a:pt x="3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9" name="Google Shape;3239;p105"/>
            <p:cNvSpPr/>
            <p:nvPr/>
          </p:nvSpPr>
          <p:spPr>
            <a:xfrm>
              <a:off x="1776631" y="2501947"/>
              <a:ext cx="1027" cy="514"/>
            </a:xfrm>
            <a:custGeom>
              <a:avLst/>
              <a:gdLst/>
              <a:ahLst/>
              <a:cxnLst/>
              <a:rect l="l" t="t" r="r" b="b"/>
              <a:pathLst>
                <a:path w="12" h="6" extrusionOk="0">
                  <a:moveTo>
                    <a:pt x="11" y="1"/>
                  </a:moveTo>
                  <a:cubicBezTo>
                    <a:pt x="6" y="2"/>
                    <a:pt x="4" y="3"/>
                    <a:pt x="0" y="6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E8E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0" name="Google Shape;3240;p105"/>
            <p:cNvSpPr/>
            <p:nvPr/>
          </p:nvSpPr>
          <p:spPr>
            <a:xfrm>
              <a:off x="1494720" y="3875470"/>
              <a:ext cx="381478" cy="52222"/>
            </a:xfrm>
            <a:custGeom>
              <a:avLst/>
              <a:gdLst/>
              <a:ahLst/>
              <a:cxnLst/>
              <a:rect l="l" t="t" r="r" b="b"/>
              <a:pathLst>
                <a:path w="4456" h="610" extrusionOk="0">
                  <a:moveTo>
                    <a:pt x="166" y="1"/>
                  </a:moveTo>
                  <a:cubicBezTo>
                    <a:pt x="75" y="1"/>
                    <a:pt x="1" y="76"/>
                    <a:pt x="1" y="167"/>
                  </a:cubicBezTo>
                  <a:lnTo>
                    <a:pt x="1" y="609"/>
                  </a:lnTo>
                  <a:lnTo>
                    <a:pt x="4456" y="609"/>
                  </a:lnTo>
                  <a:lnTo>
                    <a:pt x="4456" y="167"/>
                  </a:lnTo>
                  <a:cubicBezTo>
                    <a:pt x="4456" y="76"/>
                    <a:pt x="4382" y="1"/>
                    <a:pt x="4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1" name="Google Shape;3241;p105"/>
            <p:cNvSpPr/>
            <p:nvPr/>
          </p:nvSpPr>
          <p:spPr>
            <a:xfrm>
              <a:off x="1494720" y="3875470"/>
              <a:ext cx="141428" cy="52222"/>
            </a:xfrm>
            <a:custGeom>
              <a:avLst/>
              <a:gdLst/>
              <a:ahLst/>
              <a:cxnLst/>
              <a:rect l="l" t="t" r="r" b="b"/>
              <a:pathLst>
                <a:path w="1652" h="610" extrusionOk="0">
                  <a:moveTo>
                    <a:pt x="166" y="1"/>
                  </a:moveTo>
                  <a:cubicBezTo>
                    <a:pt x="75" y="1"/>
                    <a:pt x="1" y="76"/>
                    <a:pt x="1" y="167"/>
                  </a:cubicBezTo>
                  <a:lnTo>
                    <a:pt x="1" y="609"/>
                  </a:lnTo>
                  <a:lnTo>
                    <a:pt x="1652" y="60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2" name="Google Shape;3242;p105"/>
            <p:cNvSpPr/>
            <p:nvPr/>
          </p:nvSpPr>
          <p:spPr>
            <a:xfrm>
              <a:off x="1494720" y="2552200"/>
              <a:ext cx="381478" cy="52222"/>
            </a:xfrm>
            <a:custGeom>
              <a:avLst/>
              <a:gdLst/>
              <a:ahLst/>
              <a:cxnLst/>
              <a:rect l="l" t="t" r="r" b="b"/>
              <a:pathLst>
                <a:path w="4456" h="610" extrusionOk="0">
                  <a:moveTo>
                    <a:pt x="1" y="0"/>
                  </a:moveTo>
                  <a:lnTo>
                    <a:pt x="1" y="443"/>
                  </a:lnTo>
                  <a:cubicBezTo>
                    <a:pt x="1" y="534"/>
                    <a:pt x="75" y="608"/>
                    <a:pt x="166" y="610"/>
                  </a:cubicBezTo>
                  <a:lnTo>
                    <a:pt x="4289" y="610"/>
                  </a:lnTo>
                  <a:cubicBezTo>
                    <a:pt x="4382" y="610"/>
                    <a:pt x="4456" y="534"/>
                    <a:pt x="4456" y="443"/>
                  </a:cubicBezTo>
                  <a:lnTo>
                    <a:pt x="44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Google Shape;3243;p105"/>
            <p:cNvSpPr/>
            <p:nvPr/>
          </p:nvSpPr>
          <p:spPr>
            <a:xfrm>
              <a:off x="1494720" y="2552200"/>
              <a:ext cx="141428" cy="52222"/>
            </a:xfrm>
            <a:custGeom>
              <a:avLst/>
              <a:gdLst/>
              <a:ahLst/>
              <a:cxnLst/>
              <a:rect l="l" t="t" r="r" b="b"/>
              <a:pathLst>
                <a:path w="1652" h="610" extrusionOk="0">
                  <a:moveTo>
                    <a:pt x="1" y="0"/>
                  </a:moveTo>
                  <a:lnTo>
                    <a:pt x="1" y="443"/>
                  </a:lnTo>
                  <a:cubicBezTo>
                    <a:pt x="1" y="534"/>
                    <a:pt x="75" y="608"/>
                    <a:pt x="166" y="610"/>
                  </a:cubicBezTo>
                  <a:lnTo>
                    <a:pt x="1652" y="610"/>
                  </a:lnTo>
                  <a:lnTo>
                    <a:pt x="16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44" name="Google Shape;3244;p105"/>
          <p:cNvGrpSpPr/>
          <p:nvPr/>
        </p:nvGrpSpPr>
        <p:grpSpPr>
          <a:xfrm>
            <a:off x="2977500" y="637113"/>
            <a:ext cx="1905375" cy="2043800"/>
            <a:chOff x="4762275" y="1135300"/>
            <a:chExt cx="1905375" cy="2043800"/>
          </a:xfrm>
        </p:grpSpPr>
        <p:sp>
          <p:nvSpPr>
            <p:cNvPr id="3245" name="Google Shape;3245;p105"/>
            <p:cNvSpPr/>
            <p:nvPr/>
          </p:nvSpPr>
          <p:spPr>
            <a:xfrm>
              <a:off x="4791125" y="1138575"/>
              <a:ext cx="1854850" cy="2040475"/>
            </a:xfrm>
            <a:custGeom>
              <a:avLst/>
              <a:gdLst/>
              <a:ahLst/>
              <a:cxnLst/>
              <a:rect l="l" t="t" r="r" b="b"/>
              <a:pathLst>
                <a:path w="74194" h="81619" extrusionOk="0">
                  <a:moveTo>
                    <a:pt x="1" y="1"/>
                  </a:moveTo>
                  <a:lnTo>
                    <a:pt x="1" y="81619"/>
                  </a:lnTo>
                  <a:lnTo>
                    <a:pt x="74193" y="81619"/>
                  </a:lnTo>
                  <a:lnTo>
                    <a:pt x="741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6" name="Google Shape;3246;p105"/>
            <p:cNvSpPr/>
            <p:nvPr/>
          </p:nvSpPr>
          <p:spPr>
            <a:xfrm>
              <a:off x="4791100" y="1138625"/>
              <a:ext cx="1785850" cy="1010725"/>
            </a:xfrm>
            <a:custGeom>
              <a:avLst/>
              <a:gdLst/>
              <a:ahLst/>
              <a:cxnLst/>
              <a:rect l="l" t="t" r="r" b="b"/>
              <a:pathLst>
                <a:path w="71434" h="40429" extrusionOk="0">
                  <a:moveTo>
                    <a:pt x="56544" y="0"/>
                  </a:moveTo>
                  <a:cubicBezTo>
                    <a:pt x="54841" y="2161"/>
                    <a:pt x="53094" y="4266"/>
                    <a:pt x="51036" y="5864"/>
                  </a:cubicBezTo>
                  <a:cubicBezTo>
                    <a:pt x="41385" y="13362"/>
                    <a:pt x="27266" y="8239"/>
                    <a:pt x="18497" y="17206"/>
                  </a:cubicBezTo>
                  <a:cubicBezTo>
                    <a:pt x="15000" y="20782"/>
                    <a:pt x="12689" y="26350"/>
                    <a:pt x="8410" y="28261"/>
                  </a:cubicBezTo>
                  <a:cubicBezTo>
                    <a:pt x="7093" y="28851"/>
                    <a:pt x="5680" y="29034"/>
                    <a:pt x="4326" y="29474"/>
                  </a:cubicBezTo>
                  <a:cubicBezTo>
                    <a:pt x="2783" y="29974"/>
                    <a:pt x="1337" y="30799"/>
                    <a:pt x="0" y="31861"/>
                  </a:cubicBezTo>
                  <a:lnTo>
                    <a:pt x="0" y="40428"/>
                  </a:lnTo>
                  <a:cubicBezTo>
                    <a:pt x="835" y="39378"/>
                    <a:pt x="1773" y="38515"/>
                    <a:pt x="2913" y="38060"/>
                  </a:cubicBezTo>
                  <a:cubicBezTo>
                    <a:pt x="3945" y="37650"/>
                    <a:pt x="5030" y="37628"/>
                    <a:pt x="6122" y="37628"/>
                  </a:cubicBezTo>
                  <a:cubicBezTo>
                    <a:pt x="6250" y="37628"/>
                    <a:pt x="6378" y="37629"/>
                    <a:pt x="6506" y="37629"/>
                  </a:cubicBezTo>
                  <a:cubicBezTo>
                    <a:pt x="7214" y="37629"/>
                    <a:pt x="7923" y="37620"/>
                    <a:pt x="8620" y="37502"/>
                  </a:cubicBezTo>
                  <a:cubicBezTo>
                    <a:pt x="13377" y="36691"/>
                    <a:pt x="16490" y="31177"/>
                    <a:pt x="19080" y="26223"/>
                  </a:cubicBezTo>
                  <a:cubicBezTo>
                    <a:pt x="19694" y="25044"/>
                    <a:pt x="20346" y="23830"/>
                    <a:pt x="21308" y="23081"/>
                  </a:cubicBezTo>
                  <a:cubicBezTo>
                    <a:pt x="22155" y="22425"/>
                    <a:pt x="23166" y="22182"/>
                    <a:pt x="24155" y="21978"/>
                  </a:cubicBezTo>
                  <a:cubicBezTo>
                    <a:pt x="26704" y="21449"/>
                    <a:pt x="29284" y="21080"/>
                    <a:pt x="31879" y="20872"/>
                  </a:cubicBezTo>
                  <a:cubicBezTo>
                    <a:pt x="35492" y="20580"/>
                    <a:pt x="39151" y="20602"/>
                    <a:pt x="42671" y="19568"/>
                  </a:cubicBezTo>
                  <a:cubicBezTo>
                    <a:pt x="46190" y="18531"/>
                    <a:pt x="49651" y="16267"/>
                    <a:pt x="51513" y="12467"/>
                  </a:cubicBezTo>
                  <a:cubicBezTo>
                    <a:pt x="52046" y="11381"/>
                    <a:pt x="52445" y="10179"/>
                    <a:pt x="53160" y="9263"/>
                  </a:cubicBezTo>
                  <a:cubicBezTo>
                    <a:pt x="53904" y="8305"/>
                    <a:pt x="54921" y="7751"/>
                    <a:pt x="55925" y="7272"/>
                  </a:cubicBezTo>
                  <a:cubicBezTo>
                    <a:pt x="58072" y="6246"/>
                    <a:pt x="60293" y="5445"/>
                    <a:pt x="62552" y="4887"/>
                  </a:cubicBezTo>
                  <a:cubicBezTo>
                    <a:pt x="64382" y="4432"/>
                    <a:pt x="66267" y="4128"/>
                    <a:pt x="67949" y="3132"/>
                  </a:cubicBezTo>
                  <a:cubicBezTo>
                    <a:pt x="68932" y="2550"/>
                    <a:pt x="70253" y="1405"/>
                    <a:pt x="71433" y="0"/>
                  </a:cubicBezTo>
                  <a:close/>
                </a:path>
              </a:pathLst>
            </a:custGeom>
            <a:solidFill>
              <a:srgbClr val="FFFFFF">
                <a:alpha val="4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7" name="Google Shape;3247;p105"/>
            <p:cNvSpPr/>
            <p:nvPr/>
          </p:nvSpPr>
          <p:spPr>
            <a:xfrm>
              <a:off x="5011750" y="1995225"/>
              <a:ext cx="1634225" cy="1183875"/>
            </a:xfrm>
            <a:custGeom>
              <a:avLst/>
              <a:gdLst/>
              <a:ahLst/>
              <a:cxnLst/>
              <a:rect l="l" t="t" r="r" b="b"/>
              <a:pathLst>
                <a:path w="65369" h="47355" extrusionOk="0">
                  <a:moveTo>
                    <a:pt x="65368" y="0"/>
                  </a:moveTo>
                  <a:cubicBezTo>
                    <a:pt x="64971" y="471"/>
                    <a:pt x="64604" y="971"/>
                    <a:pt x="64249" y="1484"/>
                  </a:cubicBezTo>
                  <a:cubicBezTo>
                    <a:pt x="63838" y="2093"/>
                    <a:pt x="63448" y="2719"/>
                    <a:pt x="63059" y="3358"/>
                  </a:cubicBezTo>
                  <a:cubicBezTo>
                    <a:pt x="62963" y="3515"/>
                    <a:pt x="62874" y="3665"/>
                    <a:pt x="62779" y="3822"/>
                  </a:cubicBezTo>
                  <a:cubicBezTo>
                    <a:pt x="62521" y="4241"/>
                    <a:pt x="62271" y="4661"/>
                    <a:pt x="62014" y="5074"/>
                  </a:cubicBezTo>
                  <a:cubicBezTo>
                    <a:pt x="61617" y="5720"/>
                    <a:pt x="61205" y="6353"/>
                    <a:pt x="60771" y="6955"/>
                  </a:cubicBezTo>
                  <a:cubicBezTo>
                    <a:pt x="60448" y="7392"/>
                    <a:pt x="60116" y="7812"/>
                    <a:pt x="59770" y="8207"/>
                  </a:cubicBezTo>
                  <a:cubicBezTo>
                    <a:pt x="59660" y="8333"/>
                    <a:pt x="59543" y="8451"/>
                    <a:pt x="59433" y="8571"/>
                  </a:cubicBezTo>
                  <a:cubicBezTo>
                    <a:pt x="59174" y="8840"/>
                    <a:pt x="58910" y="9084"/>
                    <a:pt x="58646" y="9323"/>
                  </a:cubicBezTo>
                  <a:cubicBezTo>
                    <a:pt x="58328" y="9594"/>
                    <a:pt x="57997" y="9850"/>
                    <a:pt x="57652" y="10086"/>
                  </a:cubicBezTo>
                  <a:cubicBezTo>
                    <a:pt x="54284" y="12430"/>
                    <a:pt x="50129" y="12800"/>
                    <a:pt x="46106" y="13608"/>
                  </a:cubicBezTo>
                  <a:cubicBezTo>
                    <a:pt x="45724" y="13676"/>
                    <a:pt x="45349" y="13758"/>
                    <a:pt x="44974" y="13846"/>
                  </a:cubicBezTo>
                  <a:cubicBezTo>
                    <a:pt x="42503" y="14404"/>
                    <a:pt x="40119" y="15211"/>
                    <a:pt x="38045" y="16853"/>
                  </a:cubicBezTo>
                  <a:cubicBezTo>
                    <a:pt x="35333" y="18990"/>
                    <a:pt x="33428" y="22330"/>
                    <a:pt x="31721" y="25675"/>
                  </a:cubicBezTo>
                  <a:cubicBezTo>
                    <a:pt x="30765" y="27542"/>
                    <a:pt x="29811" y="29498"/>
                    <a:pt x="28310" y="30713"/>
                  </a:cubicBezTo>
                  <a:cubicBezTo>
                    <a:pt x="26854" y="31904"/>
                    <a:pt x="25051" y="32254"/>
                    <a:pt x="23301" y="32461"/>
                  </a:cubicBezTo>
                  <a:cubicBezTo>
                    <a:pt x="19300" y="32937"/>
                    <a:pt x="15196" y="32856"/>
                    <a:pt x="11371" y="34372"/>
                  </a:cubicBezTo>
                  <a:lnTo>
                    <a:pt x="11284" y="34410"/>
                  </a:lnTo>
                  <a:cubicBezTo>
                    <a:pt x="10897" y="34563"/>
                    <a:pt x="10518" y="34739"/>
                    <a:pt x="10151" y="34936"/>
                  </a:cubicBezTo>
                  <a:cubicBezTo>
                    <a:pt x="8666" y="35712"/>
                    <a:pt x="7305" y="36879"/>
                    <a:pt x="6541" y="38589"/>
                  </a:cubicBezTo>
                  <a:cubicBezTo>
                    <a:pt x="6011" y="39767"/>
                    <a:pt x="5805" y="41132"/>
                    <a:pt x="5283" y="42317"/>
                  </a:cubicBezTo>
                  <a:cubicBezTo>
                    <a:pt x="4819" y="43376"/>
                    <a:pt x="4157" y="44215"/>
                    <a:pt x="3378" y="44929"/>
                  </a:cubicBezTo>
                  <a:cubicBezTo>
                    <a:pt x="2362" y="45870"/>
                    <a:pt x="1171" y="46603"/>
                    <a:pt x="1" y="47354"/>
                  </a:cubicBezTo>
                  <a:lnTo>
                    <a:pt x="10217" y="47354"/>
                  </a:lnTo>
                  <a:cubicBezTo>
                    <a:pt x="10378" y="47160"/>
                    <a:pt x="10532" y="46966"/>
                    <a:pt x="10680" y="46771"/>
                  </a:cubicBezTo>
                  <a:cubicBezTo>
                    <a:pt x="10834" y="46564"/>
                    <a:pt x="10981" y="46358"/>
                    <a:pt x="11136" y="46145"/>
                  </a:cubicBezTo>
                  <a:cubicBezTo>
                    <a:pt x="11180" y="46075"/>
                    <a:pt x="11231" y="46007"/>
                    <a:pt x="11283" y="45938"/>
                  </a:cubicBezTo>
                  <a:cubicBezTo>
                    <a:pt x="11511" y="45607"/>
                    <a:pt x="11746" y="45268"/>
                    <a:pt x="11975" y="44929"/>
                  </a:cubicBezTo>
                  <a:cubicBezTo>
                    <a:pt x="13482" y="42724"/>
                    <a:pt x="15004" y="40493"/>
                    <a:pt x="17225" y="39823"/>
                  </a:cubicBezTo>
                  <a:cubicBezTo>
                    <a:pt x="17715" y="39676"/>
                    <a:pt x="18210" y="39616"/>
                    <a:pt x="18707" y="39616"/>
                  </a:cubicBezTo>
                  <a:cubicBezTo>
                    <a:pt x="20822" y="39616"/>
                    <a:pt x="22989" y="40693"/>
                    <a:pt x="25110" y="40693"/>
                  </a:cubicBezTo>
                  <a:cubicBezTo>
                    <a:pt x="25571" y="40693"/>
                    <a:pt x="26029" y="40643"/>
                    <a:pt x="26485" y="40519"/>
                  </a:cubicBezTo>
                  <a:cubicBezTo>
                    <a:pt x="30494" y="39428"/>
                    <a:pt x="31303" y="34340"/>
                    <a:pt x="33905" y="31278"/>
                  </a:cubicBezTo>
                  <a:cubicBezTo>
                    <a:pt x="36766" y="27893"/>
                    <a:pt x="41208" y="28395"/>
                    <a:pt x="44974" y="27938"/>
                  </a:cubicBezTo>
                  <a:cubicBezTo>
                    <a:pt x="45356" y="27893"/>
                    <a:pt x="45739" y="27838"/>
                    <a:pt x="46106" y="27769"/>
                  </a:cubicBezTo>
                  <a:lnTo>
                    <a:pt x="46115" y="27769"/>
                  </a:lnTo>
                  <a:cubicBezTo>
                    <a:pt x="48541" y="27299"/>
                    <a:pt x="50997" y="26240"/>
                    <a:pt x="52682" y="24053"/>
                  </a:cubicBezTo>
                  <a:cubicBezTo>
                    <a:pt x="53939" y="22405"/>
                    <a:pt x="54675" y="20262"/>
                    <a:pt x="55829" y="18502"/>
                  </a:cubicBezTo>
                  <a:cubicBezTo>
                    <a:pt x="56948" y="16766"/>
                    <a:pt x="58507" y="15420"/>
                    <a:pt x="60212" y="14699"/>
                  </a:cubicBezTo>
                  <a:cubicBezTo>
                    <a:pt x="60829" y="14439"/>
                    <a:pt x="61384" y="14362"/>
                    <a:pt x="61916" y="14362"/>
                  </a:cubicBezTo>
                  <a:cubicBezTo>
                    <a:pt x="62688" y="14362"/>
                    <a:pt x="63409" y="14524"/>
                    <a:pt x="64196" y="14524"/>
                  </a:cubicBezTo>
                  <a:cubicBezTo>
                    <a:pt x="64214" y="14524"/>
                    <a:pt x="64231" y="14524"/>
                    <a:pt x="64249" y="14524"/>
                  </a:cubicBezTo>
                  <a:cubicBezTo>
                    <a:pt x="64501" y="14524"/>
                    <a:pt x="64752" y="14502"/>
                    <a:pt x="65000" y="14461"/>
                  </a:cubicBezTo>
                  <a:cubicBezTo>
                    <a:pt x="65125" y="14442"/>
                    <a:pt x="65250" y="14416"/>
                    <a:pt x="65368" y="14392"/>
                  </a:cubicBezTo>
                  <a:lnTo>
                    <a:pt x="65368" y="0"/>
                  </a:lnTo>
                  <a:close/>
                </a:path>
              </a:pathLst>
            </a:custGeom>
            <a:solidFill>
              <a:srgbClr val="FFFFFF">
                <a:alpha val="4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8" name="Google Shape;3248;p105"/>
            <p:cNvSpPr/>
            <p:nvPr/>
          </p:nvSpPr>
          <p:spPr>
            <a:xfrm>
              <a:off x="5265550" y="1165700"/>
              <a:ext cx="28325" cy="1983100"/>
            </a:xfrm>
            <a:custGeom>
              <a:avLst/>
              <a:gdLst/>
              <a:ahLst/>
              <a:cxnLst/>
              <a:rect l="l" t="t" r="r" b="b"/>
              <a:pathLst>
                <a:path w="1133" h="79324" extrusionOk="0">
                  <a:moveTo>
                    <a:pt x="0" y="1"/>
                  </a:moveTo>
                  <a:lnTo>
                    <a:pt x="0" y="79323"/>
                  </a:lnTo>
                  <a:lnTo>
                    <a:pt x="1132" y="79323"/>
                  </a:lnTo>
                  <a:lnTo>
                    <a:pt x="11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9" name="Google Shape;3249;p105"/>
            <p:cNvSpPr/>
            <p:nvPr/>
          </p:nvSpPr>
          <p:spPr>
            <a:xfrm>
              <a:off x="6136025" y="1165700"/>
              <a:ext cx="28325" cy="1983100"/>
            </a:xfrm>
            <a:custGeom>
              <a:avLst/>
              <a:gdLst/>
              <a:ahLst/>
              <a:cxnLst/>
              <a:rect l="l" t="t" r="r" b="b"/>
              <a:pathLst>
                <a:path w="1133" h="79324" extrusionOk="0">
                  <a:moveTo>
                    <a:pt x="0" y="1"/>
                  </a:moveTo>
                  <a:lnTo>
                    <a:pt x="0" y="79323"/>
                  </a:lnTo>
                  <a:lnTo>
                    <a:pt x="1132" y="79323"/>
                  </a:lnTo>
                  <a:lnTo>
                    <a:pt x="11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0" name="Google Shape;3250;p105"/>
            <p:cNvSpPr/>
            <p:nvPr/>
          </p:nvSpPr>
          <p:spPr>
            <a:xfrm>
              <a:off x="4787125" y="1507800"/>
              <a:ext cx="1855675" cy="34700"/>
            </a:xfrm>
            <a:custGeom>
              <a:avLst/>
              <a:gdLst/>
              <a:ahLst/>
              <a:cxnLst/>
              <a:rect l="l" t="t" r="r" b="b"/>
              <a:pathLst>
                <a:path w="74227" h="1388" extrusionOk="0">
                  <a:moveTo>
                    <a:pt x="1" y="1"/>
                  </a:moveTo>
                  <a:lnTo>
                    <a:pt x="1" y="1387"/>
                  </a:lnTo>
                  <a:lnTo>
                    <a:pt x="74226" y="1387"/>
                  </a:lnTo>
                  <a:lnTo>
                    <a:pt x="74226" y="1"/>
                  </a:lnTo>
                  <a:close/>
                </a:path>
              </a:pathLst>
            </a:custGeom>
            <a:solidFill>
              <a:srgbClr val="A0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1" name="Google Shape;3251;p105"/>
            <p:cNvSpPr/>
            <p:nvPr/>
          </p:nvSpPr>
          <p:spPr>
            <a:xfrm>
              <a:off x="4762275" y="1135300"/>
              <a:ext cx="1905375" cy="2043750"/>
            </a:xfrm>
            <a:custGeom>
              <a:avLst/>
              <a:gdLst/>
              <a:ahLst/>
              <a:cxnLst/>
              <a:rect l="l" t="t" r="r" b="b"/>
              <a:pathLst>
                <a:path w="76215" h="81750" extrusionOk="0">
                  <a:moveTo>
                    <a:pt x="74228" y="2426"/>
                  </a:moveTo>
                  <a:lnTo>
                    <a:pt x="74230" y="79326"/>
                  </a:lnTo>
                  <a:lnTo>
                    <a:pt x="1987" y="79326"/>
                  </a:lnTo>
                  <a:lnTo>
                    <a:pt x="1987" y="2426"/>
                  </a:lnTo>
                  <a:close/>
                  <a:moveTo>
                    <a:pt x="0" y="0"/>
                  </a:moveTo>
                  <a:lnTo>
                    <a:pt x="0" y="81750"/>
                  </a:lnTo>
                  <a:lnTo>
                    <a:pt x="76215" y="81750"/>
                  </a:lnTo>
                  <a:lnTo>
                    <a:pt x="76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2" name="Google Shape;3252;p105"/>
            <p:cNvSpPr/>
            <p:nvPr/>
          </p:nvSpPr>
          <p:spPr>
            <a:xfrm>
              <a:off x="4841575" y="1182350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1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3" name="Google Shape;3253;p105"/>
            <p:cNvSpPr/>
            <p:nvPr/>
          </p:nvSpPr>
          <p:spPr>
            <a:xfrm>
              <a:off x="4841575" y="1260675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0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4" name="Google Shape;3254;p105"/>
            <p:cNvSpPr/>
            <p:nvPr/>
          </p:nvSpPr>
          <p:spPr>
            <a:xfrm>
              <a:off x="4841575" y="1339000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0"/>
                  </a:moveTo>
                  <a:lnTo>
                    <a:pt x="1" y="1879"/>
                  </a:lnTo>
                  <a:lnTo>
                    <a:pt x="69869" y="1879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5" name="Google Shape;3255;p105"/>
            <p:cNvSpPr/>
            <p:nvPr/>
          </p:nvSpPr>
          <p:spPr>
            <a:xfrm>
              <a:off x="4841575" y="1417300"/>
              <a:ext cx="1746725" cy="47025"/>
            </a:xfrm>
            <a:custGeom>
              <a:avLst/>
              <a:gdLst/>
              <a:ahLst/>
              <a:cxnLst/>
              <a:rect l="l" t="t" r="r" b="b"/>
              <a:pathLst>
                <a:path w="69869" h="1881" extrusionOk="0">
                  <a:moveTo>
                    <a:pt x="1" y="1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6" name="Google Shape;3256;p105"/>
            <p:cNvSpPr/>
            <p:nvPr/>
          </p:nvSpPr>
          <p:spPr>
            <a:xfrm>
              <a:off x="4841575" y="1495625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0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7" name="Google Shape;3257;p105"/>
            <p:cNvSpPr/>
            <p:nvPr/>
          </p:nvSpPr>
          <p:spPr>
            <a:xfrm>
              <a:off x="4841575" y="1573950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0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8" name="Google Shape;3258;p105"/>
            <p:cNvSpPr/>
            <p:nvPr/>
          </p:nvSpPr>
          <p:spPr>
            <a:xfrm>
              <a:off x="4841575" y="1652250"/>
              <a:ext cx="1746725" cy="47025"/>
            </a:xfrm>
            <a:custGeom>
              <a:avLst/>
              <a:gdLst/>
              <a:ahLst/>
              <a:cxnLst/>
              <a:rect l="l" t="t" r="r" b="b"/>
              <a:pathLst>
                <a:path w="69869" h="1881" extrusionOk="0">
                  <a:moveTo>
                    <a:pt x="1" y="1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9" name="Google Shape;3259;p105"/>
            <p:cNvSpPr/>
            <p:nvPr/>
          </p:nvSpPr>
          <p:spPr>
            <a:xfrm>
              <a:off x="4841575" y="1730550"/>
              <a:ext cx="1746725" cy="47050"/>
            </a:xfrm>
            <a:custGeom>
              <a:avLst/>
              <a:gdLst/>
              <a:ahLst/>
              <a:cxnLst/>
              <a:rect l="l" t="t" r="r" b="b"/>
              <a:pathLst>
                <a:path w="69869" h="1882" extrusionOk="0">
                  <a:moveTo>
                    <a:pt x="1" y="0"/>
                  </a:moveTo>
                  <a:lnTo>
                    <a:pt x="1" y="1881"/>
                  </a:lnTo>
                  <a:lnTo>
                    <a:pt x="69869" y="1881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0" name="Google Shape;3260;p105"/>
            <p:cNvSpPr/>
            <p:nvPr/>
          </p:nvSpPr>
          <p:spPr>
            <a:xfrm>
              <a:off x="4915150" y="1182350"/>
              <a:ext cx="36800" cy="595250"/>
            </a:xfrm>
            <a:custGeom>
              <a:avLst/>
              <a:gdLst/>
              <a:ahLst/>
              <a:cxnLst/>
              <a:rect l="l" t="t" r="r" b="b"/>
              <a:pathLst>
                <a:path w="1472" h="23810" extrusionOk="0">
                  <a:moveTo>
                    <a:pt x="0" y="1"/>
                  </a:moveTo>
                  <a:lnTo>
                    <a:pt x="0" y="23809"/>
                  </a:lnTo>
                  <a:lnTo>
                    <a:pt x="1471" y="23809"/>
                  </a:lnTo>
                  <a:lnTo>
                    <a:pt x="1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Google Shape;3261;p105"/>
            <p:cNvSpPr/>
            <p:nvPr/>
          </p:nvSpPr>
          <p:spPr>
            <a:xfrm>
              <a:off x="6441175" y="1182350"/>
              <a:ext cx="36800" cy="595250"/>
            </a:xfrm>
            <a:custGeom>
              <a:avLst/>
              <a:gdLst/>
              <a:ahLst/>
              <a:cxnLst/>
              <a:rect l="l" t="t" r="r" b="b"/>
              <a:pathLst>
                <a:path w="1472" h="23810" extrusionOk="0">
                  <a:moveTo>
                    <a:pt x="1" y="1"/>
                  </a:moveTo>
                  <a:lnTo>
                    <a:pt x="1" y="23809"/>
                  </a:lnTo>
                  <a:lnTo>
                    <a:pt x="1471" y="23809"/>
                  </a:lnTo>
                  <a:lnTo>
                    <a:pt x="1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2" name="Google Shape;3262;p105"/>
            <p:cNvSpPr/>
            <p:nvPr/>
          </p:nvSpPr>
          <p:spPr>
            <a:xfrm>
              <a:off x="4841575" y="1652250"/>
              <a:ext cx="1746725" cy="47025"/>
            </a:xfrm>
            <a:custGeom>
              <a:avLst/>
              <a:gdLst/>
              <a:ahLst/>
              <a:cxnLst/>
              <a:rect l="l" t="t" r="r" b="b"/>
              <a:pathLst>
                <a:path w="69869" h="1881" extrusionOk="0">
                  <a:moveTo>
                    <a:pt x="1" y="1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3" name="Google Shape;3263;p105"/>
            <p:cNvSpPr/>
            <p:nvPr/>
          </p:nvSpPr>
          <p:spPr>
            <a:xfrm>
              <a:off x="4841575" y="1730550"/>
              <a:ext cx="1746725" cy="47050"/>
            </a:xfrm>
            <a:custGeom>
              <a:avLst/>
              <a:gdLst/>
              <a:ahLst/>
              <a:cxnLst/>
              <a:rect l="l" t="t" r="r" b="b"/>
              <a:pathLst>
                <a:path w="69869" h="1882" extrusionOk="0">
                  <a:moveTo>
                    <a:pt x="1" y="0"/>
                  </a:moveTo>
                  <a:lnTo>
                    <a:pt x="1" y="1881"/>
                  </a:lnTo>
                  <a:lnTo>
                    <a:pt x="69869" y="1881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4" name="Google Shape;3264;p105"/>
            <p:cNvSpPr/>
            <p:nvPr/>
          </p:nvSpPr>
          <p:spPr>
            <a:xfrm>
              <a:off x="4841575" y="1808900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0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Google Shape;3265;p105"/>
            <p:cNvSpPr/>
            <p:nvPr/>
          </p:nvSpPr>
          <p:spPr>
            <a:xfrm>
              <a:off x="4841575" y="1887175"/>
              <a:ext cx="1746725" cy="47025"/>
            </a:xfrm>
            <a:custGeom>
              <a:avLst/>
              <a:gdLst/>
              <a:ahLst/>
              <a:cxnLst/>
              <a:rect l="l" t="t" r="r" b="b"/>
              <a:pathLst>
                <a:path w="69869" h="1881" extrusionOk="0">
                  <a:moveTo>
                    <a:pt x="1" y="1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Google Shape;3266;p105"/>
            <p:cNvSpPr/>
            <p:nvPr/>
          </p:nvSpPr>
          <p:spPr>
            <a:xfrm>
              <a:off x="4841575" y="1965500"/>
              <a:ext cx="1746725" cy="47050"/>
            </a:xfrm>
            <a:custGeom>
              <a:avLst/>
              <a:gdLst/>
              <a:ahLst/>
              <a:cxnLst/>
              <a:rect l="l" t="t" r="r" b="b"/>
              <a:pathLst>
                <a:path w="69869" h="1882" extrusionOk="0">
                  <a:moveTo>
                    <a:pt x="1" y="0"/>
                  </a:moveTo>
                  <a:lnTo>
                    <a:pt x="1" y="1881"/>
                  </a:lnTo>
                  <a:lnTo>
                    <a:pt x="69869" y="1881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Google Shape;3267;p105"/>
            <p:cNvSpPr/>
            <p:nvPr/>
          </p:nvSpPr>
          <p:spPr>
            <a:xfrm>
              <a:off x="4841575" y="2043825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0"/>
                  </a:moveTo>
                  <a:lnTo>
                    <a:pt x="1" y="1879"/>
                  </a:lnTo>
                  <a:lnTo>
                    <a:pt x="69869" y="1879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Google Shape;3268;p105"/>
            <p:cNvSpPr/>
            <p:nvPr/>
          </p:nvSpPr>
          <p:spPr>
            <a:xfrm>
              <a:off x="4841575" y="2122125"/>
              <a:ext cx="1746725" cy="47025"/>
            </a:xfrm>
            <a:custGeom>
              <a:avLst/>
              <a:gdLst/>
              <a:ahLst/>
              <a:cxnLst/>
              <a:rect l="l" t="t" r="r" b="b"/>
              <a:pathLst>
                <a:path w="69869" h="1881" extrusionOk="0">
                  <a:moveTo>
                    <a:pt x="1" y="1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9" name="Google Shape;3269;p105"/>
            <p:cNvSpPr/>
            <p:nvPr/>
          </p:nvSpPr>
          <p:spPr>
            <a:xfrm>
              <a:off x="4841575" y="2200450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1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Google Shape;3270;p105"/>
            <p:cNvSpPr/>
            <p:nvPr/>
          </p:nvSpPr>
          <p:spPr>
            <a:xfrm>
              <a:off x="4915150" y="1652250"/>
              <a:ext cx="36800" cy="595200"/>
            </a:xfrm>
            <a:custGeom>
              <a:avLst/>
              <a:gdLst/>
              <a:ahLst/>
              <a:cxnLst/>
              <a:rect l="l" t="t" r="r" b="b"/>
              <a:pathLst>
                <a:path w="1472" h="23808" extrusionOk="0">
                  <a:moveTo>
                    <a:pt x="0" y="1"/>
                  </a:moveTo>
                  <a:lnTo>
                    <a:pt x="0" y="23808"/>
                  </a:lnTo>
                  <a:lnTo>
                    <a:pt x="1471" y="23808"/>
                  </a:lnTo>
                  <a:lnTo>
                    <a:pt x="1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Google Shape;3271;p105"/>
            <p:cNvSpPr/>
            <p:nvPr/>
          </p:nvSpPr>
          <p:spPr>
            <a:xfrm>
              <a:off x="6441175" y="1652250"/>
              <a:ext cx="36800" cy="595200"/>
            </a:xfrm>
            <a:custGeom>
              <a:avLst/>
              <a:gdLst/>
              <a:ahLst/>
              <a:cxnLst/>
              <a:rect l="l" t="t" r="r" b="b"/>
              <a:pathLst>
                <a:path w="1472" h="23808" extrusionOk="0">
                  <a:moveTo>
                    <a:pt x="1" y="1"/>
                  </a:moveTo>
                  <a:lnTo>
                    <a:pt x="1" y="23808"/>
                  </a:lnTo>
                  <a:lnTo>
                    <a:pt x="1471" y="23808"/>
                  </a:lnTo>
                  <a:lnTo>
                    <a:pt x="1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2" name="Google Shape;3272;p105"/>
          <p:cNvGrpSpPr/>
          <p:nvPr/>
        </p:nvGrpSpPr>
        <p:grpSpPr>
          <a:xfrm>
            <a:off x="715095" y="876038"/>
            <a:ext cx="705653" cy="705614"/>
            <a:chOff x="10174495" y="4989626"/>
            <a:chExt cx="705653" cy="705614"/>
          </a:xfrm>
        </p:grpSpPr>
        <p:sp>
          <p:nvSpPr>
            <p:cNvPr id="3273" name="Google Shape;3273;p105"/>
            <p:cNvSpPr/>
            <p:nvPr/>
          </p:nvSpPr>
          <p:spPr>
            <a:xfrm>
              <a:off x="10174495" y="4989626"/>
              <a:ext cx="705653" cy="705614"/>
            </a:xfrm>
            <a:custGeom>
              <a:avLst/>
              <a:gdLst/>
              <a:ahLst/>
              <a:cxnLst/>
              <a:rect l="l" t="t" r="r" b="b"/>
              <a:pathLst>
                <a:path w="18312" h="18311" extrusionOk="0">
                  <a:moveTo>
                    <a:pt x="9155" y="0"/>
                  </a:moveTo>
                  <a:cubicBezTo>
                    <a:pt x="4101" y="0"/>
                    <a:pt x="1" y="4100"/>
                    <a:pt x="1" y="9156"/>
                  </a:cubicBezTo>
                  <a:cubicBezTo>
                    <a:pt x="1" y="14212"/>
                    <a:pt x="4099" y="18311"/>
                    <a:pt x="9155" y="18311"/>
                  </a:cubicBezTo>
                  <a:cubicBezTo>
                    <a:pt x="14211" y="18311"/>
                    <a:pt x="18311" y="14212"/>
                    <a:pt x="18311" y="9156"/>
                  </a:cubicBezTo>
                  <a:cubicBezTo>
                    <a:pt x="18311" y="4100"/>
                    <a:pt x="14211" y="0"/>
                    <a:pt x="9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Google Shape;3274;p105"/>
            <p:cNvSpPr/>
            <p:nvPr/>
          </p:nvSpPr>
          <p:spPr>
            <a:xfrm>
              <a:off x="10203282" y="5018412"/>
              <a:ext cx="648082" cy="648082"/>
            </a:xfrm>
            <a:custGeom>
              <a:avLst/>
              <a:gdLst/>
              <a:ahLst/>
              <a:cxnLst/>
              <a:rect l="l" t="t" r="r" b="b"/>
              <a:pathLst>
                <a:path w="16818" h="16818" extrusionOk="0">
                  <a:moveTo>
                    <a:pt x="8408" y="0"/>
                  </a:moveTo>
                  <a:cubicBezTo>
                    <a:pt x="3764" y="0"/>
                    <a:pt x="1" y="3765"/>
                    <a:pt x="1" y="8409"/>
                  </a:cubicBezTo>
                  <a:cubicBezTo>
                    <a:pt x="1" y="13053"/>
                    <a:pt x="3764" y="16818"/>
                    <a:pt x="8408" y="16818"/>
                  </a:cubicBezTo>
                  <a:cubicBezTo>
                    <a:pt x="13052" y="16818"/>
                    <a:pt x="16817" y="13053"/>
                    <a:pt x="16817" y="8409"/>
                  </a:cubicBezTo>
                  <a:cubicBezTo>
                    <a:pt x="16817" y="3765"/>
                    <a:pt x="13054" y="0"/>
                    <a:pt x="8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Google Shape;3275;p105"/>
            <p:cNvSpPr/>
            <p:nvPr/>
          </p:nvSpPr>
          <p:spPr>
            <a:xfrm>
              <a:off x="10496619" y="5314024"/>
              <a:ext cx="59113" cy="56916"/>
            </a:xfrm>
            <a:custGeom>
              <a:avLst/>
              <a:gdLst/>
              <a:ahLst/>
              <a:cxnLst/>
              <a:rect l="l" t="t" r="r" b="b"/>
              <a:pathLst>
                <a:path w="1534" h="1477" extrusionOk="0">
                  <a:moveTo>
                    <a:pt x="795" y="0"/>
                  </a:moveTo>
                  <a:cubicBezTo>
                    <a:pt x="603" y="0"/>
                    <a:pt x="414" y="75"/>
                    <a:pt x="274" y="217"/>
                  </a:cubicBezTo>
                  <a:cubicBezTo>
                    <a:pt x="63" y="427"/>
                    <a:pt x="0" y="745"/>
                    <a:pt x="115" y="1022"/>
                  </a:cubicBezTo>
                  <a:cubicBezTo>
                    <a:pt x="229" y="1296"/>
                    <a:pt x="499" y="1477"/>
                    <a:pt x="796" y="1477"/>
                  </a:cubicBezTo>
                  <a:cubicBezTo>
                    <a:pt x="1204" y="1475"/>
                    <a:pt x="1534" y="1145"/>
                    <a:pt x="1534" y="738"/>
                  </a:cubicBezTo>
                  <a:cubicBezTo>
                    <a:pt x="1534" y="439"/>
                    <a:pt x="1353" y="171"/>
                    <a:pt x="1078" y="57"/>
                  </a:cubicBezTo>
                  <a:cubicBezTo>
                    <a:pt x="987" y="19"/>
                    <a:pt x="891" y="0"/>
                    <a:pt x="7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Google Shape;3276;p105"/>
            <p:cNvSpPr/>
            <p:nvPr/>
          </p:nvSpPr>
          <p:spPr>
            <a:xfrm>
              <a:off x="10231876" y="5047045"/>
              <a:ext cx="590857" cy="590819"/>
            </a:xfrm>
            <a:custGeom>
              <a:avLst/>
              <a:gdLst/>
              <a:ahLst/>
              <a:cxnLst/>
              <a:rect l="l" t="t" r="r" b="b"/>
              <a:pathLst>
                <a:path w="15333" h="15332" extrusionOk="0">
                  <a:moveTo>
                    <a:pt x="7416" y="0"/>
                  </a:moveTo>
                  <a:lnTo>
                    <a:pt x="7416" y="2034"/>
                  </a:lnTo>
                  <a:lnTo>
                    <a:pt x="7917" y="2034"/>
                  </a:lnTo>
                  <a:lnTo>
                    <a:pt x="7917" y="0"/>
                  </a:lnTo>
                  <a:close/>
                  <a:moveTo>
                    <a:pt x="0" y="7416"/>
                  </a:moveTo>
                  <a:lnTo>
                    <a:pt x="0" y="7915"/>
                  </a:lnTo>
                  <a:lnTo>
                    <a:pt x="2035" y="7915"/>
                  </a:lnTo>
                  <a:lnTo>
                    <a:pt x="2035" y="7416"/>
                  </a:lnTo>
                  <a:close/>
                  <a:moveTo>
                    <a:pt x="13298" y="7416"/>
                  </a:moveTo>
                  <a:lnTo>
                    <a:pt x="13298" y="7915"/>
                  </a:lnTo>
                  <a:lnTo>
                    <a:pt x="15332" y="7915"/>
                  </a:lnTo>
                  <a:lnTo>
                    <a:pt x="15332" y="7416"/>
                  </a:lnTo>
                  <a:close/>
                  <a:moveTo>
                    <a:pt x="7416" y="13298"/>
                  </a:moveTo>
                  <a:lnTo>
                    <a:pt x="7416" y="15332"/>
                  </a:lnTo>
                  <a:lnTo>
                    <a:pt x="7917" y="15332"/>
                  </a:lnTo>
                  <a:lnTo>
                    <a:pt x="7917" y="132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7" name="Google Shape;3277;p105"/>
            <p:cNvSpPr/>
            <p:nvPr/>
          </p:nvSpPr>
          <p:spPr>
            <a:xfrm>
              <a:off x="10381858" y="5217375"/>
              <a:ext cx="152252" cy="135489"/>
            </a:xfrm>
            <a:custGeom>
              <a:avLst/>
              <a:gdLst/>
              <a:ahLst/>
              <a:cxnLst/>
              <a:rect l="l" t="t" r="r" b="b"/>
              <a:pathLst>
                <a:path w="3951" h="3516" extrusionOk="0">
                  <a:moveTo>
                    <a:pt x="452" y="1"/>
                  </a:moveTo>
                  <a:lnTo>
                    <a:pt x="1" y="538"/>
                  </a:lnTo>
                  <a:lnTo>
                    <a:pt x="3501" y="3515"/>
                  </a:lnTo>
                  <a:lnTo>
                    <a:pt x="3950" y="2978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8" name="Google Shape;3278;p105"/>
            <p:cNvSpPr/>
            <p:nvPr/>
          </p:nvSpPr>
          <p:spPr>
            <a:xfrm>
              <a:off x="10525406" y="5184118"/>
              <a:ext cx="156915" cy="163620"/>
            </a:xfrm>
            <a:custGeom>
              <a:avLst/>
              <a:gdLst/>
              <a:ahLst/>
              <a:cxnLst/>
              <a:rect l="l" t="t" r="r" b="b"/>
              <a:pathLst>
                <a:path w="4072" h="4246" extrusionOk="0">
                  <a:moveTo>
                    <a:pt x="3773" y="1"/>
                  </a:moveTo>
                  <a:lnTo>
                    <a:pt x="1" y="3960"/>
                  </a:lnTo>
                  <a:lnTo>
                    <a:pt x="300" y="4245"/>
                  </a:lnTo>
                  <a:lnTo>
                    <a:pt x="4072" y="285"/>
                  </a:lnTo>
                  <a:lnTo>
                    <a:pt x="3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3" name="Google Shape;3283;p106"/>
          <p:cNvSpPr/>
          <p:nvPr/>
        </p:nvSpPr>
        <p:spPr>
          <a:xfrm>
            <a:off x="727875" y="1730585"/>
            <a:ext cx="705600" cy="705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4" name="Google Shape;3284;p106"/>
          <p:cNvSpPr/>
          <p:nvPr/>
        </p:nvSpPr>
        <p:spPr>
          <a:xfrm>
            <a:off x="727925" y="3109210"/>
            <a:ext cx="705600" cy="705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5" name="Google Shape;3285;p106"/>
          <p:cNvSpPr/>
          <p:nvPr/>
        </p:nvSpPr>
        <p:spPr>
          <a:xfrm>
            <a:off x="3864800" y="1730585"/>
            <a:ext cx="705600" cy="705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6" name="Google Shape;3286;p106"/>
          <p:cNvSpPr/>
          <p:nvPr/>
        </p:nvSpPr>
        <p:spPr>
          <a:xfrm>
            <a:off x="3853362" y="3109210"/>
            <a:ext cx="717000" cy="717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7" name="Google Shape;3287;p106"/>
          <p:cNvSpPr txBox="1">
            <a:spLocks noGrp="1"/>
          </p:cNvSpPr>
          <p:nvPr>
            <p:ph type="subTitle" idx="1"/>
          </p:nvPr>
        </p:nvSpPr>
        <p:spPr>
          <a:xfrm>
            <a:off x="1539626" y="1658560"/>
            <a:ext cx="2358862" cy="313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/>
              <a:t>Age</a:t>
            </a:r>
            <a:endParaRPr sz="1600"/>
          </a:p>
        </p:txBody>
      </p:sp>
      <p:sp>
        <p:nvSpPr>
          <p:cNvPr id="3288" name="Google Shape;3288;p106"/>
          <p:cNvSpPr txBox="1">
            <a:spLocks noGrp="1"/>
          </p:cNvSpPr>
          <p:nvPr>
            <p:ph type="subTitle" idx="2"/>
          </p:nvPr>
        </p:nvSpPr>
        <p:spPr>
          <a:xfrm>
            <a:off x="1539625" y="2017888"/>
            <a:ext cx="2176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/>
              <a:t>Varies between 20-90</a:t>
            </a:r>
            <a:endParaRPr sz="1300"/>
          </a:p>
        </p:txBody>
      </p:sp>
      <p:sp>
        <p:nvSpPr>
          <p:cNvPr id="3289" name="Google Shape;3289;p106"/>
          <p:cNvSpPr txBox="1">
            <a:spLocks noGrp="1"/>
          </p:cNvSpPr>
          <p:nvPr>
            <p:ph type="subTitle" idx="3"/>
          </p:nvPr>
        </p:nvSpPr>
        <p:spPr>
          <a:xfrm>
            <a:off x="4710550" y="1983053"/>
            <a:ext cx="2176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/>
              <a:t>Male/Female</a:t>
            </a:r>
            <a:endParaRPr sz="1300"/>
          </a:p>
        </p:txBody>
      </p:sp>
      <p:sp>
        <p:nvSpPr>
          <p:cNvPr id="3290" name="Google Shape;3290;p10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Potential unfairness (2)</a:t>
            </a:r>
            <a:endParaRPr/>
          </a:p>
        </p:txBody>
      </p:sp>
      <p:sp>
        <p:nvSpPr>
          <p:cNvPr id="3291" name="Google Shape;3291;p106"/>
          <p:cNvSpPr txBox="1">
            <a:spLocks noGrp="1"/>
          </p:cNvSpPr>
          <p:nvPr>
            <p:ph type="subTitle" idx="6"/>
          </p:nvPr>
        </p:nvSpPr>
        <p:spPr>
          <a:xfrm>
            <a:off x="1539626" y="3036386"/>
            <a:ext cx="2358862" cy="313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/>
              <a:t>ethnicity</a:t>
            </a:r>
            <a:endParaRPr sz="1600"/>
          </a:p>
        </p:txBody>
      </p:sp>
      <p:sp>
        <p:nvSpPr>
          <p:cNvPr id="3292" name="Google Shape;3292;p106"/>
          <p:cNvSpPr txBox="1">
            <a:spLocks noGrp="1"/>
          </p:cNvSpPr>
          <p:nvPr>
            <p:ph type="subTitle" idx="4"/>
          </p:nvPr>
        </p:nvSpPr>
        <p:spPr>
          <a:xfrm>
            <a:off x="1539625" y="3308664"/>
            <a:ext cx="2176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/>
              <a:t>African-american, Native-american, Hispanic, Asian or Caucasian</a:t>
            </a:r>
            <a:endParaRPr sz="1300"/>
          </a:p>
        </p:txBody>
      </p:sp>
      <p:sp>
        <p:nvSpPr>
          <p:cNvPr id="3293" name="Google Shape;3293;p106"/>
          <p:cNvSpPr txBox="1">
            <a:spLocks noGrp="1"/>
          </p:cNvSpPr>
          <p:nvPr>
            <p:ph type="subTitle" idx="5"/>
          </p:nvPr>
        </p:nvSpPr>
        <p:spPr>
          <a:xfrm>
            <a:off x="4727968" y="3529886"/>
            <a:ext cx="2176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/>
              <a:t>Out of 200 hospitals</a:t>
            </a:r>
            <a:endParaRPr sz="1300"/>
          </a:p>
        </p:txBody>
      </p:sp>
      <p:sp>
        <p:nvSpPr>
          <p:cNvPr id="3294" name="Google Shape;3294;p106"/>
          <p:cNvSpPr txBox="1">
            <a:spLocks noGrp="1"/>
          </p:cNvSpPr>
          <p:nvPr>
            <p:ph type="subTitle" idx="7"/>
          </p:nvPr>
        </p:nvSpPr>
        <p:spPr>
          <a:xfrm>
            <a:off x="4710550" y="1658560"/>
            <a:ext cx="2358862" cy="313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/>
              <a:t>Gender</a:t>
            </a:r>
            <a:endParaRPr sz="1600"/>
          </a:p>
        </p:txBody>
      </p:sp>
      <p:sp>
        <p:nvSpPr>
          <p:cNvPr id="3295" name="Google Shape;3295;p106"/>
          <p:cNvSpPr txBox="1">
            <a:spLocks noGrp="1"/>
          </p:cNvSpPr>
          <p:nvPr>
            <p:ph type="subTitle" idx="8"/>
          </p:nvPr>
        </p:nvSpPr>
        <p:spPr>
          <a:xfrm>
            <a:off x="4710550" y="3036386"/>
            <a:ext cx="2358862" cy="313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/>
              <a:t>hospital the patient was admitted to</a:t>
            </a:r>
            <a:endParaRPr sz="1600"/>
          </a:p>
        </p:txBody>
      </p:sp>
      <p:grpSp>
        <p:nvGrpSpPr>
          <p:cNvPr id="3296" name="Google Shape;3296;p106"/>
          <p:cNvGrpSpPr/>
          <p:nvPr/>
        </p:nvGrpSpPr>
        <p:grpSpPr>
          <a:xfrm>
            <a:off x="3998486" y="3294982"/>
            <a:ext cx="425817" cy="345373"/>
            <a:chOff x="9589089" y="916779"/>
            <a:chExt cx="563772" cy="457265"/>
          </a:xfrm>
        </p:grpSpPr>
        <p:sp>
          <p:nvSpPr>
            <p:cNvPr id="3297" name="Google Shape;3297;p106"/>
            <p:cNvSpPr/>
            <p:nvPr/>
          </p:nvSpPr>
          <p:spPr>
            <a:xfrm>
              <a:off x="9640116" y="916779"/>
              <a:ext cx="512740" cy="455073"/>
            </a:xfrm>
            <a:custGeom>
              <a:avLst/>
              <a:gdLst/>
              <a:ahLst/>
              <a:cxnLst/>
              <a:rect l="l" t="t" r="r" b="b"/>
              <a:pathLst>
                <a:path w="11003" h="9765" extrusionOk="0">
                  <a:moveTo>
                    <a:pt x="10312" y="4954"/>
                  </a:moveTo>
                  <a:cubicBezTo>
                    <a:pt x="11003" y="3691"/>
                    <a:pt x="10812" y="2144"/>
                    <a:pt x="9836" y="1120"/>
                  </a:cubicBezTo>
                  <a:cubicBezTo>
                    <a:pt x="8741" y="0"/>
                    <a:pt x="7002" y="262"/>
                    <a:pt x="5859" y="1310"/>
                  </a:cubicBezTo>
                  <a:cubicBezTo>
                    <a:pt x="5645" y="1501"/>
                    <a:pt x="5549" y="1620"/>
                    <a:pt x="5502" y="1620"/>
                  </a:cubicBezTo>
                  <a:cubicBezTo>
                    <a:pt x="5454" y="1620"/>
                    <a:pt x="5383" y="1524"/>
                    <a:pt x="5168" y="1310"/>
                  </a:cubicBezTo>
                  <a:cubicBezTo>
                    <a:pt x="4002" y="262"/>
                    <a:pt x="2263" y="0"/>
                    <a:pt x="1191" y="1120"/>
                  </a:cubicBezTo>
                  <a:cubicBezTo>
                    <a:pt x="1" y="2358"/>
                    <a:pt x="1" y="4334"/>
                    <a:pt x="1191" y="5597"/>
                  </a:cubicBezTo>
                  <a:lnTo>
                    <a:pt x="1668" y="6073"/>
                  </a:lnTo>
                  <a:lnTo>
                    <a:pt x="5216" y="9574"/>
                  </a:lnTo>
                  <a:cubicBezTo>
                    <a:pt x="5359" y="9693"/>
                    <a:pt x="5430" y="9764"/>
                    <a:pt x="5502" y="9764"/>
                  </a:cubicBezTo>
                  <a:cubicBezTo>
                    <a:pt x="5573" y="9764"/>
                    <a:pt x="5645" y="9693"/>
                    <a:pt x="5811" y="9574"/>
                  </a:cubicBezTo>
                  <a:lnTo>
                    <a:pt x="6788" y="8597"/>
                  </a:lnTo>
                  <a:close/>
                  <a:moveTo>
                    <a:pt x="10312" y="4954"/>
                  </a:move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Google Shape;3298;p106"/>
            <p:cNvSpPr/>
            <p:nvPr/>
          </p:nvSpPr>
          <p:spPr>
            <a:xfrm>
              <a:off x="9858767" y="1267464"/>
              <a:ext cx="98792" cy="104390"/>
            </a:xfrm>
            <a:custGeom>
              <a:avLst/>
              <a:gdLst/>
              <a:ahLst/>
              <a:cxnLst/>
              <a:rect l="l" t="t" r="r" b="b"/>
              <a:pathLst>
                <a:path w="2120" h="2240" extrusionOk="0">
                  <a:moveTo>
                    <a:pt x="2120" y="1072"/>
                  </a:moveTo>
                  <a:cubicBezTo>
                    <a:pt x="1858" y="763"/>
                    <a:pt x="1643" y="382"/>
                    <a:pt x="1524" y="1"/>
                  </a:cubicBezTo>
                  <a:lnTo>
                    <a:pt x="834" y="715"/>
                  </a:lnTo>
                  <a:lnTo>
                    <a:pt x="0" y="1549"/>
                  </a:lnTo>
                  <a:lnTo>
                    <a:pt x="500" y="2049"/>
                  </a:lnTo>
                  <a:cubicBezTo>
                    <a:pt x="667" y="2168"/>
                    <a:pt x="738" y="2239"/>
                    <a:pt x="810" y="2239"/>
                  </a:cubicBezTo>
                  <a:cubicBezTo>
                    <a:pt x="857" y="2239"/>
                    <a:pt x="953" y="2168"/>
                    <a:pt x="1096" y="2049"/>
                  </a:cubicBezTo>
                  <a:close/>
                  <a:moveTo>
                    <a:pt x="2120" y="1072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Google Shape;3299;p106"/>
            <p:cNvSpPr/>
            <p:nvPr/>
          </p:nvSpPr>
          <p:spPr>
            <a:xfrm>
              <a:off x="10018560" y="934535"/>
              <a:ext cx="134301" cy="213113"/>
            </a:xfrm>
            <a:custGeom>
              <a:avLst/>
              <a:gdLst/>
              <a:ahLst/>
              <a:cxnLst/>
              <a:rect l="l" t="t" r="r" b="b"/>
              <a:pathLst>
                <a:path w="2882" h="4573" extrusionOk="0">
                  <a:moveTo>
                    <a:pt x="2191" y="4573"/>
                  </a:moveTo>
                  <a:cubicBezTo>
                    <a:pt x="2882" y="3310"/>
                    <a:pt x="2691" y="1763"/>
                    <a:pt x="1715" y="739"/>
                  </a:cubicBezTo>
                  <a:cubicBezTo>
                    <a:pt x="1263" y="262"/>
                    <a:pt x="643" y="0"/>
                    <a:pt x="0" y="0"/>
                  </a:cubicBezTo>
                  <a:cubicBezTo>
                    <a:pt x="167" y="119"/>
                    <a:pt x="310" y="238"/>
                    <a:pt x="453" y="357"/>
                  </a:cubicBezTo>
                  <a:cubicBezTo>
                    <a:pt x="1406" y="1382"/>
                    <a:pt x="1620" y="2858"/>
                    <a:pt x="977" y="4096"/>
                  </a:cubicBezTo>
                  <a:cubicBezTo>
                    <a:pt x="1358" y="4334"/>
                    <a:pt x="1763" y="4501"/>
                    <a:pt x="2168" y="4573"/>
                  </a:cubicBezTo>
                  <a:close/>
                  <a:moveTo>
                    <a:pt x="2191" y="4573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Google Shape;3300;p106"/>
            <p:cNvSpPr/>
            <p:nvPr/>
          </p:nvSpPr>
          <p:spPr>
            <a:xfrm>
              <a:off x="9589089" y="989806"/>
              <a:ext cx="387339" cy="176717"/>
            </a:xfrm>
            <a:custGeom>
              <a:avLst/>
              <a:gdLst/>
              <a:ahLst/>
              <a:cxnLst/>
              <a:rect l="l" t="t" r="r" b="b"/>
              <a:pathLst>
                <a:path w="8312" h="3792" extrusionOk="0">
                  <a:moveTo>
                    <a:pt x="4949" y="0"/>
                  </a:moveTo>
                  <a:cubicBezTo>
                    <a:pt x="4888" y="0"/>
                    <a:pt x="4831" y="62"/>
                    <a:pt x="4811" y="124"/>
                  </a:cubicBezTo>
                  <a:lnTo>
                    <a:pt x="4025" y="2315"/>
                  </a:lnTo>
                  <a:lnTo>
                    <a:pt x="3739" y="1767"/>
                  </a:lnTo>
                  <a:cubicBezTo>
                    <a:pt x="3715" y="1720"/>
                    <a:pt x="3644" y="1696"/>
                    <a:pt x="3596" y="1696"/>
                  </a:cubicBezTo>
                  <a:cubicBezTo>
                    <a:pt x="3577" y="1689"/>
                    <a:pt x="3560" y="1686"/>
                    <a:pt x="3544" y="1686"/>
                  </a:cubicBezTo>
                  <a:cubicBezTo>
                    <a:pt x="3501" y="1686"/>
                    <a:pt x="3471" y="1709"/>
                    <a:pt x="3453" y="1743"/>
                  </a:cubicBezTo>
                  <a:lnTo>
                    <a:pt x="3048" y="2267"/>
                  </a:lnTo>
                  <a:lnTo>
                    <a:pt x="2620" y="1743"/>
                  </a:lnTo>
                  <a:cubicBezTo>
                    <a:pt x="2596" y="1720"/>
                    <a:pt x="2548" y="1696"/>
                    <a:pt x="2477" y="1696"/>
                  </a:cubicBezTo>
                  <a:lnTo>
                    <a:pt x="238" y="1696"/>
                  </a:lnTo>
                  <a:cubicBezTo>
                    <a:pt x="0" y="1696"/>
                    <a:pt x="0" y="2053"/>
                    <a:pt x="238" y="2053"/>
                  </a:cubicBezTo>
                  <a:lnTo>
                    <a:pt x="2406" y="2053"/>
                  </a:lnTo>
                  <a:lnTo>
                    <a:pt x="2929" y="2648"/>
                  </a:lnTo>
                  <a:cubicBezTo>
                    <a:pt x="2953" y="2696"/>
                    <a:pt x="3001" y="2720"/>
                    <a:pt x="3048" y="2720"/>
                  </a:cubicBezTo>
                  <a:cubicBezTo>
                    <a:pt x="3120" y="2720"/>
                    <a:pt x="3168" y="2696"/>
                    <a:pt x="3191" y="2648"/>
                  </a:cubicBezTo>
                  <a:lnTo>
                    <a:pt x="3549" y="2172"/>
                  </a:lnTo>
                  <a:lnTo>
                    <a:pt x="3930" y="2839"/>
                  </a:lnTo>
                  <a:cubicBezTo>
                    <a:pt x="3953" y="2910"/>
                    <a:pt x="4025" y="2934"/>
                    <a:pt x="4096" y="2934"/>
                  </a:cubicBezTo>
                  <a:cubicBezTo>
                    <a:pt x="4168" y="2934"/>
                    <a:pt x="4239" y="2887"/>
                    <a:pt x="4263" y="2815"/>
                  </a:cubicBezTo>
                  <a:lnTo>
                    <a:pt x="4954" y="791"/>
                  </a:lnTo>
                  <a:lnTo>
                    <a:pt x="5716" y="3672"/>
                  </a:lnTo>
                  <a:cubicBezTo>
                    <a:pt x="5716" y="3744"/>
                    <a:pt x="5787" y="3791"/>
                    <a:pt x="5882" y="3791"/>
                  </a:cubicBezTo>
                  <a:cubicBezTo>
                    <a:pt x="5954" y="3791"/>
                    <a:pt x="6025" y="3744"/>
                    <a:pt x="6049" y="3672"/>
                  </a:cubicBezTo>
                  <a:lnTo>
                    <a:pt x="6525" y="2029"/>
                  </a:lnTo>
                  <a:lnTo>
                    <a:pt x="8097" y="2029"/>
                  </a:lnTo>
                  <a:cubicBezTo>
                    <a:pt x="8311" y="2029"/>
                    <a:pt x="8311" y="1672"/>
                    <a:pt x="8097" y="1672"/>
                  </a:cubicBezTo>
                  <a:lnTo>
                    <a:pt x="6359" y="1672"/>
                  </a:lnTo>
                  <a:cubicBezTo>
                    <a:pt x="6287" y="1672"/>
                    <a:pt x="6216" y="1743"/>
                    <a:pt x="6192" y="1815"/>
                  </a:cubicBezTo>
                  <a:lnTo>
                    <a:pt x="5882" y="2934"/>
                  </a:lnTo>
                  <a:lnTo>
                    <a:pt x="5144" y="124"/>
                  </a:lnTo>
                  <a:cubicBezTo>
                    <a:pt x="5120" y="53"/>
                    <a:pt x="5049" y="5"/>
                    <a:pt x="4977" y="5"/>
                  </a:cubicBezTo>
                  <a:cubicBezTo>
                    <a:pt x="4968" y="2"/>
                    <a:pt x="4958" y="0"/>
                    <a:pt x="49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Google Shape;3301;p106"/>
            <p:cNvSpPr/>
            <p:nvPr/>
          </p:nvSpPr>
          <p:spPr>
            <a:xfrm>
              <a:off x="9925359" y="1104308"/>
              <a:ext cx="225311" cy="269735"/>
            </a:xfrm>
            <a:custGeom>
              <a:avLst/>
              <a:gdLst/>
              <a:ahLst/>
              <a:cxnLst/>
              <a:rect l="l" t="t" r="r" b="b"/>
              <a:pathLst>
                <a:path w="4835" h="5788" extrusionOk="0">
                  <a:moveTo>
                    <a:pt x="2358" y="25"/>
                  </a:moveTo>
                  <a:cubicBezTo>
                    <a:pt x="1834" y="572"/>
                    <a:pt x="1238" y="882"/>
                    <a:pt x="191" y="1001"/>
                  </a:cubicBezTo>
                  <a:cubicBezTo>
                    <a:pt x="24" y="1025"/>
                    <a:pt x="24" y="1049"/>
                    <a:pt x="24" y="1215"/>
                  </a:cubicBezTo>
                  <a:lnTo>
                    <a:pt x="24" y="3097"/>
                  </a:lnTo>
                  <a:cubicBezTo>
                    <a:pt x="0" y="3168"/>
                    <a:pt x="24" y="3240"/>
                    <a:pt x="48" y="3311"/>
                  </a:cubicBezTo>
                  <a:cubicBezTo>
                    <a:pt x="381" y="4454"/>
                    <a:pt x="1238" y="5359"/>
                    <a:pt x="2358" y="5764"/>
                  </a:cubicBezTo>
                  <a:cubicBezTo>
                    <a:pt x="2405" y="5788"/>
                    <a:pt x="2453" y="5788"/>
                    <a:pt x="2501" y="5764"/>
                  </a:cubicBezTo>
                  <a:cubicBezTo>
                    <a:pt x="3620" y="5359"/>
                    <a:pt x="4477" y="4454"/>
                    <a:pt x="4811" y="3311"/>
                  </a:cubicBezTo>
                  <a:cubicBezTo>
                    <a:pt x="4834" y="3240"/>
                    <a:pt x="4834" y="3168"/>
                    <a:pt x="4834" y="3097"/>
                  </a:cubicBezTo>
                  <a:lnTo>
                    <a:pt x="4834" y="1215"/>
                  </a:lnTo>
                  <a:cubicBezTo>
                    <a:pt x="4834" y="1049"/>
                    <a:pt x="4834" y="1025"/>
                    <a:pt x="4668" y="1001"/>
                  </a:cubicBezTo>
                  <a:cubicBezTo>
                    <a:pt x="3620" y="882"/>
                    <a:pt x="3024" y="572"/>
                    <a:pt x="2501" y="25"/>
                  </a:cubicBezTo>
                  <a:cubicBezTo>
                    <a:pt x="2453" y="1"/>
                    <a:pt x="2405" y="1"/>
                    <a:pt x="2358" y="25"/>
                  </a:cubicBezTo>
                  <a:close/>
                  <a:moveTo>
                    <a:pt x="2358" y="25"/>
                  </a:move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Google Shape;3302;p106"/>
            <p:cNvSpPr/>
            <p:nvPr/>
          </p:nvSpPr>
          <p:spPr>
            <a:xfrm>
              <a:off x="10009660" y="1147602"/>
              <a:ext cx="141012" cy="226442"/>
            </a:xfrm>
            <a:custGeom>
              <a:avLst/>
              <a:gdLst/>
              <a:ahLst/>
              <a:cxnLst/>
              <a:rect l="l" t="t" r="r" b="b"/>
              <a:pathLst>
                <a:path w="3026" h="4859" extrusionOk="0">
                  <a:moveTo>
                    <a:pt x="3025" y="2168"/>
                  </a:moveTo>
                  <a:lnTo>
                    <a:pt x="3025" y="286"/>
                  </a:lnTo>
                  <a:cubicBezTo>
                    <a:pt x="3025" y="120"/>
                    <a:pt x="3025" y="96"/>
                    <a:pt x="2835" y="72"/>
                  </a:cubicBezTo>
                  <a:cubicBezTo>
                    <a:pt x="2668" y="48"/>
                    <a:pt x="2549" y="24"/>
                    <a:pt x="2406" y="1"/>
                  </a:cubicBezTo>
                  <a:lnTo>
                    <a:pt x="2406" y="1882"/>
                  </a:lnTo>
                  <a:cubicBezTo>
                    <a:pt x="2406" y="1953"/>
                    <a:pt x="2406" y="2025"/>
                    <a:pt x="2382" y="2096"/>
                  </a:cubicBezTo>
                  <a:cubicBezTo>
                    <a:pt x="2049" y="3239"/>
                    <a:pt x="1192" y="4168"/>
                    <a:pt x="72" y="4549"/>
                  </a:cubicBezTo>
                  <a:cubicBezTo>
                    <a:pt x="49" y="4573"/>
                    <a:pt x="25" y="4573"/>
                    <a:pt x="1" y="4573"/>
                  </a:cubicBezTo>
                  <a:cubicBezTo>
                    <a:pt x="168" y="4668"/>
                    <a:pt x="358" y="4763"/>
                    <a:pt x="549" y="4835"/>
                  </a:cubicBezTo>
                  <a:cubicBezTo>
                    <a:pt x="572" y="4859"/>
                    <a:pt x="644" y="4859"/>
                    <a:pt x="668" y="4835"/>
                  </a:cubicBezTo>
                  <a:cubicBezTo>
                    <a:pt x="1787" y="4430"/>
                    <a:pt x="2668" y="3525"/>
                    <a:pt x="3002" y="2382"/>
                  </a:cubicBezTo>
                  <a:cubicBezTo>
                    <a:pt x="3002" y="2311"/>
                    <a:pt x="3025" y="2239"/>
                    <a:pt x="3025" y="2168"/>
                  </a:cubicBezTo>
                  <a:close/>
                  <a:moveTo>
                    <a:pt x="3025" y="2168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Google Shape;3303;p106"/>
            <p:cNvSpPr/>
            <p:nvPr/>
          </p:nvSpPr>
          <p:spPr>
            <a:xfrm>
              <a:off x="9974150" y="1175331"/>
              <a:ext cx="127684" cy="127691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2740" y="1573"/>
                  </a:moveTo>
                  <a:lnTo>
                    <a:pt x="2740" y="1168"/>
                  </a:lnTo>
                  <a:cubicBezTo>
                    <a:pt x="2740" y="1025"/>
                    <a:pt x="2620" y="906"/>
                    <a:pt x="2454" y="906"/>
                  </a:cubicBezTo>
                  <a:lnTo>
                    <a:pt x="1835" y="906"/>
                  </a:lnTo>
                  <a:lnTo>
                    <a:pt x="1835" y="287"/>
                  </a:lnTo>
                  <a:cubicBezTo>
                    <a:pt x="1835" y="120"/>
                    <a:pt x="1716" y="1"/>
                    <a:pt x="1573" y="1"/>
                  </a:cubicBezTo>
                  <a:lnTo>
                    <a:pt x="1168" y="1"/>
                  </a:lnTo>
                  <a:cubicBezTo>
                    <a:pt x="1025" y="1"/>
                    <a:pt x="906" y="120"/>
                    <a:pt x="906" y="287"/>
                  </a:cubicBezTo>
                  <a:lnTo>
                    <a:pt x="906" y="906"/>
                  </a:lnTo>
                  <a:lnTo>
                    <a:pt x="287" y="906"/>
                  </a:lnTo>
                  <a:cubicBezTo>
                    <a:pt x="120" y="906"/>
                    <a:pt x="1" y="1025"/>
                    <a:pt x="1" y="1168"/>
                  </a:cubicBezTo>
                  <a:lnTo>
                    <a:pt x="1" y="1573"/>
                  </a:lnTo>
                  <a:cubicBezTo>
                    <a:pt x="1" y="1716"/>
                    <a:pt x="120" y="1835"/>
                    <a:pt x="287" y="1835"/>
                  </a:cubicBezTo>
                  <a:lnTo>
                    <a:pt x="906" y="1835"/>
                  </a:lnTo>
                  <a:lnTo>
                    <a:pt x="906" y="2454"/>
                  </a:lnTo>
                  <a:cubicBezTo>
                    <a:pt x="906" y="2621"/>
                    <a:pt x="1025" y="2740"/>
                    <a:pt x="1168" y="2740"/>
                  </a:cubicBezTo>
                  <a:lnTo>
                    <a:pt x="1573" y="2740"/>
                  </a:lnTo>
                  <a:cubicBezTo>
                    <a:pt x="1716" y="2740"/>
                    <a:pt x="1835" y="2621"/>
                    <a:pt x="1835" y="2454"/>
                  </a:cubicBezTo>
                  <a:lnTo>
                    <a:pt x="1835" y="1835"/>
                  </a:lnTo>
                  <a:lnTo>
                    <a:pt x="2454" y="1835"/>
                  </a:lnTo>
                  <a:cubicBezTo>
                    <a:pt x="2620" y="1835"/>
                    <a:pt x="2740" y="1716"/>
                    <a:pt x="2740" y="1573"/>
                  </a:cubicBezTo>
                  <a:close/>
                  <a:moveTo>
                    <a:pt x="2740" y="1573"/>
                  </a:move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04" name="Google Shape;3304;p106"/>
          <p:cNvGrpSpPr/>
          <p:nvPr/>
        </p:nvGrpSpPr>
        <p:grpSpPr>
          <a:xfrm>
            <a:off x="4013364" y="1888077"/>
            <a:ext cx="407952" cy="390542"/>
            <a:chOff x="8675716" y="876794"/>
            <a:chExt cx="571602" cy="547208"/>
          </a:xfrm>
        </p:grpSpPr>
        <p:sp>
          <p:nvSpPr>
            <p:cNvPr id="3305" name="Google Shape;3305;p106"/>
            <p:cNvSpPr/>
            <p:nvPr/>
          </p:nvSpPr>
          <p:spPr>
            <a:xfrm>
              <a:off x="8675716" y="876794"/>
              <a:ext cx="407331" cy="471757"/>
            </a:xfrm>
            <a:custGeom>
              <a:avLst/>
              <a:gdLst/>
              <a:ahLst/>
              <a:cxnLst/>
              <a:rect l="l" t="t" r="r" b="b"/>
              <a:pathLst>
                <a:path w="8741" h="10123" extrusionOk="0">
                  <a:moveTo>
                    <a:pt x="8741" y="1858"/>
                  </a:moveTo>
                  <a:cubicBezTo>
                    <a:pt x="8336" y="596"/>
                    <a:pt x="6931" y="49"/>
                    <a:pt x="5121" y="572"/>
                  </a:cubicBezTo>
                  <a:cubicBezTo>
                    <a:pt x="4907" y="668"/>
                    <a:pt x="4669" y="739"/>
                    <a:pt x="4407" y="787"/>
                  </a:cubicBezTo>
                  <a:cubicBezTo>
                    <a:pt x="4168" y="739"/>
                    <a:pt x="3930" y="668"/>
                    <a:pt x="3716" y="572"/>
                  </a:cubicBezTo>
                  <a:cubicBezTo>
                    <a:pt x="1739" y="1"/>
                    <a:pt x="263" y="715"/>
                    <a:pt x="1" y="2216"/>
                  </a:cubicBezTo>
                  <a:lnTo>
                    <a:pt x="1" y="3263"/>
                  </a:lnTo>
                  <a:cubicBezTo>
                    <a:pt x="1" y="3335"/>
                    <a:pt x="25" y="3383"/>
                    <a:pt x="25" y="3454"/>
                  </a:cubicBezTo>
                  <a:cubicBezTo>
                    <a:pt x="239" y="4478"/>
                    <a:pt x="1001" y="5264"/>
                    <a:pt x="1001" y="6740"/>
                  </a:cubicBezTo>
                  <a:cubicBezTo>
                    <a:pt x="1001" y="8098"/>
                    <a:pt x="1001" y="10122"/>
                    <a:pt x="2406" y="10122"/>
                  </a:cubicBezTo>
                  <a:cubicBezTo>
                    <a:pt x="3811" y="10122"/>
                    <a:pt x="3787" y="8336"/>
                    <a:pt x="3954" y="6979"/>
                  </a:cubicBezTo>
                  <a:cubicBezTo>
                    <a:pt x="4026" y="6288"/>
                    <a:pt x="4216" y="6074"/>
                    <a:pt x="4407" y="6074"/>
                  </a:cubicBezTo>
                  <a:cubicBezTo>
                    <a:pt x="4621" y="6074"/>
                    <a:pt x="4811" y="6288"/>
                    <a:pt x="4883" y="6979"/>
                  </a:cubicBezTo>
                  <a:cubicBezTo>
                    <a:pt x="5050" y="8336"/>
                    <a:pt x="5026" y="10122"/>
                    <a:pt x="6431" y="10122"/>
                  </a:cubicBezTo>
                  <a:cubicBezTo>
                    <a:pt x="7622" y="10122"/>
                    <a:pt x="7812" y="8669"/>
                    <a:pt x="7836" y="7407"/>
                  </a:cubicBezTo>
                  <a:cubicBezTo>
                    <a:pt x="8312" y="5597"/>
                    <a:pt x="8622" y="3740"/>
                    <a:pt x="8741" y="1858"/>
                  </a:cubicBezTo>
                  <a:close/>
                  <a:moveTo>
                    <a:pt x="8741" y="1858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Google Shape;3306;p106"/>
            <p:cNvSpPr/>
            <p:nvPr/>
          </p:nvSpPr>
          <p:spPr>
            <a:xfrm>
              <a:off x="8888821" y="925634"/>
              <a:ext cx="310775" cy="336330"/>
            </a:xfrm>
            <a:custGeom>
              <a:avLst/>
              <a:gdLst/>
              <a:ahLst/>
              <a:cxnLst/>
              <a:rect l="l" t="t" r="r" b="b"/>
              <a:pathLst>
                <a:path w="6669" h="7217" extrusionOk="0">
                  <a:moveTo>
                    <a:pt x="5930" y="2215"/>
                  </a:moveTo>
                  <a:cubicBezTo>
                    <a:pt x="4763" y="1"/>
                    <a:pt x="1477" y="310"/>
                    <a:pt x="739" y="2716"/>
                  </a:cubicBezTo>
                  <a:cubicBezTo>
                    <a:pt x="0" y="5121"/>
                    <a:pt x="2548" y="7217"/>
                    <a:pt x="4763" y="6026"/>
                  </a:cubicBezTo>
                  <a:cubicBezTo>
                    <a:pt x="6144" y="5311"/>
                    <a:pt x="6668" y="3597"/>
                    <a:pt x="5930" y="2215"/>
                  </a:cubicBezTo>
                  <a:close/>
                  <a:moveTo>
                    <a:pt x="5930" y="2215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Google Shape;3307;p106"/>
            <p:cNvSpPr/>
            <p:nvPr/>
          </p:nvSpPr>
          <p:spPr>
            <a:xfrm>
              <a:off x="8935421" y="973355"/>
              <a:ext cx="220884" cy="239770"/>
            </a:xfrm>
            <a:custGeom>
              <a:avLst/>
              <a:gdLst/>
              <a:ahLst/>
              <a:cxnLst/>
              <a:rect l="l" t="t" r="r" b="b"/>
              <a:pathLst>
                <a:path w="4740" h="5145" extrusionOk="0">
                  <a:moveTo>
                    <a:pt x="2072" y="2144"/>
                  </a:moveTo>
                  <a:lnTo>
                    <a:pt x="2072" y="1644"/>
                  </a:lnTo>
                  <a:cubicBezTo>
                    <a:pt x="2072" y="1525"/>
                    <a:pt x="2168" y="1430"/>
                    <a:pt x="2287" y="1430"/>
                  </a:cubicBezTo>
                  <a:lnTo>
                    <a:pt x="2596" y="1430"/>
                  </a:lnTo>
                  <a:cubicBezTo>
                    <a:pt x="2715" y="1430"/>
                    <a:pt x="2811" y="1525"/>
                    <a:pt x="2811" y="1644"/>
                  </a:cubicBezTo>
                  <a:lnTo>
                    <a:pt x="2811" y="2144"/>
                  </a:lnTo>
                  <a:lnTo>
                    <a:pt x="3335" y="2144"/>
                  </a:lnTo>
                  <a:cubicBezTo>
                    <a:pt x="3454" y="2144"/>
                    <a:pt x="3549" y="2239"/>
                    <a:pt x="3549" y="2358"/>
                  </a:cubicBezTo>
                  <a:lnTo>
                    <a:pt x="3549" y="2692"/>
                  </a:lnTo>
                  <a:cubicBezTo>
                    <a:pt x="3549" y="2811"/>
                    <a:pt x="3454" y="2906"/>
                    <a:pt x="3335" y="2906"/>
                  </a:cubicBezTo>
                  <a:lnTo>
                    <a:pt x="2811" y="2906"/>
                  </a:lnTo>
                  <a:lnTo>
                    <a:pt x="2811" y="3406"/>
                  </a:lnTo>
                  <a:cubicBezTo>
                    <a:pt x="2811" y="3525"/>
                    <a:pt x="2715" y="3621"/>
                    <a:pt x="2596" y="3621"/>
                  </a:cubicBezTo>
                  <a:lnTo>
                    <a:pt x="2287" y="3621"/>
                  </a:lnTo>
                  <a:cubicBezTo>
                    <a:pt x="2168" y="3621"/>
                    <a:pt x="2072" y="3525"/>
                    <a:pt x="2072" y="3406"/>
                  </a:cubicBezTo>
                  <a:lnTo>
                    <a:pt x="2072" y="2906"/>
                  </a:lnTo>
                  <a:lnTo>
                    <a:pt x="1548" y="2906"/>
                  </a:lnTo>
                  <a:cubicBezTo>
                    <a:pt x="1429" y="2906"/>
                    <a:pt x="1334" y="2811"/>
                    <a:pt x="1334" y="2692"/>
                  </a:cubicBezTo>
                  <a:lnTo>
                    <a:pt x="1334" y="2358"/>
                  </a:lnTo>
                  <a:cubicBezTo>
                    <a:pt x="1334" y="2239"/>
                    <a:pt x="1429" y="2144"/>
                    <a:pt x="1548" y="2144"/>
                  </a:cubicBezTo>
                  <a:close/>
                  <a:moveTo>
                    <a:pt x="4216" y="1573"/>
                  </a:moveTo>
                  <a:cubicBezTo>
                    <a:pt x="3382" y="1"/>
                    <a:pt x="1048" y="215"/>
                    <a:pt x="524" y="1930"/>
                  </a:cubicBezTo>
                  <a:cubicBezTo>
                    <a:pt x="1" y="3644"/>
                    <a:pt x="1810" y="5145"/>
                    <a:pt x="3382" y="4311"/>
                  </a:cubicBezTo>
                  <a:cubicBezTo>
                    <a:pt x="4382" y="3787"/>
                    <a:pt x="4740" y="2549"/>
                    <a:pt x="4216" y="1573"/>
                  </a:cubicBezTo>
                  <a:close/>
                  <a:moveTo>
                    <a:pt x="4216" y="1573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Google Shape;3308;p106"/>
            <p:cNvSpPr/>
            <p:nvPr/>
          </p:nvSpPr>
          <p:spPr>
            <a:xfrm>
              <a:off x="8997587" y="1038832"/>
              <a:ext cx="103219" cy="103271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2215" y="953"/>
                  </a:moveTo>
                  <a:cubicBezTo>
                    <a:pt x="2215" y="834"/>
                    <a:pt x="2120" y="739"/>
                    <a:pt x="2001" y="739"/>
                  </a:cubicBezTo>
                  <a:lnTo>
                    <a:pt x="1477" y="739"/>
                  </a:lnTo>
                  <a:lnTo>
                    <a:pt x="1477" y="215"/>
                  </a:lnTo>
                  <a:cubicBezTo>
                    <a:pt x="1477" y="96"/>
                    <a:pt x="1381" y="1"/>
                    <a:pt x="1262" y="1"/>
                  </a:cubicBezTo>
                  <a:lnTo>
                    <a:pt x="953" y="1"/>
                  </a:lnTo>
                  <a:cubicBezTo>
                    <a:pt x="834" y="1"/>
                    <a:pt x="738" y="96"/>
                    <a:pt x="738" y="215"/>
                  </a:cubicBezTo>
                  <a:lnTo>
                    <a:pt x="738" y="739"/>
                  </a:lnTo>
                  <a:lnTo>
                    <a:pt x="214" y="739"/>
                  </a:lnTo>
                  <a:cubicBezTo>
                    <a:pt x="95" y="739"/>
                    <a:pt x="0" y="834"/>
                    <a:pt x="0" y="953"/>
                  </a:cubicBezTo>
                  <a:lnTo>
                    <a:pt x="0" y="1287"/>
                  </a:lnTo>
                  <a:cubicBezTo>
                    <a:pt x="0" y="1406"/>
                    <a:pt x="95" y="1501"/>
                    <a:pt x="214" y="1501"/>
                  </a:cubicBezTo>
                  <a:lnTo>
                    <a:pt x="738" y="1501"/>
                  </a:lnTo>
                  <a:lnTo>
                    <a:pt x="738" y="2001"/>
                  </a:lnTo>
                  <a:cubicBezTo>
                    <a:pt x="738" y="2120"/>
                    <a:pt x="834" y="2216"/>
                    <a:pt x="953" y="2216"/>
                  </a:cubicBezTo>
                  <a:lnTo>
                    <a:pt x="1262" y="2216"/>
                  </a:lnTo>
                  <a:cubicBezTo>
                    <a:pt x="1381" y="2216"/>
                    <a:pt x="1477" y="2120"/>
                    <a:pt x="1477" y="2001"/>
                  </a:cubicBezTo>
                  <a:lnTo>
                    <a:pt x="1477" y="1501"/>
                  </a:lnTo>
                  <a:lnTo>
                    <a:pt x="2001" y="1501"/>
                  </a:lnTo>
                  <a:cubicBezTo>
                    <a:pt x="2120" y="1501"/>
                    <a:pt x="2215" y="1406"/>
                    <a:pt x="2215" y="1287"/>
                  </a:cubicBezTo>
                  <a:close/>
                  <a:moveTo>
                    <a:pt x="2215" y="953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9" name="Google Shape;3309;p106"/>
            <p:cNvSpPr/>
            <p:nvPr/>
          </p:nvSpPr>
          <p:spPr>
            <a:xfrm>
              <a:off x="9093025" y="1194205"/>
              <a:ext cx="67710" cy="83279"/>
            </a:xfrm>
            <a:custGeom>
              <a:avLst/>
              <a:gdLst/>
              <a:ahLst/>
              <a:cxnLst/>
              <a:rect l="l" t="t" r="r" b="b"/>
              <a:pathLst>
                <a:path w="1453" h="1787" extrusionOk="0">
                  <a:moveTo>
                    <a:pt x="1453" y="1382"/>
                  </a:moveTo>
                  <a:lnTo>
                    <a:pt x="738" y="48"/>
                  </a:lnTo>
                  <a:lnTo>
                    <a:pt x="238" y="1"/>
                  </a:lnTo>
                  <a:lnTo>
                    <a:pt x="0" y="429"/>
                  </a:lnTo>
                  <a:lnTo>
                    <a:pt x="715" y="1787"/>
                  </a:lnTo>
                  <a:lnTo>
                    <a:pt x="1191" y="1787"/>
                  </a:lnTo>
                  <a:close/>
                  <a:moveTo>
                    <a:pt x="1453" y="1382"/>
                  </a:moveTo>
                  <a:close/>
                </a:path>
              </a:pathLst>
            </a:custGeom>
            <a:solidFill>
              <a:srgbClr val="7E7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0" name="Google Shape;3310;p106"/>
            <p:cNvSpPr/>
            <p:nvPr/>
          </p:nvSpPr>
          <p:spPr>
            <a:xfrm>
              <a:off x="9124061" y="1284101"/>
              <a:ext cx="123257" cy="139901"/>
            </a:xfrm>
            <a:custGeom>
              <a:avLst/>
              <a:gdLst/>
              <a:ahLst/>
              <a:cxnLst/>
              <a:rect l="l" t="t" r="r" b="b"/>
              <a:pathLst>
                <a:path w="2645" h="3002" extrusionOk="0">
                  <a:moveTo>
                    <a:pt x="2263" y="1144"/>
                  </a:moveTo>
                  <a:lnTo>
                    <a:pt x="1668" y="1"/>
                  </a:lnTo>
                  <a:lnTo>
                    <a:pt x="787" y="239"/>
                  </a:lnTo>
                  <a:lnTo>
                    <a:pt x="1" y="882"/>
                  </a:lnTo>
                  <a:lnTo>
                    <a:pt x="596" y="2025"/>
                  </a:lnTo>
                  <a:cubicBezTo>
                    <a:pt x="1120" y="3001"/>
                    <a:pt x="2644" y="2382"/>
                    <a:pt x="2335" y="1311"/>
                  </a:cubicBezTo>
                  <a:cubicBezTo>
                    <a:pt x="2311" y="1239"/>
                    <a:pt x="2287" y="1192"/>
                    <a:pt x="2263" y="1144"/>
                  </a:cubicBezTo>
                  <a:close/>
                  <a:moveTo>
                    <a:pt x="2263" y="1144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1" name="Google Shape;3311;p106"/>
            <p:cNvSpPr/>
            <p:nvPr/>
          </p:nvSpPr>
          <p:spPr>
            <a:xfrm>
              <a:off x="8886584" y="879031"/>
              <a:ext cx="196466" cy="127691"/>
            </a:xfrm>
            <a:custGeom>
              <a:avLst/>
              <a:gdLst/>
              <a:ahLst/>
              <a:cxnLst/>
              <a:rect l="l" t="t" r="r" b="b"/>
              <a:pathLst>
                <a:path w="4216" h="2740" extrusionOk="0">
                  <a:moveTo>
                    <a:pt x="4216" y="1810"/>
                  </a:moveTo>
                  <a:cubicBezTo>
                    <a:pt x="3811" y="548"/>
                    <a:pt x="2406" y="1"/>
                    <a:pt x="596" y="524"/>
                  </a:cubicBezTo>
                  <a:cubicBezTo>
                    <a:pt x="310" y="620"/>
                    <a:pt x="144" y="691"/>
                    <a:pt x="1" y="739"/>
                  </a:cubicBezTo>
                  <a:cubicBezTo>
                    <a:pt x="596" y="1287"/>
                    <a:pt x="1049" y="1977"/>
                    <a:pt x="1310" y="2739"/>
                  </a:cubicBezTo>
                  <a:cubicBezTo>
                    <a:pt x="2025" y="1882"/>
                    <a:pt x="3144" y="1525"/>
                    <a:pt x="4216" y="1810"/>
                  </a:cubicBezTo>
                  <a:close/>
                  <a:moveTo>
                    <a:pt x="4216" y="1810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2" name="Google Shape;3312;p106"/>
            <p:cNvSpPr/>
            <p:nvPr/>
          </p:nvSpPr>
          <p:spPr>
            <a:xfrm>
              <a:off x="8935421" y="1197560"/>
              <a:ext cx="105456" cy="152064"/>
            </a:xfrm>
            <a:custGeom>
              <a:avLst/>
              <a:gdLst/>
              <a:ahLst/>
              <a:cxnLst/>
              <a:rect l="l" t="t" r="r" b="b"/>
              <a:pathLst>
                <a:path w="2263" h="3263" extrusionOk="0">
                  <a:moveTo>
                    <a:pt x="858" y="3239"/>
                  </a:moveTo>
                  <a:cubicBezTo>
                    <a:pt x="2049" y="3239"/>
                    <a:pt x="2239" y="1786"/>
                    <a:pt x="2263" y="524"/>
                  </a:cubicBezTo>
                  <a:cubicBezTo>
                    <a:pt x="1739" y="477"/>
                    <a:pt x="1215" y="310"/>
                    <a:pt x="786" y="0"/>
                  </a:cubicBezTo>
                  <a:cubicBezTo>
                    <a:pt x="715" y="1000"/>
                    <a:pt x="429" y="1977"/>
                    <a:pt x="1" y="2882"/>
                  </a:cubicBezTo>
                  <a:cubicBezTo>
                    <a:pt x="215" y="3120"/>
                    <a:pt x="524" y="3263"/>
                    <a:pt x="858" y="3239"/>
                  </a:cubicBezTo>
                  <a:close/>
                  <a:moveTo>
                    <a:pt x="858" y="3239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3" name="Google Shape;3313;p106"/>
            <p:cNvSpPr/>
            <p:nvPr/>
          </p:nvSpPr>
          <p:spPr>
            <a:xfrm>
              <a:off x="9036405" y="995584"/>
              <a:ext cx="125447" cy="187575"/>
            </a:xfrm>
            <a:custGeom>
              <a:avLst/>
              <a:gdLst/>
              <a:ahLst/>
              <a:cxnLst/>
              <a:rect l="l" t="t" r="r" b="b"/>
              <a:pathLst>
                <a:path w="2692" h="4025" extrusionOk="0">
                  <a:moveTo>
                    <a:pt x="1215" y="3810"/>
                  </a:moveTo>
                  <a:cubicBezTo>
                    <a:pt x="2692" y="3048"/>
                    <a:pt x="2644" y="929"/>
                    <a:pt x="1144" y="214"/>
                  </a:cubicBezTo>
                  <a:cubicBezTo>
                    <a:pt x="1072" y="191"/>
                    <a:pt x="1001" y="167"/>
                    <a:pt x="953" y="143"/>
                  </a:cubicBezTo>
                  <a:cubicBezTo>
                    <a:pt x="644" y="24"/>
                    <a:pt x="334" y="0"/>
                    <a:pt x="24" y="48"/>
                  </a:cubicBezTo>
                  <a:cubicBezTo>
                    <a:pt x="215" y="72"/>
                    <a:pt x="429" y="119"/>
                    <a:pt x="620" y="214"/>
                  </a:cubicBezTo>
                  <a:cubicBezTo>
                    <a:pt x="715" y="262"/>
                    <a:pt x="810" y="333"/>
                    <a:pt x="906" y="405"/>
                  </a:cubicBezTo>
                  <a:cubicBezTo>
                    <a:pt x="977" y="429"/>
                    <a:pt x="1048" y="500"/>
                    <a:pt x="1096" y="548"/>
                  </a:cubicBezTo>
                  <a:cubicBezTo>
                    <a:pt x="1263" y="714"/>
                    <a:pt x="1406" y="881"/>
                    <a:pt x="1525" y="1096"/>
                  </a:cubicBezTo>
                  <a:cubicBezTo>
                    <a:pt x="2049" y="2072"/>
                    <a:pt x="1668" y="3286"/>
                    <a:pt x="691" y="3810"/>
                  </a:cubicBezTo>
                  <a:cubicBezTo>
                    <a:pt x="572" y="3882"/>
                    <a:pt x="429" y="3929"/>
                    <a:pt x="286" y="3977"/>
                  </a:cubicBezTo>
                  <a:cubicBezTo>
                    <a:pt x="215" y="4001"/>
                    <a:pt x="167" y="4025"/>
                    <a:pt x="96" y="4025"/>
                  </a:cubicBezTo>
                  <a:lnTo>
                    <a:pt x="1" y="4025"/>
                  </a:lnTo>
                  <a:lnTo>
                    <a:pt x="72" y="4025"/>
                  </a:lnTo>
                  <a:lnTo>
                    <a:pt x="286" y="4025"/>
                  </a:lnTo>
                  <a:cubicBezTo>
                    <a:pt x="596" y="4025"/>
                    <a:pt x="929" y="3953"/>
                    <a:pt x="1215" y="3787"/>
                  </a:cubicBezTo>
                  <a:close/>
                  <a:moveTo>
                    <a:pt x="1215" y="3810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4" name="Google Shape;3314;p106"/>
            <p:cNvSpPr/>
            <p:nvPr/>
          </p:nvSpPr>
          <p:spPr>
            <a:xfrm>
              <a:off x="9017532" y="948935"/>
              <a:ext cx="182066" cy="273091"/>
            </a:xfrm>
            <a:custGeom>
              <a:avLst/>
              <a:gdLst/>
              <a:ahLst/>
              <a:cxnLst/>
              <a:rect l="l" t="t" r="r" b="b"/>
              <a:pathLst>
                <a:path w="3907" h="5860" extrusionOk="0">
                  <a:moveTo>
                    <a:pt x="1525" y="1215"/>
                  </a:moveTo>
                  <a:lnTo>
                    <a:pt x="1549" y="1215"/>
                  </a:lnTo>
                  <a:close/>
                  <a:moveTo>
                    <a:pt x="3168" y="1715"/>
                  </a:moveTo>
                  <a:cubicBezTo>
                    <a:pt x="2573" y="596"/>
                    <a:pt x="1287" y="1"/>
                    <a:pt x="48" y="287"/>
                  </a:cubicBezTo>
                  <a:lnTo>
                    <a:pt x="96" y="287"/>
                  </a:lnTo>
                  <a:cubicBezTo>
                    <a:pt x="572" y="406"/>
                    <a:pt x="1001" y="668"/>
                    <a:pt x="1358" y="1025"/>
                  </a:cubicBezTo>
                  <a:cubicBezTo>
                    <a:pt x="1406" y="1073"/>
                    <a:pt x="1453" y="1120"/>
                    <a:pt x="1525" y="1192"/>
                  </a:cubicBezTo>
                  <a:lnTo>
                    <a:pt x="1549" y="1192"/>
                  </a:lnTo>
                  <a:cubicBezTo>
                    <a:pt x="3049" y="1906"/>
                    <a:pt x="3097" y="4002"/>
                    <a:pt x="1620" y="4788"/>
                  </a:cubicBezTo>
                  <a:cubicBezTo>
                    <a:pt x="1573" y="4811"/>
                    <a:pt x="1525" y="4835"/>
                    <a:pt x="1477" y="4859"/>
                  </a:cubicBezTo>
                  <a:cubicBezTo>
                    <a:pt x="1263" y="5121"/>
                    <a:pt x="977" y="5335"/>
                    <a:pt x="691" y="5502"/>
                  </a:cubicBezTo>
                  <a:lnTo>
                    <a:pt x="572" y="5550"/>
                  </a:lnTo>
                  <a:lnTo>
                    <a:pt x="501" y="5573"/>
                  </a:lnTo>
                  <a:cubicBezTo>
                    <a:pt x="334" y="5645"/>
                    <a:pt x="167" y="5716"/>
                    <a:pt x="1" y="5740"/>
                  </a:cubicBezTo>
                  <a:cubicBezTo>
                    <a:pt x="167" y="5788"/>
                    <a:pt x="334" y="5812"/>
                    <a:pt x="501" y="5835"/>
                  </a:cubicBezTo>
                  <a:cubicBezTo>
                    <a:pt x="882" y="5859"/>
                    <a:pt x="1263" y="5812"/>
                    <a:pt x="1620" y="5669"/>
                  </a:cubicBezTo>
                  <a:cubicBezTo>
                    <a:pt x="1763" y="5621"/>
                    <a:pt x="1882" y="5573"/>
                    <a:pt x="2001" y="5502"/>
                  </a:cubicBezTo>
                  <a:cubicBezTo>
                    <a:pt x="3382" y="4764"/>
                    <a:pt x="3906" y="3073"/>
                    <a:pt x="3168" y="1692"/>
                  </a:cubicBezTo>
                  <a:close/>
                  <a:moveTo>
                    <a:pt x="3168" y="1715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5" name="Google Shape;3315;p106"/>
            <p:cNvSpPr/>
            <p:nvPr/>
          </p:nvSpPr>
          <p:spPr>
            <a:xfrm>
              <a:off x="9110780" y="1196442"/>
              <a:ext cx="49955" cy="71069"/>
            </a:xfrm>
            <a:custGeom>
              <a:avLst/>
              <a:gdLst/>
              <a:ahLst/>
              <a:cxnLst/>
              <a:rect l="l" t="t" r="r" b="b"/>
              <a:pathLst>
                <a:path w="1072" h="1525" extrusionOk="0">
                  <a:moveTo>
                    <a:pt x="1072" y="1334"/>
                  </a:moveTo>
                  <a:lnTo>
                    <a:pt x="357" y="0"/>
                  </a:lnTo>
                  <a:cubicBezTo>
                    <a:pt x="238" y="72"/>
                    <a:pt x="119" y="167"/>
                    <a:pt x="0" y="215"/>
                  </a:cubicBezTo>
                  <a:lnTo>
                    <a:pt x="0" y="215"/>
                  </a:lnTo>
                  <a:lnTo>
                    <a:pt x="691" y="1525"/>
                  </a:lnTo>
                  <a:lnTo>
                    <a:pt x="691" y="1525"/>
                  </a:lnTo>
                  <a:close/>
                  <a:moveTo>
                    <a:pt x="1072" y="1334"/>
                  </a:moveTo>
                  <a:close/>
                </a:path>
              </a:pathLst>
            </a:custGeom>
            <a:solidFill>
              <a:srgbClr val="6A5D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6" name="Google Shape;3316;p106"/>
            <p:cNvSpPr/>
            <p:nvPr/>
          </p:nvSpPr>
          <p:spPr>
            <a:xfrm>
              <a:off x="9180681" y="1284101"/>
              <a:ext cx="57737" cy="116599"/>
            </a:xfrm>
            <a:custGeom>
              <a:avLst/>
              <a:gdLst/>
              <a:ahLst/>
              <a:cxnLst/>
              <a:rect l="l" t="t" r="r" b="b"/>
              <a:pathLst>
                <a:path w="1239" h="2502" extrusionOk="0">
                  <a:moveTo>
                    <a:pt x="1048" y="1144"/>
                  </a:moveTo>
                  <a:lnTo>
                    <a:pt x="453" y="1"/>
                  </a:lnTo>
                  <a:lnTo>
                    <a:pt x="1" y="239"/>
                  </a:lnTo>
                  <a:lnTo>
                    <a:pt x="596" y="1382"/>
                  </a:lnTo>
                  <a:cubicBezTo>
                    <a:pt x="644" y="1430"/>
                    <a:pt x="667" y="1477"/>
                    <a:pt x="667" y="1549"/>
                  </a:cubicBezTo>
                  <a:cubicBezTo>
                    <a:pt x="739" y="1715"/>
                    <a:pt x="739" y="1906"/>
                    <a:pt x="667" y="2073"/>
                  </a:cubicBezTo>
                  <a:cubicBezTo>
                    <a:pt x="620" y="2239"/>
                    <a:pt x="548" y="2382"/>
                    <a:pt x="429" y="2501"/>
                  </a:cubicBezTo>
                  <a:cubicBezTo>
                    <a:pt x="501" y="2477"/>
                    <a:pt x="596" y="2454"/>
                    <a:pt x="667" y="2406"/>
                  </a:cubicBezTo>
                  <a:cubicBezTo>
                    <a:pt x="1048" y="2192"/>
                    <a:pt x="1239" y="1739"/>
                    <a:pt x="1120" y="1311"/>
                  </a:cubicBezTo>
                  <a:cubicBezTo>
                    <a:pt x="1096" y="1239"/>
                    <a:pt x="1072" y="1192"/>
                    <a:pt x="1048" y="1144"/>
                  </a:cubicBezTo>
                  <a:close/>
                  <a:moveTo>
                    <a:pt x="1048" y="1144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Google Shape;3317;p106"/>
            <p:cNvSpPr/>
            <p:nvPr/>
          </p:nvSpPr>
          <p:spPr>
            <a:xfrm>
              <a:off x="9106306" y="1249709"/>
              <a:ext cx="95483" cy="75496"/>
            </a:xfrm>
            <a:custGeom>
              <a:avLst/>
              <a:gdLst/>
              <a:ahLst/>
              <a:cxnLst/>
              <a:rect l="l" t="t" r="r" b="b"/>
              <a:pathLst>
                <a:path w="2049" h="1620" extrusionOk="0">
                  <a:moveTo>
                    <a:pt x="2049" y="739"/>
                  </a:moveTo>
                  <a:lnTo>
                    <a:pt x="1716" y="120"/>
                  </a:lnTo>
                  <a:cubicBezTo>
                    <a:pt x="1668" y="24"/>
                    <a:pt x="1549" y="1"/>
                    <a:pt x="1454" y="48"/>
                  </a:cubicBezTo>
                  <a:lnTo>
                    <a:pt x="1168" y="191"/>
                  </a:lnTo>
                  <a:lnTo>
                    <a:pt x="120" y="739"/>
                  </a:lnTo>
                  <a:cubicBezTo>
                    <a:pt x="49" y="786"/>
                    <a:pt x="1" y="905"/>
                    <a:pt x="49" y="1001"/>
                  </a:cubicBezTo>
                  <a:lnTo>
                    <a:pt x="382" y="1620"/>
                  </a:lnTo>
                  <a:close/>
                  <a:moveTo>
                    <a:pt x="2049" y="739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8" name="Google Shape;3318;p106"/>
            <p:cNvSpPr/>
            <p:nvPr/>
          </p:nvSpPr>
          <p:spPr>
            <a:xfrm>
              <a:off x="9154025" y="1249709"/>
              <a:ext cx="47765" cy="45531"/>
            </a:xfrm>
            <a:custGeom>
              <a:avLst/>
              <a:gdLst/>
              <a:ahLst/>
              <a:cxnLst/>
              <a:rect l="l" t="t" r="r" b="b"/>
              <a:pathLst>
                <a:path w="1025" h="977" extrusionOk="0">
                  <a:moveTo>
                    <a:pt x="1025" y="739"/>
                  </a:moveTo>
                  <a:lnTo>
                    <a:pt x="692" y="120"/>
                  </a:lnTo>
                  <a:cubicBezTo>
                    <a:pt x="644" y="24"/>
                    <a:pt x="525" y="1"/>
                    <a:pt x="430" y="48"/>
                  </a:cubicBezTo>
                  <a:lnTo>
                    <a:pt x="144" y="191"/>
                  </a:lnTo>
                  <a:lnTo>
                    <a:pt x="1" y="286"/>
                  </a:lnTo>
                  <a:cubicBezTo>
                    <a:pt x="72" y="215"/>
                    <a:pt x="191" y="263"/>
                    <a:pt x="239" y="358"/>
                  </a:cubicBezTo>
                  <a:lnTo>
                    <a:pt x="573" y="977"/>
                  </a:lnTo>
                  <a:close/>
                  <a:moveTo>
                    <a:pt x="1025" y="739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19" name="Google Shape;3319;p106"/>
          <p:cNvGrpSpPr/>
          <p:nvPr/>
        </p:nvGrpSpPr>
        <p:grpSpPr>
          <a:xfrm>
            <a:off x="876875" y="3266517"/>
            <a:ext cx="408022" cy="391011"/>
            <a:chOff x="7732425" y="880149"/>
            <a:chExt cx="559394" cy="536071"/>
          </a:xfrm>
        </p:grpSpPr>
        <p:sp>
          <p:nvSpPr>
            <p:cNvPr id="3320" name="Google Shape;3320;p106"/>
            <p:cNvSpPr/>
            <p:nvPr/>
          </p:nvSpPr>
          <p:spPr>
            <a:xfrm>
              <a:off x="7984349" y="904569"/>
              <a:ext cx="127684" cy="405116"/>
            </a:xfrm>
            <a:custGeom>
              <a:avLst/>
              <a:gdLst/>
              <a:ahLst/>
              <a:cxnLst/>
              <a:rect l="l" t="t" r="r" b="b"/>
              <a:pathLst>
                <a:path w="2740" h="8693" extrusionOk="0">
                  <a:moveTo>
                    <a:pt x="2739" y="3572"/>
                  </a:moveTo>
                  <a:cubicBezTo>
                    <a:pt x="2715" y="2096"/>
                    <a:pt x="1906" y="739"/>
                    <a:pt x="620" y="0"/>
                  </a:cubicBezTo>
                  <a:lnTo>
                    <a:pt x="120" y="524"/>
                  </a:lnTo>
                  <a:lnTo>
                    <a:pt x="72" y="953"/>
                  </a:lnTo>
                  <a:cubicBezTo>
                    <a:pt x="977" y="1905"/>
                    <a:pt x="286" y="4263"/>
                    <a:pt x="0" y="5644"/>
                  </a:cubicBezTo>
                  <a:lnTo>
                    <a:pt x="0" y="6001"/>
                  </a:lnTo>
                  <a:cubicBezTo>
                    <a:pt x="167" y="6835"/>
                    <a:pt x="453" y="7907"/>
                    <a:pt x="596" y="8693"/>
                  </a:cubicBezTo>
                  <a:lnTo>
                    <a:pt x="2644" y="8693"/>
                  </a:lnTo>
                  <a:cubicBezTo>
                    <a:pt x="2692" y="8693"/>
                    <a:pt x="2739" y="8645"/>
                    <a:pt x="2739" y="8597"/>
                  </a:cubicBezTo>
                  <a:close/>
                  <a:moveTo>
                    <a:pt x="2739" y="3572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1" name="Google Shape;3321;p106"/>
            <p:cNvSpPr/>
            <p:nvPr/>
          </p:nvSpPr>
          <p:spPr>
            <a:xfrm>
              <a:off x="7732425" y="904569"/>
              <a:ext cx="128802" cy="403997"/>
            </a:xfrm>
            <a:custGeom>
              <a:avLst/>
              <a:gdLst/>
              <a:ahLst/>
              <a:cxnLst/>
              <a:rect l="l" t="t" r="r" b="b"/>
              <a:pathLst>
                <a:path w="2764" h="8669" extrusionOk="0">
                  <a:moveTo>
                    <a:pt x="2549" y="953"/>
                  </a:moveTo>
                  <a:lnTo>
                    <a:pt x="2763" y="191"/>
                  </a:lnTo>
                  <a:lnTo>
                    <a:pt x="2001" y="0"/>
                  </a:lnTo>
                  <a:cubicBezTo>
                    <a:pt x="763" y="715"/>
                    <a:pt x="1" y="2048"/>
                    <a:pt x="1" y="3477"/>
                  </a:cubicBezTo>
                  <a:lnTo>
                    <a:pt x="1" y="8573"/>
                  </a:lnTo>
                  <a:cubicBezTo>
                    <a:pt x="1" y="8621"/>
                    <a:pt x="48" y="8669"/>
                    <a:pt x="96" y="8669"/>
                  </a:cubicBezTo>
                  <a:lnTo>
                    <a:pt x="1930" y="8669"/>
                  </a:lnTo>
                  <a:cubicBezTo>
                    <a:pt x="2072" y="7907"/>
                    <a:pt x="2358" y="6835"/>
                    <a:pt x="2525" y="6001"/>
                  </a:cubicBezTo>
                  <a:lnTo>
                    <a:pt x="2525" y="5644"/>
                  </a:lnTo>
                  <a:cubicBezTo>
                    <a:pt x="1882" y="5049"/>
                    <a:pt x="2192" y="1786"/>
                    <a:pt x="2549" y="953"/>
                  </a:cubicBezTo>
                  <a:close/>
                  <a:moveTo>
                    <a:pt x="2549" y="953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2" name="Google Shape;3322;p106"/>
            <p:cNvSpPr/>
            <p:nvPr/>
          </p:nvSpPr>
          <p:spPr>
            <a:xfrm>
              <a:off x="7825673" y="880149"/>
              <a:ext cx="94365" cy="71069"/>
            </a:xfrm>
            <a:custGeom>
              <a:avLst/>
              <a:gdLst/>
              <a:ahLst/>
              <a:cxnLst/>
              <a:rect l="l" t="t" r="r" b="b"/>
              <a:pathLst>
                <a:path w="2025" h="1525" extrusionOk="0">
                  <a:moveTo>
                    <a:pt x="2024" y="0"/>
                  </a:moveTo>
                  <a:lnTo>
                    <a:pt x="2024" y="1096"/>
                  </a:lnTo>
                  <a:cubicBezTo>
                    <a:pt x="1977" y="1120"/>
                    <a:pt x="1929" y="1167"/>
                    <a:pt x="1858" y="1191"/>
                  </a:cubicBezTo>
                  <a:cubicBezTo>
                    <a:pt x="1691" y="1263"/>
                    <a:pt x="1524" y="1310"/>
                    <a:pt x="1334" y="1358"/>
                  </a:cubicBezTo>
                  <a:cubicBezTo>
                    <a:pt x="1095" y="1477"/>
                    <a:pt x="834" y="1524"/>
                    <a:pt x="548" y="1477"/>
                  </a:cubicBezTo>
                  <a:lnTo>
                    <a:pt x="0" y="524"/>
                  </a:lnTo>
                  <a:cubicBezTo>
                    <a:pt x="572" y="215"/>
                    <a:pt x="1191" y="24"/>
                    <a:pt x="1834" y="0"/>
                  </a:cubicBezTo>
                  <a:close/>
                  <a:moveTo>
                    <a:pt x="2024" y="0"/>
                  </a:move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Google Shape;3323;p106"/>
            <p:cNvSpPr/>
            <p:nvPr/>
          </p:nvSpPr>
          <p:spPr>
            <a:xfrm>
              <a:off x="7904428" y="880149"/>
              <a:ext cx="108811" cy="71069"/>
            </a:xfrm>
            <a:custGeom>
              <a:avLst/>
              <a:gdLst/>
              <a:ahLst/>
              <a:cxnLst/>
              <a:rect l="l" t="t" r="r" b="b"/>
              <a:pathLst>
                <a:path w="2335" h="1525" extrusionOk="0">
                  <a:moveTo>
                    <a:pt x="2335" y="524"/>
                  </a:moveTo>
                  <a:lnTo>
                    <a:pt x="1787" y="1477"/>
                  </a:lnTo>
                  <a:cubicBezTo>
                    <a:pt x="1549" y="1524"/>
                    <a:pt x="1287" y="1501"/>
                    <a:pt x="1049" y="1429"/>
                  </a:cubicBezTo>
                  <a:cubicBezTo>
                    <a:pt x="858" y="1382"/>
                    <a:pt x="644" y="1310"/>
                    <a:pt x="453" y="1191"/>
                  </a:cubicBezTo>
                  <a:cubicBezTo>
                    <a:pt x="406" y="1167"/>
                    <a:pt x="358" y="1120"/>
                    <a:pt x="310" y="1096"/>
                  </a:cubicBezTo>
                  <a:lnTo>
                    <a:pt x="144" y="881"/>
                  </a:lnTo>
                  <a:lnTo>
                    <a:pt x="1" y="762"/>
                  </a:lnTo>
                  <a:lnTo>
                    <a:pt x="144" y="453"/>
                  </a:lnTo>
                  <a:lnTo>
                    <a:pt x="310" y="0"/>
                  </a:lnTo>
                  <a:lnTo>
                    <a:pt x="501" y="0"/>
                  </a:lnTo>
                  <a:cubicBezTo>
                    <a:pt x="1144" y="24"/>
                    <a:pt x="1763" y="191"/>
                    <a:pt x="2335" y="524"/>
                  </a:cubicBezTo>
                  <a:close/>
                  <a:moveTo>
                    <a:pt x="2335" y="524"/>
                  </a:move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4" name="Google Shape;3324;p106"/>
            <p:cNvSpPr/>
            <p:nvPr/>
          </p:nvSpPr>
          <p:spPr>
            <a:xfrm>
              <a:off x="7827864" y="1366262"/>
              <a:ext cx="183185" cy="49958"/>
            </a:xfrm>
            <a:custGeom>
              <a:avLst/>
              <a:gdLst/>
              <a:ahLst/>
              <a:cxnLst/>
              <a:rect l="l" t="t" r="r" b="b"/>
              <a:pathLst>
                <a:path w="3931" h="1072" extrusionOk="0">
                  <a:moveTo>
                    <a:pt x="3930" y="262"/>
                  </a:moveTo>
                  <a:lnTo>
                    <a:pt x="2025" y="0"/>
                  </a:lnTo>
                  <a:lnTo>
                    <a:pt x="1" y="262"/>
                  </a:lnTo>
                  <a:lnTo>
                    <a:pt x="1" y="976"/>
                  </a:lnTo>
                  <a:cubicBezTo>
                    <a:pt x="1" y="1024"/>
                    <a:pt x="48" y="1072"/>
                    <a:pt x="120" y="1072"/>
                  </a:cubicBezTo>
                  <a:lnTo>
                    <a:pt x="3811" y="1072"/>
                  </a:lnTo>
                  <a:cubicBezTo>
                    <a:pt x="3882" y="1072"/>
                    <a:pt x="3930" y="1024"/>
                    <a:pt x="3930" y="976"/>
                  </a:cubicBezTo>
                  <a:close/>
                  <a:moveTo>
                    <a:pt x="3930" y="262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5" name="Google Shape;3325;p106"/>
            <p:cNvSpPr/>
            <p:nvPr/>
          </p:nvSpPr>
          <p:spPr>
            <a:xfrm>
              <a:off x="7796781" y="1320731"/>
              <a:ext cx="246421" cy="57740"/>
            </a:xfrm>
            <a:custGeom>
              <a:avLst/>
              <a:gdLst/>
              <a:ahLst/>
              <a:cxnLst/>
              <a:rect l="l" t="t" r="r" b="b"/>
              <a:pathLst>
                <a:path w="5288" h="1239" extrusionOk="0">
                  <a:moveTo>
                    <a:pt x="5288" y="429"/>
                  </a:moveTo>
                  <a:lnTo>
                    <a:pt x="2525" y="1"/>
                  </a:lnTo>
                  <a:lnTo>
                    <a:pt x="1" y="429"/>
                  </a:lnTo>
                  <a:lnTo>
                    <a:pt x="1" y="1120"/>
                  </a:lnTo>
                  <a:cubicBezTo>
                    <a:pt x="1" y="1191"/>
                    <a:pt x="48" y="1239"/>
                    <a:pt x="120" y="1239"/>
                  </a:cubicBezTo>
                  <a:lnTo>
                    <a:pt x="5169" y="1239"/>
                  </a:lnTo>
                  <a:cubicBezTo>
                    <a:pt x="5240" y="1239"/>
                    <a:pt x="5288" y="1191"/>
                    <a:pt x="5288" y="1120"/>
                  </a:cubicBezTo>
                  <a:close/>
                  <a:moveTo>
                    <a:pt x="5288" y="429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6" name="Google Shape;3326;p106"/>
            <p:cNvSpPr/>
            <p:nvPr/>
          </p:nvSpPr>
          <p:spPr>
            <a:xfrm>
              <a:off x="8189671" y="1152029"/>
              <a:ext cx="66638" cy="69997"/>
            </a:xfrm>
            <a:custGeom>
              <a:avLst/>
              <a:gdLst/>
              <a:ahLst/>
              <a:cxnLst/>
              <a:rect l="l" t="t" r="r" b="b"/>
              <a:pathLst>
                <a:path w="1430" h="1502" extrusionOk="0">
                  <a:moveTo>
                    <a:pt x="1429" y="382"/>
                  </a:moveTo>
                  <a:lnTo>
                    <a:pt x="619" y="1"/>
                  </a:lnTo>
                  <a:lnTo>
                    <a:pt x="0" y="382"/>
                  </a:lnTo>
                  <a:lnTo>
                    <a:pt x="0" y="1120"/>
                  </a:lnTo>
                  <a:lnTo>
                    <a:pt x="715" y="1501"/>
                  </a:lnTo>
                  <a:lnTo>
                    <a:pt x="1429" y="1120"/>
                  </a:lnTo>
                  <a:close/>
                  <a:moveTo>
                    <a:pt x="1429" y="382"/>
                  </a:moveTo>
                  <a:close/>
                </a:path>
              </a:pathLst>
            </a:custGeom>
            <a:solidFill>
              <a:srgbClr val="E0D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7" name="Google Shape;3327;p106"/>
            <p:cNvSpPr/>
            <p:nvPr/>
          </p:nvSpPr>
          <p:spPr>
            <a:xfrm>
              <a:off x="8189671" y="1221980"/>
              <a:ext cx="66638" cy="86587"/>
            </a:xfrm>
            <a:custGeom>
              <a:avLst/>
              <a:gdLst/>
              <a:ahLst/>
              <a:cxnLst/>
              <a:rect l="l" t="t" r="r" b="b"/>
              <a:pathLst>
                <a:path w="1430" h="1858" extrusionOk="0">
                  <a:moveTo>
                    <a:pt x="1429" y="381"/>
                  </a:moveTo>
                  <a:lnTo>
                    <a:pt x="715" y="0"/>
                  </a:lnTo>
                  <a:lnTo>
                    <a:pt x="0" y="381"/>
                  </a:lnTo>
                  <a:lnTo>
                    <a:pt x="0" y="1739"/>
                  </a:lnTo>
                  <a:cubicBezTo>
                    <a:pt x="0" y="1810"/>
                    <a:pt x="48" y="1858"/>
                    <a:pt x="119" y="1858"/>
                  </a:cubicBezTo>
                  <a:lnTo>
                    <a:pt x="1310" y="1858"/>
                  </a:lnTo>
                  <a:cubicBezTo>
                    <a:pt x="1381" y="1858"/>
                    <a:pt x="1429" y="1810"/>
                    <a:pt x="1429" y="1739"/>
                  </a:cubicBezTo>
                  <a:close/>
                  <a:moveTo>
                    <a:pt x="1429" y="381"/>
                  </a:moveTo>
                  <a:close/>
                </a:path>
              </a:pathLst>
            </a:custGeom>
            <a:solidFill>
              <a:srgbClr val="E0D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8" name="Google Shape;3328;p106"/>
            <p:cNvSpPr/>
            <p:nvPr/>
          </p:nvSpPr>
          <p:spPr>
            <a:xfrm>
              <a:off x="8189671" y="1169785"/>
              <a:ext cx="66638" cy="34486"/>
            </a:xfrm>
            <a:custGeom>
              <a:avLst/>
              <a:gdLst/>
              <a:ahLst/>
              <a:cxnLst/>
              <a:rect l="l" t="t" r="r" b="b"/>
              <a:pathLst>
                <a:path w="1430" h="740" extrusionOk="0">
                  <a:moveTo>
                    <a:pt x="1429" y="739"/>
                  </a:moveTo>
                  <a:lnTo>
                    <a:pt x="1429" y="1"/>
                  </a:lnTo>
                  <a:lnTo>
                    <a:pt x="0" y="1"/>
                  </a:lnTo>
                  <a:lnTo>
                    <a:pt x="0" y="358"/>
                  </a:lnTo>
                  <a:lnTo>
                    <a:pt x="786" y="358"/>
                  </a:lnTo>
                  <a:cubicBezTo>
                    <a:pt x="1000" y="358"/>
                    <a:pt x="1000" y="406"/>
                    <a:pt x="1000" y="620"/>
                  </a:cubicBezTo>
                  <a:lnTo>
                    <a:pt x="1000" y="739"/>
                  </a:lnTo>
                  <a:close/>
                  <a:moveTo>
                    <a:pt x="1429" y="739"/>
                  </a:moveTo>
                  <a:close/>
                </a:path>
              </a:pathLst>
            </a:custGeom>
            <a:solidFill>
              <a:srgbClr val="D3C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Google Shape;3329;p106"/>
            <p:cNvSpPr/>
            <p:nvPr/>
          </p:nvSpPr>
          <p:spPr>
            <a:xfrm>
              <a:off x="8236272" y="1239736"/>
              <a:ext cx="20038" cy="69950"/>
            </a:xfrm>
            <a:custGeom>
              <a:avLst/>
              <a:gdLst/>
              <a:ahLst/>
              <a:cxnLst/>
              <a:rect l="l" t="t" r="r" b="b"/>
              <a:pathLst>
                <a:path w="430" h="1501" extrusionOk="0">
                  <a:moveTo>
                    <a:pt x="429" y="1358"/>
                  </a:moveTo>
                  <a:lnTo>
                    <a:pt x="429" y="0"/>
                  </a:lnTo>
                  <a:lnTo>
                    <a:pt x="0" y="0"/>
                  </a:lnTo>
                  <a:lnTo>
                    <a:pt x="0" y="1501"/>
                  </a:lnTo>
                  <a:lnTo>
                    <a:pt x="310" y="1501"/>
                  </a:lnTo>
                  <a:cubicBezTo>
                    <a:pt x="381" y="1501"/>
                    <a:pt x="429" y="1429"/>
                    <a:pt x="429" y="1381"/>
                  </a:cubicBezTo>
                  <a:close/>
                  <a:moveTo>
                    <a:pt x="429" y="1358"/>
                  </a:moveTo>
                  <a:close/>
                </a:path>
              </a:pathLst>
            </a:custGeom>
            <a:solidFill>
              <a:srgbClr val="D3C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0" name="Google Shape;3330;p106"/>
            <p:cNvSpPr/>
            <p:nvPr/>
          </p:nvSpPr>
          <p:spPr>
            <a:xfrm>
              <a:off x="8154161" y="1059943"/>
              <a:ext cx="137656" cy="109889"/>
            </a:xfrm>
            <a:custGeom>
              <a:avLst/>
              <a:gdLst/>
              <a:ahLst/>
              <a:cxnLst/>
              <a:rect l="l" t="t" r="r" b="b"/>
              <a:pathLst>
                <a:path w="2954" h="2358" extrusionOk="0">
                  <a:moveTo>
                    <a:pt x="2644" y="0"/>
                  </a:moveTo>
                  <a:lnTo>
                    <a:pt x="286" y="0"/>
                  </a:lnTo>
                  <a:cubicBezTo>
                    <a:pt x="119" y="0"/>
                    <a:pt x="0" y="119"/>
                    <a:pt x="0" y="286"/>
                  </a:cubicBezTo>
                  <a:lnTo>
                    <a:pt x="0" y="2048"/>
                  </a:lnTo>
                  <a:cubicBezTo>
                    <a:pt x="0" y="2215"/>
                    <a:pt x="119" y="2358"/>
                    <a:pt x="286" y="2358"/>
                  </a:cubicBezTo>
                  <a:lnTo>
                    <a:pt x="2644" y="2358"/>
                  </a:lnTo>
                  <a:cubicBezTo>
                    <a:pt x="2810" y="2358"/>
                    <a:pt x="2953" y="2215"/>
                    <a:pt x="2953" y="2048"/>
                  </a:cubicBezTo>
                  <a:lnTo>
                    <a:pt x="2953" y="286"/>
                  </a:lnTo>
                  <a:cubicBezTo>
                    <a:pt x="2953" y="119"/>
                    <a:pt x="2810" y="0"/>
                    <a:pt x="2644" y="0"/>
                  </a:cubicBezTo>
                  <a:close/>
                  <a:moveTo>
                    <a:pt x="2644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1" name="Google Shape;3331;p106"/>
            <p:cNvSpPr/>
            <p:nvPr/>
          </p:nvSpPr>
          <p:spPr>
            <a:xfrm>
              <a:off x="8189671" y="1204224"/>
              <a:ext cx="66638" cy="35558"/>
            </a:xfrm>
            <a:custGeom>
              <a:avLst/>
              <a:gdLst/>
              <a:ahLst/>
              <a:cxnLst/>
              <a:rect l="l" t="t" r="r" b="b"/>
              <a:pathLst>
                <a:path w="1430" h="763" extrusionOk="0">
                  <a:moveTo>
                    <a:pt x="0" y="0"/>
                  </a:moveTo>
                  <a:lnTo>
                    <a:pt x="0" y="762"/>
                  </a:lnTo>
                  <a:lnTo>
                    <a:pt x="1429" y="762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Google Shape;3332;p106"/>
            <p:cNvSpPr/>
            <p:nvPr/>
          </p:nvSpPr>
          <p:spPr>
            <a:xfrm>
              <a:off x="8236272" y="1204224"/>
              <a:ext cx="20038" cy="35558"/>
            </a:xfrm>
            <a:custGeom>
              <a:avLst/>
              <a:gdLst/>
              <a:ahLst/>
              <a:cxnLst/>
              <a:rect l="l" t="t" r="r" b="b"/>
              <a:pathLst>
                <a:path w="430" h="763" extrusionOk="0">
                  <a:moveTo>
                    <a:pt x="0" y="0"/>
                  </a:moveTo>
                  <a:lnTo>
                    <a:pt x="0" y="762"/>
                  </a:lnTo>
                  <a:lnTo>
                    <a:pt x="429" y="76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Google Shape;3333;p106"/>
            <p:cNvSpPr/>
            <p:nvPr/>
          </p:nvSpPr>
          <p:spPr>
            <a:xfrm>
              <a:off x="8244054" y="1059943"/>
              <a:ext cx="47765" cy="109889"/>
            </a:xfrm>
            <a:custGeom>
              <a:avLst/>
              <a:gdLst/>
              <a:ahLst/>
              <a:cxnLst/>
              <a:rect l="l" t="t" r="r" b="b"/>
              <a:pathLst>
                <a:path w="1025" h="2358" extrusionOk="0">
                  <a:moveTo>
                    <a:pt x="1024" y="2048"/>
                  </a:moveTo>
                  <a:lnTo>
                    <a:pt x="1024" y="286"/>
                  </a:lnTo>
                  <a:cubicBezTo>
                    <a:pt x="1024" y="119"/>
                    <a:pt x="881" y="0"/>
                    <a:pt x="715" y="0"/>
                  </a:cubicBezTo>
                  <a:lnTo>
                    <a:pt x="0" y="0"/>
                  </a:lnTo>
                  <a:cubicBezTo>
                    <a:pt x="167" y="0"/>
                    <a:pt x="310" y="119"/>
                    <a:pt x="310" y="286"/>
                  </a:cubicBezTo>
                  <a:lnTo>
                    <a:pt x="310" y="2048"/>
                  </a:lnTo>
                  <a:cubicBezTo>
                    <a:pt x="310" y="2215"/>
                    <a:pt x="167" y="2358"/>
                    <a:pt x="0" y="2358"/>
                  </a:cubicBezTo>
                  <a:lnTo>
                    <a:pt x="715" y="2358"/>
                  </a:lnTo>
                  <a:cubicBezTo>
                    <a:pt x="881" y="2358"/>
                    <a:pt x="1024" y="2215"/>
                    <a:pt x="1024" y="2048"/>
                  </a:cubicBezTo>
                  <a:close/>
                  <a:moveTo>
                    <a:pt x="1024" y="2048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Google Shape;3334;p106"/>
            <p:cNvSpPr/>
            <p:nvPr/>
          </p:nvSpPr>
          <p:spPr>
            <a:xfrm>
              <a:off x="8024285" y="911233"/>
              <a:ext cx="87748" cy="398451"/>
            </a:xfrm>
            <a:custGeom>
              <a:avLst/>
              <a:gdLst/>
              <a:ahLst/>
              <a:cxnLst/>
              <a:rect l="l" t="t" r="r" b="b"/>
              <a:pathLst>
                <a:path w="1883" h="8550" extrusionOk="0">
                  <a:moveTo>
                    <a:pt x="1882" y="8430"/>
                  </a:moveTo>
                  <a:lnTo>
                    <a:pt x="1882" y="3429"/>
                  </a:lnTo>
                  <a:cubicBezTo>
                    <a:pt x="1858" y="2048"/>
                    <a:pt x="1168" y="738"/>
                    <a:pt x="1" y="0"/>
                  </a:cubicBezTo>
                  <a:cubicBezTo>
                    <a:pt x="549" y="691"/>
                    <a:pt x="1049" y="1596"/>
                    <a:pt x="1049" y="2548"/>
                  </a:cubicBezTo>
                  <a:lnTo>
                    <a:pt x="1049" y="8550"/>
                  </a:lnTo>
                  <a:lnTo>
                    <a:pt x="1787" y="8550"/>
                  </a:lnTo>
                  <a:cubicBezTo>
                    <a:pt x="1835" y="8550"/>
                    <a:pt x="1882" y="8502"/>
                    <a:pt x="1882" y="8454"/>
                  </a:cubicBezTo>
                  <a:close/>
                  <a:moveTo>
                    <a:pt x="1882" y="8430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Google Shape;3335;p106"/>
            <p:cNvSpPr/>
            <p:nvPr/>
          </p:nvSpPr>
          <p:spPr>
            <a:xfrm>
              <a:off x="7911092" y="880149"/>
              <a:ext cx="16683" cy="59698"/>
            </a:xfrm>
            <a:custGeom>
              <a:avLst/>
              <a:gdLst/>
              <a:ahLst/>
              <a:cxnLst/>
              <a:rect l="l" t="t" r="r" b="b"/>
              <a:pathLst>
                <a:path w="358" h="1281" extrusionOk="0">
                  <a:moveTo>
                    <a:pt x="1" y="0"/>
                  </a:moveTo>
                  <a:lnTo>
                    <a:pt x="1" y="1096"/>
                  </a:lnTo>
                  <a:cubicBezTo>
                    <a:pt x="1" y="1143"/>
                    <a:pt x="1" y="1167"/>
                    <a:pt x="25" y="1191"/>
                  </a:cubicBezTo>
                  <a:cubicBezTo>
                    <a:pt x="60" y="1251"/>
                    <a:pt x="120" y="1280"/>
                    <a:pt x="179" y="1280"/>
                  </a:cubicBezTo>
                  <a:cubicBezTo>
                    <a:pt x="239" y="1280"/>
                    <a:pt x="298" y="1251"/>
                    <a:pt x="334" y="1191"/>
                  </a:cubicBezTo>
                  <a:cubicBezTo>
                    <a:pt x="358" y="1167"/>
                    <a:pt x="358" y="1120"/>
                    <a:pt x="358" y="1096"/>
                  </a:cubicBezTo>
                  <a:lnTo>
                    <a:pt x="3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Google Shape;3336;p106"/>
            <p:cNvSpPr/>
            <p:nvPr/>
          </p:nvSpPr>
          <p:spPr>
            <a:xfrm>
              <a:off x="7757963" y="1194205"/>
              <a:ext cx="31129" cy="16730"/>
            </a:xfrm>
            <a:custGeom>
              <a:avLst/>
              <a:gdLst/>
              <a:ahLst/>
              <a:cxnLst/>
              <a:rect l="l" t="t" r="r" b="b"/>
              <a:pathLst>
                <a:path w="668" h="359" extrusionOk="0">
                  <a:moveTo>
                    <a:pt x="191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87"/>
                    <a:pt x="72" y="358"/>
                    <a:pt x="191" y="358"/>
                  </a:cubicBezTo>
                  <a:lnTo>
                    <a:pt x="477" y="358"/>
                  </a:lnTo>
                  <a:cubicBezTo>
                    <a:pt x="572" y="358"/>
                    <a:pt x="667" y="287"/>
                    <a:pt x="667" y="168"/>
                  </a:cubicBezTo>
                  <a:cubicBezTo>
                    <a:pt x="667" y="72"/>
                    <a:pt x="572" y="1"/>
                    <a:pt x="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Google Shape;3337;p106"/>
            <p:cNvSpPr/>
            <p:nvPr/>
          </p:nvSpPr>
          <p:spPr>
            <a:xfrm>
              <a:off x="7796781" y="1184232"/>
              <a:ext cx="246421" cy="156538"/>
            </a:xfrm>
            <a:custGeom>
              <a:avLst/>
              <a:gdLst/>
              <a:ahLst/>
              <a:cxnLst/>
              <a:rect l="l" t="t" r="r" b="b"/>
              <a:pathLst>
                <a:path w="5288" h="3359" extrusionOk="0">
                  <a:moveTo>
                    <a:pt x="4145" y="0"/>
                  </a:moveTo>
                  <a:lnTo>
                    <a:pt x="668" y="0"/>
                  </a:lnTo>
                  <a:cubicBezTo>
                    <a:pt x="501" y="834"/>
                    <a:pt x="215" y="1906"/>
                    <a:pt x="72" y="2692"/>
                  </a:cubicBezTo>
                  <a:cubicBezTo>
                    <a:pt x="25" y="2906"/>
                    <a:pt x="1" y="3120"/>
                    <a:pt x="1" y="3358"/>
                  </a:cubicBezTo>
                  <a:lnTo>
                    <a:pt x="5288" y="3358"/>
                  </a:lnTo>
                  <a:cubicBezTo>
                    <a:pt x="5288" y="3120"/>
                    <a:pt x="5264" y="2906"/>
                    <a:pt x="5216" y="2692"/>
                  </a:cubicBezTo>
                  <a:cubicBezTo>
                    <a:pt x="5073" y="1906"/>
                    <a:pt x="4788" y="834"/>
                    <a:pt x="4621" y="0"/>
                  </a:cubicBezTo>
                  <a:close/>
                  <a:moveTo>
                    <a:pt x="4145" y="0"/>
                  </a:move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8" name="Google Shape;3338;p106"/>
            <p:cNvSpPr/>
            <p:nvPr/>
          </p:nvSpPr>
          <p:spPr>
            <a:xfrm>
              <a:off x="7975448" y="1184232"/>
              <a:ext cx="67756" cy="156538"/>
            </a:xfrm>
            <a:custGeom>
              <a:avLst/>
              <a:gdLst/>
              <a:ahLst/>
              <a:cxnLst/>
              <a:rect l="l" t="t" r="r" b="b"/>
              <a:pathLst>
                <a:path w="1454" h="3359" extrusionOk="0">
                  <a:moveTo>
                    <a:pt x="1382" y="2692"/>
                  </a:moveTo>
                  <a:cubicBezTo>
                    <a:pt x="1239" y="1906"/>
                    <a:pt x="930" y="834"/>
                    <a:pt x="787" y="0"/>
                  </a:cubicBezTo>
                  <a:lnTo>
                    <a:pt x="1" y="0"/>
                  </a:lnTo>
                  <a:cubicBezTo>
                    <a:pt x="1" y="48"/>
                    <a:pt x="25" y="96"/>
                    <a:pt x="25" y="143"/>
                  </a:cubicBezTo>
                  <a:cubicBezTo>
                    <a:pt x="215" y="953"/>
                    <a:pt x="477" y="1953"/>
                    <a:pt x="596" y="2692"/>
                  </a:cubicBezTo>
                  <a:cubicBezTo>
                    <a:pt x="644" y="2906"/>
                    <a:pt x="668" y="3120"/>
                    <a:pt x="692" y="3358"/>
                  </a:cubicBezTo>
                  <a:lnTo>
                    <a:pt x="1454" y="3358"/>
                  </a:lnTo>
                  <a:cubicBezTo>
                    <a:pt x="1454" y="3120"/>
                    <a:pt x="1430" y="2906"/>
                    <a:pt x="1382" y="2692"/>
                  </a:cubicBezTo>
                  <a:close/>
                  <a:moveTo>
                    <a:pt x="1382" y="2692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9" name="Google Shape;3339;p106"/>
            <p:cNvSpPr/>
            <p:nvPr/>
          </p:nvSpPr>
          <p:spPr>
            <a:xfrm>
              <a:off x="8002103" y="1340723"/>
              <a:ext cx="41101" cy="37748"/>
            </a:xfrm>
            <a:custGeom>
              <a:avLst/>
              <a:gdLst/>
              <a:ahLst/>
              <a:cxnLst/>
              <a:rect l="l" t="t" r="r" b="b"/>
              <a:pathLst>
                <a:path w="882" h="810" extrusionOk="0">
                  <a:moveTo>
                    <a:pt x="882" y="691"/>
                  </a:moveTo>
                  <a:lnTo>
                    <a:pt x="882" y="0"/>
                  </a:lnTo>
                  <a:lnTo>
                    <a:pt x="96" y="0"/>
                  </a:lnTo>
                  <a:lnTo>
                    <a:pt x="96" y="691"/>
                  </a:lnTo>
                  <a:cubicBezTo>
                    <a:pt x="96" y="762"/>
                    <a:pt x="48" y="810"/>
                    <a:pt x="1" y="810"/>
                  </a:cubicBezTo>
                  <a:lnTo>
                    <a:pt x="763" y="810"/>
                  </a:lnTo>
                  <a:cubicBezTo>
                    <a:pt x="834" y="810"/>
                    <a:pt x="882" y="762"/>
                    <a:pt x="882" y="691"/>
                  </a:cubicBezTo>
                  <a:close/>
                  <a:moveTo>
                    <a:pt x="882" y="691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0" name="Google Shape;3340;p106"/>
            <p:cNvSpPr/>
            <p:nvPr/>
          </p:nvSpPr>
          <p:spPr>
            <a:xfrm>
              <a:off x="7827864" y="1378472"/>
              <a:ext cx="183185" cy="37748"/>
            </a:xfrm>
            <a:custGeom>
              <a:avLst/>
              <a:gdLst/>
              <a:ahLst/>
              <a:cxnLst/>
              <a:rect l="l" t="t" r="r" b="b"/>
              <a:pathLst>
                <a:path w="3931" h="810" extrusionOk="0">
                  <a:moveTo>
                    <a:pt x="3740" y="0"/>
                  </a:moveTo>
                  <a:lnTo>
                    <a:pt x="1" y="0"/>
                  </a:lnTo>
                  <a:lnTo>
                    <a:pt x="1" y="381"/>
                  </a:lnTo>
                  <a:lnTo>
                    <a:pt x="3478" y="381"/>
                  </a:lnTo>
                  <a:lnTo>
                    <a:pt x="3478" y="810"/>
                  </a:lnTo>
                  <a:lnTo>
                    <a:pt x="3811" y="810"/>
                  </a:lnTo>
                  <a:cubicBezTo>
                    <a:pt x="3882" y="810"/>
                    <a:pt x="3930" y="762"/>
                    <a:pt x="3930" y="714"/>
                  </a:cubicBezTo>
                  <a:lnTo>
                    <a:pt x="3930" y="0"/>
                  </a:lnTo>
                  <a:close/>
                  <a:moveTo>
                    <a:pt x="3740" y="0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Google Shape;3341;p106"/>
            <p:cNvSpPr/>
            <p:nvPr/>
          </p:nvSpPr>
          <p:spPr>
            <a:xfrm>
              <a:off x="7757963" y="1159812"/>
              <a:ext cx="31129" cy="17802"/>
            </a:xfrm>
            <a:custGeom>
              <a:avLst/>
              <a:gdLst/>
              <a:ahLst/>
              <a:cxnLst/>
              <a:rect l="l" t="t" r="r" b="b"/>
              <a:pathLst>
                <a:path w="668" h="382" extrusionOk="0">
                  <a:moveTo>
                    <a:pt x="191" y="1"/>
                  </a:moveTo>
                  <a:cubicBezTo>
                    <a:pt x="72" y="1"/>
                    <a:pt x="0" y="96"/>
                    <a:pt x="0" y="191"/>
                  </a:cubicBezTo>
                  <a:cubicBezTo>
                    <a:pt x="0" y="286"/>
                    <a:pt x="72" y="382"/>
                    <a:pt x="191" y="382"/>
                  </a:cubicBezTo>
                  <a:lnTo>
                    <a:pt x="477" y="382"/>
                  </a:lnTo>
                  <a:cubicBezTo>
                    <a:pt x="572" y="358"/>
                    <a:pt x="667" y="286"/>
                    <a:pt x="667" y="191"/>
                  </a:cubicBezTo>
                  <a:cubicBezTo>
                    <a:pt x="667" y="96"/>
                    <a:pt x="572" y="1"/>
                    <a:pt x="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Google Shape;3342;p106"/>
            <p:cNvSpPr/>
            <p:nvPr/>
          </p:nvSpPr>
          <p:spPr>
            <a:xfrm>
              <a:off x="7769054" y="913424"/>
              <a:ext cx="310775" cy="254217"/>
            </a:xfrm>
            <a:custGeom>
              <a:avLst/>
              <a:gdLst/>
              <a:ahLst/>
              <a:cxnLst/>
              <a:rect l="l" t="t" r="r" b="b"/>
              <a:pathLst>
                <a:path w="6669" h="5455" extrusionOk="0">
                  <a:moveTo>
                    <a:pt x="4692" y="763"/>
                  </a:moveTo>
                  <a:cubicBezTo>
                    <a:pt x="3406" y="1"/>
                    <a:pt x="1763" y="358"/>
                    <a:pt x="882" y="1573"/>
                  </a:cubicBezTo>
                  <a:cubicBezTo>
                    <a:pt x="0" y="2763"/>
                    <a:pt x="167" y="4430"/>
                    <a:pt x="1263" y="5454"/>
                  </a:cubicBezTo>
                  <a:cubicBezTo>
                    <a:pt x="2572" y="5359"/>
                    <a:pt x="3882" y="5359"/>
                    <a:pt x="5192" y="5454"/>
                  </a:cubicBezTo>
                  <a:cubicBezTo>
                    <a:pt x="6669" y="4121"/>
                    <a:pt x="6407" y="1739"/>
                    <a:pt x="4692" y="763"/>
                  </a:cubicBezTo>
                  <a:close/>
                  <a:moveTo>
                    <a:pt x="4692" y="763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Google Shape;3343;p106"/>
            <p:cNvSpPr/>
            <p:nvPr/>
          </p:nvSpPr>
          <p:spPr>
            <a:xfrm>
              <a:off x="7890029" y="931179"/>
              <a:ext cx="165383" cy="236461"/>
            </a:xfrm>
            <a:custGeom>
              <a:avLst/>
              <a:gdLst/>
              <a:ahLst/>
              <a:cxnLst/>
              <a:rect l="l" t="t" r="r" b="b"/>
              <a:pathLst>
                <a:path w="3549" h="5074" extrusionOk="0">
                  <a:moveTo>
                    <a:pt x="3549" y="2906"/>
                  </a:moveTo>
                  <a:cubicBezTo>
                    <a:pt x="3549" y="1311"/>
                    <a:pt x="2239" y="1"/>
                    <a:pt x="643" y="1"/>
                  </a:cubicBezTo>
                  <a:cubicBezTo>
                    <a:pt x="429" y="1"/>
                    <a:pt x="215" y="25"/>
                    <a:pt x="0" y="72"/>
                  </a:cubicBezTo>
                  <a:cubicBezTo>
                    <a:pt x="500" y="72"/>
                    <a:pt x="1000" y="191"/>
                    <a:pt x="1453" y="453"/>
                  </a:cubicBezTo>
                  <a:cubicBezTo>
                    <a:pt x="2358" y="977"/>
                    <a:pt x="2906" y="1930"/>
                    <a:pt x="2906" y="2978"/>
                  </a:cubicBezTo>
                  <a:cubicBezTo>
                    <a:pt x="2906" y="3525"/>
                    <a:pt x="2763" y="4049"/>
                    <a:pt x="2501" y="4502"/>
                  </a:cubicBezTo>
                  <a:cubicBezTo>
                    <a:pt x="2572" y="4597"/>
                    <a:pt x="2596" y="4716"/>
                    <a:pt x="2596" y="4835"/>
                  </a:cubicBezTo>
                  <a:lnTo>
                    <a:pt x="2596" y="5073"/>
                  </a:lnTo>
                  <a:cubicBezTo>
                    <a:pt x="3215" y="4526"/>
                    <a:pt x="3549" y="3740"/>
                    <a:pt x="3549" y="2906"/>
                  </a:cubicBezTo>
                  <a:close/>
                  <a:moveTo>
                    <a:pt x="3549" y="2906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Google Shape;3344;p106"/>
            <p:cNvSpPr/>
            <p:nvPr/>
          </p:nvSpPr>
          <p:spPr>
            <a:xfrm>
              <a:off x="7803445" y="953409"/>
              <a:ext cx="212030" cy="176484"/>
            </a:xfrm>
            <a:custGeom>
              <a:avLst/>
              <a:gdLst/>
              <a:ahLst/>
              <a:cxnLst/>
              <a:rect l="l" t="t" r="r" b="b"/>
              <a:pathLst>
                <a:path w="4550" h="3787" extrusionOk="0">
                  <a:moveTo>
                    <a:pt x="4549" y="2429"/>
                  </a:moveTo>
                  <a:cubicBezTo>
                    <a:pt x="4549" y="1000"/>
                    <a:pt x="3120" y="0"/>
                    <a:pt x="1763" y="500"/>
                  </a:cubicBezTo>
                  <a:cubicBezTo>
                    <a:pt x="406" y="1000"/>
                    <a:pt x="1" y="2715"/>
                    <a:pt x="953" y="3787"/>
                  </a:cubicBezTo>
                  <a:cubicBezTo>
                    <a:pt x="1001" y="3787"/>
                    <a:pt x="1049" y="3763"/>
                    <a:pt x="1120" y="3763"/>
                  </a:cubicBezTo>
                  <a:lnTo>
                    <a:pt x="3882" y="3763"/>
                  </a:lnTo>
                  <a:cubicBezTo>
                    <a:pt x="3930" y="3763"/>
                    <a:pt x="3978" y="3787"/>
                    <a:pt x="4049" y="3787"/>
                  </a:cubicBezTo>
                  <a:cubicBezTo>
                    <a:pt x="4383" y="3429"/>
                    <a:pt x="4549" y="2929"/>
                    <a:pt x="4549" y="2429"/>
                  </a:cubicBezTo>
                  <a:close/>
                  <a:moveTo>
                    <a:pt x="4549" y="2429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5" name="Google Shape;3345;p106"/>
            <p:cNvSpPr/>
            <p:nvPr/>
          </p:nvSpPr>
          <p:spPr>
            <a:xfrm>
              <a:off x="7878938" y="971164"/>
              <a:ext cx="167620" cy="158728"/>
            </a:xfrm>
            <a:custGeom>
              <a:avLst/>
              <a:gdLst/>
              <a:ahLst/>
              <a:cxnLst/>
              <a:rect l="l" t="t" r="r" b="b"/>
              <a:pathLst>
                <a:path w="3597" h="3406" extrusionOk="0">
                  <a:moveTo>
                    <a:pt x="2429" y="3406"/>
                  </a:moveTo>
                  <a:cubicBezTo>
                    <a:pt x="3596" y="2072"/>
                    <a:pt x="2644" y="0"/>
                    <a:pt x="881" y="0"/>
                  </a:cubicBezTo>
                  <a:cubicBezTo>
                    <a:pt x="572" y="0"/>
                    <a:pt x="286" y="72"/>
                    <a:pt x="0" y="191"/>
                  </a:cubicBezTo>
                  <a:cubicBezTo>
                    <a:pt x="1643" y="214"/>
                    <a:pt x="2596" y="2024"/>
                    <a:pt x="1715" y="3382"/>
                  </a:cubicBezTo>
                  <a:lnTo>
                    <a:pt x="2262" y="3382"/>
                  </a:lnTo>
                  <a:cubicBezTo>
                    <a:pt x="2310" y="3382"/>
                    <a:pt x="2358" y="3382"/>
                    <a:pt x="2429" y="3406"/>
                  </a:cubicBezTo>
                  <a:close/>
                  <a:moveTo>
                    <a:pt x="2429" y="3406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6" name="Google Shape;3346;p106"/>
            <p:cNvSpPr/>
            <p:nvPr/>
          </p:nvSpPr>
          <p:spPr>
            <a:xfrm>
              <a:off x="7827864" y="1128728"/>
              <a:ext cx="183185" cy="55550"/>
            </a:xfrm>
            <a:custGeom>
              <a:avLst/>
              <a:gdLst/>
              <a:ahLst/>
              <a:cxnLst/>
              <a:rect l="l" t="t" r="r" b="b"/>
              <a:pathLst>
                <a:path w="3931" h="1192" extrusionOk="0">
                  <a:moveTo>
                    <a:pt x="3358" y="1"/>
                  </a:moveTo>
                  <a:lnTo>
                    <a:pt x="596" y="1"/>
                  </a:lnTo>
                  <a:cubicBezTo>
                    <a:pt x="525" y="1"/>
                    <a:pt x="477" y="1"/>
                    <a:pt x="429" y="25"/>
                  </a:cubicBezTo>
                  <a:cubicBezTo>
                    <a:pt x="167" y="96"/>
                    <a:pt x="1" y="334"/>
                    <a:pt x="1" y="596"/>
                  </a:cubicBezTo>
                  <a:lnTo>
                    <a:pt x="1" y="1191"/>
                  </a:lnTo>
                  <a:lnTo>
                    <a:pt x="3930" y="1191"/>
                  </a:lnTo>
                  <a:lnTo>
                    <a:pt x="3930" y="596"/>
                  </a:lnTo>
                  <a:cubicBezTo>
                    <a:pt x="3930" y="334"/>
                    <a:pt x="3763" y="96"/>
                    <a:pt x="3525" y="25"/>
                  </a:cubicBezTo>
                  <a:cubicBezTo>
                    <a:pt x="3454" y="1"/>
                    <a:pt x="3406" y="1"/>
                    <a:pt x="3358" y="1"/>
                  </a:cubicBezTo>
                  <a:close/>
                  <a:moveTo>
                    <a:pt x="3358" y="1"/>
                  </a:move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Google Shape;3347;p106"/>
            <p:cNvSpPr/>
            <p:nvPr/>
          </p:nvSpPr>
          <p:spPr>
            <a:xfrm>
              <a:off x="7947720" y="1128728"/>
              <a:ext cx="63329" cy="55550"/>
            </a:xfrm>
            <a:custGeom>
              <a:avLst/>
              <a:gdLst/>
              <a:ahLst/>
              <a:cxnLst/>
              <a:rect l="l" t="t" r="r" b="b"/>
              <a:pathLst>
                <a:path w="1359" h="1192" extrusionOk="0">
                  <a:moveTo>
                    <a:pt x="1358" y="834"/>
                  </a:moveTo>
                  <a:lnTo>
                    <a:pt x="1358" y="596"/>
                  </a:lnTo>
                  <a:cubicBezTo>
                    <a:pt x="1358" y="334"/>
                    <a:pt x="1191" y="120"/>
                    <a:pt x="953" y="25"/>
                  </a:cubicBezTo>
                  <a:cubicBezTo>
                    <a:pt x="882" y="25"/>
                    <a:pt x="834" y="1"/>
                    <a:pt x="763" y="1"/>
                  </a:cubicBezTo>
                  <a:lnTo>
                    <a:pt x="1" y="1"/>
                  </a:lnTo>
                  <a:cubicBezTo>
                    <a:pt x="48" y="1"/>
                    <a:pt x="120" y="25"/>
                    <a:pt x="167" y="25"/>
                  </a:cubicBezTo>
                  <a:cubicBezTo>
                    <a:pt x="358" y="96"/>
                    <a:pt x="477" y="215"/>
                    <a:pt x="548" y="382"/>
                  </a:cubicBezTo>
                  <a:cubicBezTo>
                    <a:pt x="572" y="453"/>
                    <a:pt x="596" y="525"/>
                    <a:pt x="596" y="596"/>
                  </a:cubicBezTo>
                  <a:lnTo>
                    <a:pt x="596" y="1191"/>
                  </a:lnTo>
                  <a:lnTo>
                    <a:pt x="1358" y="1191"/>
                  </a:lnTo>
                  <a:close/>
                  <a:moveTo>
                    <a:pt x="1358" y="834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48" name="Google Shape;3348;p106"/>
          <p:cNvGrpSpPr/>
          <p:nvPr/>
        </p:nvGrpSpPr>
        <p:grpSpPr>
          <a:xfrm>
            <a:off x="894677" y="1862485"/>
            <a:ext cx="372719" cy="441960"/>
            <a:chOff x="6833499" y="851302"/>
            <a:chExt cx="471737" cy="559372"/>
          </a:xfrm>
        </p:grpSpPr>
        <p:sp>
          <p:nvSpPr>
            <p:cNvPr id="3349" name="Google Shape;3349;p106"/>
            <p:cNvSpPr/>
            <p:nvPr/>
          </p:nvSpPr>
          <p:spPr>
            <a:xfrm>
              <a:off x="6972229" y="1107664"/>
              <a:ext cx="259748" cy="44412"/>
            </a:xfrm>
            <a:custGeom>
              <a:avLst/>
              <a:gdLst/>
              <a:ahLst/>
              <a:cxnLst/>
              <a:rect l="l" t="t" r="r" b="b"/>
              <a:pathLst>
                <a:path w="5574" h="953" extrusionOk="0">
                  <a:moveTo>
                    <a:pt x="5573" y="0"/>
                  </a:moveTo>
                  <a:lnTo>
                    <a:pt x="96" y="0"/>
                  </a:lnTo>
                  <a:lnTo>
                    <a:pt x="1" y="953"/>
                  </a:lnTo>
                  <a:lnTo>
                    <a:pt x="5573" y="953"/>
                  </a:lnTo>
                  <a:close/>
                  <a:moveTo>
                    <a:pt x="5573" y="0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0" name="Google Shape;3350;p106"/>
            <p:cNvSpPr/>
            <p:nvPr/>
          </p:nvSpPr>
          <p:spPr>
            <a:xfrm>
              <a:off x="6958901" y="1219743"/>
              <a:ext cx="273076" cy="44459"/>
            </a:xfrm>
            <a:custGeom>
              <a:avLst/>
              <a:gdLst/>
              <a:ahLst/>
              <a:cxnLst/>
              <a:rect l="l" t="t" r="r" b="b"/>
              <a:pathLst>
                <a:path w="5860" h="954" extrusionOk="0">
                  <a:moveTo>
                    <a:pt x="5859" y="1"/>
                  </a:moveTo>
                  <a:lnTo>
                    <a:pt x="96" y="1"/>
                  </a:lnTo>
                  <a:lnTo>
                    <a:pt x="1" y="953"/>
                  </a:lnTo>
                  <a:lnTo>
                    <a:pt x="5859" y="953"/>
                  </a:lnTo>
                  <a:close/>
                  <a:moveTo>
                    <a:pt x="5859" y="1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1" name="Google Shape;3351;p106"/>
            <p:cNvSpPr/>
            <p:nvPr/>
          </p:nvSpPr>
          <p:spPr>
            <a:xfrm>
              <a:off x="6914537" y="863512"/>
              <a:ext cx="350712" cy="514958"/>
            </a:xfrm>
            <a:custGeom>
              <a:avLst/>
              <a:gdLst/>
              <a:ahLst/>
              <a:cxnLst/>
              <a:rect l="l" t="t" r="r" b="b"/>
              <a:pathLst>
                <a:path w="7526" h="11050" extrusionOk="0">
                  <a:moveTo>
                    <a:pt x="7526" y="10193"/>
                  </a:moveTo>
                  <a:lnTo>
                    <a:pt x="7526" y="738"/>
                  </a:lnTo>
                  <a:cubicBezTo>
                    <a:pt x="7502" y="334"/>
                    <a:pt x="7192" y="0"/>
                    <a:pt x="6787" y="0"/>
                  </a:cubicBezTo>
                  <a:lnTo>
                    <a:pt x="1501" y="0"/>
                  </a:lnTo>
                  <a:lnTo>
                    <a:pt x="1286" y="453"/>
                  </a:lnTo>
                  <a:lnTo>
                    <a:pt x="1501" y="953"/>
                  </a:lnTo>
                  <a:lnTo>
                    <a:pt x="6121" y="953"/>
                  </a:lnTo>
                  <a:cubicBezTo>
                    <a:pt x="6359" y="953"/>
                    <a:pt x="6549" y="1167"/>
                    <a:pt x="6573" y="1405"/>
                  </a:cubicBezTo>
                  <a:lnTo>
                    <a:pt x="6573" y="2644"/>
                  </a:lnTo>
                  <a:cubicBezTo>
                    <a:pt x="6573" y="2715"/>
                    <a:pt x="6502" y="2786"/>
                    <a:pt x="6406" y="2786"/>
                  </a:cubicBezTo>
                  <a:lnTo>
                    <a:pt x="2501" y="2786"/>
                  </a:lnTo>
                  <a:cubicBezTo>
                    <a:pt x="1524" y="2786"/>
                    <a:pt x="810" y="3596"/>
                    <a:pt x="715" y="4596"/>
                  </a:cubicBezTo>
                  <a:lnTo>
                    <a:pt x="0" y="10812"/>
                  </a:lnTo>
                  <a:lnTo>
                    <a:pt x="381" y="11050"/>
                  </a:lnTo>
                  <a:lnTo>
                    <a:pt x="953" y="10812"/>
                  </a:lnTo>
                  <a:lnTo>
                    <a:pt x="1191" y="8597"/>
                  </a:lnTo>
                  <a:lnTo>
                    <a:pt x="1310" y="7645"/>
                  </a:lnTo>
                  <a:lnTo>
                    <a:pt x="1477" y="6192"/>
                  </a:lnTo>
                  <a:lnTo>
                    <a:pt x="1596" y="5239"/>
                  </a:lnTo>
                  <a:lnTo>
                    <a:pt x="1667" y="4596"/>
                  </a:lnTo>
                  <a:cubicBezTo>
                    <a:pt x="1667" y="4120"/>
                    <a:pt x="2048" y="3739"/>
                    <a:pt x="2525" y="3739"/>
                  </a:cubicBezTo>
                  <a:lnTo>
                    <a:pt x="6430" y="3739"/>
                  </a:lnTo>
                  <a:cubicBezTo>
                    <a:pt x="6502" y="3739"/>
                    <a:pt x="6573" y="3810"/>
                    <a:pt x="6573" y="3882"/>
                  </a:cubicBezTo>
                  <a:lnTo>
                    <a:pt x="6573" y="10193"/>
                  </a:lnTo>
                  <a:cubicBezTo>
                    <a:pt x="6859" y="10026"/>
                    <a:pt x="7240" y="10026"/>
                    <a:pt x="7526" y="10193"/>
                  </a:cubicBezTo>
                  <a:close/>
                  <a:moveTo>
                    <a:pt x="7526" y="10193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Google Shape;3352;p106"/>
            <p:cNvSpPr/>
            <p:nvPr/>
          </p:nvSpPr>
          <p:spPr>
            <a:xfrm>
              <a:off x="6891237" y="1367334"/>
              <a:ext cx="86583" cy="43340"/>
            </a:xfrm>
            <a:custGeom>
              <a:avLst/>
              <a:gdLst/>
              <a:ahLst/>
              <a:cxnLst/>
              <a:rect l="l" t="t" r="r" b="b"/>
              <a:pathLst>
                <a:path w="1858" h="930" extrusionOk="0">
                  <a:moveTo>
                    <a:pt x="1691" y="1"/>
                  </a:moveTo>
                  <a:lnTo>
                    <a:pt x="191" y="1"/>
                  </a:lnTo>
                  <a:cubicBezTo>
                    <a:pt x="95" y="1"/>
                    <a:pt x="0" y="72"/>
                    <a:pt x="0" y="191"/>
                  </a:cubicBezTo>
                  <a:lnTo>
                    <a:pt x="0" y="739"/>
                  </a:lnTo>
                  <a:cubicBezTo>
                    <a:pt x="0" y="834"/>
                    <a:pt x="95" y="930"/>
                    <a:pt x="191" y="930"/>
                  </a:cubicBezTo>
                  <a:lnTo>
                    <a:pt x="1691" y="930"/>
                  </a:lnTo>
                  <a:cubicBezTo>
                    <a:pt x="1786" y="930"/>
                    <a:pt x="1858" y="834"/>
                    <a:pt x="1858" y="739"/>
                  </a:cubicBezTo>
                  <a:lnTo>
                    <a:pt x="1858" y="191"/>
                  </a:lnTo>
                  <a:cubicBezTo>
                    <a:pt x="1858" y="72"/>
                    <a:pt x="1786" y="1"/>
                    <a:pt x="1691" y="1"/>
                  </a:cubicBezTo>
                  <a:close/>
                  <a:moveTo>
                    <a:pt x="169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3" name="Google Shape;3353;p106"/>
            <p:cNvSpPr/>
            <p:nvPr/>
          </p:nvSpPr>
          <p:spPr>
            <a:xfrm>
              <a:off x="7203089" y="863512"/>
              <a:ext cx="62164" cy="463928"/>
            </a:xfrm>
            <a:custGeom>
              <a:avLst/>
              <a:gdLst/>
              <a:ahLst/>
              <a:cxnLst/>
              <a:rect l="l" t="t" r="r" b="b"/>
              <a:pathLst>
                <a:path w="1334" h="9955" extrusionOk="0">
                  <a:moveTo>
                    <a:pt x="1334" y="9955"/>
                  </a:moveTo>
                  <a:lnTo>
                    <a:pt x="1334" y="738"/>
                  </a:lnTo>
                  <a:cubicBezTo>
                    <a:pt x="1310" y="334"/>
                    <a:pt x="1000" y="0"/>
                    <a:pt x="595" y="0"/>
                  </a:cubicBezTo>
                  <a:lnTo>
                    <a:pt x="0" y="0"/>
                  </a:lnTo>
                  <a:cubicBezTo>
                    <a:pt x="334" y="0"/>
                    <a:pt x="834" y="524"/>
                    <a:pt x="834" y="929"/>
                  </a:cubicBezTo>
                  <a:lnTo>
                    <a:pt x="834" y="9835"/>
                  </a:lnTo>
                  <a:cubicBezTo>
                    <a:pt x="1000" y="9835"/>
                    <a:pt x="1167" y="9883"/>
                    <a:pt x="1310" y="9955"/>
                  </a:cubicBezTo>
                  <a:close/>
                  <a:moveTo>
                    <a:pt x="1334" y="9955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4" name="Google Shape;3354;p106"/>
            <p:cNvSpPr/>
            <p:nvPr/>
          </p:nvSpPr>
          <p:spPr>
            <a:xfrm>
              <a:off x="7184215" y="1107664"/>
              <a:ext cx="36674" cy="44412"/>
            </a:xfrm>
            <a:custGeom>
              <a:avLst/>
              <a:gdLst/>
              <a:ahLst/>
              <a:cxnLst/>
              <a:rect l="l" t="t" r="r" b="b"/>
              <a:pathLst>
                <a:path w="787" h="953" extrusionOk="0">
                  <a:moveTo>
                    <a:pt x="0" y="0"/>
                  </a:moveTo>
                  <a:lnTo>
                    <a:pt x="0" y="953"/>
                  </a:lnTo>
                  <a:lnTo>
                    <a:pt x="786" y="953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rgbClr val="D3C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Google Shape;3355;p106"/>
            <p:cNvSpPr/>
            <p:nvPr/>
          </p:nvSpPr>
          <p:spPr>
            <a:xfrm>
              <a:off x="7184215" y="1219743"/>
              <a:ext cx="36674" cy="44459"/>
            </a:xfrm>
            <a:custGeom>
              <a:avLst/>
              <a:gdLst/>
              <a:ahLst/>
              <a:cxnLst/>
              <a:rect l="l" t="t" r="r" b="b"/>
              <a:pathLst>
                <a:path w="787" h="954" extrusionOk="0">
                  <a:moveTo>
                    <a:pt x="0" y="1"/>
                  </a:moveTo>
                  <a:lnTo>
                    <a:pt x="0" y="953"/>
                  </a:lnTo>
                  <a:lnTo>
                    <a:pt x="786" y="953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rgbClr val="D3C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Google Shape;3356;p106"/>
            <p:cNvSpPr/>
            <p:nvPr/>
          </p:nvSpPr>
          <p:spPr>
            <a:xfrm>
              <a:off x="6942265" y="1367334"/>
              <a:ext cx="36674" cy="43340"/>
            </a:xfrm>
            <a:custGeom>
              <a:avLst/>
              <a:gdLst/>
              <a:ahLst/>
              <a:cxnLst/>
              <a:rect l="l" t="t" r="r" b="b"/>
              <a:pathLst>
                <a:path w="787" h="930" extrusionOk="0">
                  <a:moveTo>
                    <a:pt x="787" y="191"/>
                  </a:moveTo>
                  <a:cubicBezTo>
                    <a:pt x="787" y="72"/>
                    <a:pt x="691" y="1"/>
                    <a:pt x="596" y="1"/>
                  </a:cubicBezTo>
                  <a:lnTo>
                    <a:pt x="1" y="1"/>
                  </a:lnTo>
                  <a:cubicBezTo>
                    <a:pt x="96" y="1"/>
                    <a:pt x="191" y="72"/>
                    <a:pt x="191" y="191"/>
                  </a:cubicBezTo>
                  <a:lnTo>
                    <a:pt x="191" y="739"/>
                  </a:lnTo>
                  <a:cubicBezTo>
                    <a:pt x="191" y="834"/>
                    <a:pt x="96" y="930"/>
                    <a:pt x="1" y="930"/>
                  </a:cubicBezTo>
                  <a:lnTo>
                    <a:pt x="596" y="930"/>
                  </a:lnTo>
                  <a:cubicBezTo>
                    <a:pt x="691" y="930"/>
                    <a:pt x="787" y="834"/>
                    <a:pt x="787" y="739"/>
                  </a:cubicBezTo>
                  <a:close/>
                  <a:moveTo>
                    <a:pt x="787" y="191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Google Shape;3357;p106"/>
            <p:cNvSpPr/>
            <p:nvPr/>
          </p:nvSpPr>
          <p:spPr>
            <a:xfrm>
              <a:off x="6935601" y="851302"/>
              <a:ext cx="48883" cy="68832"/>
            </a:xfrm>
            <a:custGeom>
              <a:avLst/>
              <a:gdLst/>
              <a:ahLst/>
              <a:cxnLst/>
              <a:rect l="l" t="t" r="r" b="b"/>
              <a:pathLst>
                <a:path w="1049" h="1477" extrusionOk="0">
                  <a:moveTo>
                    <a:pt x="1049" y="1215"/>
                  </a:moveTo>
                  <a:lnTo>
                    <a:pt x="1049" y="95"/>
                  </a:lnTo>
                  <a:cubicBezTo>
                    <a:pt x="1049" y="48"/>
                    <a:pt x="1001" y="0"/>
                    <a:pt x="953" y="0"/>
                  </a:cubicBezTo>
                  <a:lnTo>
                    <a:pt x="239" y="0"/>
                  </a:lnTo>
                  <a:lnTo>
                    <a:pt x="1" y="738"/>
                  </a:lnTo>
                  <a:lnTo>
                    <a:pt x="239" y="1477"/>
                  </a:lnTo>
                  <a:lnTo>
                    <a:pt x="953" y="1477"/>
                  </a:lnTo>
                  <a:cubicBezTo>
                    <a:pt x="1001" y="1477"/>
                    <a:pt x="1049" y="1429"/>
                    <a:pt x="1049" y="1381"/>
                  </a:cubicBezTo>
                  <a:close/>
                  <a:moveTo>
                    <a:pt x="1049" y="1215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Google Shape;3358;p106"/>
            <p:cNvSpPr/>
            <p:nvPr/>
          </p:nvSpPr>
          <p:spPr>
            <a:xfrm>
              <a:off x="6833499" y="851302"/>
              <a:ext cx="86629" cy="69950"/>
            </a:xfrm>
            <a:custGeom>
              <a:avLst/>
              <a:gdLst/>
              <a:ahLst/>
              <a:cxnLst/>
              <a:rect l="l" t="t" r="r" b="b"/>
              <a:pathLst>
                <a:path w="1859" h="1501" extrusionOk="0">
                  <a:moveTo>
                    <a:pt x="1620" y="1500"/>
                  </a:moveTo>
                  <a:lnTo>
                    <a:pt x="1858" y="738"/>
                  </a:lnTo>
                  <a:lnTo>
                    <a:pt x="1620" y="0"/>
                  </a:lnTo>
                  <a:lnTo>
                    <a:pt x="977" y="0"/>
                  </a:lnTo>
                  <a:cubicBezTo>
                    <a:pt x="1" y="0"/>
                    <a:pt x="1" y="1500"/>
                    <a:pt x="977" y="1500"/>
                  </a:cubicBezTo>
                  <a:close/>
                  <a:moveTo>
                    <a:pt x="1620" y="150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Google Shape;3359;p106"/>
            <p:cNvSpPr/>
            <p:nvPr/>
          </p:nvSpPr>
          <p:spPr>
            <a:xfrm>
              <a:off x="6908992" y="851302"/>
              <a:ext cx="37746" cy="68832"/>
            </a:xfrm>
            <a:custGeom>
              <a:avLst/>
              <a:gdLst/>
              <a:ahLst/>
              <a:cxnLst/>
              <a:rect l="l" t="t" r="r" b="b"/>
              <a:pathLst>
                <a:path w="810" h="1477" extrusionOk="0">
                  <a:moveTo>
                    <a:pt x="0" y="0"/>
                  </a:moveTo>
                  <a:lnTo>
                    <a:pt x="0" y="1477"/>
                  </a:lnTo>
                  <a:lnTo>
                    <a:pt x="810" y="1477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Google Shape;3360;p106"/>
            <p:cNvSpPr/>
            <p:nvPr/>
          </p:nvSpPr>
          <p:spPr>
            <a:xfrm>
              <a:off x="6844636" y="874604"/>
              <a:ext cx="64401" cy="46649"/>
            </a:xfrm>
            <a:custGeom>
              <a:avLst/>
              <a:gdLst/>
              <a:ahLst/>
              <a:cxnLst/>
              <a:rect l="l" t="t" r="r" b="b"/>
              <a:pathLst>
                <a:path w="1382" h="1001" extrusionOk="0">
                  <a:moveTo>
                    <a:pt x="738" y="500"/>
                  </a:moveTo>
                  <a:cubicBezTo>
                    <a:pt x="429" y="500"/>
                    <a:pt x="143" y="310"/>
                    <a:pt x="48" y="0"/>
                  </a:cubicBezTo>
                  <a:cubicBezTo>
                    <a:pt x="24" y="72"/>
                    <a:pt x="0" y="167"/>
                    <a:pt x="0" y="238"/>
                  </a:cubicBezTo>
                  <a:cubicBezTo>
                    <a:pt x="0" y="643"/>
                    <a:pt x="333" y="977"/>
                    <a:pt x="738" y="1000"/>
                  </a:cubicBezTo>
                  <a:lnTo>
                    <a:pt x="1381" y="1000"/>
                  </a:lnTo>
                  <a:lnTo>
                    <a:pt x="1381" y="524"/>
                  </a:lnTo>
                  <a:close/>
                  <a:moveTo>
                    <a:pt x="738" y="50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Google Shape;3361;p106"/>
            <p:cNvSpPr/>
            <p:nvPr/>
          </p:nvSpPr>
          <p:spPr>
            <a:xfrm>
              <a:off x="6908992" y="897905"/>
              <a:ext cx="37746" cy="22229"/>
            </a:xfrm>
            <a:custGeom>
              <a:avLst/>
              <a:gdLst/>
              <a:ahLst/>
              <a:cxnLst/>
              <a:rect l="l" t="t" r="r" b="b"/>
              <a:pathLst>
                <a:path w="810" h="477" extrusionOk="0">
                  <a:moveTo>
                    <a:pt x="0" y="0"/>
                  </a:moveTo>
                  <a:lnTo>
                    <a:pt x="0" y="477"/>
                  </a:lnTo>
                  <a:lnTo>
                    <a:pt x="810" y="477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Google Shape;3362;p106"/>
            <p:cNvSpPr/>
            <p:nvPr/>
          </p:nvSpPr>
          <p:spPr>
            <a:xfrm>
              <a:off x="6946692" y="894550"/>
              <a:ext cx="37793" cy="26703"/>
            </a:xfrm>
            <a:custGeom>
              <a:avLst/>
              <a:gdLst/>
              <a:ahLst/>
              <a:cxnLst/>
              <a:rect l="l" t="t" r="r" b="b"/>
              <a:pathLst>
                <a:path w="811" h="573" extrusionOk="0">
                  <a:moveTo>
                    <a:pt x="811" y="287"/>
                  </a:moveTo>
                  <a:lnTo>
                    <a:pt x="811" y="1"/>
                  </a:lnTo>
                  <a:cubicBezTo>
                    <a:pt x="811" y="49"/>
                    <a:pt x="763" y="96"/>
                    <a:pt x="715" y="96"/>
                  </a:cubicBezTo>
                  <a:lnTo>
                    <a:pt x="1" y="96"/>
                  </a:lnTo>
                  <a:lnTo>
                    <a:pt x="1" y="572"/>
                  </a:lnTo>
                  <a:lnTo>
                    <a:pt x="692" y="572"/>
                  </a:lnTo>
                  <a:cubicBezTo>
                    <a:pt x="763" y="572"/>
                    <a:pt x="811" y="525"/>
                    <a:pt x="811" y="453"/>
                  </a:cubicBezTo>
                  <a:close/>
                  <a:moveTo>
                    <a:pt x="811" y="287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3" name="Google Shape;3363;p106"/>
            <p:cNvSpPr/>
            <p:nvPr/>
          </p:nvSpPr>
          <p:spPr>
            <a:xfrm>
              <a:off x="7183097" y="1321849"/>
              <a:ext cx="122139" cy="88824"/>
            </a:xfrm>
            <a:custGeom>
              <a:avLst/>
              <a:gdLst/>
              <a:ahLst/>
              <a:cxnLst/>
              <a:rect l="l" t="t" r="r" b="b"/>
              <a:pathLst>
                <a:path w="2621" h="1906" extrusionOk="0">
                  <a:moveTo>
                    <a:pt x="1739" y="120"/>
                  </a:moveTo>
                  <a:cubicBezTo>
                    <a:pt x="1596" y="48"/>
                    <a:pt x="1429" y="0"/>
                    <a:pt x="1286" y="0"/>
                  </a:cubicBezTo>
                  <a:cubicBezTo>
                    <a:pt x="0" y="0"/>
                    <a:pt x="0" y="1906"/>
                    <a:pt x="1286" y="1906"/>
                  </a:cubicBezTo>
                  <a:lnTo>
                    <a:pt x="1286" y="1906"/>
                  </a:lnTo>
                  <a:cubicBezTo>
                    <a:pt x="2263" y="1906"/>
                    <a:pt x="2620" y="596"/>
                    <a:pt x="1739" y="120"/>
                  </a:cubicBezTo>
                  <a:close/>
                  <a:moveTo>
                    <a:pt x="1739" y="12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Google Shape;3364;p106"/>
            <p:cNvSpPr/>
            <p:nvPr/>
          </p:nvSpPr>
          <p:spPr>
            <a:xfrm>
              <a:off x="7227507" y="1321849"/>
              <a:ext cx="59928" cy="88824"/>
            </a:xfrm>
            <a:custGeom>
              <a:avLst/>
              <a:gdLst/>
              <a:ahLst/>
              <a:cxnLst/>
              <a:rect l="l" t="t" r="r" b="b"/>
              <a:pathLst>
                <a:path w="1286" h="1906" extrusionOk="0">
                  <a:moveTo>
                    <a:pt x="1286" y="953"/>
                  </a:moveTo>
                  <a:cubicBezTo>
                    <a:pt x="1286" y="596"/>
                    <a:pt x="1095" y="286"/>
                    <a:pt x="810" y="120"/>
                  </a:cubicBezTo>
                  <a:lnTo>
                    <a:pt x="810" y="120"/>
                  </a:lnTo>
                  <a:cubicBezTo>
                    <a:pt x="643" y="48"/>
                    <a:pt x="500" y="0"/>
                    <a:pt x="333" y="0"/>
                  </a:cubicBezTo>
                  <a:cubicBezTo>
                    <a:pt x="214" y="0"/>
                    <a:pt x="95" y="24"/>
                    <a:pt x="0" y="48"/>
                  </a:cubicBezTo>
                  <a:cubicBezTo>
                    <a:pt x="119" y="72"/>
                    <a:pt x="238" y="120"/>
                    <a:pt x="333" y="167"/>
                  </a:cubicBezTo>
                  <a:lnTo>
                    <a:pt x="333" y="167"/>
                  </a:lnTo>
                  <a:cubicBezTo>
                    <a:pt x="1048" y="572"/>
                    <a:pt x="953" y="1620"/>
                    <a:pt x="191" y="1882"/>
                  </a:cubicBezTo>
                  <a:cubicBezTo>
                    <a:pt x="238" y="1906"/>
                    <a:pt x="286" y="1906"/>
                    <a:pt x="333" y="1882"/>
                  </a:cubicBezTo>
                  <a:lnTo>
                    <a:pt x="333" y="1882"/>
                  </a:lnTo>
                  <a:cubicBezTo>
                    <a:pt x="857" y="1882"/>
                    <a:pt x="1262" y="1453"/>
                    <a:pt x="1262" y="929"/>
                  </a:cubicBezTo>
                  <a:close/>
                  <a:moveTo>
                    <a:pt x="1286" y="953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5" name="Google Shape;3365;p106"/>
            <p:cNvSpPr/>
            <p:nvPr/>
          </p:nvSpPr>
          <p:spPr>
            <a:xfrm>
              <a:off x="7230816" y="1357361"/>
              <a:ext cx="20038" cy="16684"/>
            </a:xfrm>
            <a:custGeom>
              <a:avLst/>
              <a:gdLst/>
              <a:ahLst/>
              <a:cxnLst/>
              <a:rect l="l" t="t" r="r" b="b"/>
              <a:pathLst>
                <a:path w="430" h="358" extrusionOk="0">
                  <a:moveTo>
                    <a:pt x="262" y="1"/>
                  </a:moveTo>
                  <a:cubicBezTo>
                    <a:pt x="0" y="1"/>
                    <a:pt x="0" y="358"/>
                    <a:pt x="262" y="358"/>
                  </a:cubicBezTo>
                  <a:cubicBezTo>
                    <a:pt x="358" y="358"/>
                    <a:pt x="429" y="286"/>
                    <a:pt x="429" y="191"/>
                  </a:cubicBezTo>
                  <a:cubicBezTo>
                    <a:pt x="429" y="72"/>
                    <a:pt x="358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66" name="Google Shape;3366;p106"/>
          <p:cNvGrpSpPr/>
          <p:nvPr/>
        </p:nvGrpSpPr>
        <p:grpSpPr>
          <a:xfrm>
            <a:off x="7176200" y="2045159"/>
            <a:ext cx="1498200" cy="2646016"/>
            <a:chOff x="7176200" y="2045159"/>
            <a:chExt cx="1498200" cy="2646016"/>
          </a:xfrm>
        </p:grpSpPr>
        <p:sp>
          <p:nvSpPr>
            <p:cNvPr id="3367" name="Google Shape;3367;p106"/>
            <p:cNvSpPr/>
            <p:nvPr/>
          </p:nvSpPr>
          <p:spPr>
            <a:xfrm>
              <a:off x="7176200" y="4553775"/>
              <a:ext cx="1498200" cy="137400"/>
            </a:xfrm>
            <a:prstGeom prst="ellipse">
              <a:avLst/>
            </a:prstGeom>
            <a:solidFill>
              <a:srgbClr val="556BD0">
                <a:alpha val="4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8" name="Google Shape;3368;p106"/>
            <p:cNvSpPr/>
            <p:nvPr/>
          </p:nvSpPr>
          <p:spPr>
            <a:xfrm>
              <a:off x="7421236" y="3419428"/>
              <a:ext cx="1008173" cy="114335"/>
            </a:xfrm>
            <a:custGeom>
              <a:avLst/>
              <a:gdLst/>
              <a:ahLst/>
              <a:cxnLst/>
              <a:rect l="l" t="t" r="r" b="b"/>
              <a:pathLst>
                <a:path w="17900" h="2030" extrusionOk="0">
                  <a:moveTo>
                    <a:pt x="1" y="1"/>
                  </a:moveTo>
                  <a:lnTo>
                    <a:pt x="1" y="2029"/>
                  </a:lnTo>
                  <a:lnTo>
                    <a:pt x="17899" y="2029"/>
                  </a:lnTo>
                  <a:lnTo>
                    <a:pt x="178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9" name="Google Shape;3369;p106"/>
            <p:cNvSpPr/>
            <p:nvPr/>
          </p:nvSpPr>
          <p:spPr>
            <a:xfrm>
              <a:off x="7802989" y="2439022"/>
              <a:ext cx="244609" cy="270630"/>
            </a:xfrm>
            <a:custGeom>
              <a:avLst/>
              <a:gdLst/>
              <a:ahLst/>
              <a:cxnLst/>
              <a:rect l="l" t="t" r="r" b="b"/>
              <a:pathLst>
                <a:path w="4343" h="4805" extrusionOk="0">
                  <a:moveTo>
                    <a:pt x="1" y="0"/>
                  </a:moveTo>
                  <a:lnTo>
                    <a:pt x="1" y="4804"/>
                  </a:lnTo>
                  <a:lnTo>
                    <a:pt x="4343" y="4804"/>
                  </a:lnTo>
                  <a:lnTo>
                    <a:pt x="43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0" name="Google Shape;3370;p106"/>
            <p:cNvSpPr/>
            <p:nvPr/>
          </p:nvSpPr>
          <p:spPr>
            <a:xfrm>
              <a:off x="7742781" y="2685940"/>
              <a:ext cx="365082" cy="23712"/>
            </a:xfrm>
            <a:custGeom>
              <a:avLst/>
              <a:gdLst/>
              <a:ahLst/>
              <a:cxnLst/>
              <a:rect l="l" t="t" r="r" b="b"/>
              <a:pathLst>
                <a:path w="6482" h="421" extrusionOk="0">
                  <a:moveTo>
                    <a:pt x="1" y="1"/>
                  </a:moveTo>
                  <a:lnTo>
                    <a:pt x="1" y="420"/>
                  </a:lnTo>
                  <a:lnTo>
                    <a:pt x="6481" y="420"/>
                  </a:lnTo>
                  <a:lnTo>
                    <a:pt x="64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1" name="Google Shape;3371;p106"/>
            <p:cNvSpPr/>
            <p:nvPr/>
          </p:nvSpPr>
          <p:spPr>
            <a:xfrm>
              <a:off x="7528699" y="2088189"/>
              <a:ext cx="793190" cy="538105"/>
            </a:xfrm>
            <a:custGeom>
              <a:avLst/>
              <a:gdLst/>
              <a:ahLst/>
              <a:cxnLst/>
              <a:rect l="l" t="t" r="r" b="b"/>
              <a:pathLst>
                <a:path w="14083" h="9554" extrusionOk="0">
                  <a:moveTo>
                    <a:pt x="634" y="1"/>
                  </a:moveTo>
                  <a:cubicBezTo>
                    <a:pt x="286" y="1"/>
                    <a:pt x="1" y="314"/>
                    <a:pt x="1" y="696"/>
                  </a:cubicBezTo>
                  <a:lnTo>
                    <a:pt x="1" y="8856"/>
                  </a:lnTo>
                  <a:cubicBezTo>
                    <a:pt x="1" y="9240"/>
                    <a:pt x="286" y="9553"/>
                    <a:pt x="634" y="9553"/>
                  </a:cubicBezTo>
                  <a:lnTo>
                    <a:pt x="13450" y="9553"/>
                  </a:lnTo>
                  <a:cubicBezTo>
                    <a:pt x="13798" y="9553"/>
                    <a:pt x="14083" y="9240"/>
                    <a:pt x="14083" y="8856"/>
                  </a:cubicBezTo>
                  <a:lnTo>
                    <a:pt x="14083" y="696"/>
                  </a:lnTo>
                  <a:cubicBezTo>
                    <a:pt x="14083" y="314"/>
                    <a:pt x="13798" y="1"/>
                    <a:pt x="134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2" name="Google Shape;3372;p106"/>
            <p:cNvSpPr/>
            <p:nvPr/>
          </p:nvSpPr>
          <p:spPr>
            <a:xfrm>
              <a:off x="7528699" y="2045159"/>
              <a:ext cx="793190" cy="538049"/>
            </a:xfrm>
            <a:custGeom>
              <a:avLst/>
              <a:gdLst/>
              <a:ahLst/>
              <a:cxnLst/>
              <a:rect l="l" t="t" r="r" b="b"/>
              <a:pathLst>
                <a:path w="14083" h="9553" extrusionOk="0">
                  <a:moveTo>
                    <a:pt x="634" y="0"/>
                  </a:moveTo>
                  <a:cubicBezTo>
                    <a:pt x="286" y="0"/>
                    <a:pt x="1" y="314"/>
                    <a:pt x="1" y="696"/>
                  </a:cubicBezTo>
                  <a:lnTo>
                    <a:pt x="1" y="8856"/>
                  </a:lnTo>
                  <a:cubicBezTo>
                    <a:pt x="1" y="9238"/>
                    <a:pt x="286" y="9553"/>
                    <a:pt x="634" y="9553"/>
                  </a:cubicBezTo>
                  <a:lnTo>
                    <a:pt x="13450" y="9553"/>
                  </a:lnTo>
                  <a:cubicBezTo>
                    <a:pt x="13798" y="9553"/>
                    <a:pt x="14083" y="9238"/>
                    <a:pt x="14083" y="8856"/>
                  </a:cubicBezTo>
                  <a:lnTo>
                    <a:pt x="14083" y="696"/>
                  </a:lnTo>
                  <a:cubicBezTo>
                    <a:pt x="14083" y="314"/>
                    <a:pt x="13798" y="0"/>
                    <a:pt x="13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3" name="Google Shape;3373;p106"/>
            <p:cNvSpPr/>
            <p:nvPr/>
          </p:nvSpPr>
          <p:spPr>
            <a:xfrm>
              <a:off x="7557311" y="2080192"/>
              <a:ext cx="735966" cy="494624"/>
            </a:xfrm>
            <a:custGeom>
              <a:avLst/>
              <a:gdLst/>
              <a:ahLst/>
              <a:cxnLst/>
              <a:rect l="l" t="t" r="r" b="b"/>
              <a:pathLst>
                <a:path w="13067" h="8782" extrusionOk="0">
                  <a:moveTo>
                    <a:pt x="382" y="1"/>
                  </a:moveTo>
                  <a:cubicBezTo>
                    <a:pt x="171" y="1"/>
                    <a:pt x="1" y="188"/>
                    <a:pt x="1" y="419"/>
                  </a:cubicBezTo>
                  <a:lnTo>
                    <a:pt x="1" y="8365"/>
                  </a:lnTo>
                  <a:cubicBezTo>
                    <a:pt x="1" y="8594"/>
                    <a:pt x="171" y="8782"/>
                    <a:pt x="382" y="8782"/>
                  </a:cubicBezTo>
                  <a:lnTo>
                    <a:pt x="12686" y="8782"/>
                  </a:lnTo>
                  <a:cubicBezTo>
                    <a:pt x="12896" y="8782"/>
                    <a:pt x="13065" y="8594"/>
                    <a:pt x="13065" y="8365"/>
                  </a:cubicBezTo>
                  <a:lnTo>
                    <a:pt x="13067" y="419"/>
                  </a:lnTo>
                  <a:cubicBezTo>
                    <a:pt x="13067" y="188"/>
                    <a:pt x="12896" y="1"/>
                    <a:pt x="126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Google Shape;3374;p106"/>
            <p:cNvSpPr/>
            <p:nvPr/>
          </p:nvSpPr>
          <p:spPr>
            <a:xfrm>
              <a:off x="7620448" y="2114098"/>
              <a:ext cx="324587" cy="238469"/>
            </a:xfrm>
            <a:custGeom>
              <a:avLst/>
              <a:gdLst/>
              <a:ahLst/>
              <a:cxnLst/>
              <a:rect l="l" t="t" r="r" b="b"/>
              <a:pathLst>
                <a:path w="5763" h="4234" extrusionOk="0">
                  <a:moveTo>
                    <a:pt x="1" y="0"/>
                  </a:moveTo>
                  <a:lnTo>
                    <a:pt x="1" y="4233"/>
                  </a:lnTo>
                  <a:lnTo>
                    <a:pt x="5763" y="4233"/>
                  </a:lnTo>
                  <a:lnTo>
                    <a:pt x="5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5" name="Google Shape;3375;p106"/>
            <p:cNvSpPr/>
            <p:nvPr/>
          </p:nvSpPr>
          <p:spPr>
            <a:xfrm>
              <a:off x="7793471" y="2132121"/>
              <a:ext cx="137371" cy="25007"/>
            </a:xfrm>
            <a:custGeom>
              <a:avLst/>
              <a:gdLst/>
              <a:ahLst/>
              <a:cxnLst/>
              <a:rect l="l" t="t" r="r" b="b"/>
              <a:pathLst>
                <a:path w="2439" h="444" extrusionOk="0">
                  <a:moveTo>
                    <a:pt x="1" y="1"/>
                  </a:moveTo>
                  <a:lnTo>
                    <a:pt x="1" y="443"/>
                  </a:lnTo>
                  <a:lnTo>
                    <a:pt x="2439" y="443"/>
                  </a:lnTo>
                  <a:lnTo>
                    <a:pt x="24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6" name="Google Shape;3376;p106"/>
            <p:cNvSpPr/>
            <p:nvPr/>
          </p:nvSpPr>
          <p:spPr>
            <a:xfrm>
              <a:off x="7632389" y="2172504"/>
              <a:ext cx="296876" cy="25007"/>
            </a:xfrm>
            <a:custGeom>
              <a:avLst/>
              <a:gdLst/>
              <a:ahLst/>
              <a:cxnLst/>
              <a:rect l="l" t="t" r="r" b="b"/>
              <a:pathLst>
                <a:path w="5271" h="444" extrusionOk="0">
                  <a:moveTo>
                    <a:pt x="1" y="1"/>
                  </a:moveTo>
                  <a:lnTo>
                    <a:pt x="1" y="443"/>
                  </a:lnTo>
                  <a:lnTo>
                    <a:pt x="5270" y="443"/>
                  </a:lnTo>
                  <a:lnTo>
                    <a:pt x="52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7" name="Google Shape;3377;p106"/>
            <p:cNvSpPr/>
            <p:nvPr/>
          </p:nvSpPr>
          <p:spPr>
            <a:xfrm>
              <a:off x="7632389" y="2212944"/>
              <a:ext cx="296876" cy="24951"/>
            </a:xfrm>
            <a:custGeom>
              <a:avLst/>
              <a:gdLst/>
              <a:ahLst/>
              <a:cxnLst/>
              <a:rect l="l" t="t" r="r" b="b"/>
              <a:pathLst>
                <a:path w="5271" h="443" extrusionOk="0">
                  <a:moveTo>
                    <a:pt x="1" y="0"/>
                  </a:moveTo>
                  <a:lnTo>
                    <a:pt x="1" y="442"/>
                  </a:lnTo>
                  <a:lnTo>
                    <a:pt x="5270" y="442"/>
                  </a:lnTo>
                  <a:lnTo>
                    <a:pt x="52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8" name="Google Shape;3378;p106"/>
            <p:cNvSpPr/>
            <p:nvPr/>
          </p:nvSpPr>
          <p:spPr>
            <a:xfrm>
              <a:off x="7632389" y="2253327"/>
              <a:ext cx="296876" cy="24951"/>
            </a:xfrm>
            <a:custGeom>
              <a:avLst/>
              <a:gdLst/>
              <a:ahLst/>
              <a:cxnLst/>
              <a:rect l="l" t="t" r="r" b="b"/>
              <a:pathLst>
                <a:path w="5271" h="443" extrusionOk="0">
                  <a:moveTo>
                    <a:pt x="1" y="0"/>
                  </a:moveTo>
                  <a:lnTo>
                    <a:pt x="1" y="443"/>
                  </a:lnTo>
                  <a:lnTo>
                    <a:pt x="5270" y="443"/>
                  </a:lnTo>
                  <a:lnTo>
                    <a:pt x="52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9" name="Google Shape;3379;p106"/>
            <p:cNvSpPr/>
            <p:nvPr/>
          </p:nvSpPr>
          <p:spPr>
            <a:xfrm>
              <a:off x="8000118" y="2121870"/>
              <a:ext cx="230021" cy="419096"/>
            </a:xfrm>
            <a:custGeom>
              <a:avLst/>
              <a:gdLst/>
              <a:ahLst/>
              <a:cxnLst/>
              <a:rect l="l" t="t" r="r" b="b"/>
              <a:pathLst>
                <a:path w="4084" h="7441" extrusionOk="0">
                  <a:moveTo>
                    <a:pt x="1" y="1"/>
                  </a:moveTo>
                  <a:lnTo>
                    <a:pt x="1" y="595"/>
                  </a:lnTo>
                  <a:lnTo>
                    <a:pt x="4084" y="595"/>
                  </a:lnTo>
                  <a:lnTo>
                    <a:pt x="4084" y="1"/>
                  </a:lnTo>
                  <a:close/>
                  <a:moveTo>
                    <a:pt x="1" y="1142"/>
                  </a:moveTo>
                  <a:lnTo>
                    <a:pt x="1" y="1736"/>
                  </a:lnTo>
                  <a:lnTo>
                    <a:pt x="4084" y="1736"/>
                  </a:lnTo>
                  <a:lnTo>
                    <a:pt x="4084" y="1142"/>
                  </a:lnTo>
                  <a:close/>
                  <a:moveTo>
                    <a:pt x="1" y="2283"/>
                  </a:moveTo>
                  <a:lnTo>
                    <a:pt x="1" y="2877"/>
                  </a:lnTo>
                  <a:lnTo>
                    <a:pt x="4084" y="2877"/>
                  </a:lnTo>
                  <a:lnTo>
                    <a:pt x="4084" y="2283"/>
                  </a:lnTo>
                  <a:close/>
                  <a:moveTo>
                    <a:pt x="1" y="3422"/>
                  </a:moveTo>
                  <a:lnTo>
                    <a:pt x="1" y="4018"/>
                  </a:lnTo>
                  <a:lnTo>
                    <a:pt x="4084" y="4018"/>
                  </a:lnTo>
                  <a:lnTo>
                    <a:pt x="4084" y="3422"/>
                  </a:lnTo>
                  <a:close/>
                  <a:moveTo>
                    <a:pt x="1" y="4565"/>
                  </a:moveTo>
                  <a:lnTo>
                    <a:pt x="1" y="5159"/>
                  </a:lnTo>
                  <a:lnTo>
                    <a:pt x="4084" y="5159"/>
                  </a:lnTo>
                  <a:lnTo>
                    <a:pt x="4084" y="4565"/>
                  </a:lnTo>
                  <a:close/>
                  <a:moveTo>
                    <a:pt x="1" y="5704"/>
                  </a:moveTo>
                  <a:lnTo>
                    <a:pt x="1" y="6298"/>
                  </a:lnTo>
                  <a:lnTo>
                    <a:pt x="4084" y="6298"/>
                  </a:lnTo>
                  <a:lnTo>
                    <a:pt x="4084" y="5704"/>
                  </a:lnTo>
                  <a:close/>
                  <a:moveTo>
                    <a:pt x="1" y="6847"/>
                  </a:moveTo>
                  <a:lnTo>
                    <a:pt x="1" y="7441"/>
                  </a:lnTo>
                  <a:lnTo>
                    <a:pt x="4084" y="7441"/>
                  </a:lnTo>
                  <a:lnTo>
                    <a:pt x="4084" y="684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0" name="Google Shape;3380;p106"/>
            <p:cNvSpPr/>
            <p:nvPr/>
          </p:nvSpPr>
          <p:spPr>
            <a:xfrm>
              <a:off x="7620448" y="2443697"/>
              <a:ext cx="112814" cy="61448"/>
            </a:xfrm>
            <a:custGeom>
              <a:avLst/>
              <a:gdLst/>
              <a:ahLst/>
              <a:cxnLst/>
              <a:rect l="l" t="t" r="r" b="b"/>
              <a:pathLst>
                <a:path w="2003" h="1091" extrusionOk="0">
                  <a:moveTo>
                    <a:pt x="1598" y="1"/>
                  </a:moveTo>
                  <a:cubicBezTo>
                    <a:pt x="1573" y="1"/>
                    <a:pt x="1550" y="17"/>
                    <a:pt x="1543" y="42"/>
                  </a:cubicBezTo>
                  <a:lnTo>
                    <a:pt x="1299" y="640"/>
                  </a:lnTo>
                  <a:lnTo>
                    <a:pt x="1209" y="840"/>
                  </a:lnTo>
                  <a:lnTo>
                    <a:pt x="1043" y="288"/>
                  </a:lnTo>
                  <a:cubicBezTo>
                    <a:pt x="1034" y="261"/>
                    <a:pt x="1012" y="242"/>
                    <a:pt x="983" y="241"/>
                  </a:cubicBezTo>
                  <a:cubicBezTo>
                    <a:pt x="957" y="242"/>
                    <a:pt x="933" y="256"/>
                    <a:pt x="921" y="281"/>
                  </a:cubicBezTo>
                  <a:lnTo>
                    <a:pt x="744" y="707"/>
                  </a:lnTo>
                  <a:lnTo>
                    <a:pt x="65" y="707"/>
                  </a:lnTo>
                  <a:cubicBezTo>
                    <a:pt x="29" y="707"/>
                    <a:pt x="1" y="737"/>
                    <a:pt x="1" y="773"/>
                  </a:cubicBezTo>
                  <a:cubicBezTo>
                    <a:pt x="1" y="809"/>
                    <a:pt x="29" y="838"/>
                    <a:pt x="65" y="838"/>
                  </a:cubicBezTo>
                  <a:lnTo>
                    <a:pt x="788" y="838"/>
                  </a:lnTo>
                  <a:cubicBezTo>
                    <a:pt x="814" y="838"/>
                    <a:pt x="837" y="822"/>
                    <a:pt x="848" y="798"/>
                  </a:cubicBezTo>
                  <a:lnTo>
                    <a:pt x="971" y="498"/>
                  </a:lnTo>
                  <a:lnTo>
                    <a:pt x="1135" y="1045"/>
                  </a:lnTo>
                  <a:cubicBezTo>
                    <a:pt x="1142" y="1071"/>
                    <a:pt x="1166" y="1090"/>
                    <a:pt x="1193" y="1091"/>
                  </a:cubicBezTo>
                  <a:lnTo>
                    <a:pt x="1196" y="1091"/>
                  </a:lnTo>
                  <a:cubicBezTo>
                    <a:pt x="1222" y="1091"/>
                    <a:pt x="1245" y="1075"/>
                    <a:pt x="1255" y="1052"/>
                  </a:cubicBezTo>
                  <a:lnTo>
                    <a:pt x="1418" y="690"/>
                  </a:lnTo>
                  <a:lnTo>
                    <a:pt x="1584" y="281"/>
                  </a:lnTo>
                  <a:lnTo>
                    <a:pt x="1727" y="902"/>
                  </a:lnTo>
                  <a:cubicBezTo>
                    <a:pt x="1732" y="924"/>
                    <a:pt x="1749" y="941"/>
                    <a:pt x="1770" y="946"/>
                  </a:cubicBezTo>
                  <a:cubicBezTo>
                    <a:pt x="1778" y="950"/>
                    <a:pt x="1786" y="951"/>
                    <a:pt x="1794" y="951"/>
                  </a:cubicBezTo>
                  <a:cubicBezTo>
                    <a:pt x="1808" y="951"/>
                    <a:pt x="1821" y="947"/>
                    <a:pt x="1832" y="938"/>
                  </a:cubicBezTo>
                  <a:lnTo>
                    <a:pt x="1971" y="823"/>
                  </a:lnTo>
                  <a:cubicBezTo>
                    <a:pt x="1998" y="800"/>
                    <a:pt x="2002" y="759"/>
                    <a:pt x="1981" y="732"/>
                  </a:cubicBezTo>
                  <a:cubicBezTo>
                    <a:pt x="1968" y="716"/>
                    <a:pt x="1949" y="708"/>
                    <a:pt x="1931" y="708"/>
                  </a:cubicBezTo>
                  <a:cubicBezTo>
                    <a:pt x="1916" y="708"/>
                    <a:pt x="1901" y="713"/>
                    <a:pt x="1889" y="723"/>
                  </a:cubicBezTo>
                  <a:lnTo>
                    <a:pt x="1830" y="770"/>
                  </a:lnTo>
                  <a:lnTo>
                    <a:pt x="1666" y="52"/>
                  </a:lnTo>
                  <a:cubicBezTo>
                    <a:pt x="1660" y="23"/>
                    <a:pt x="1636" y="3"/>
                    <a:pt x="1607" y="2"/>
                  </a:cubicBezTo>
                  <a:cubicBezTo>
                    <a:pt x="1604" y="1"/>
                    <a:pt x="1601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1" name="Google Shape;3381;p106"/>
            <p:cNvSpPr/>
            <p:nvPr/>
          </p:nvSpPr>
          <p:spPr>
            <a:xfrm>
              <a:off x="7725433" y="2443753"/>
              <a:ext cx="114109" cy="61392"/>
            </a:xfrm>
            <a:custGeom>
              <a:avLst/>
              <a:gdLst/>
              <a:ahLst/>
              <a:cxnLst/>
              <a:rect l="l" t="t" r="r" b="b"/>
              <a:pathLst>
                <a:path w="2026" h="1090" extrusionOk="0">
                  <a:moveTo>
                    <a:pt x="1602" y="0"/>
                  </a:moveTo>
                  <a:cubicBezTo>
                    <a:pt x="1576" y="0"/>
                    <a:pt x="1552" y="16"/>
                    <a:pt x="1542" y="41"/>
                  </a:cubicBezTo>
                  <a:lnTo>
                    <a:pt x="1301" y="639"/>
                  </a:lnTo>
                  <a:lnTo>
                    <a:pt x="1210" y="839"/>
                  </a:lnTo>
                  <a:lnTo>
                    <a:pt x="1043" y="287"/>
                  </a:lnTo>
                  <a:cubicBezTo>
                    <a:pt x="1036" y="260"/>
                    <a:pt x="1011" y="241"/>
                    <a:pt x="984" y="240"/>
                  </a:cubicBezTo>
                  <a:cubicBezTo>
                    <a:pt x="957" y="240"/>
                    <a:pt x="933" y="255"/>
                    <a:pt x="921" y="280"/>
                  </a:cubicBezTo>
                  <a:lnTo>
                    <a:pt x="745" y="706"/>
                  </a:lnTo>
                  <a:lnTo>
                    <a:pt x="67" y="706"/>
                  </a:lnTo>
                  <a:cubicBezTo>
                    <a:pt x="31" y="706"/>
                    <a:pt x="1" y="736"/>
                    <a:pt x="1" y="772"/>
                  </a:cubicBezTo>
                  <a:cubicBezTo>
                    <a:pt x="2" y="808"/>
                    <a:pt x="31" y="837"/>
                    <a:pt x="67" y="837"/>
                  </a:cubicBezTo>
                  <a:lnTo>
                    <a:pt x="788" y="837"/>
                  </a:lnTo>
                  <a:cubicBezTo>
                    <a:pt x="814" y="837"/>
                    <a:pt x="838" y="821"/>
                    <a:pt x="848" y="797"/>
                  </a:cubicBezTo>
                  <a:lnTo>
                    <a:pt x="971" y="497"/>
                  </a:lnTo>
                  <a:lnTo>
                    <a:pt x="1135" y="1044"/>
                  </a:lnTo>
                  <a:cubicBezTo>
                    <a:pt x="1143" y="1070"/>
                    <a:pt x="1166" y="1089"/>
                    <a:pt x="1193" y="1090"/>
                  </a:cubicBezTo>
                  <a:lnTo>
                    <a:pt x="1197" y="1090"/>
                  </a:lnTo>
                  <a:cubicBezTo>
                    <a:pt x="1223" y="1090"/>
                    <a:pt x="1246" y="1074"/>
                    <a:pt x="1256" y="1051"/>
                  </a:cubicBezTo>
                  <a:lnTo>
                    <a:pt x="1419" y="689"/>
                  </a:lnTo>
                  <a:lnTo>
                    <a:pt x="1585" y="280"/>
                  </a:lnTo>
                  <a:lnTo>
                    <a:pt x="1729" y="900"/>
                  </a:lnTo>
                  <a:cubicBezTo>
                    <a:pt x="1736" y="931"/>
                    <a:pt x="1764" y="949"/>
                    <a:pt x="1792" y="949"/>
                  </a:cubicBezTo>
                  <a:cubicBezTo>
                    <a:pt x="1806" y="949"/>
                    <a:pt x="1821" y="945"/>
                    <a:pt x="1833" y="935"/>
                  </a:cubicBezTo>
                  <a:lnTo>
                    <a:pt x="1972" y="822"/>
                  </a:lnTo>
                  <a:cubicBezTo>
                    <a:pt x="2026" y="778"/>
                    <a:pt x="1984" y="705"/>
                    <a:pt x="1931" y="705"/>
                  </a:cubicBezTo>
                  <a:cubicBezTo>
                    <a:pt x="1918" y="705"/>
                    <a:pt x="1904" y="710"/>
                    <a:pt x="1890" y="721"/>
                  </a:cubicBezTo>
                  <a:lnTo>
                    <a:pt x="1832" y="769"/>
                  </a:lnTo>
                  <a:lnTo>
                    <a:pt x="1666" y="51"/>
                  </a:lnTo>
                  <a:cubicBezTo>
                    <a:pt x="1660" y="22"/>
                    <a:pt x="1636" y="2"/>
                    <a:pt x="1608" y="1"/>
                  </a:cubicBezTo>
                  <a:cubicBezTo>
                    <a:pt x="1606" y="0"/>
                    <a:pt x="1604" y="0"/>
                    <a:pt x="1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Google Shape;3382;p106"/>
            <p:cNvSpPr/>
            <p:nvPr/>
          </p:nvSpPr>
          <p:spPr>
            <a:xfrm>
              <a:off x="7830531" y="2443697"/>
              <a:ext cx="112814" cy="61448"/>
            </a:xfrm>
            <a:custGeom>
              <a:avLst/>
              <a:gdLst/>
              <a:ahLst/>
              <a:cxnLst/>
              <a:rect l="l" t="t" r="r" b="b"/>
              <a:pathLst>
                <a:path w="2003" h="1091" extrusionOk="0">
                  <a:moveTo>
                    <a:pt x="1597" y="1"/>
                  </a:moveTo>
                  <a:cubicBezTo>
                    <a:pt x="1572" y="1"/>
                    <a:pt x="1551" y="17"/>
                    <a:pt x="1542" y="42"/>
                  </a:cubicBezTo>
                  <a:lnTo>
                    <a:pt x="1300" y="640"/>
                  </a:lnTo>
                  <a:lnTo>
                    <a:pt x="1208" y="840"/>
                  </a:lnTo>
                  <a:lnTo>
                    <a:pt x="1042" y="288"/>
                  </a:lnTo>
                  <a:cubicBezTo>
                    <a:pt x="1034" y="261"/>
                    <a:pt x="1011" y="242"/>
                    <a:pt x="983" y="241"/>
                  </a:cubicBezTo>
                  <a:cubicBezTo>
                    <a:pt x="956" y="241"/>
                    <a:pt x="932" y="256"/>
                    <a:pt x="920" y="281"/>
                  </a:cubicBezTo>
                  <a:lnTo>
                    <a:pt x="744" y="707"/>
                  </a:lnTo>
                  <a:lnTo>
                    <a:pt x="66" y="707"/>
                  </a:lnTo>
                  <a:cubicBezTo>
                    <a:pt x="29" y="707"/>
                    <a:pt x="0" y="737"/>
                    <a:pt x="0" y="773"/>
                  </a:cubicBezTo>
                  <a:cubicBezTo>
                    <a:pt x="0" y="809"/>
                    <a:pt x="30" y="838"/>
                    <a:pt x="66" y="838"/>
                  </a:cubicBezTo>
                  <a:lnTo>
                    <a:pt x="787" y="838"/>
                  </a:lnTo>
                  <a:cubicBezTo>
                    <a:pt x="813" y="838"/>
                    <a:pt x="836" y="822"/>
                    <a:pt x="847" y="798"/>
                  </a:cubicBezTo>
                  <a:lnTo>
                    <a:pt x="971" y="498"/>
                  </a:lnTo>
                  <a:lnTo>
                    <a:pt x="1134" y="1045"/>
                  </a:lnTo>
                  <a:cubicBezTo>
                    <a:pt x="1142" y="1071"/>
                    <a:pt x="1165" y="1090"/>
                    <a:pt x="1192" y="1091"/>
                  </a:cubicBezTo>
                  <a:lnTo>
                    <a:pt x="1197" y="1091"/>
                  </a:lnTo>
                  <a:cubicBezTo>
                    <a:pt x="1221" y="1091"/>
                    <a:pt x="1245" y="1075"/>
                    <a:pt x="1255" y="1052"/>
                  </a:cubicBezTo>
                  <a:lnTo>
                    <a:pt x="1419" y="690"/>
                  </a:lnTo>
                  <a:lnTo>
                    <a:pt x="1585" y="281"/>
                  </a:lnTo>
                  <a:lnTo>
                    <a:pt x="1728" y="901"/>
                  </a:lnTo>
                  <a:cubicBezTo>
                    <a:pt x="1736" y="932"/>
                    <a:pt x="1763" y="950"/>
                    <a:pt x="1792" y="950"/>
                  </a:cubicBezTo>
                  <a:cubicBezTo>
                    <a:pt x="1806" y="950"/>
                    <a:pt x="1820" y="946"/>
                    <a:pt x="1832" y="936"/>
                  </a:cubicBezTo>
                  <a:lnTo>
                    <a:pt x="1970" y="822"/>
                  </a:lnTo>
                  <a:cubicBezTo>
                    <a:pt x="1998" y="800"/>
                    <a:pt x="2003" y="759"/>
                    <a:pt x="1980" y="730"/>
                  </a:cubicBezTo>
                  <a:cubicBezTo>
                    <a:pt x="1967" y="715"/>
                    <a:pt x="1949" y="707"/>
                    <a:pt x="1931" y="707"/>
                  </a:cubicBezTo>
                  <a:cubicBezTo>
                    <a:pt x="1916" y="707"/>
                    <a:pt x="1902" y="712"/>
                    <a:pt x="1890" y="722"/>
                  </a:cubicBezTo>
                  <a:lnTo>
                    <a:pt x="1831" y="770"/>
                  </a:lnTo>
                  <a:lnTo>
                    <a:pt x="1665" y="52"/>
                  </a:lnTo>
                  <a:cubicBezTo>
                    <a:pt x="1659" y="23"/>
                    <a:pt x="1635" y="3"/>
                    <a:pt x="1606" y="2"/>
                  </a:cubicBezTo>
                  <a:cubicBezTo>
                    <a:pt x="1603" y="1"/>
                    <a:pt x="1600" y="1"/>
                    <a:pt x="1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3" name="Google Shape;3383;p106"/>
            <p:cNvSpPr/>
            <p:nvPr/>
          </p:nvSpPr>
          <p:spPr>
            <a:xfrm>
              <a:off x="8380802" y="2530039"/>
              <a:ext cx="48606" cy="2078469"/>
            </a:xfrm>
            <a:custGeom>
              <a:avLst/>
              <a:gdLst/>
              <a:ahLst/>
              <a:cxnLst/>
              <a:rect l="l" t="t" r="r" b="b"/>
              <a:pathLst>
                <a:path w="863" h="36903" extrusionOk="0">
                  <a:moveTo>
                    <a:pt x="0" y="0"/>
                  </a:moveTo>
                  <a:lnTo>
                    <a:pt x="0" y="36902"/>
                  </a:lnTo>
                  <a:lnTo>
                    <a:pt x="862" y="36902"/>
                  </a:lnTo>
                  <a:lnTo>
                    <a:pt x="8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4" name="Google Shape;3384;p106"/>
            <p:cNvSpPr/>
            <p:nvPr/>
          </p:nvSpPr>
          <p:spPr>
            <a:xfrm>
              <a:off x="7421236" y="2530039"/>
              <a:ext cx="48494" cy="2078469"/>
            </a:xfrm>
            <a:custGeom>
              <a:avLst/>
              <a:gdLst/>
              <a:ahLst/>
              <a:cxnLst/>
              <a:rect l="l" t="t" r="r" b="b"/>
              <a:pathLst>
                <a:path w="861" h="36903" extrusionOk="0">
                  <a:moveTo>
                    <a:pt x="1" y="0"/>
                  </a:moveTo>
                  <a:lnTo>
                    <a:pt x="1" y="36902"/>
                  </a:lnTo>
                  <a:lnTo>
                    <a:pt x="861" y="36902"/>
                  </a:lnTo>
                  <a:lnTo>
                    <a:pt x="8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5" name="Google Shape;3385;p106"/>
            <p:cNvSpPr/>
            <p:nvPr/>
          </p:nvSpPr>
          <p:spPr>
            <a:xfrm>
              <a:off x="7421236" y="2708469"/>
              <a:ext cx="1008173" cy="29006"/>
            </a:xfrm>
            <a:custGeom>
              <a:avLst/>
              <a:gdLst/>
              <a:ahLst/>
              <a:cxnLst/>
              <a:rect l="l" t="t" r="r" b="b"/>
              <a:pathLst>
                <a:path w="17900" h="515" extrusionOk="0">
                  <a:moveTo>
                    <a:pt x="1" y="0"/>
                  </a:moveTo>
                  <a:lnTo>
                    <a:pt x="1" y="514"/>
                  </a:lnTo>
                  <a:lnTo>
                    <a:pt x="17899" y="514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6" name="Google Shape;3386;p106"/>
            <p:cNvSpPr/>
            <p:nvPr/>
          </p:nvSpPr>
          <p:spPr>
            <a:xfrm>
              <a:off x="7421236" y="2945080"/>
              <a:ext cx="1008173" cy="29006"/>
            </a:xfrm>
            <a:custGeom>
              <a:avLst/>
              <a:gdLst/>
              <a:ahLst/>
              <a:cxnLst/>
              <a:rect l="l" t="t" r="r" b="b"/>
              <a:pathLst>
                <a:path w="17900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7899" y="515"/>
                  </a:lnTo>
                  <a:lnTo>
                    <a:pt x="178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7" name="Google Shape;3387;p106"/>
            <p:cNvSpPr/>
            <p:nvPr/>
          </p:nvSpPr>
          <p:spPr>
            <a:xfrm>
              <a:off x="7469673" y="2737419"/>
              <a:ext cx="911185" cy="207717"/>
            </a:xfrm>
            <a:custGeom>
              <a:avLst/>
              <a:gdLst/>
              <a:ahLst/>
              <a:cxnLst/>
              <a:rect l="l" t="t" r="r" b="b"/>
              <a:pathLst>
                <a:path w="16178" h="3688" extrusionOk="0">
                  <a:moveTo>
                    <a:pt x="1" y="0"/>
                  </a:moveTo>
                  <a:lnTo>
                    <a:pt x="1" y="3688"/>
                  </a:lnTo>
                  <a:lnTo>
                    <a:pt x="16177" y="3688"/>
                  </a:lnTo>
                  <a:lnTo>
                    <a:pt x="16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8" name="Google Shape;3388;p106"/>
            <p:cNvSpPr/>
            <p:nvPr/>
          </p:nvSpPr>
          <p:spPr>
            <a:xfrm>
              <a:off x="7421236" y="3533706"/>
              <a:ext cx="1008173" cy="28950"/>
            </a:xfrm>
            <a:custGeom>
              <a:avLst/>
              <a:gdLst/>
              <a:ahLst/>
              <a:cxnLst/>
              <a:rect l="l" t="t" r="r" b="b"/>
              <a:pathLst>
                <a:path w="17900" h="514" extrusionOk="0">
                  <a:moveTo>
                    <a:pt x="1" y="0"/>
                  </a:moveTo>
                  <a:lnTo>
                    <a:pt x="1" y="514"/>
                  </a:lnTo>
                  <a:lnTo>
                    <a:pt x="17899" y="514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9" name="Google Shape;3389;p106"/>
            <p:cNvSpPr/>
            <p:nvPr/>
          </p:nvSpPr>
          <p:spPr>
            <a:xfrm>
              <a:off x="7421236" y="3770317"/>
              <a:ext cx="1008173" cy="28950"/>
            </a:xfrm>
            <a:custGeom>
              <a:avLst/>
              <a:gdLst/>
              <a:ahLst/>
              <a:cxnLst/>
              <a:rect l="l" t="t" r="r" b="b"/>
              <a:pathLst>
                <a:path w="17900" h="514" extrusionOk="0">
                  <a:moveTo>
                    <a:pt x="1" y="1"/>
                  </a:moveTo>
                  <a:lnTo>
                    <a:pt x="1" y="513"/>
                  </a:lnTo>
                  <a:lnTo>
                    <a:pt x="17899" y="513"/>
                  </a:lnTo>
                  <a:lnTo>
                    <a:pt x="178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0" name="Google Shape;3390;p106"/>
            <p:cNvSpPr/>
            <p:nvPr/>
          </p:nvSpPr>
          <p:spPr>
            <a:xfrm>
              <a:off x="7469673" y="3562600"/>
              <a:ext cx="911185" cy="207717"/>
            </a:xfrm>
            <a:custGeom>
              <a:avLst/>
              <a:gdLst/>
              <a:ahLst/>
              <a:cxnLst/>
              <a:rect l="l" t="t" r="r" b="b"/>
              <a:pathLst>
                <a:path w="16178" h="3688" extrusionOk="0">
                  <a:moveTo>
                    <a:pt x="1" y="1"/>
                  </a:moveTo>
                  <a:lnTo>
                    <a:pt x="1" y="3687"/>
                  </a:lnTo>
                  <a:lnTo>
                    <a:pt x="16177" y="3687"/>
                  </a:lnTo>
                  <a:lnTo>
                    <a:pt x="161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Google Shape;3391;p106"/>
            <p:cNvSpPr/>
            <p:nvPr/>
          </p:nvSpPr>
          <p:spPr>
            <a:xfrm>
              <a:off x="7421236" y="4006872"/>
              <a:ext cx="1008173" cy="29006"/>
            </a:xfrm>
            <a:custGeom>
              <a:avLst/>
              <a:gdLst/>
              <a:ahLst/>
              <a:cxnLst/>
              <a:rect l="l" t="t" r="r" b="b"/>
              <a:pathLst>
                <a:path w="17900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7899" y="515"/>
                  </a:lnTo>
                  <a:lnTo>
                    <a:pt x="178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Google Shape;3392;p106"/>
            <p:cNvSpPr/>
            <p:nvPr/>
          </p:nvSpPr>
          <p:spPr>
            <a:xfrm>
              <a:off x="7469673" y="3799211"/>
              <a:ext cx="911185" cy="207717"/>
            </a:xfrm>
            <a:custGeom>
              <a:avLst/>
              <a:gdLst/>
              <a:ahLst/>
              <a:cxnLst/>
              <a:rect l="l" t="t" r="r" b="b"/>
              <a:pathLst>
                <a:path w="16178" h="3688" extrusionOk="0">
                  <a:moveTo>
                    <a:pt x="1" y="0"/>
                  </a:moveTo>
                  <a:lnTo>
                    <a:pt x="1" y="3688"/>
                  </a:lnTo>
                  <a:lnTo>
                    <a:pt x="16177" y="3688"/>
                  </a:lnTo>
                  <a:lnTo>
                    <a:pt x="161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Google Shape;3393;p106"/>
            <p:cNvSpPr/>
            <p:nvPr/>
          </p:nvSpPr>
          <p:spPr>
            <a:xfrm>
              <a:off x="7421236" y="4243539"/>
              <a:ext cx="1008173" cy="28893"/>
            </a:xfrm>
            <a:custGeom>
              <a:avLst/>
              <a:gdLst/>
              <a:ahLst/>
              <a:cxnLst/>
              <a:rect l="l" t="t" r="r" b="b"/>
              <a:pathLst>
                <a:path w="17900" h="513" extrusionOk="0">
                  <a:moveTo>
                    <a:pt x="1" y="0"/>
                  </a:moveTo>
                  <a:lnTo>
                    <a:pt x="1" y="513"/>
                  </a:lnTo>
                  <a:lnTo>
                    <a:pt x="17899" y="513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4" name="Google Shape;3394;p106"/>
            <p:cNvSpPr/>
            <p:nvPr/>
          </p:nvSpPr>
          <p:spPr>
            <a:xfrm>
              <a:off x="7469673" y="4035821"/>
              <a:ext cx="911185" cy="207774"/>
            </a:xfrm>
            <a:custGeom>
              <a:avLst/>
              <a:gdLst/>
              <a:ahLst/>
              <a:cxnLst/>
              <a:rect l="l" t="t" r="r" b="b"/>
              <a:pathLst>
                <a:path w="16178" h="3689" extrusionOk="0">
                  <a:moveTo>
                    <a:pt x="1" y="1"/>
                  </a:moveTo>
                  <a:lnTo>
                    <a:pt x="1" y="3688"/>
                  </a:lnTo>
                  <a:lnTo>
                    <a:pt x="16177" y="3688"/>
                  </a:lnTo>
                  <a:lnTo>
                    <a:pt x="161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5" name="Google Shape;3395;p106"/>
            <p:cNvSpPr/>
            <p:nvPr/>
          </p:nvSpPr>
          <p:spPr>
            <a:xfrm>
              <a:off x="7790261" y="3617345"/>
              <a:ext cx="270010" cy="32667"/>
            </a:xfrm>
            <a:custGeom>
              <a:avLst/>
              <a:gdLst/>
              <a:ahLst/>
              <a:cxnLst/>
              <a:rect l="l" t="t" r="r" b="b"/>
              <a:pathLst>
                <a:path w="4794" h="580" extrusionOk="0">
                  <a:moveTo>
                    <a:pt x="1" y="1"/>
                  </a:moveTo>
                  <a:lnTo>
                    <a:pt x="1" y="579"/>
                  </a:lnTo>
                  <a:lnTo>
                    <a:pt x="4793" y="579"/>
                  </a:lnTo>
                  <a:lnTo>
                    <a:pt x="47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6" name="Google Shape;3396;p106"/>
            <p:cNvSpPr/>
            <p:nvPr/>
          </p:nvSpPr>
          <p:spPr>
            <a:xfrm>
              <a:off x="7790261" y="3859194"/>
              <a:ext cx="270010" cy="32554"/>
            </a:xfrm>
            <a:custGeom>
              <a:avLst/>
              <a:gdLst/>
              <a:ahLst/>
              <a:cxnLst/>
              <a:rect l="l" t="t" r="r" b="b"/>
              <a:pathLst>
                <a:path w="4794" h="578" extrusionOk="0">
                  <a:moveTo>
                    <a:pt x="1" y="0"/>
                  </a:moveTo>
                  <a:lnTo>
                    <a:pt x="1" y="577"/>
                  </a:lnTo>
                  <a:lnTo>
                    <a:pt x="4793" y="577"/>
                  </a:lnTo>
                  <a:lnTo>
                    <a:pt x="47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Google Shape;3397;p106"/>
            <p:cNvSpPr/>
            <p:nvPr/>
          </p:nvSpPr>
          <p:spPr>
            <a:xfrm>
              <a:off x="7790261" y="4100987"/>
              <a:ext cx="270010" cy="32554"/>
            </a:xfrm>
            <a:custGeom>
              <a:avLst/>
              <a:gdLst/>
              <a:ahLst/>
              <a:cxnLst/>
              <a:rect l="l" t="t" r="r" b="b"/>
              <a:pathLst>
                <a:path w="4794" h="578" extrusionOk="0">
                  <a:moveTo>
                    <a:pt x="1" y="0"/>
                  </a:moveTo>
                  <a:lnTo>
                    <a:pt x="1" y="577"/>
                  </a:lnTo>
                  <a:lnTo>
                    <a:pt x="4793" y="577"/>
                  </a:lnTo>
                  <a:lnTo>
                    <a:pt x="47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Google Shape;3398;p106"/>
            <p:cNvSpPr/>
            <p:nvPr/>
          </p:nvSpPr>
          <p:spPr>
            <a:xfrm>
              <a:off x="7506282" y="3415316"/>
              <a:ext cx="838022" cy="120361"/>
            </a:xfrm>
            <a:custGeom>
              <a:avLst/>
              <a:gdLst/>
              <a:ahLst/>
              <a:cxnLst/>
              <a:rect l="l" t="t" r="r" b="b"/>
              <a:pathLst>
                <a:path w="14879" h="2137" extrusionOk="0">
                  <a:moveTo>
                    <a:pt x="3050" y="1"/>
                  </a:moveTo>
                  <a:cubicBezTo>
                    <a:pt x="2464" y="1"/>
                    <a:pt x="1631" y="324"/>
                    <a:pt x="1199" y="718"/>
                  </a:cubicBezTo>
                  <a:lnTo>
                    <a:pt x="433" y="1418"/>
                  </a:lnTo>
                  <a:cubicBezTo>
                    <a:pt x="1" y="1813"/>
                    <a:pt x="125" y="2136"/>
                    <a:pt x="711" y="2136"/>
                  </a:cubicBezTo>
                  <a:lnTo>
                    <a:pt x="14167" y="2136"/>
                  </a:lnTo>
                  <a:cubicBezTo>
                    <a:pt x="14753" y="2136"/>
                    <a:pt x="14879" y="1811"/>
                    <a:pt x="14446" y="1418"/>
                  </a:cubicBezTo>
                  <a:lnTo>
                    <a:pt x="13681" y="718"/>
                  </a:lnTo>
                  <a:cubicBezTo>
                    <a:pt x="13248" y="323"/>
                    <a:pt x="12415" y="1"/>
                    <a:pt x="118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9" name="Google Shape;3399;p106"/>
            <p:cNvSpPr/>
            <p:nvPr/>
          </p:nvSpPr>
          <p:spPr>
            <a:xfrm>
              <a:off x="7591780" y="3030408"/>
              <a:ext cx="666971" cy="411436"/>
            </a:xfrm>
            <a:custGeom>
              <a:avLst/>
              <a:gdLst/>
              <a:ahLst/>
              <a:cxnLst/>
              <a:rect l="l" t="t" r="r" b="b"/>
              <a:pathLst>
                <a:path w="11842" h="7305" extrusionOk="0">
                  <a:moveTo>
                    <a:pt x="533" y="0"/>
                  </a:moveTo>
                  <a:cubicBezTo>
                    <a:pt x="239" y="2"/>
                    <a:pt x="0" y="240"/>
                    <a:pt x="0" y="533"/>
                  </a:cubicBezTo>
                  <a:lnTo>
                    <a:pt x="0" y="6773"/>
                  </a:lnTo>
                  <a:cubicBezTo>
                    <a:pt x="2" y="7066"/>
                    <a:pt x="239" y="7304"/>
                    <a:pt x="533" y="7304"/>
                  </a:cubicBezTo>
                  <a:lnTo>
                    <a:pt x="11309" y="7304"/>
                  </a:lnTo>
                  <a:cubicBezTo>
                    <a:pt x="11603" y="7303"/>
                    <a:pt x="11840" y="7066"/>
                    <a:pt x="11842" y="6773"/>
                  </a:cubicBezTo>
                  <a:lnTo>
                    <a:pt x="11842" y="533"/>
                  </a:lnTo>
                  <a:cubicBezTo>
                    <a:pt x="11840" y="240"/>
                    <a:pt x="11603" y="2"/>
                    <a:pt x="11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0" name="Google Shape;3400;p106"/>
            <p:cNvSpPr/>
            <p:nvPr/>
          </p:nvSpPr>
          <p:spPr>
            <a:xfrm>
              <a:off x="7615886" y="3057162"/>
              <a:ext cx="618872" cy="357817"/>
            </a:xfrm>
            <a:custGeom>
              <a:avLst/>
              <a:gdLst/>
              <a:ahLst/>
              <a:cxnLst/>
              <a:rect l="l" t="t" r="r" b="b"/>
              <a:pathLst>
                <a:path w="10988" h="6353" extrusionOk="0">
                  <a:moveTo>
                    <a:pt x="320" y="1"/>
                  </a:moveTo>
                  <a:cubicBezTo>
                    <a:pt x="143" y="2"/>
                    <a:pt x="2" y="145"/>
                    <a:pt x="0" y="321"/>
                  </a:cubicBezTo>
                  <a:lnTo>
                    <a:pt x="0" y="6035"/>
                  </a:lnTo>
                  <a:cubicBezTo>
                    <a:pt x="2" y="6209"/>
                    <a:pt x="143" y="6352"/>
                    <a:pt x="320" y="6352"/>
                  </a:cubicBezTo>
                  <a:lnTo>
                    <a:pt x="10667" y="6352"/>
                  </a:lnTo>
                  <a:cubicBezTo>
                    <a:pt x="10843" y="6352"/>
                    <a:pt x="10986" y="6209"/>
                    <a:pt x="10987" y="6035"/>
                  </a:cubicBezTo>
                  <a:lnTo>
                    <a:pt x="10987" y="321"/>
                  </a:lnTo>
                  <a:cubicBezTo>
                    <a:pt x="10986" y="145"/>
                    <a:pt x="10843" y="2"/>
                    <a:pt x="10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1" name="Google Shape;3401;p106"/>
            <p:cNvSpPr/>
            <p:nvPr/>
          </p:nvSpPr>
          <p:spPr>
            <a:xfrm>
              <a:off x="7615886" y="3456376"/>
              <a:ext cx="618872" cy="52436"/>
            </a:xfrm>
            <a:custGeom>
              <a:avLst/>
              <a:gdLst/>
              <a:ahLst/>
              <a:cxnLst/>
              <a:rect l="l" t="t" r="r" b="b"/>
              <a:pathLst>
                <a:path w="10988" h="931" extrusionOk="0">
                  <a:moveTo>
                    <a:pt x="686" y="0"/>
                  </a:moveTo>
                  <a:cubicBezTo>
                    <a:pt x="308" y="0"/>
                    <a:pt x="0" y="209"/>
                    <a:pt x="0" y="465"/>
                  </a:cubicBezTo>
                  <a:cubicBezTo>
                    <a:pt x="0" y="722"/>
                    <a:pt x="308" y="931"/>
                    <a:pt x="686" y="931"/>
                  </a:cubicBezTo>
                  <a:cubicBezTo>
                    <a:pt x="1064" y="931"/>
                    <a:pt x="1372" y="723"/>
                    <a:pt x="1372" y="465"/>
                  </a:cubicBezTo>
                  <a:cubicBezTo>
                    <a:pt x="1372" y="209"/>
                    <a:pt x="1065" y="0"/>
                    <a:pt x="686" y="0"/>
                  </a:cubicBezTo>
                  <a:close/>
                  <a:moveTo>
                    <a:pt x="2609" y="0"/>
                  </a:moveTo>
                  <a:cubicBezTo>
                    <a:pt x="2231" y="0"/>
                    <a:pt x="1924" y="209"/>
                    <a:pt x="1924" y="465"/>
                  </a:cubicBezTo>
                  <a:cubicBezTo>
                    <a:pt x="1924" y="723"/>
                    <a:pt x="2231" y="931"/>
                    <a:pt x="2609" y="931"/>
                  </a:cubicBezTo>
                  <a:cubicBezTo>
                    <a:pt x="2988" y="931"/>
                    <a:pt x="3294" y="722"/>
                    <a:pt x="3294" y="465"/>
                  </a:cubicBezTo>
                  <a:cubicBezTo>
                    <a:pt x="3294" y="209"/>
                    <a:pt x="2988" y="0"/>
                    <a:pt x="2609" y="0"/>
                  </a:cubicBezTo>
                  <a:close/>
                  <a:moveTo>
                    <a:pt x="4533" y="0"/>
                  </a:moveTo>
                  <a:cubicBezTo>
                    <a:pt x="4155" y="0"/>
                    <a:pt x="3847" y="209"/>
                    <a:pt x="3847" y="465"/>
                  </a:cubicBezTo>
                  <a:cubicBezTo>
                    <a:pt x="3847" y="723"/>
                    <a:pt x="4153" y="931"/>
                    <a:pt x="4533" y="931"/>
                  </a:cubicBezTo>
                  <a:cubicBezTo>
                    <a:pt x="4910" y="931"/>
                    <a:pt x="5218" y="722"/>
                    <a:pt x="5218" y="465"/>
                  </a:cubicBezTo>
                  <a:cubicBezTo>
                    <a:pt x="5218" y="209"/>
                    <a:pt x="4910" y="0"/>
                    <a:pt x="4533" y="0"/>
                  </a:cubicBezTo>
                  <a:close/>
                  <a:moveTo>
                    <a:pt x="6455" y="0"/>
                  </a:moveTo>
                  <a:cubicBezTo>
                    <a:pt x="6077" y="0"/>
                    <a:pt x="5769" y="209"/>
                    <a:pt x="5769" y="465"/>
                  </a:cubicBezTo>
                  <a:cubicBezTo>
                    <a:pt x="5769" y="723"/>
                    <a:pt x="6076" y="931"/>
                    <a:pt x="6455" y="931"/>
                  </a:cubicBezTo>
                  <a:cubicBezTo>
                    <a:pt x="6834" y="931"/>
                    <a:pt x="7141" y="722"/>
                    <a:pt x="7141" y="465"/>
                  </a:cubicBezTo>
                  <a:cubicBezTo>
                    <a:pt x="7141" y="209"/>
                    <a:pt x="6833" y="0"/>
                    <a:pt x="6455" y="0"/>
                  </a:cubicBezTo>
                  <a:close/>
                  <a:moveTo>
                    <a:pt x="8378" y="0"/>
                  </a:moveTo>
                  <a:cubicBezTo>
                    <a:pt x="8000" y="0"/>
                    <a:pt x="7692" y="209"/>
                    <a:pt x="7692" y="465"/>
                  </a:cubicBezTo>
                  <a:cubicBezTo>
                    <a:pt x="7692" y="723"/>
                    <a:pt x="8000" y="931"/>
                    <a:pt x="8378" y="931"/>
                  </a:cubicBezTo>
                  <a:cubicBezTo>
                    <a:pt x="8757" y="931"/>
                    <a:pt x="9063" y="722"/>
                    <a:pt x="9063" y="465"/>
                  </a:cubicBezTo>
                  <a:cubicBezTo>
                    <a:pt x="9063" y="209"/>
                    <a:pt x="8757" y="0"/>
                    <a:pt x="8378" y="0"/>
                  </a:cubicBezTo>
                  <a:close/>
                  <a:moveTo>
                    <a:pt x="10302" y="0"/>
                  </a:moveTo>
                  <a:cubicBezTo>
                    <a:pt x="9924" y="0"/>
                    <a:pt x="9616" y="209"/>
                    <a:pt x="9616" y="465"/>
                  </a:cubicBezTo>
                  <a:cubicBezTo>
                    <a:pt x="9616" y="723"/>
                    <a:pt x="9922" y="931"/>
                    <a:pt x="10302" y="931"/>
                  </a:cubicBezTo>
                  <a:cubicBezTo>
                    <a:pt x="10681" y="931"/>
                    <a:pt x="10987" y="722"/>
                    <a:pt x="10987" y="465"/>
                  </a:cubicBezTo>
                  <a:cubicBezTo>
                    <a:pt x="10987" y="209"/>
                    <a:pt x="10680" y="0"/>
                    <a:pt x="10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2" name="Google Shape;3402;p106"/>
            <p:cNvSpPr/>
            <p:nvPr/>
          </p:nvSpPr>
          <p:spPr>
            <a:xfrm>
              <a:off x="7649229" y="3104585"/>
              <a:ext cx="118672" cy="114954"/>
            </a:xfrm>
            <a:custGeom>
              <a:avLst/>
              <a:gdLst/>
              <a:ahLst/>
              <a:cxnLst/>
              <a:rect l="l" t="t" r="r" b="b"/>
              <a:pathLst>
                <a:path w="2107" h="2041" extrusionOk="0">
                  <a:moveTo>
                    <a:pt x="1057" y="0"/>
                  </a:moveTo>
                  <a:cubicBezTo>
                    <a:pt x="1023" y="0"/>
                    <a:pt x="994" y="26"/>
                    <a:pt x="990" y="61"/>
                  </a:cubicBezTo>
                  <a:lnTo>
                    <a:pt x="851" y="1356"/>
                  </a:lnTo>
                  <a:lnTo>
                    <a:pt x="94" y="1356"/>
                  </a:lnTo>
                  <a:cubicBezTo>
                    <a:pt x="93" y="1356"/>
                    <a:pt x="91" y="1356"/>
                    <a:pt x="90" y="1356"/>
                  </a:cubicBezTo>
                  <a:cubicBezTo>
                    <a:pt x="1" y="1356"/>
                    <a:pt x="1" y="1491"/>
                    <a:pt x="90" y="1491"/>
                  </a:cubicBezTo>
                  <a:cubicBezTo>
                    <a:pt x="91" y="1491"/>
                    <a:pt x="93" y="1491"/>
                    <a:pt x="94" y="1491"/>
                  </a:cubicBezTo>
                  <a:lnTo>
                    <a:pt x="911" y="1491"/>
                  </a:lnTo>
                  <a:cubicBezTo>
                    <a:pt x="946" y="1491"/>
                    <a:pt x="974" y="1465"/>
                    <a:pt x="977" y="1431"/>
                  </a:cubicBezTo>
                  <a:lnTo>
                    <a:pt x="1047" y="786"/>
                  </a:lnTo>
                  <a:lnTo>
                    <a:pt x="1143" y="1980"/>
                  </a:lnTo>
                  <a:cubicBezTo>
                    <a:pt x="1146" y="2012"/>
                    <a:pt x="1170" y="2038"/>
                    <a:pt x="1202" y="2040"/>
                  </a:cubicBezTo>
                  <a:lnTo>
                    <a:pt x="1211" y="2040"/>
                  </a:lnTo>
                  <a:cubicBezTo>
                    <a:pt x="1238" y="2040"/>
                    <a:pt x="1264" y="2023"/>
                    <a:pt x="1274" y="1996"/>
                  </a:cubicBezTo>
                  <a:lnTo>
                    <a:pt x="1457" y="1472"/>
                  </a:lnTo>
                  <a:lnTo>
                    <a:pt x="2017" y="1472"/>
                  </a:lnTo>
                  <a:cubicBezTo>
                    <a:pt x="2107" y="1472"/>
                    <a:pt x="2107" y="1337"/>
                    <a:pt x="2017" y="1337"/>
                  </a:cubicBezTo>
                  <a:lnTo>
                    <a:pt x="1408" y="1337"/>
                  </a:lnTo>
                  <a:cubicBezTo>
                    <a:pt x="1379" y="1337"/>
                    <a:pt x="1355" y="1356"/>
                    <a:pt x="1345" y="1383"/>
                  </a:cubicBezTo>
                  <a:lnTo>
                    <a:pt x="1251" y="1651"/>
                  </a:lnTo>
                  <a:lnTo>
                    <a:pt x="1123" y="62"/>
                  </a:lnTo>
                  <a:cubicBezTo>
                    <a:pt x="1120" y="28"/>
                    <a:pt x="1092" y="2"/>
                    <a:pt x="1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3" name="Google Shape;3403;p106"/>
            <p:cNvSpPr/>
            <p:nvPr/>
          </p:nvSpPr>
          <p:spPr>
            <a:xfrm>
              <a:off x="7757593" y="3104585"/>
              <a:ext cx="118615" cy="114954"/>
            </a:xfrm>
            <a:custGeom>
              <a:avLst/>
              <a:gdLst/>
              <a:ahLst/>
              <a:cxnLst/>
              <a:rect l="l" t="t" r="r" b="b"/>
              <a:pathLst>
                <a:path w="2106" h="2041" extrusionOk="0">
                  <a:moveTo>
                    <a:pt x="1056" y="0"/>
                  </a:moveTo>
                  <a:cubicBezTo>
                    <a:pt x="1022" y="0"/>
                    <a:pt x="993" y="26"/>
                    <a:pt x="990" y="61"/>
                  </a:cubicBezTo>
                  <a:lnTo>
                    <a:pt x="850" y="1356"/>
                  </a:lnTo>
                  <a:lnTo>
                    <a:pt x="94" y="1356"/>
                  </a:lnTo>
                  <a:cubicBezTo>
                    <a:pt x="93" y="1356"/>
                    <a:pt x="91" y="1356"/>
                    <a:pt x="90" y="1356"/>
                  </a:cubicBezTo>
                  <a:cubicBezTo>
                    <a:pt x="1" y="1356"/>
                    <a:pt x="1" y="1491"/>
                    <a:pt x="90" y="1491"/>
                  </a:cubicBezTo>
                  <a:cubicBezTo>
                    <a:pt x="91" y="1491"/>
                    <a:pt x="93" y="1491"/>
                    <a:pt x="94" y="1491"/>
                  </a:cubicBezTo>
                  <a:lnTo>
                    <a:pt x="910" y="1491"/>
                  </a:lnTo>
                  <a:cubicBezTo>
                    <a:pt x="944" y="1491"/>
                    <a:pt x="973" y="1465"/>
                    <a:pt x="976" y="1431"/>
                  </a:cubicBezTo>
                  <a:lnTo>
                    <a:pt x="1046" y="786"/>
                  </a:lnTo>
                  <a:lnTo>
                    <a:pt x="1142" y="1980"/>
                  </a:lnTo>
                  <a:cubicBezTo>
                    <a:pt x="1145" y="2012"/>
                    <a:pt x="1169" y="2038"/>
                    <a:pt x="1201" y="2040"/>
                  </a:cubicBezTo>
                  <a:lnTo>
                    <a:pt x="1209" y="2040"/>
                  </a:lnTo>
                  <a:cubicBezTo>
                    <a:pt x="1238" y="2040"/>
                    <a:pt x="1262" y="2023"/>
                    <a:pt x="1272" y="1996"/>
                  </a:cubicBezTo>
                  <a:lnTo>
                    <a:pt x="1455" y="1472"/>
                  </a:lnTo>
                  <a:lnTo>
                    <a:pt x="2017" y="1472"/>
                  </a:lnTo>
                  <a:cubicBezTo>
                    <a:pt x="2105" y="1472"/>
                    <a:pt x="2105" y="1337"/>
                    <a:pt x="2017" y="1337"/>
                  </a:cubicBezTo>
                  <a:lnTo>
                    <a:pt x="1408" y="1337"/>
                  </a:lnTo>
                  <a:cubicBezTo>
                    <a:pt x="1379" y="1337"/>
                    <a:pt x="1354" y="1356"/>
                    <a:pt x="1345" y="1383"/>
                  </a:cubicBezTo>
                  <a:lnTo>
                    <a:pt x="1249" y="1651"/>
                  </a:lnTo>
                  <a:lnTo>
                    <a:pt x="1122" y="62"/>
                  </a:lnTo>
                  <a:cubicBezTo>
                    <a:pt x="1119" y="28"/>
                    <a:pt x="1090" y="2"/>
                    <a:pt x="10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4" name="Google Shape;3404;p106"/>
            <p:cNvSpPr/>
            <p:nvPr/>
          </p:nvSpPr>
          <p:spPr>
            <a:xfrm>
              <a:off x="7865902" y="3104585"/>
              <a:ext cx="118672" cy="114954"/>
            </a:xfrm>
            <a:custGeom>
              <a:avLst/>
              <a:gdLst/>
              <a:ahLst/>
              <a:cxnLst/>
              <a:rect l="l" t="t" r="r" b="b"/>
              <a:pathLst>
                <a:path w="2107" h="2041" extrusionOk="0">
                  <a:moveTo>
                    <a:pt x="1054" y="0"/>
                  </a:moveTo>
                  <a:cubicBezTo>
                    <a:pt x="1020" y="0"/>
                    <a:pt x="991" y="27"/>
                    <a:pt x="990" y="61"/>
                  </a:cubicBezTo>
                  <a:lnTo>
                    <a:pt x="849" y="1356"/>
                  </a:lnTo>
                  <a:lnTo>
                    <a:pt x="94" y="1356"/>
                  </a:lnTo>
                  <a:cubicBezTo>
                    <a:pt x="92" y="1356"/>
                    <a:pt x="91" y="1356"/>
                    <a:pt x="89" y="1356"/>
                  </a:cubicBezTo>
                  <a:cubicBezTo>
                    <a:pt x="0" y="1356"/>
                    <a:pt x="0" y="1491"/>
                    <a:pt x="89" y="1491"/>
                  </a:cubicBezTo>
                  <a:cubicBezTo>
                    <a:pt x="91" y="1491"/>
                    <a:pt x="92" y="1491"/>
                    <a:pt x="94" y="1491"/>
                  </a:cubicBezTo>
                  <a:lnTo>
                    <a:pt x="909" y="1491"/>
                  </a:lnTo>
                  <a:cubicBezTo>
                    <a:pt x="944" y="1491"/>
                    <a:pt x="972" y="1465"/>
                    <a:pt x="977" y="1431"/>
                  </a:cubicBezTo>
                  <a:lnTo>
                    <a:pt x="1045" y="786"/>
                  </a:lnTo>
                  <a:lnTo>
                    <a:pt x="1141" y="1980"/>
                  </a:lnTo>
                  <a:cubicBezTo>
                    <a:pt x="1144" y="2012"/>
                    <a:pt x="1169" y="2038"/>
                    <a:pt x="1200" y="2040"/>
                  </a:cubicBezTo>
                  <a:lnTo>
                    <a:pt x="1209" y="2040"/>
                  </a:lnTo>
                  <a:cubicBezTo>
                    <a:pt x="1210" y="2040"/>
                    <a:pt x="1211" y="2040"/>
                    <a:pt x="1212" y="2040"/>
                  </a:cubicBezTo>
                  <a:cubicBezTo>
                    <a:pt x="1239" y="2040"/>
                    <a:pt x="1263" y="2022"/>
                    <a:pt x="1273" y="1996"/>
                  </a:cubicBezTo>
                  <a:lnTo>
                    <a:pt x="1456" y="1472"/>
                  </a:lnTo>
                  <a:lnTo>
                    <a:pt x="2016" y="1472"/>
                  </a:lnTo>
                  <a:cubicBezTo>
                    <a:pt x="2106" y="1472"/>
                    <a:pt x="2106" y="1337"/>
                    <a:pt x="2016" y="1337"/>
                  </a:cubicBezTo>
                  <a:lnTo>
                    <a:pt x="1408" y="1337"/>
                  </a:lnTo>
                  <a:cubicBezTo>
                    <a:pt x="1379" y="1337"/>
                    <a:pt x="1355" y="1355"/>
                    <a:pt x="1345" y="1382"/>
                  </a:cubicBezTo>
                  <a:lnTo>
                    <a:pt x="1250" y="1652"/>
                  </a:lnTo>
                  <a:lnTo>
                    <a:pt x="1123" y="62"/>
                  </a:lnTo>
                  <a:cubicBezTo>
                    <a:pt x="1120" y="28"/>
                    <a:pt x="1091" y="2"/>
                    <a:pt x="1057" y="0"/>
                  </a:cubicBezTo>
                  <a:cubicBezTo>
                    <a:pt x="1056" y="0"/>
                    <a:pt x="1055" y="0"/>
                    <a:pt x="1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5" name="Google Shape;3405;p106"/>
            <p:cNvSpPr/>
            <p:nvPr/>
          </p:nvSpPr>
          <p:spPr>
            <a:xfrm>
              <a:off x="7974153" y="3104585"/>
              <a:ext cx="118672" cy="114954"/>
            </a:xfrm>
            <a:custGeom>
              <a:avLst/>
              <a:gdLst/>
              <a:ahLst/>
              <a:cxnLst/>
              <a:rect l="l" t="t" r="r" b="b"/>
              <a:pathLst>
                <a:path w="2107" h="2041" extrusionOk="0">
                  <a:moveTo>
                    <a:pt x="1056" y="0"/>
                  </a:moveTo>
                  <a:cubicBezTo>
                    <a:pt x="1023" y="0"/>
                    <a:pt x="994" y="26"/>
                    <a:pt x="990" y="61"/>
                  </a:cubicBezTo>
                  <a:lnTo>
                    <a:pt x="850" y="1356"/>
                  </a:lnTo>
                  <a:lnTo>
                    <a:pt x="94" y="1356"/>
                  </a:lnTo>
                  <a:cubicBezTo>
                    <a:pt x="93" y="1356"/>
                    <a:pt x="91" y="1356"/>
                    <a:pt x="90" y="1356"/>
                  </a:cubicBezTo>
                  <a:cubicBezTo>
                    <a:pt x="1" y="1356"/>
                    <a:pt x="1" y="1491"/>
                    <a:pt x="90" y="1491"/>
                  </a:cubicBezTo>
                  <a:cubicBezTo>
                    <a:pt x="91" y="1491"/>
                    <a:pt x="93" y="1491"/>
                    <a:pt x="94" y="1491"/>
                  </a:cubicBezTo>
                  <a:lnTo>
                    <a:pt x="911" y="1491"/>
                  </a:lnTo>
                  <a:cubicBezTo>
                    <a:pt x="944" y="1491"/>
                    <a:pt x="974" y="1465"/>
                    <a:pt x="977" y="1431"/>
                  </a:cubicBezTo>
                  <a:lnTo>
                    <a:pt x="1047" y="786"/>
                  </a:lnTo>
                  <a:lnTo>
                    <a:pt x="1143" y="1980"/>
                  </a:lnTo>
                  <a:cubicBezTo>
                    <a:pt x="1145" y="2012"/>
                    <a:pt x="1169" y="2038"/>
                    <a:pt x="1201" y="2040"/>
                  </a:cubicBezTo>
                  <a:lnTo>
                    <a:pt x="1209" y="2040"/>
                  </a:lnTo>
                  <a:cubicBezTo>
                    <a:pt x="1238" y="2040"/>
                    <a:pt x="1264" y="2023"/>
                    <a:pt x="1274" y="1996"/>
                  </a:cubicBezTo>
                  <a:lnTo>
                    <a:pt x="1457" y="1472"/>
                  </a:lnTo>
                  <a:lnTo>
                    <a:pt x="2017" y="1472"/>
                  </a:lnTo>
                  <a:cubicBezTo>
                    <a:pt x="2107" y="1472"/>
                    <a:pt x="2107" y="1337"/>
                    <a:pt x="2017" y="1337"/>
                  </a:cubicBezTo>
                  <a:lnTo>
                    <a:pt x="1410" y="1337"/>
                  </a:lnTo>
                  <a:cubicBezTo>
                    <a:pt x="1381" y="1337"/>
                    <a:pt x="1355" y="1356"/>
                    <a:pt x="1345" y="1383"/>
                  </a:cubicBezTo>
                  <a:lnTo>
                    <a:pt x="1251" y="1651"/>
                  </a:lnTo>
                  <a:lnTo>
                    <a:pt x="1125" y="62"/>
                  </a:lnTo>
                  <a:cubicBezTo>
                    <a:pt x="1122" y="28"/>
                    <a:pt x="1092" y="2"/>
                    <a:pt x="1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Google Shape;3406;p106"/>
            <p:cNvSpPr/>
            <p:nvPr/>
          </p:nvSpPr>
          <p:spPr>
            <a:xfrm>
              <a:off x="8082856" y="3104642"/>
              <a:ext cx="118277" cy="114898"/>
            </a:xfrm>
            <a:custGeom>
              <a:avLst/>
              <a:gdLst/>
              <a:ahLst/>
              <a:cxnLst/>
              <a:rect l="l" t="t" r="r" b="b"/>
              <a:pathLst>
                <a:path w="2100" h="2040" extrusionOk="0">
                  <a:moveTo>
                    <a:pt x="1050" y="1"/>
                  </a:moveTo>
                  <a:cubicBezTo>
                    <a:pt x="1016" y="1"/>
                    <a:pt x="987" y="27"/>
                    <a:pt x="983" y="61"/>
                  </a:cubicBezTo>
                  <a:lnTo>
                    <a:pt x="842" y="1355"/>
                  </a:lnTo>
                  <a:lnTo>
                    <a:pt x="87" y="1355"/>
                  </a:lnTo>
                  <a:cubicBezTo>
                    <a:pt x="1" y="1359"/>
                    <a:pt x="1" y="1485"/>
                    <a:pt x="87" y="1490"/>
                  </a:cubicBezTo>
                  <a:lnTo>
                    <a:pt x="904" y="1490"/>
                  </a:lnTo>
                  <a:cubicBezTo>
                    <a:pt x="938" y="1490"/>
                    <a:pt x="967" y="1464"/>
                    <a:pt x="970" y="1430"/>
                  </a:cubicBezTo>
                  <a:lnTo>
                    <a:pt x="1040" y="785"/>
                  </a:lnTo>
                  <a:lnTo>
                    <a:pt x="1136" y="1979"/>
                  </a:lnTo>
                  <a:cubicBezTo>
                    <a:pt x="1139" y="2011"/>
                    <a:pt x="1163" y="2037"/>
                    <a:pt x="1195" y="2039"/>
                  </a:cubicBezTo>
                  <a:lnTo>
                    <a:pt x="1203" y="2039"/>
                  </a:lnTo>
                  <a:cubicBezTo>
                    <a:pt x="1230" y="2039"/>
                    <a:pt x="1256" y="2022"/>
                    <a:pt x="1266" y="1995"/>
                  </a:cubicBezTo>
                  <a:lnTo>
                    <a:pt x="1449" y="1471"/>
                  </a:lnTo>
                  <a:lnTo>
                    <a:pt x="2009" y="1471"/>
                  </a:lnTo>
                  <a:cubicBezTo>
                    <a:pt x="2099" y="1471"/>
                    <a:pt x="2099" y="1336"/>
                    <a:pt x="2009" y="1336"/>
                  </a:cubicBezTo>
                  <a:lnTo>
                    <a:pt x="1401" y="1336"/>
                  </a:lnTo>
                  <a:cubicBezTo>
                    <a:pt x="1372" y="1338"/>
                    <a:pt x="1348" y="1355"/>
                    <a:pt x="1338" y="1382"/>
                  </a:cubicBezTo>
                  <a:lnTo>
                    <a:pt x="1243" y="1651"/>
                  </a:lnTo>
                  <a:lnTo>
                    <a:pt x="1116" y="62"/>
                  </a:lnTo>
                  <a:cubicBezTo>
                    <a:pt x="1113" y="28"/>
                    <a:pt x="1084" y="1"/>
                    <a:pt x="10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Google Shape;3407;p106"/>
            <p:cNvSpPr/>
            <p:nvPr/>
          </p:nvSpPr>
          <p:spPr>
            <a:xfrm>
              <a:off x="7649792" y="3293998"/>
              <a:ext cx="116982" cy="45734"/>
            </a:xfrm>
            <a:custGeom>
              <a:avLst/>
              <a:gdLst/>
              <a:ahLst/>
              <a:cxnLst/>
              <a:rect l="l" t="t" r="r" b="b"/>
              <a:pathLst>
                <a:path w="2077" h="812" extrusionOk="0">
                  <a:moveTo>
                    <a:pt x="1219" y="0"/>
                  </a:moveTo>
                  <a:cubicBezTo>
                    <a:pt x="1013" y="0"/>
                    <a:pt x="877" y="332"/>
                    <a:pt x="764" y="643"/>
                  </a:cubicBezTo>
                  <a:lnTo>
                    <a:pt x="755" y="667"/>
                  </a:lnTo>
                  <a:lnTo>
                    <a:pt x="87" y="667"/>
                  </a:lnTo>
                  <a:cubicBezTo>
                    <a:pt x="1" y="672"/>
                    <a:pt x="1" y="799"/>
                    <a:pt x="87" y="803"/>
                  </a:cubicBezTo>
                  <a:lnTo>
                    <a:pt x="803" y="803"/>
                  </a:lnTo>
                  <a:cubicBezTo>
                    <a:pt x="831" y="803"/>
                    <a:pt x="856" y="785"/>
                    <a:pt x="866" y="759"/>
                  </a:cubicBezTo>
                  <a:lnTo>
                    <a:pt x="891" y="690"/>
                  </a:lnTo>
                  <a:cubicBezTo>
                    <a:pt x="940" y="551"/>
                    <a:pt x="1090" y="135"/>
                    <a:pt x="1221" y="135"/>
                  </a:cubicBezTo>
                  <a:lnTo>
                    <a:pt x="1223" y="135"/>
                  </a:lnTo>
                  <a:cubicBezTo>
                    <a:pt x="1258" y="136"/>
                    <a:pt x="1384" y="185"/>
                    <a:pt x="1540" y="752"/>
                  </a:cubicBezTo>
                  <a:cubicBezTo>
                    <a:pt x="1550" y="793"/>
                    <a:pt x="1554" y="812"/>
                    <a:pt x="1719" y="812"/>
                  </a:cubicBezTo>
                  <a:cubicBezTo>
                    <a:pt x="1786" y="812"/>
                    <a:pt x="1881" y="809"/>
                    <a:pt x="2011" y="803"/>
                  </a:cubicBezTo>
                  <a:cubicBezTo>
                    <a:pt x="2048" y="800"/>
                    <a:pt x="2077" y="769"/>
                    <a:pt x="2075" y="732"/>
                  </a:cubicBezTo>
                  <a:cubicBezTo>
                    <a:pt x="2074" y="694"/>
                    <a:pt x="2045" y="672"/>
                    <a:pt x="2005" y="667"/>
                  </a:cubicBezTo>
                  <a:cubicBezTo>
                    <a:pt x="1908" y="672"/>
                    <a:pt x="1797" y="676"/>
                    <a:pt x="1720" y="676"/>
                  </a:cubicBezTo>
                  <a:cubicBezTo>
                    <a:pt x="1695" y="676"/>
                    <a:pt x="1674" y="675"/>
                    <a:pt x="1657" y="674"/>
                  </a:cubicBezTo>
                  <a:cubicBezTo>
                    <a:pt x="1528" y="221"/>
                    <a:pt x="1391" y="7"/>
                    <a:pt x="1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Google Shape;3408;p106"/>
            <p:cNvSpPr/>
            <p:nvPr/>
          </p:nvSpPr>
          <p:spPr>
            <a:xfrm>
              <a:off x="7758044" y="3293998"/>
              <a:ext cx="117038" cy="45734"/>
            </a:xfrm>
            <a:custGeom>
              <a:avLst/>
              <a:gdLst/>
              <a:ahLst/>
              <a:cxnLst/>
              <a:rect l="l" t="t" r="r" b="b"/>
              <a:pathLst>
                <a:path w="2078" h="812" extrusionOk="0">
                  <a:moveTo>
                    <a:pt x="1220" y="0"/>
                  </a:moveTo>
                  <a:cubicBezTo>
                    <a:pt x="1014" y="0"/>
                    <a:pt x="876" y="332"/>
                    <a:pt x="763" y="643"/>
                  </a:cubicBezTo>
                  <a:lnTo>
                    <a:pt x="756" y="667"/>
                  </a:lnTo>
                  <a:lnTo>
                    <a:pt x="86" y="667"/>
                  </a:lnTo>
                  <a:cubicBezTo>
                    <a:pt x="0" y="672"/>
                    <a:pt x="0" y="799"/>
                    <a:pt x="86" y="803"/>
                  </a:cubicBezTo>
                  <a:lnTo>
                    <a:pt x="802" y="803"/>
                  </a:lnTo>
                  <a:cubicBezTo>
                    <a:pt x="830" y="802"/>
                    <a:pt x="855" y="785"/>
                    <a:pt x="865" y="759"/>
                  </a:cubicBezTo>
                  <a:lnTo>
                    <a:pt x="890" y="690"/>
                  </a:lnTo>
                  <a:cubicBezTo>
                    <a:pt x="939" y="551"/>
                    <a:pt x="1089" y="135"/>
                    <a:pt x="1220" y="135"/>
                  </a:cubicBezTo>
                  <a:lnTo>
                    <a:pt x="1223" y="135"/>
                  </a:lnTo>
                  <a:cubicBezTo>
                    <a:pt x="1257" y="136"/>
                    <a:pt x="1383" y="185"/>
                    <a:pt x="1539" y="752"/>
                  </a:cubicBezTo>
                  <a:cubicBezTo>
                    <a:pt x="1549" y="795"/>
                    <a:pt x="1555" y="812"/>
                    <a:pt x="1718" y="812"/>
                  </a:cubicBezTo>
                  <a:cubicBezTo>
                    <a:pt x="1785" y="812"/>
                    <a:pt x="1880" y="809"/>
                    <a:pt x="2011" y="803"/>
                  </a:cubicBezTo>
                  <a:cubicBezTo>
                    <a:pt x="2049" y="800"/>
                    <a:pt x="2077" y="769"/>
                    <a:pt x="2076" y="732"/>
                  </a:cubicBezTo>
                  <a:cubicBezTo>
                    <a:pt x="2073" y="694"/>
                    <a:pt x="2040" y="672"/>
                    <a:pt x="2004" y="667"/>
                  </a:cubicBezTo>
                  <a:cubicBezTo>
                    <a:pt x="1904" y="672"/>
                    <a:pt x="1789" y="675"/>
                    <a:pt x="1712" y="675"/>
                  </a:cubicBezTo>
                  <a:cubicBezTo>
                    <a:pt x="1690" y="675"/>
                    <a:pt x="1671" y="675"/>
                    <a:pt x="1656" y="674"/>
                  </a:cubicBezTo>
                  <a:cubicBezTo>
                    <a:pt x="1528" y="222"/>
                    <a:pt x="1392" y="7"/>
                    <a:pt x="1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Google Shape;3409;p106"/>
            <p:cNvSpPr/>
            <p:nvPr/>
          </p:nvSpPr>
          <p:spPr>
            <a:xfrm>
              <a:off x="7866296" y="3293998"/>
              <a:ext cx="116982" cy="45734"/>
            </a:xfrm>
            <a:custGeom>
              <a:avLst/>
              <a:gdLst/>
              <a:ahLst/>
              <a:cxnLst/>
              <a:rect l="l" t="t" r="r" b="b"/>
              <a:pathLst>
                <a:path w="2077" h="812" extrusionOk="0">
                  <a:moveTo>
                    <a:pt x="1219" y="0"/>
                  </a:moveTo>
                  <a:cubicBezTo>
                    <a:pt x="1013" y="0"/>
                    <a:pt x="877" y="332"/>
                    <a:pt x="764" y="643"/>
                  </a:cubicBezTo>
                  <a:lnTo>
                    <a:pt x="755" y="667"/>
                  </a:lnTo>
                  <a:lnTo>
                    <a:pt x="87" y="667"/>
                  </a:lnTo>
                  <a:cubicBezTo>
                    <a:pt x="1" y="672"/>
                    <a:pt x="1" y="799"/>
                    <a:pt x="87" y="803"/>
                  </a:cubicBezTo>
                  <a:lnTo>
                    <a:pt x="802" y="803"/>
                  </a:lnTo>
                  <a:cubicBezTo>
                    <a:pt x="829" y="803"/>
                    <a:pt x="855" y="785"/>
                    <a:pt x="865" y="759"/>
                  </a:cubicBezTo>
                  <a:lnTo>
                    <a:pt x="891" y="690"/>
                  </a:lnTo>
                  <a:cubicBezTo>
                    <a:pt x="940" y="551"/>
                    <a:pt x="1090" y="135"/>
                    <a:pt x="1220" y="135"/>
                  </a:cubicBezTo>
                  <a:lnTo>
                    <a:pt x="1222" y="135"/>
                  </a:lnTo>
                  <a:cubicBezTo>
                    <a:pt x="1258" y="136"/>
                    <a:pt x="1383" y="185"/>
                    <a:pt x="1540" y="752"/>
                  </a:cubicBezTo>
                  <a:cubicBezTo>
                    <a:pt x="1550" y="795"/>
                    <a:pt x="1554" y="812"/>
                    <a:pt x="1717" y="812"/>
                  </a:cubicBezTo>
                  <a:cubicBezTo>
                    <a:pt x="1784" y="812"/>
                    <a:pt x="1879" y="809"/>
                    <a:pt x="2010" y="803"/>
                  </a:cubicBezTo>
                  <a:cubicBezTo>
                    <a:pt x="2048" y="800"/>
                    <a:pt x="2076" y="769"/>
                    <a:pt x="2075" y="732"/>
                  </a:cubicBezTo>
                  <a:cubicBezTo>
                    <a:pt x="2073" y="694"/>
                    <a:pt x="2043" y="672"/>
                    <a:pt x="2005" y="667"/>
                  </a:cubicBezTo>
                  <a:cubicBezTo>
                    <a:pt x="1898" y="672"/>
                    <a:pt x="1776" y="675"/>
                    <a:pt x="1698" y="675"/>
                  </a:cubicBezTo>
                  <a:cubicBezTo>
                    <a:pt x="1682" y="675"/>
                    <a:pt x="1668" y="675"/>
                    <a:pt x="1657" y="674"/>
                  </a:cubicBezTo>
                  <a:cubicBezTo>
                    <a:pt x="1527" y="222"/>
                    <a:pt x="1391" y="7"/>
                    <a:pt x="1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0" name="Google Shape;3410;p106"/>
            <p:cNvSpPr/>
            <p:nvPr/>
          </p:nvSpPr>
          <p:spPr>
            <a:xfrm>
              <a:off x="7974491" y="3293998"/>
              <a:ext cx="117038" cy="45734"/>
            </a:xfrm>
            <a:custGeom>
              <a:avLst/>
              <a:gdLst/>
              <a:ahLst/>
              <a:cxnLst/>
              <a:rect l="l" t="t" r="r" b="b"/>
              <a:pathLst>
                <a:path w="2078" h="812" extrusionOk="0">
                  <a:moveTo>
                    <a:pt x="1220" y="0"/>
                  </a:moveTo>
                  <a:cubicBezTo>
                    <a:pt x="1013" y="0"/>
                    <a:pt x="877" y="332"/>
                    <a:pt x="764" y="643"/>
                  </a:cubicBezTo>
                  <a:lnTo>
                    <a:pt x="755" y="667"/>
                  </a:lnTo>
                  <a:lnTo>
                    <a:pt x="87" y="667"/>
                  </a:lnTo>
                  <a:cubicBezTo>
                    <a:pt x="1" y="672"/>
                    <a:pt x="1" y="799"/>
                    <a:pt x="87" y="803"/>
                  </a:cubicBezTo>
                  <a:lnTo>
                    <a:pt x="802" y="803"/>
                  </a:lnTo>
                  <a:cubicBezTo>
                    <a:pt x="831" y="802"/>
                    <a:pt x="855" y="785"/>
                    <a:pt x="865" y="759"/>
                  </a:cubicBezTo>
                  <a:lnTo>
                    <a:pt x="891" y="690"/>
                  </a:lnTo>
                  <a:cubicBezTo>
                    <a:pt x="940" y="551"/>
                    <a:pt x="1092" y="135"/>
                    <a:pt x="1220" y="135"/>
                  </a:cubicBezTo>
                  <a:lnTo>
                    <a:pt x="1223" y="135"/>
                  </a:lnTo>
                  <a:cubicBezTo>
                    <a:pt x="1258" y="136"/>
                    <a:pt x="1384" y="185"/>
                    <a:pt x="1540" y="752"/>
                  </a:cubicBezTo>
                  <a:cubicBezTo>
                    <a:pt x="1550" y="793"/>
                    <a:pt x="1554" y="812"/>
                    <a:pt x="1719" y="812"/>
                  </a:cubicBezTo>
                  <a:cubicBezTo>
                    <a:pt x="1786" y="812"/>
                    <a:pt x="1879" y="809"/>
                    <a:pt x="2012" y="803"/>
                  </a:cubicBezTo>
                  <a:cubicBezTo>
                    <a:pt x="2049" y="800"/>
                    <a:pt x="2078" y="769"/>
                    <a:pt x="2075" y="732"/>
                  </a:cubicBezTo>
                  <a:cubicBezTo>
                    <a:pt x="2074" y="694"/>
                    <a:pt x="2039" y="672"/>
                    <a:pt x="2005" y="667"/>
                  </a:cubicBezTo>
                  <a:cubicBezTo>
                    <a:pt x="1907" y="672"/>
                    <a:pt x="1797" y="676"/>
                    <a:pt x="1720" y="676"/>
                  </a:cubicBezTo>
                  <a:cubicBezTo>
                    <a:pt x="1695" y="676"/>
                    <a:pt x="1673" y="675"/>
                    <a:pt x="1657" y="674"/>
                  </a:cubicBezTo>
                  <a:cubicBezTo>
                    <a:pt x="1528" y="222"/>
                    <a:pt x="1392" y="7"/>
                    <a:pt x="1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Google Shape;3411;p106"/>
            <p:cNvSpPr/>
            <p:nvPr/>
          </p:nvSpPr>
          <p:spPr>
            <a:xfrm>
              <a:off x="8082800" y="3293998"/>
              <a:ext cx="116926" cy="45734"/>
            </a:xfrm>
            <a:custGeom>
              <a:avLst/>
              <a:gdLst/>
              <a:ahLst/>
              <a:cxnLst/>
              <a:rect l="l" t="t" r="r" b="b"/>
              <a:pathLst>
                <a:path w="2076" h="812" extrusionOk="0">
                  <a:moveTo>
                    <a:pt x="1219" y="0"/>
                  </a:moveTo>
                  <a:cubicBezTo>
                    <a:pt x="1012" y="0"/>
                    <a:pt x="875" y="332"/>
                    <a:pt x="763" y="643"/>
                  </a:cubicBezTo>
                  <a:lnTo>
                    <a:pt x="755" y="667"/>
                  </a:lnTo>
                  <a:lnTo>
                    <a:pt x="86" y="667"/>
                  </a:lnTo>
                  <a:cubicBezTo>
                    <a:pt x="0" y="672"/>
                    <a:pt x="0" y="799"/>
                    <a:pt x="86" y="803"/>
                  </a:cubicBezTo>
                  <a:lnTo>
                    <a:pt x="802" y="803"/>
                  </a:lnTo>
                  <a:cubicBezTo>
                    <a:pt x="829" y="802"/>
                    <a:pt x="853" y="785"/>
                    <a:pt x="864" y="759"/>
                  </a:cubicBezTo>
                  <a:lnTo>
                    <a:pt x="889" y="690"/>
                  </a:lnTo>
                  <a:cubicBezTo>
                    <a:pt x="939" y="551"/>
                    <a:pt x="1090" y="135"/>
                    <a:pt x="1219" y="135"/>
                  </a:cubicBezTo>
                  <a:lnTo>
                    <a:pt x="1221" y="135"/>
                  </a:lnTo>
                  <a:cubicBezTo>
                    <a:pt x="1256" y="136"/>
                    <a:pt x="1382" y="185"/>
                    <a:pt x="1538" y="752"/>
                  </a:cubicBezTo>
                  <a:cubicBezTo>
                    <a:pt x="1548" y="793"/>
                    <a:pt x="1552" y="812"/>
                    <a:pt x="1717" y="812"/>
                  </a:cubicBezTo>
                  <a:cubicBezTo>
                    <a:pt x="1784" y="812"/>
                    <a:pt x="1878" y="809"/>
                    <a:pt x="2010" y="803"/>
                  </a:cubicBezTo>
                  <a:cubicBezTo>
                    <a:pt x="2047" y="800"/>
                    <a:pt x="2076" y="769"/>
                    <a:pt x="2075" y="732"/>
                  </a:cubicBezTo>
                  <a:cubicBezTo>
                    <a:pt x="2072" y="694"/>
                    <a:pt x="2040" y="672"/>
                    <a:pt x="2004" y="667"/>
                  </a:cubicBezTo>
                  <a:cubicBezTo>
                    <a:pt x="1906" y="672"/>
                    <a:pt x="1796" y="676"/>
                    <a:pt x="1719" y="676"/>
                  </a:cubicBezTo>
                  <a:cubicBezTo>
                    <a:pt x="1694" y="676"/>
                    <a:pt x="1673" y="675"/>
                    <a:pt x="1657" y="674"/>
                  </a:cubicBezTo>
                  <a:cubicBezTo>
                    <a:pt x="1526" y="222"/>
                    <a:pt x="1390" y="7"/>
                    <a:pt x="1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Google Shape;3412;p106"/>
            <p:cNvSpPr/>
            <p:nvPr/>
          </p:nvSpPr>
          <p:spPr>
            <a:xfrm>
              <a:off x="7634979" y="2879858"/>
              <a:ext cx="40383" cy="34526"/>
            </a:xfrm>
            <a:custGeom>
              <a:avLst/>
              <a:gdLst/>
              <a:ahLst/>
              <a:cxnLst/>
              <a:rect l="l" t="t" r="r" b="b"/>
              <a:pathLst>
                <a:path w="717" h="613" extrusionOk="0">
                  <a:moveTo>
                    <a:pt x="410" y="1"/>
                  </a:moveTo>
                  <a:cubicBezTo>
                    <a:pt x="137" y="1"/>
                    <a:pt x="1" y="330"/>
                    <a:pt x="192" y="523"/>
                  </a:cubicBezTo>
                  <a:cubicBezTo>
                    <a:pt x="255" y="585"/>
                    <a:pt x="331" y="613"/>
                    <a:pt x="407" y="613"/>
                  </a:cubicBezTo>
                  <a:cubicBezTo>
                    <a:pt x="564" y="613"/>
                    <a:pt x="715" y="491"/>
                    <a:pt x="716" y="307"/>
                  </a:cubicBezTo>
                  <a:cubicBezTo>
                    <a:pt x="716" y="138"/>
                    <a:pt x="579" y="1"/>
                    <a:pt x="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Google Shape;3413;p106"/>
            <p:cNvSpPr/>
            <p:nvPr/>
          </p:nvSpPr>
          <p:spPr>
            <a:xfrm>
              <a:off x="7634979" y="2768227"/>
              <a:ext cx="40383" cy="34526"/>
            </a:xfrm>
            <a:custGeom>
              <a:avLst/>
              <a:gdLst/>
              <a:ahLst/>
              <a:cxnLst/>
              <a:rect l="l" t="t" r="r" b="b"/>
              <a:pathLst>
                <a:path w="717" h="613" extrusionOk="0">
                  <a:moveTo>
                    <a:pt x="410" y="0"/>
                  </a:moveTo>
                  <a:cubicBezTo>
                    <a:pt x="137" y="0"/>
                    <a:pt x="1" y="329"/>
                    <a:pt x="192" y="523"/>
                  </a:cubicBezTo>
                  <a:cubicBezTo>
                    <a:pt x="255" y="585"/>
                    <a:pt x="332" y="613"/>
                    <a:pt x="407" y="613"/>
                  </a:cubicBezTo>
                  <a:cubicBezTo>
                    <a:pt x="565" y="613"/>
                    <a:pt x="715" y="491"/>
                    <a:pt x="716" y="306"/>
                  </a:cubicBezTo>
                  <a:cubicBezTo>
                    <a:pt x="716" y="138"/>
                    <a:pt x="579" y="0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Google Shape;3414;p106"/>
            <p:cNvSpPr/>
            <p:nvPr/>
          </p:nvSpPr>
          <p:spPr>
            <a:xfrm>
              <a:off x="7768689" y="2879858"/>
              <a:ext cx="40327" cy="34526"/>
            </a:xfrm>
            <a:custGeom>
              <a:avLst/>
              <a:gdLst/>
              <a:ahLst/>
              <a:cxnLst/>
              <a:rect l="l" t="t" r="r" b="b"/>
              <a:pathLst>
                <a:path w="716" h="613" extrusionOk="0">
                  <a:moveTo>
                    <a:pt x="408" y="1"/>
                  </a:moveTo>
                  <a:cubicBezTo>
                    <a:pt x="136" y="1"/>
                    <a:pt x="0" y="330"/>
                    <a:pt x="192" y="523"/>
                  </a:cubicBezTo>
                  <a:cubicBezTo>
                    <a:pt x="254" y="585"/>
                    <a:pt x="331" y="613"/>
                    <a:pt x="406" y="613"/>
                  </a:cubicBezTo>
                  <a:cubicBezTo>
                    <a:pt x="564" y="613"/>
                    <a:pt x="715" y="491"/>
                    <a:pt x="716" y="307"/>
                  </a:cubicBezTo>
                  <a:cubicBezTo>
                    <a:pt x="716" y="137"/>
                    <a:pt x="578" y="1"/>
                    <a:pt x="4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5" name="Google Shape;3415;p106"/>
            <p:cNvSpPr/>
            <p:nvPr/>
          </p:nvSpPr>
          <p:spPr>
            <a:xfrm>
              <a:off x="7768689" y="2768227"/>
              <a:ext cx="40327" cy="34526"/>
            </a:xfrm>
            <a:custGeom>
              <a:avLst/>
              <a:gdLst/>
              <a:ahLst/>
              <a:cxnLst/>
              <a:rect l="l" t="t" r="r" b="b"/>
              <a:pathLst>
                <a:path w="716" h="613" extrusionOk="0">
                  <a:moveTo>
                    <a:pt x="408" y="0"/>
                  </a:moveTo>
                  <a:cubicBezTo>
                    <a:pt x="136" y="0"/>
                    <a:pt x="0" y="329"/>
                    <a:pt x="192" y="523"/>
                  </a:cubicBezTo>
                  <a:cubicBezTo>
                    <a:pt x="254" y="585"/>
                    <a:pt x="331" y="612"/>
                    <a:pt x="406" y="612"/>
                  </a:cubicBezTo>
                  <a:cubicBezTo>
                    <a:pt x="564" y="612"/>
                    <a:pt x="715" y="491"/>
                    <a:pt x="716" y="306"/>
                  </a:cubicBezTo>
                  <a:cubicBezTo>
                    <a:pt x="716" y="138"/>
                    <a:pt x="578" y="0"/>
                    <a:pt x="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6" name="Google Shape;3416;p106"/>
            <p:cNvSpPr/>
            <p:nvPr/>
          </p:nvSpPr>
          <p:spPr>
            <a:xfrm>
              <a:off x="7902173" y="2879858"/>
              <a:ext cx="40383" cy="34526"/>
            </a:xfrm>
            <a:custGeom>
              <a:avLst/>
              <a:gdLst/>
              <a:ahLst/>
              <a:cxnLst/>
              <a:rect l="l" t="t" r="r" b="b"/>
              <a:pathLst>
                <a:path w="717" h="613" extrusionOk="0">
                  <a:moveTo>
                    <a:pt x="410" y="1"/>
                  </a:moveTo>
                  <a:cubicBezTo>
                    <a:pt x="138" y="1"/>
                    <a:pt x="1" y="330"/>
                    <a:pt x="194" y="523"/>
                  </a:cubicBezTo>
                  <a:cubicBezTo>
                    <a:pt x="256" y="585"/>
                    <a:pt x="333" y="613"/>
                    <a:pt x="408" y="613"/>
                  </a:cubicBezTo>
                  <a:cubicBezTo>
                    <a:pt x="566" y="613"/>
                    <a:pt x="716" y="491"/>
                    <a:pt x="716" y="307"/>
                  </a:cubicBezTo>
                  <a:cubicBezTo>
                    <a:pt x="716" y="138"/>
                    <a:pt x="579" y="1"/>
                    <a:pt x="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7" name="Google Shape;3417;p106"/>
            <p:cNvSpPr/>
            <p:nvPr/>
          </p:nvSpPr>
          <p:spPr>
            <a:xfrm>
              <a:off x="7902173" y="2768227"/>
              <a:ext cx="40383" cy="34526"/>
            </a:xfrm>
            <a:custGeom>
              <a:avLst/>
              <a:gdLst/>
              <a:ahLst/>
              <a:cxnLst/>
              <a:rect l="l" t="t" r="r" b="b"/>
              <a:pathLst>
                <a:path w="717" h="613" extrusionOk="0">
                  <a:moveTo>
                    <a:pt x="410" y="0"/>
                  </a:moveTo>
                  <a:cubicBezTo>
                    <a:pt x="138" y="0"/>
                    <a:pt x="1" y="329"/>
                    <a:pt x="194" y="523"/>
                  </a:cubicBezTo>
                  <a:cubicBezTo>
                    <a:pt x="256" y="585"/>
                    <a:pt x="333" y="613"/>
                    <a:pt x="408" y="613"/>
                  </a:cubicBezTo>
                  <a:cubicBezTo>
                    <a:pt x="565" y="613"/>
                    <a:pt x="716" y="491"/>
                    <a:pt x="716" y="306"/>
                  </a:cubicBezTo>
                  <a:cubicBezTo>
                    <a:pt x="716" y="138"/>
                    <a:pt x="580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Google Shape;3418;p106"/>
            <p:cNvSpPr/>
            <p:nvPr/>
          </p:nvSpPr>
          <p:spPr>
            <a:xfrm>
              <a:off x="8035883" y="2879858"/>
              <a:ext cx="40327" cy="34526"/>
            </a:xfrm>
            <a:custGeom>
              <a:avLst/>
              <a:gdLst/>
              <a:ahLst/>
              <a:cxnLst/>
              <a:rect l="l" t="t" r="r" b="b"/>
              <a:pathLst>
                <a:path w="716" h="613" extrusionOk="0">
                  <a:moveTo>
                    <a:pt x="410" y="1"/>
                  </a:moveTo>
                  <a:cubicBezTo>
                    <a:pt x="136" y="1"/>
                    <a:pt x="0" y="330"/>
                    <a:pt x="192" y="523"/>
                  </a:cubicBezTo>
                  <a:cubicBezTo>
                    <a:pt x="254" y="585"/>
                    <a:pt x="331" y="613"/>
                    <a:pt x="406" y="613"/>
                  </a:cubicBezTo>
                  <a:cubicBezTo>
                    <a:pt x="564" y="613"/>
                    <a:pt x="715" y="491"/>
                    <a:pt x="716" y="307"/>
                  </a:cubicBezTo>
                  <a:cubicBezTo>
                    <a:pt x="716" y="138"/>
                    <a:pt x="578" y="1"/>
                    <a:pt x="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Google Shape;3419;p106"/>
            <p:cNvSpPr/>
            <p:nvPr/>
          </p:nvSpPr>
          <p:spPr>
            <a:xfrm>
              <a:off x="8035883" y="2768227"/>
              <a:ext cx="40327" cy="34526"/>
            </a:xfrm>
            <a:custGeom>
              <a:avLst/>
              <a:gdLst/>
              <a:ahLst/>
              <a:cxnLst/>
              <a:rect l="l" t="t" r="r" b="b"/>
              <a:pathLst>
                <a:path w="716" h="613" extrusionOk="0">
                  <a:moveTo>
                    <a:pt x="410" y="0"/>
                  </a:moveTo>
                  <a:cubicBezTo>
                    <a:pt x="136" y="0"/>
                    <a:pt x="0" y="329"/>
                    <a:pt x="192" y="523"/>
                  </a:cubicBezTo>
                  <a:cubicBezTo>
                    <a:pt x="255" y="585"/>
                    <a:pt x="331" y="613"/>
                    <a:pt x="407" y="613"/>
                  </a:cubicBezTo>
                  <a:cubicBezTo>
                    <a:pt x="564" y="613"/>
                    <a:pt x="715" y="491"/>
                    <a:pt x="716" y="306"/>
                  </a:cubicBezTo>
                  <a:cubicBezTo>
                    <a:pt x="716" y="138"/>
                    <a:pt x="578" y="0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Google Shape;3420;p106"/>
            <p:cNvSpPr/>
            <p:nvPr/>
          </p:nvSpPr>
          <p:spPr>
            <a:xfrm>
              <a:off x="8169480" y="2879858"/>
              <a:ext cx="40327" cy="34526"/>
            </a:xfrm>
            <a:custGeom>
              <a:avLst/>
              <a:gdLst/>
              <a:ahLst/>
              <a:cxnLst/>
              <a:rect l="l" t="t" r="r" b="b"/>
              <a:pathLst>
                <a:path w="716" h="613" extrusionOk="0">
                  <a:moveTo>
                    <a:pt x="410" y="1"/>
                  </a:moveTo>
                  <a:cubicBezTo>
                    <a:pt x="136" y="1"/>
                    <a:pt x="0" y="330"/>
                    <a:pt x="192" y="523"/>
                  </a:cubicBezTo>
                  <a:cubicBezTo>
                    <a:pt x="254" y="585"/>
                    <a:pt x="331" y="613"/>
                    <a:pt x="406" y="613"/>
                  </a:cubicBezTo>
                  <a:cubicBezTo>
                    <a:pt x="564" y="613"/>
                    <a:pt x="715" y="491"/>
                    <a:pt x="716" y="307"/>
                  </a:cubicBezTo>
                  <a:cubicBezTo>
                    <a:pt x="716" y="138"/>
                    <a:pt x="579" y="1"/>
                    <a:pt x="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1" name="Google Shape;3421;p106"/>
          <p:cNvGrpSpPr/>
          <p:nvPr/>
        </p:nvGrpSpPr>
        <p:grpSpPr>
          <a:xfrm>
            <a:off x="7572483" y="642176"/>
            <a:ext cx="705653" cy="705614"/>
            <a:chOff x="10174495" y="4989626"/>
            <a:chExt cx="705653" cy="705614"/>
          </a:xfrm>
        </p:grpSpPr>
        <p:sp>
          <p:nvSpPr>
            <p:cNvPr id="3422" name="Google Shape;3422;p106"/>
            <p:cNvSpPr/>
            <p:nvPr/>
          </p:nvSpPr>
          <p:spPr>
            <a:xfrm>
              <a:off x="10174495" y="4989626"/>
              <a:ext cx="705653" cy="705614"/>
            </a:xfrm>
            <a:custGeom>
              <a:avLst/>
              <a:gdLst/>
              <a:ahLst/>
              <a:cxnLst/>
              <a:rect l="l" t="t" r="r" b="b"/>
              <a:pathLst>
                <a:path w="18312" h="18311" extrusionOk="0">
                  <a:moveTo>
                    <a:pt x="9155" y="0"/>
                  </a:moveTo>
                  <a:cubicBezTo>
                    <a:pt x="4101" y="0"/>
                    <a:pt x="1" y="4100"/>
                    <a:pt x="1" y="9156"/>
                  </a:cubicBezTo>
                  <a:cubicBezTo>
                    <a:pt x="1" y="14212"/>
                    <a:pt x="4099" y="18311"/>
                    <a:pt x="9155" y="18311"/>
                  </a:cubicBezTo>
                  <a:cubicBezTo>
                    <a:pt x="14211" y="18311"/>
                    <a:pt x="18311" y="14212"/>
                    <a:pt x="18311" y="9156"/>
                  </a:cubicBezTo>
                  <a:cubicBezTo>
                    <a:pt x="18311" y="4100"/>
                    <a:pt x="14211" y="0"/>
                    <a:pt x="9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Google Shape;3423;p106"/>
            <p:cNvSpPr/>
            <p:nvPr/>
          </p:nvSpPr>
          <p:spPr>
            <a:xfrm>
              <a:off x="10203282" y="5018412"/>
              <a:ext cx="648082" cy="648082"/>
            </a:xfrm>
            <a:custGeom>
              <a:avLst/>
              <a:gdLst/>
              <a:ahLst/>
              <a:cxnLst/>
              <a:rect l="l" t="t" r="r" b="b"/>
              <a:pathLst>
                <a:path w="16818" h="16818" extrusionOk="0">
                  <a:moveTo>
                    <a:pt x="8408" y="0"/>
                  </a:moveTo>
                  <a:cubicBezTo>
                    <a:pt x="3764" y="0"/>
                    <a:pt x="1" y="3765"/>
                    <a:pt x="1" y="8409"/>
                  </a:cubicBezTo>
                  <a:cubicBezTo>
                    <a:pt x="1" y="13053"/>
                    <a:pt x="3764" y="16818"/>
                    <a:pt x="8408" y="16818"/>
                  </a:cubicBezTo>
                  <a:cubicBezTo>
                    <a:pt x="13052" y="16818"/>
                    <a:pt x="16817" y="13053"/>
                    <a:pt x="16817" y="8409"/>
                  </a:cubicBezTo>
                  <a:cubicBezTo>
                    <a:pt x="16817" y="3765"/>
                    <a:pt x="13054" y="0"/>
                    <a:pt x="8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Google Shape;3424;p106"/>
            <p:cNvSpPr/>
            <p:nvPr/>
          </p:nvSpPr>
          <p:spPr>
            <a:xfrm>
              <a:off x="10496619" y="5314024"/>
              <a:ext cx="59113" cy="56916"/>
            </a:xfrm>
            <a:custGeom>
              <a:avLst/>
              <a:gdLst/>
              <a:ahLst/>
              <a:cxnLst/>
              <a:rect l="l" t="t" r="r" b="b"/>
              <a:pathLst>
                <a:path w="1534" h="1477" extrusionOk="0">
                  <a:moveTo>
                    <a:pt x="795" y="0"/>
                  </a:moveTo>
                  <a:cubicBezTo>
                    <a:pt x="603" y="0"/>
                    <a:pt x="414" y="75"/>
                    <a:pt x="274" y="217"/>
                  </a:cubicBezTo>
                  <a:cubicBezTo>
                    <a:pt x="63" y="427"/>
                    <a:pt x="0" y="745"/>
                    <a:pt x="115" y="1022"/>
                  </a:cubicBezTo>
                  <a:cubicBezTo>
                    <a:pt x="229" y="1296"/>
                    <a:pt x="499" y="1477"/>
                    <a:pt x="796" y="1477"/>
                  </a:cubicBezTo>
                  <a:cubicBezTo>
                    <a:pt x="1204" y="1475"/>
                    <a:pt x="1534" y="1145"/>
                    <a:pt x="1534" y="738"/>
                  </a:cubicBezTo>
                  <a:cubicBezTo>
                    <a:pt x="1534" y="439"/>
                    <a:pt x="1353" y="171"/>
                    <a:pt x="1078" y="57"/>
                  </a:cubicBezTo>
                  <a:cubicBezTo>
                    <a:pt x="987" y="19"/>
                    <a:pt x="891" y="0"/>
                    <a:pt x="7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Google Shape;3425;p106"/>
            <p:cNvSpPr/>
            <p:nvPr/>
          </p:nvSpPr>
          <p:spPr>
            <a:xfrm>
              <a:off x="10231876" y="5047045"/>
              <a:ext cx="590857" cy="590819"/>
            </a:xfrm>
            <a:custGeom>
              <a:avLst/>
              <a:gdLst/>
              <a:ahLst/>
              <a:cxnLst/>
              <a:rect l="l" t="t" r="r" b="b"/>
              <a:pathLst>
                <a:path w="15333" h="15332" extrusionOk="0">
                  <a:moveTo>
                    <a:pt x="7416" y="0"/>
                  </a:moveTo>
                  <a:lnTo>
                    <a:pt x="7416" y="2034"/>
                  </a:lnTo>
                  <a:lnTo>
                    <a:pt x="7917" y="2034"/>
                  </a:lnTo>
                  <a:lnTo>
                    <a:pt x="7917" y="0"/>
                  </a:lnTo>
                  <a:close/>
                  <a:moveTo>
                    <a:pt x="0" y="7416"/>
                  </a:moveTo>
                  <a:lnTo>
                    <a:pt x="0" y="7915"/>
                  </a:lnTo>
                  <a:lnTo>
                    <a:pt x="2035" y="7915"/>
                  </a:lnTo>
                  <a:lnTo>
                    <a:pt x="2035" y="7416"/>
                  </a:lnTo>
                  <a:close/>
                  <a:moveTo>
                    <a:pt x="13298" y="7416"/>
                  </a:moveTo>
                  <a:lnTo>
                    <a:pt x="13298" y="7915"/>
                  </a:lnTo>
                  <a:lnTo>
                    <a:pt x="15332" y="7915"/>
                  </a:lnTo>
                  <a:lnTo>
                    <a:pt x="15332" y="7416"/>
                  </a:lnTo>
                  <a:close/>
                  <a:moveTo>
                    <a:pt x="7416" y="13298"/>
                  </a:moveTo>
                  <a:lnTo>
                    <a:pt x="7416" y="15332"/>
                  </a:lnTo>
                  <a:lnTo>
                    <a:pt x="7917" y="15332"/>
                  </a:lnTo>
                  <a:lnTo>
                    <a:pt x="7917" y="132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Google Shape;3426;p106"/>
            <p:cNvSpPr/>
            <p:nvPr/>
          </p:nvSpPr>
          <p:spPr>
            <a:xfrm>
              <a:off x="10381858" y="5217375"/>
              <a:ext cx="152252" cy="135489"/>
            </a:xfrm>
            <a:custGeom>
              <a:avLst/>
              <a:gdLst/>
              <a:ahLst/>
              <a:cxnLst/>
              <a:rect l="l" t="t" r="r" b="b"/>
              <a:pathLst>
                <a:path w="3951" h="3516" extrusionOk="0">
                  <a:moveTo>
                    <a:pt x="452" y="1"/>
                  </a:moveTo>
                  <a:lnTo>
                    <a:pt x="1" y="538"/>
                  </a:lnTo>
                  <a:lnTo>
                    <a:pt x="3501" y="3515"/>
                  </a:lnTo>
                  <a:lnTo>
                    <a:pt x="3950" y="2978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Google Shape;3427;p106"/>
            <p:cNvSpPr/>
            <p:nvPr/>
          </p:nvSpPr>
          <p:spPr>
            <a:xfrm>
              <a:off x="10525406" y="5184118"/>
              <a:ext cx="156915" cy="163620"/>
            </a:xfrm>
            <a:custGeom>
              <a:avLst/>
              <a:gdLst/>
              <a:ahLst/>
              <a:cxnLst/>
              <a:rect l="l" t="t" r="r" b="b"/>
              <a:pathLst>
                <a:path w="4072" h="4246" extrusionOk="0">
                  <a:moveTo>
                    <a:pt x="3773" y="1"/>
                  </a:moveTo>
                  <a:lnTo>
                    <a:pt x="1" y="3960"/>
                  </a:lnTo>
                  <a:lnTo>
                    <a:pt x="300" y="4245"/>
                  </a:lnTo>
                  <a:lnTo>
                    <a:pt x="4072" y="285"/>
                  </a:lnTo>
                  <a:lnTo>
                    <a:pt x="3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28" name="Google Shape;3428;p106"/>
          <p:cNvSpPr txBox="1"/>
          <p:nvPr/>
        </p:nvSpPr>
        <p:spPr>
          <a:xfrm>
            <a:off x="728717" y="1064020"/>
            <a:ext cx="61468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224E"/>
                </a:solidFill>
                <a:latin typeface="Poppins"/>
                <a:ea typeface="Poppins"/>
                <a:cs typeface="Poppins"/>
                <a:sym typeface="Poppins"/>
              </a:rPr>
              <a:t>We will explore the model’s performance on with regard to several protected variables: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3" name="Google Shape;3433;p10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Fairness - Gender</a:t>
            </a:r>
            <a:endParaRPr/>
          </a:p>
        </p:txBody>
      </p:sp>
      <p:grpSp>
        <p:nvGrpSpPr>
          <p:cNvPr id="3434" name="Google Shape;3434;p107"/>
          <p:cNvGrpSpPr/>
          <p:nvPr/>
        </p:nvGrpSpPr>
        <p:grpSpPr>
          <a:xfrm>
            <a:off x="357625" y="3145288"/>
            <a:ext cx="705600" cy="1763489"/>
            <a:chOff x="357625" y="3069088"/>
            <a:chExt cx="705600" cy="1763489"/>
          </a:xfrm>
        </p:grpSpPr>
        <p:sp>
          <p:nvSpPr>
            <p:cNvPr id="3435" name="Google Shape;3435;p107"/>
            <p:cNvSpPr/>
            <p:nvPr/>
          </p:nvSpPr>
          <p:spPr>
            <a:xfrm>
              <a:off x="357625" y="4733277"/>
              <a:ext cx="705600" cy="99300"/>
            </a:xfrm>
            <a:prstGeom prst="ellipse">
              <a:avLst/>
            </a:prstGeom>
            <a:solidFill>
              <a:srgbClr val="556BD0">
                <a:alpha val="4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36" name="Google Shape;3436;p107"/>
            <p:cNvGrpSpPr/>
            <p:nvPr/>
          </p:nvGrpSpPr>
          <p:grpSpPr>
            <a:xfrm>
              <a:off x="370950" y="3069088"/>
              <a:ext cx="599050" cy="1703850"/>
              <a:chOff x="678450" y="2882900"/>
              <a:chExt cx="599050" cy="1703850"/>
            </a:xfrm>
          </p:grpSpPr>
          <p:sp>
            <p:nvSpPr>
              <p:cNvPr id="3437" name="Google Shape;3437;p107"/>
              <p:cNvSpPr/>
              <p:nvPr/>
            </p:nvSpPr>
            <p:spPr>
              <a:xfrm>
                <a:off x="795425" y="3950500"/>
                <a:ext cx="21240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8496" h="1323" extrusionOk="0">
                    <a:moveTo>
                      <a:pt x="688" y="0"/>
                    </a:moveTo>
                    <a:cubicBezTo>
                      <a:pt x="465" y="0"/>
                      <a:pt x="244" y="6"/>
                      <a:pt x="29" y="22"/>
                    </a:cubicBezTo>
                    <a:cubicBezTo>
                      <a:pt x="6" y="102"/>
                      <a:pt x="29" y="179"/>
                      <a:pt x="62" y="255"/>
                    </a:cubicBezTo>
                    <a:cubicBezTo>
                      <a:pt x="82" y="299"/>
                      <a:pt x="103" y="342"/>
                      <a:pt x="123" y="386"/>
                    </a:cubicBezTo>
                    <a:cubicBezTo>
                      <a:pt x="193" y="546"/>
                      <a:pt x="200" y="727"/>
                      <a:pt x="143" y="891"/>
                    </a:cubicBezTo>
                    <a:cubicBezTo>
                      <a:pt x="122" y="952"/>
                      <a:pt x="86" y="1017"/>
                      <a:pt x="57" y="1081"/>
                    </a:cubicBezTo>
                    <a:cubicBezTo>
                      <a:pt x="25" y="1161"/>
                      <a:pt x="0" y="1238"/>
                      <a:pt x="22" y="1314"/>
                    </a:cubicBezTo>
                    <a:lnTo>
                      <a:pt x="25" y="1314"/>
                    </a:lnTo>
                    <a:cubicBezTo>
                      <a:pt x="64" y="1319"/>
                      <a:pt x="107" y="1320"/>
                      <a:pt x="150" y="1320"/>
                    </a:cubicBezTo>
                    <a:cubicBezTo>
                      <a:pt x="205" y="1320"/>
                      <a:pt x="260" y="1318"/>
                      <a:pt x="312" y="1318"/>
                    </a:cubicBezTo>
                    <a:lnTo>
                      <a:pt x="7989" y="1318"/>
                    </a:lnTo>
                    <a:cubicBezTo>
                      <a:pt x="8063" y="1318"/>
                      <a:pt x="8141" y="1323"/>
                      <a:pt x="8218" y="1323"/>
                    </a:cubicBezTo>
                    <a:cubicBezTo>
                      <a:pt x="8256" y="1323"/>
                      <a:pt x="8294" y="1322"/>
                      <a:pt x="8331" y="1318"/>
                    </a:cubicBezTo>
                    <a:cubicBezTo>
                      <a:pt x="8332" y="1318"/>
                      <a:pt x="8334" y="1318"/>
                      <a:pt x="8336" y="1318"/>
                    </a:cubicBezTo>
                    <a:cubicBezTo>
                      <a:pt x="8350" y="1318"/>
                      <a:pt x="8372" y="1321"/>
                      <a:pt x="8389" y="1321"/>
                    </a:cubicBezTo>
                    <a:cubicBezTo>
                      <a:pt x="8398" y="1321"/>
                      <a:pt x="8406" y="1320"/>
                      <a:pt x="8411" y="1318"/>
                    </a:cubicBezTo>
                    <a:cubicBezTo>
                      <a:pt x="8495" y="1284"/>
                      <a:pt x="8468" y="1178"/>
                      <a:pt x="8427" y="1082"/>
                    </a:cubicBezTo>
                    <a:cubicBezTo>
                      <a:pt x="8401" y="1021"/>
                      <a:pt x="8368" y="964"/>
                      <a:pt x="8354" y="929"/>
                    </a:cubicBezTo>
                    <a:cubicBezTo>
                      <a:pt x="8288" y="781"/>
                      <a:pt x="8259" y="619"/>
                      <a:pt x="8269" y="458"/>
                    </a:cubicBezTo>
                    <a:cubicBezTo>
                      <a:pt x="8272" y="389"/>
                      <a:pt x="8295" y="322"/>
                      <a:pt x="8318" y="255"/>
                    </a:cubicBezTo>
                    <a:cubicBezTo>
                      <a:pt x="8347" y="176"/>
                      <a:pt x="8375" y="99"/>
                      <a:pt x="8379" y="23"/>
                    </a:cubicBezTo>
                    <a:cubicBezTo>
                      <a:pt x="8354" y="23"/>
                      <a:pt x="8328" y="22"/>
                      <a:pt x="8302" y="19"/>
                    </a:cubicBezTo>
                    <a:cubicBezTo>
                      <a:pt x="8270" y="11"/>
                      <a:pt x="8228" y="8"/>
                      <a:pt x="8183" y="8"/>
                    </a:cubicBezTo>
                    <a:cubicBezTo>
                      <a:pt x="8093" y="8"/>
                      <a:pt x="7989" y="19"/>
                      <a:pt x="7921" y="19"/>
                    </a:cubicBezTo>
                    <a:lnTo>
                      <a:pt x="1938" y="19"/>
                    </a:lnTo>
                    <a:cubicBezTo>
                      <a:pt x="1531" y="19"/>
                      <a:pt x="1106" y="0"/>
                      <a:pt x="6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8" name="Google Shape;3438;p107"/>
              <p:cNvSpPr/>
              <p:nvPr/>
            </p:nvSpPr>
            <p:spPr>
              <a:xfrm>
                <a:off x="796875" y="3956900"/>
                <a:ext cx="209225" cy="20675"/>
              </a:xfrm>
              <a:custGeom>
                <a:avLst/>
                <a:gdLst/>
                <a:ahLst/>
                <a:cxnLst/>
                <a:rect l="l" t="t" r="r" b="b"/>
                <a:pathLst>
                  <a:path w="8369" h="827" extrusionOk="0">
                    <a:moveTo>
                      <a:pt x="4" y="0"/>
                    </a:moveTo>
                    <a:cubicBezTo>
                      <a:pt x="24" y="43"/>
                      <a:pt x="45" y="87"/>
                      <a:pt x="65" y="132"/>
                    </a:cubicBezTo>
                    <a:cubicBezTo>
                      <a:pt x="135" y="290"/>
                      <a:pt x="142" y="471"/>
                      <a:pt x="85" y="635"/>
                    </a:cubicBezTo>
                    <a:cubicBezTo>
                      <a:pt x="64" y="698"/>
                      <a:pt x="28" y="762"/>
                      <a:pt x="1" y="826"/>
                    </a:cubicBezTo>
                    <a:lnTo>
                      <a:pt x="8369" y="826"/>
                    </a:lnTo>
                    <a:cubicBezTo>
                      <a:pt x="8341" y="766"/>
                      <a:pt x="8310" y="709"/>
                      <a:pt x="8294" y="675"/>
                    </a:cubicBezTo>
                    <a:cubicBezTo>
                      <a:pt x="8230" y="526"/>
                      <a:pt x="8201" y="365"/>
                      <a:pt x="8210" y="203"/>
                    </a:cubicBezTo>
                    <a:cubicBezTo>
                      <a:pt x="8214" y="135"/>
                      <a:pt x="8237" y="67"/>
                      <a:pt x="82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9" name="Google Shape;3439;p107"/>
              <p:cNvSpPr/>
              <p:nvPr/>
            </p:nvSpPr>
            <p:spPr>
              <a:xfrm>
                <a:off x="818750" y="3982650"/>
                <a:ext cx="283350" cy="32125"/>
              </a:xfrm>
              <a:custGeom>
                <a:avLst/>
                <a:gdLst/>
                <a:ahLst/>
                <a:cxnLst/>
                <a:rect l="l" t="t" r="r" b="b"/>
                <a:pathLst>
                  <a:path w="11334" h="1285" extrusionOk="0">
                    <a:moveTo>
                      <a:pt x="11244" y="0"/>
                    </a:moveTo>
                    <a:cubicBezTo>
                      <a:pt x="11236" y="0"/>
                      <a:pt x="11227" y="1"/>
                      <a:pt x="11218" y="2"/>
                    </a:cubicBezTo>
                    <a:lnTo>
                      <a:pt x="249" y="2"/>
                    </a:lnTo>
                    <a:cubicBezTo>
                      <a:pt x="112" y="2"/>
                      <a:pt x="0" y="115"/>
                      <a:pt x="0" y="252"/>
                    </a:cubicBezTo>
                    <a:lnTo>
                      <a:pt x="0" y="1028"/>
                    </a:lnTo>
                    <a:cubicBezTo>
                      <a:pt x="0" y="1167"/>
                      <a:pt x="112" y="1278"/>
                      <a:pt x="249" y="1278"/>
                    </a:cubicBezTo>
                    <a:lnTo>
                      <a:pt x="11137" y="1278"/>
                    </a:lnTo>
                    <a:cubicBezTo>
                      <a:pt x="11159" y="1278"/>
                      <a:pt x="11198" y="1285"/>
                      <a:pt x="11231" y="1285"/>
                    </a:cubicBezTo>
                    <a:cubicBezTo>
                      <a:pt x="11247" y="1285"/>
                      <a:pt x="11262" y="1283"/>
                      <a:pt x="11272" y="1278"/>
                    </a:cubicBezTo>
                    <a:cubicBezTo>
                      <a:pt x="11274" y="1277"/>
                      <a:pt x="11277" y="1277"/>
                      <a:pt x="11279" y="1277"/>
                    </a:cubicBezTo>
                    <a:cubicBezTo>
                      <a:pt x="11282" y="1277"/>
                      <a:pt x="11285" y="1277"/>
                      <a:pt x="11288" y="1277"/>
                    </a:cubicBezTo>
                    <a:cubicBezTo>
                      <a:pt x="11289" y="1277"/>
                      <a:pt x="11291" y="1277"/>
                      <a:pt x="11292" y="1277"/>
                    </a:cubicBezTo>
                    <a:cubicBezTo>
                      <a:pt x="11314" y="1216"/>
                      <a:pt x="11287" y="1141"/>
                      <a:pt x="11251" y="1067"/>
                    </a:cubicBezTo>
                    <a:cubicBezTo>
                      <a:pt x="11217" y="997"/>
                      <a:pt x="11174" y="927"/>
                      <a:pt x="11155" y="873"/>
                    </a:cubicBezTo>
                    <a:cubicBezTo>
                      <a:pt x="11101" y="705"/>
                      <a:pt x="11102" y="525"/>
                      <a:pt x="11159" y="359"/>
                    </a:cubicBezTo>
                    <a:cubicBezTo>
                      <a:pt x="11184" y="291"/>
                      <a:pt x="11209" y="218"/>
                      <a:pt x="11249" y="159"/>
                    </a:cubicBezTo>
                    <a:cubicBezTo>
                      <a:pt x="11252" y="155"/>
                      <a:pt x="11257" y="149"/>
                      <a:pt x="11259" y="145"/>
                    </a:cubicBezTo>
                    <a:cubicBezTo>
                      <a:pt x="11288" y="105"/>
                      <a:pt x="11334" y="49"/>
                      <a:pt x="11287" y="11"/>
                    </a:cubicBezTo>
                    <a:cubicBezTo>
                      <a:pt x="11282" y="6"/>
                      <a:pt x="11277" y="4"/>
                      <a:pt x="11271" y="2"/>
                    </a:cubicBezTo>
                    <a:cubicBezTo>
                      <a:pt x="11262" y="1"/>
                      <a:pt x="11253" y="0"/>
                      <a:pt x="112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0" name="Google Shape;3440;p107"/>
              <p:cNvSpPr/>
              <p:nvPr/>
            </p:nvSpPr>
            <p:spPr>
              <a:xfrm>
                <a:off x="1009325" y="3986225"/>
                <a:ext cx="90925" cy="23100"/>
              </a:xfrm>
              <a:custGeom>
                <a:avLst/>
                <a:gdLst/>
                <a:ahLst/>
                <a:cxnLst/>
                <a:rect l="l" t="t" r="r" b="b"/>
                <a:pathLst>
                  <a:path w="3637" h="924" extrusionOk="0">
                    <a:moveTo>
                      <a:pt x="191" y="1"/>
                    </a:moveTo>
                    <a:cubicBezTo>
                      <a:pt x="85" y="1"/>
                      <a:pt x="1" y="86"/>
                      <a:pt x="1" y="192"/>
                    </a:cubicBezTo>
                    <a:lnTo>
                      <a:pt x="1" y="732"/>
                    </a:lnTo>
                    <a:cubicBezTo>
                      <a:pt x="1" y="837"/>
                      <a:pt x="85" y="922"/>
                      <a:pt x="191" y="924"/>
                    </a:cubicBezTo>
                    <a:lnTo>
                      <a:pt x="3628" y="924"/>
                    </a:lnTo>
                    <a:cubicBezTo>
                      <a:pt x="3594" y="852"/>
                      <a:pt x="3551" y="784"/>
                      <a:pt x="3532" y="730"/>
                    </a:cubicBezTo>
                    <a:cubicBezTo>
                      <a:pt x="3478" y="562"/>
                      <a:pt x="3479" y="381"/>
                      <a:pt x="3536" y="215"/>
                    </a:cubicBezTo>
                    <a:cubicBezTo>
                      <a:pt x="3561" y="148"/>
                      <a:pt x="3586" y="75"/>
                      <a:pt x="3626" y="16"/>
                    </a:cubicBezTo>
                    <a:cubicBezTo>
                      <a:pt x="3629" y="11"/>
                      <a:pt x="3632" y="6"/>
                      <a:pt x="36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1" name="Google Shape;3441;p107"/>
              <p:cNvSpPr/>
              <p:nvPr/>
            </p:nvSpPr>
            <p:spPr>
              <a:xfrm>
                <a:off x="737025" y="3794725"/>
                <a:ext cx="540475" cy="727225"/>
              </a:xfrm>
              <a:custGeom>
                <a:avLst/>
                <a:gdLst/>
                <a:ahLst/>
                <a:cxnLst/>
                <a:rect l="l" t="t" r="r" b="b"/>
                <a:pathLst>
                  <a:path w="21619" h="29089" extrusionOk="0">
                    <a:moveTo>
                      <a:pt x="20301" y="1318"/>
                    </a:moveTo>
                    <a:lnTo>
                      <a:pt x="20301" y="27769"/>
                    </a:lnTo>
                    <a:lnTo>
                      <a:pt x="1320" y="27769"/>
                    </a:lnTo>
                    <a:lnTo>
                      <a:pt x="1320" y="1318"/>
                    </a:lnTo>
                    <a:close/>
                    <a:moveTo>
                      <a:pt x="1" y="0"/>
                    </a:moveTo>
                    <a:lnTo>
                      <a:pt x="1" y="29088"/>
                    </a:lnTo>
                    <a:lnTo>
                      <a:pt x="21619" y="29088"/>
                    </a:lnTo>
                    <a:lnTo>
                      <a:pt x="216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2" name="Google Shape;3442;p107"/>
              <p:cNvSpPr/>
              <p:nvPr/>
            </p:nvSpPr>
            <p:spPr>
              <a:xfrm>
                <a:off x="737025" y="4012200"/>
                <a:ext cx="540475" cy="509750"/>
              </a:xfrm>
              <a:custGeom>
                <a:avLst/>
                <a:gdLst/>
                <a:ahLst/>
                <a:cxnLst/>
                <a:rect l="l" t="t" r="r" b="b"/>
                <a:pathLst>
                  <a:path w="21619" h="20390" extrusionOk="0">
                    <a:moveTo>
                      <a:pt x="1" y="1"/>
                    </a:moveTo>
                    <a:lnTo>
                      <a:pt x="1" y="20389"/>
                    </a:lnTo>
                    <a:lnTo>
                      <a:pt x="21619" y="20389"/>
                    </a:lnTo>
                    <a:lnTo>
                      <a:pt x="2161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3" name="Google Shape;3443;p107"/>
              <p:cNvSpPr/>
              <p:nvPr/>
            </p:nvSpPr>
            <p:spPr>
              <a:xfrm>
                <a:off x="799675" y="4426350"/>
                <a:ext cx="52725" cy="160400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6416" extrusionOk="0">
                    <a:moveTo>
                      <a:pt x="0" y="0"/>
                    </a:moveTo>
                    <a:lnTo>
                      <a:pt x="0" y="6416"/>
                    </a:lnTo>
                    <a:lnTo>
                      <a:pt x="2108" y="6416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4" name="Google Shape;3444;p107"/>
              <p:cNvSpPr/>
              <p:nvPr/>
            </p:nvSpPr>
            <p:spPr>
              <a:xfrm>
                <a:off x="1162150" y="4426350"/>
                <a:ext cx="52750" cy="160400"/>
              </a:xfrm>
              <a:custGeom>
                <a:avLst/>
                <a:gdLst/>
                <a:ahLst/>
                <a:cxnLst/>
                <a:rect l="l" t="t" r="r" b="b"/>
                <a:pathLst>
                  <a:path w="2110" h="6416" extrusionOk="0">
                    <a:moveTo>
                      <a:pt x="0" y="0"/>
                    </a:moveTo>
                    <a:lnTo>
                      <a:pt x="0" y="6416"/>
                    </a:lnTo>
                    <a:lnTo>
                      <a:pt x="2110" y="6416"/>
                    </a:lnTo>
                    <a:lnTo>
                      <a:pt x="21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5" name="Google Shape;3445;p107"/>
              <p:cNvSpPr/>
              <p:nvPr/>
            </p:nvSpPr>
            <p:spPr>
              <a:xfrm>
                <a:off x="770025" y="4058375"/>
                <a:ext cx="474525" cy="417450"/>
              </a:xfrm>
              <a:custGeom>
                <a:avLst/>
                <a:gdLst/>
                <a:ahLst/>
                <a:cxnLst/>
                <a:rect l="l" t="t" r="r" b="b"/>
                <a:pathLst>
                  <a:path w="18981" h="16698" extrusionOk="0">
                    <a:moveTo>
                      <a:pt x="18718" y="263"/>
                    </a:moveTo>
                    <a:lnTo>
                      <a:pt x="18718" y="16433"/>
                    </a:lnTo>
                    <a:lnTo>
                      <a:pt x="263" y="16433"/>
                    </a:lnTo>
                    <a:lnTo>
                      <a:pt x="263" y="263"/>
                    </a:lnTo>
                    <a:close/>
                    <a:moveTo>
                      <a:pt x="0" y="0"/>
                    </a:moveTo>
                    <a:lnTo>
                      <a:pt x="0" y="16697"/>
                    </a:lnTo>
                    <a:lnTo>
                      <a:pt x="18981" y="16697"/>
                    </a:lnTo>
                    <a:lnTo>
                      <a:pt x="189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6" name="Google Shape;3446;p107"/>
              <p:cNvSpPr/>
              <p:nvPr/>
            </p:nvSpPr>
            <p:spPr>
              <a:xfrm>
                <a:off x="1173150" y="4156125"/>
                <a:ext cx="25275" cy="221900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8876" extrusionOk="0">
                    <a:moveTo>
                      <a:pt x="0" y="0"/>
                    </a:moveTo>
                    <a:lnTo>
                      <a:pt x="0" y="8875"/>
                    </a:lnTo>
                    <a:lnTo>
                      <a:pt x="1011" y="8875"/>
                    </a:lnTo>
                    <a:lnTo>
                      <a:pt x="10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7" name="Google Shape;3447;p107"/>
              <p:cNvSpPr/>
              <p:nvPr/>
            </p:nvSpPr>
            <p:spPr>
              <a:xfrm>
                <a:off x="1082800" y="3769400"/>
                <a:ext cx="73800" cy="26850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1074" extrusionOk="0">
                    <a:moveTo>
                      <a:pt x="0" y="0"/>
                    </a:moveTo>
                    <a:lnTo>
                      <a:pt x="0" y="662"/>
                    </a:lnTo>
                    <a:cubicBezTo>
                      <a:pt x="0" y="886"/>
                      <a:pt x="267" y="1063"/>
                      <a:pt x="606" y="1063"/>
                    </a:cubicBezTo>
                    <a:lnTo>
                      <a:pt x="1192" y="1063"/>
                    </a:lnTo>
                    <a:lnTo>
                      <a:pt x="1192" y="1073"/>
                    </a:lnTo>
                    <a:lnTo>
                      <a:pt x="2344" y="1073"/>
                    </a:lnTo>
                    <a:cubicBezTo>
                      <a:pt x="2684" y="1073"/>
                      <a:pt x="2951" y="898"/>
                      <a:pt x="2951" y="672"/>
                    </a:cubicBezTo>
                    <a:lnTo>
                      <a:pt x="29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8" name="Google Shape;3448;p107"/>
              <p:cNvSpPr/>
              <p:nvPr/>
            </p:nvSpPr>
            <p:spPr>
              <a:xfrm>
                <a:off x="1108450" y="3692325"/>
                <a:ext cx="22500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541" extrusionOk="0">
                    <a:moveTo>
                      <a:pt x="203" y="0"/>
                    </a:moveTo>
                    <a:cubicBezTo>
                      <a:pt x="92" y="0"/>
                      <a:pt x="0" y="100"/>
                      <a:pt x="0" y="225"/>
                    </a:cubicBezTo>
                    <a:lnTo>
                      <a:pt x="0" y="541"/>
                    </a:lnTo>
                    <a:lnTo>
                      <a:pt x="899" y="541"/>
                    </a:lnTo>
                    <a:lnTo>
                      <a:pt x="899" y="225"/>
                    </a:lnTo>
                    <a:cubicBezTo>
                      <a:pt x="899" y="100"/>
                      <a:pt x="806" y="0"/>
                      <a:pt x="6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9" name="Google Shape;3449;p107"/>
              <p:cNvSpPr/>
              <p:nvPr/>
            </p:nvSpPr>
            <p:spPr>
              <a:xfrm>
                <a:off x="1082800" y="3703825"/>
                <a:ext cx="73800" cy="92425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3697" extrusionOk="0">
                    <a:moveTo>
                      <a:pt x="1792" y="145"/>
                    </a:moveTo>
                    <a:cubicBezTo>
                      <a:pt x="1887" y="145"/>
                      <a:pt x="1959" y="181"/>
                      <a:pt x="1982" y="215"/>
                    </a:cubicBezTo>
                    <a:cubicBezTo>
                      <a:pt x="1992" y="228"/>
                      <a:pt x="1989" y="235"/>
                      <a:pt x="1988" y="239"/>
                    </a:cubicBezTo>
                    <a:lnTo>
                      <a:pt x="1951" y="362"/>
                    </a:lnTo>
                    <a:cubicBezTo>
                      <a:pt x="1879" y="602"/>
                      <a:pt x="2009" y="849"/>
                      <a:pt x="2288" y="1007"/>
                    </a:cubicBezTo>
                    <a:lnTo>
                      <a:pt x="2681" y="1230"/>
                    </a:lnTo>
                    <a:cubicBezTo>
                      <a:pt x="2768" y="1280"/>
                      <a:pt x="2818" y="1343"/>
                      <a:pt x="2818" y="1407"/>
                    </a:cubicBezTo>
                    <a:lnTo>
                      <a:pt x="2817" y="3295"/>
                    </a:lnTo>
                    <a:cubicBezTo>
                      <a:pt x="2817" y="3416"/>
                      <a:pt x="2623" y="3551"/>
                      <a:pt x="2344" y="3551"/>
                    </a:cubicBezTo>
                    <a:lnTo>
                      <a:pt x="1326" y="3551"/>
                    </a:lnTo>
                    <a:lnTo>
                      <a:pt x="1326" y="3541"/>
                    </a:lnTo>
                    <a:lnTo>
                      <a:pt x="606" y="3541"/>
                    </a:lnTo>
                    <a:cubicBezTo>
                      <a:pt x="327" y="3541"/>
                      <a:pt x="133" y="3406"/>
                      <a:pt x="133" y="3285"/>
                    </a:cubicBezTo>
                    <a:lnTo>
                      <a:pt x="133" y="1395"/>
                    </a:lnTo>
                    <a:cubicBezTo>
                      <a:pt x="133" y="1333"/>
                      <a:pt x="183" y="1268"/>
                      <a:pt x="270" y="1220"/>
                    </a:cubicBezTo>
                    <a:lnTo>
                      <a:pt x="663" y="997"/>
                    </a:lnTo>
                    <a:cubicBezTo>
                      <a:pt x="942" y="838"/>
                      <a:pt x="1072" y="592"/>
                      <a:pt x="1000" y="352"/>
                    </a:cubicBezTo>
                    <a:lnTo>
                      <a:pt x="966" y="239"/>
                    </a:lnTo>
                    <a:cubicBezTo>
                      <a:pt x="965" y="235"/>
                      <a:pt x="963" y="228"/>
                      <a:pt x="972" y="215"/>
                    </a:cubicBezTo>
                    <a:cubicBezTo>
                      <a:pt x="995" y="179"/>
                      <a:pt x="1068" y="145"/>
                      <a:pt x="1162" y="145"/>
                    </a:cubicBezTo>
                    <a:close/>
                    <a:moveTo>
                      <a:pt x="1804" y="0"/>
                    </a:moveTo>
                    <a:cubicBezTo>
                      <a:pt x="1800" y="0"/>
                      <a:pt x="1796" y="0"/>
                      <a:pt x="1792" y="1"/>
                    </a:cubicBezTo>
                    <a:lnTo>
                      <a:pt x="1162" y="1"/>
                    </a:lnTo>
                    <a:cubicBezTo>
                      <a:pt x="1158" y="0"/>
                      <a:pt x="1154" y="0"/>
                      <a:pt x="1150" y="0"/>
                    </a:cubicBezTo>
                    <a:cubicBezTo>
                      <a:pt x="1109" y="0"/>
                      <a:pt x="1067" y="7"/>
                      <a:pt x="1026" y="19"/>
                    </a:cubicBezTo>
                    <a:cubicBezTo>
                      <a:pt x="960" y="36"/>
                      <a:pt x="903" y="76"/>
                      <a:pt x="863" y="131"/>
                    </a:cubicBezTo>
                    <a:cubicBezTo>
                      <a:pt x="833" y="175"/>
                      <a:pt x="823" y="232"/>
                      <a:pt x="839" y="285"/>
                    </a:cubicBezTo>
                    <a:lnTo>
                      <a:pt x="873" y="398"/>
                    </a:lnTo>
                    <a:cubicBezTo>
                      <a:pt x="923" y="568"/>
                      <a:pt x="822" y="744"/>
                      <a:pt x="602" y="868"/>
                    </a:cubicBezTo>
                    <a:lnTo>
                      <a:pt x="209" y="1091"/>
                    </a:lnTo>
                    <a:cubicBezTo>
                      <a:pt x="76" y="1165"/>
                      <a:pt x="0" y="1277"/>
                      <a:pt x="0" y="1395"/>
                    </a:cubicBezTo>
                    <a:lnTo>
                      <a:pt x="0" y="3285"/>
                    </a:lnTo>
                    <a:cubicBezTo>
                      <a:pt x="0" y="3509"/>
                      <a:pt x="266" y="3686"/>
                      <a:pt x="606" y="3686"/>
                    </a:cubicBezTo>
                    <a:lnTo>
                      <a:pt x="1192" y="3686"/>
                    </a:lnTo>
                    <a:lnTo>
                      <a:pt x="1192" y="3696"/>
                    </a:lnTo>
                    <a:lnTo>
                      <a:pt x="2344" y="3696"/>
                    </a:lnTo>
                    <a:cubicBezTo>
                      <a:pt x="2683" y="3696"/>
                      <a:pt x="2950" y="3521"/>
                      <a:pt x="2950" y="3295"/>
                    </a:cubicBezTo>
                    <a:lnTo>
                      <a:pt x="2950" y="1407"/>
                    </a:lnTo>
                    <a:cubicBezTo>
                      <a:pt x="2951" y="1287"/>
                      <a:pt x="2874" y="1175"/>
                      <a:pt x="2743" y="1101"/>
                    </a:cubicBezTo>
                    <a:lnTo>
                      <a:pt x="2350" y="878"/>
                    </a:lnTo>
                    <a:cubicBezTo>
                      <a:pt x="2128" y="754"/>
                      <a:pt x="2028" y="578"/>
                      <a:pt x="2077" y="408"/>
                    </a:cubicBezTo>
                    <a:lnTo>
                      <a:pt x="2114" y="284"/>
                    </a:lnTo>
                    <a:cubicBezTo>
                      <a:pt x="2130" y="232"/>
                      <a:pt x="2121" y="175"/>
                      <a:pt x="2089" y="131"/>
                    </a:cubicBezTo>
                    <a:cubicBezTo>
                      <a:pt x="2049" y="75"/>
                      <a:pt x="1991" y="35"/>
                      <a:pt x="1924" y="18"/>
                    </a:cubicBezTo>
                    <a:cubicBezTo>
                      <a:pt x="1884" y="7"/>
                      <a:pt x="1844" y="0"/>
                      <a:pt x="18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0" name="Google Shape;3450;p107"/>
              <p:cNvSpPr/>
              <p:nvPr/>
            </p:nvSpPr>
            <p:spPr>
              <a:xfrm>
                <a:off x="678450" y="2882900"/>
                <a:ext cx="204275" cy="702200"/>
              </a:xfrm>
              <a:custGeom>
                <a:avLst/>
                <a:gdLst/>
                <a:ahLst/>
                <a:cxnLst/>
                <a:rect l="l" t="t" r="r" b="b"/>
                <a:pathLst>
                  <a:path w="8171" h="28088" extrusionOk="0">
                    <a:moveTo>
                      <a:pt x="1385" y="0"/>
                    </a:moveTo>
                    <a:cubicBezTo>
                      <a:pt x="1347" y="0"/>
                      <a:pt x="1312" y="19"/>
                      <a:pt x="1282" y="65"/>
                    </a:cubicBezTo>
                    <a:cubicBezTo>
                      <a:pt x="1225" y="153"/>
                      <a:pt x="1241" y="353"/>
                      <a:pt x="1236" y="464"/>
                    </a:cubicBezTo>
                    <a:cubicBezTo>
                      <a:pt x="1228" y="638"/>
                      <a:pt x="1228" y="813"/>
                      <a:pt x="1233" y="987"/>
                    </a:cubicBezTo>
                    <a:cubicBezTo>
                      <a:pt x="1255" y="1632"/>
                      <a:pt x="1368" y="2271"/>
                      <a:pt x="1569" y="2885"/>
                    </a:cubicBezTo>
                    <a:cubicBezTo>
                      <a:pt x="1792" y="3558"/>
                      <a:pt x="2120" y="4161"/>
                      <a:pt x="2531" y="4639"/>
                    </a:cubicBezTo>
                    <a:cubicBezTo>
                      <a:pt x="2534" y="4642"/>
                      <a:pt x="2538" y="4644"/>
                      <a:pt x="2541" y="4647"/>
                    </a:cubicBezTo>
                    <a:cubicBezTo>
                      <a:pt x="2604" y="4953"/>
                      <a:pt x="2667" y="5259"/>
                      <a:pt x="2731" y="5563"/>
                    </a:cubicBezTo>
                    <a:cubicBezTo>
                      <a:pt x="2467" y="5178"/>
                      <a:pt x="2195" y="4803"/>
                      <a:pt x="1909" y="4444"/>
                    </a:cubicBezTo>
                    <a:cubicBezTo>
                      <a:pt x="1568" y="4018"/>
                      <a:pt x="1170" y="3603"/>
                      <a:pt x="678" y="3603"/>
                    </a:cubicBezTo>
                    <a:cubicBezTo>
                      <a:pt x="659" y="3603"/>
                      <a:pt x="640" y="3604"/>
                      <a:pt x="620" y="3605"/>
                    </a:cubicBezTo>
                    <a:cubicBezTo>
                      <a:pt x="420" y="3618"/>
                      <a:pt x="162" y="3707"/>
                      <a:pt x="57" y="3971"/>
                    </a:cubicBezTo>
                    <a:cubicBezTo>
                      <a:pt x="14" y="4077"/>
                      <a:pt x="0" y="4210"/>
                      <a:pt x="34" y="4320"/>
                    </a:cubicBezTo>
                    <a:cubicBezTo>
                      <a:pt x="79" y="4466"/>
                      <a:pt x="197" y="4546"/>
                      <a:pt x="282" y="4640"/>
                    </a:cubicBezTo>
                    <a:cubicBezTo>
                      <a:pt x="675" y="5073"/>
                      <a:pt x="953" y="5671"/>
                      <a:pt x="1375" y="6062"/>
                    </a:cubicBezTo>
                    <a:cubicBezTo>
                      <a:pt x="1586" y="6258"/>
                      <a:pt x="1828" y="6391"/>
                      <a:pt x="2090" y="6414"/>
                    </a:cubicBezTo>
                    <a:cubicBezTo>
                      <a:pt x="2117" y="6416"/>
                      <a:pt x="2146" y="6417"/>
                      <a:pt x="2175" y="6417"/>
                    </a:cubicBezTo>
                    <a:cubicBezTo>
                      <a:pt x="2258" y="6417"/>
                      <a:pt x="2345" y="6410"/>
                      <a:pt x="2430" y="6410"/>
                    </a:cubicBezTo>
                    <a:cubicBezTo>
                      <a:pt x="2619" y="6410"/>
                      <a:pt x="2801" y="6445"/>
                      <a:pt x="2917" y="6667"/>
                    </a:cubicBezTo>
                    <a:cubicBezTo>
                      <a:pt x="2927" y="6685"/>
                      <a:pt x="2944" y="6697"/>
                      <a:pt x="2966" y="6698"/>
                    </a:cubicBezTo>
                    <a:cubicBezTo>
                      <a:pt x="3066" y="7183"/>
                      <a:pt x="3166" y="7667"/>
                      <a:pt x="3266" y="8152"/>
                    </a:cubicBezTo>
                    <a:cubicBezTo>
                      <a:pt x="3273" y="8190"/>
                      <a:pt x="3281" y="8227"/>
                      <a:pt x="3290" y="8266"/>
                    </a:cubicBezTo>
                    <a:cubicBezTo>
                      <a:pt x="3200" y="8103"/>
                      <a:pt x="3104" y="7946"/>
                      <a:pt x="3004" y="7794"/>
                    </a:cubicBezTo>
                    <a:cubicBezTo>
                      <a:pt x="2696" y="7336"/>
                      <a:pt x="2328" y="6880"/>
                      <a:pt x="1845" y="6825"/>
                    </a:cubicBezTo>
                    <a:cubicBezTo>
                      <a:pt x="1823" y="6823"/>
                      <a:pt x="1801" y="6822"/>
                      <a:pt x="1778" y="6822"/>
                    </a:cubicBezTo>
                    <a:cubicBezTo>
                      <a:pt x="1397" y="6822"/>
                      <a:pt x="904" y="7159"/>
                      <a:pt x="1042" y="7767"/>
                    </a:cubicBezTo>
                    <a:cubicBezTo>
                      <a:pt x="1109" y="8063"/>
                      <a:pt x="1294" y="8286"/>
                      <a:pt x="1462" y="8475"/>
                    </a:cubicBezTo>
                    <a:cubicBezTo>
                      <a:pt x="1641" y="8675"/>
                      <a:pt x="1841" y="8856"/>
                      <a:pt x="2057" y="9015"/>
                    </a:cubicBezTo>
                    <a:cubicBezTo>
                      <a:pt x="2535" y="9368"/>
                      <a:pt x="3057" y="9599"/>
                      <a:pt x="3586" y="9792"/>
                    </a:cubicBezTo>
                    <a:cubicBezTo>
                      <a:pt x="3593" y="9794"/>
                      <a:pt x="3600" y="9795"/>
                      <a:pt x="3609" y="9795"/>
                    </a:cubicBezTo>
                    <a:cubicBezTo>
                      <a:pt x="3752" y="10473"/>
                      <a:pt x="3892" y="11150"/>
                      <a:pt x="4032" y="11827"/>
                    </a:cubicBezTo>
                    <a:cubicBezTo>
                      <a:pt x="3540" y="11147"/>
                      <a:pt x="2884" y="10688"/>
                      <a:pt x="2177" y="10544"/>
                    </a:cubicBezTo>
                    <a:cubicBezTo>
                      <a:pt x="2068" y="10521"/>
                      <a:pt x="1957" y="10507"/>
                      <a:pt x="1845" y="10498"/>
                    </a:cubicBezTo>
                    <a:cubicBezTo>
                      <a:pt x="1787" y="10495"/>
                      <a:pt x="1725" y="10488"/>
                      <a:pt x="1663" y="10488"/>
                    </a:cubicBezTo>
                    <a:cubicBezTo>
                      <a:pt x="1595" y="10488"/>
                      <a:pt x="1528" y="10496"/>
                      <a:pt x="1466" y="10523"/>
                    </a:cubicBezTo>
                    <a:cubicBezTo>
                      <a:pt x="1225" y="10624"/>
                      <a:pt x="1308" y="10973"/>
                      <a:pt x="1435" y="11150"/>
                    </a:cubicBezTo>
                    <a:cubicBezTo>
                      <a:pt x="1832" y="11699"/>
                      <a:pt x="2298" y="12208"/>
                      <a:pt x="2794" y="12585"/>
                    </a:cubicBezTo>
                    <a:cubicBezTo>
                      <a:pt x="3256" y="12936"/>
                      <a:pt x="3769" y="13167"/>
                      <a:pt x="4303" y="13194"/>
                    </a:cubicBezTo>
                    <a:cubicBezTo>
                      <a:pt x="4452" y="13978"/>
                      <a:pt x="4531" y="14770"/>
                      <a:pt x="4586" y="15580"/>
                    </a:cubicBezTo>
                    <a:cubicBezTo>
                      <a:pt x="4605" y="15846"/>
                      <a:pt x="4626" y="16109"/>
                      <a:pt x="4652" y="16371"/>
                    </a:cubicBezTo>
                    <a:cubicBezTo>
                      <a:pt x="4152" y="15403"/>
                      <a:pt x="3357" y="14734"/>
                      <a:pt x="2480" y="14571"/>
                    </a:cubicBezTo>
                    <a:cubicBezTo>
                      <a:pt x="2422" y="14560"/>
                      <a:pt x="2359" y="14551"/>
                      <a:pt x="2298" y="14551"/>
                    </a:cubicBezTo>
                    <a:cubicBezTo>
                      <a:pt x="2137" y="14551"/>
                      <a:pt x="1984" y="14615"/>
                      <a:pt x="1938" y="14879"/>
                    </a:cubicBezTo>
                    <a:cubicBezTo>
                      <a:pt x="1885" y="15190"/>
                      <a:pt x="2071" y="15510"/>
                      <a:pt x="2191" y="15745"/>
                    </a:cubicBezTo>
                    <a:cubicBezTo>
                      <a:pt x="2467" y="16278"/>
                      <a:pt x="2834" y="16719"/>
                      <a:pt x="3254" y="17035"/>
                    </a:cubicBezTo>
                    <a:cubicBezTo>
                      <a:pt x="3725" y="17391"/>
                      <a:pt x="4256" y="17590"/>
                      <a:pt x="4802" y="17606"/>
                    </a:cubicBezTo>
                    <a:cubicBezTo>
                      <a:pt x="4808" y="17606"/>
                      <a:pt x="4814" y="17604"/>
                      <a:pt x="4819" y="17604"/>
                    </a:cubicBezTo>
                    <a:cubicBezTo>
                      <a:pt x="4844" y="17734"/>
                      <a:pt x="4869" y="17864"/>
                      <a:pt x="4898" y="17993"/>
                    </a:cubicBezTo>
                    <a:cubicBezTo>
                      <a:pt x="5047" y="18652"/>
                      <a:pt x="5224" y="19298"/>
                      <a:pt x="5402" y="19941"/>
                    </a:cubicBezTo>
                    <a:cubicBezTo>
                      <a:pt x="5382" y="19919"/>
                      <a:pt x="5361" y="19898"/>
                      <a:pt x="5341" y="19878"/>
                    </a:cubicBezTo>
                    <a:cubicBezTo>
                      <a:pt x="5157" y="19692"/>
                      <a:pt x="4968" y="19536"/>
                      <a:pt x="4742" y="19459"/>
                    </a:cubicBezTo>
                    <a:cubicBezTo>
                      <a:pt x="4486" y="19373"/>
                      <a:pt x="4212" y="19361"/>
                      <a:pt x="3947" y="19352"/>
                    </a:cubicBezTo>
                    <a:cubicBezTo>
                      <a:pt x="3881" y="19350"/>
                      <a:pt x="3814" y="19348"/>
                      <a:pt x="3748" y="19348"/>
                    </a:cubicBezTo>
                    <a:cubicBezTo>
                      <a:pt x="3529" y="19348"/>
                      <a:pt x="3311" y="19361"/>
                      <a:pt x="3093" y="19386"/>
                    </a:cubicBezTo>
                    <a:cubicBezTo>
                      <a:pt x="2884" y="19411"/>
                      <a:pt x="2671" y="19488"/>
                      <a:pt x="2637" y="19816"/>
                    </a:cubicBezTo>
                    <a:cubicBezTo>
                      <a:pt x="2605" y="20117"/>
                      <a:pt x="2771" y="20378"/>
                      <a:pt x="2914" y="20571"/>
                    </a:cubicBezTo>
                    <a:cubicBezTo>
                      <a:pt x="3244" y="21017"/>
                      <a:pt x="3687" y="21287"/>
                      <a:pt x="4143" y="21426"/>
                    </a:cubicBezTo>
                    <a:cubicBezTo>
                      <a:pt x="4477" y="21528"/>
                      <a:pt x="4820" y="21560"/>
                      <a:pt x="5164" y="21560"/>
                    </a:cubicBezTo>
                    <a:cubicBezTo>
                      <a:pt x="5391" y="21560"/>
                      <a:pt x="5618" y="21546"/>
                      <a:pt x="5844" y="21530"/>
                    </a:cubicBezTo>
                    <a:cubicBezTo>
                      <a:pt x="5955" y="21923"/>
                      <a:pt x="6067" y="22316"/>
                      <a:pt x="6180" y="22706"/>
                    </a:cubicBezTo>
                    <a:cubicBezTo>
                      <a:pt x="6687" y="24458"/>
                      <a:pt x="7220" y="26195"/>
                      <a:pt x="7778" y="27917"/>
                    </a:cubicBezTo>
                    <a:cubicBezTo>
                      <a:pt x="7786" y="27938"/>
                      <a:pt x="7805" y="27954"/>
                      <a:pt x="7828" y="27958"/>
                    </a:cubicBezTo>
                    <a:cubicBezTo>
                      <a:pt x="7821" y="27961"/>
                      <a:pt x="7815" y="27962"/>
                      <a:pt x="7808" y="27962"/>
                    </a:cubicBezTo>
                    <a:cubicBezTo>
                      <a:pt x="7795" y="27962"/>
                      <a:pt x="7781" y="27957"/>
                      <a:pt x="7771" y="27947"/>
                    </a:cubicBezTo>
                    <a:cubicBezTo>
                      <a:pt x="7759" y="27938"/>
                      <a:pt x="7742" y="27934"/>
                      <a:pt x="7724" y="27934"/>
                    </a:cubicBezTo>
                    <a:cubicBezTo>
                      <a:pt x="7664" y="27934"/>
                      <a:pt x="7588" y="27978"/>
                      <a:pt x="7649" y="28028"/>
                    </a:cubicBezTo>
                    <a:cubicBezTo>
                      <a:pt x="7698" y="28068"/>
                      <a:pt x="7754" y="28088"/>
                      <a:pt x="7809" y="28088"/>
                    </a:cubicBezTo>
                    <a:cubicBezTo>
                      <a:pt x="7873" y="28088"/>
                      <a:pt x="7938" y="28062"/>
                      <a:pt x="7995" y="28013"/>
                    </a:cubicBezTo>
                    <a:cubicBezTo>
                      <a:pt x="8132" y="27894"/>
                      <a:pt x="8171" y="27693"/>
                      <a:pt x="8148" y="27488"/>
                    </a:cubicBezTo>
                    <a:cubicBezTo>
                      <a:pt x="8115" y="27210"/>
                      <a:pt x="8012" y="26942"/>
                      <a:pt x="7938" y="26684"/>
                    </a:cubicBezTo>
                    <a:cubicBezTo>
                      <a:pt x="7861" y="26418"/>
                      <a:pt x="7783" y="26152"/>
                      <a:pt x="7706" y="25886"/>
                    </a:cubicBezTo>
                    <a:cubicBezTo>
                      <a:pt x="7390" y="24797"/>
                      <a:pt x="7076" y="23709"/>
                      <a:pt x="6760" y="22620"/>
                    </a:cubicBezTo>
                    <a:lnTo>
                      <a:pt x="6506" y="21742"/>
                    </a:lnTo>
                    <a:cubicBezTo>
                      <a:pt x="6413" y="21386"/>
                      <a:pt x="6314" y="21036"/>
                      <a:pt x="6207" y="20690"/>
                    </a:cubicBezTo>
                    <a:cubicBezTo>
                      <a:pt x="6776" y="19942"/>
                      <a:pt x="7499" y="19263"/>
                      <a:pt x="7679" y="18160"/>
                    </a:cubicBezTo>
                    <a:cubicBezTo>
                      <a:pt x="7718" y="17929"/>
                      <a:pt x="7736" y="17651"/>
                      <a:pt x="7685" y="17423"/>
                    </a:cubicBezTo>
                    <a:cubicBezTo>
                      <a:pt x="7656" y="17291"/>
                      <a:pt x="7581" y="17241"/>
                      <a:pt x="7496" y="17241"/>
                    </a:cubicBezTo>
                    <a:cubicBezTo>
                      <a:pt x="7434" y="17241"/>
                      <a:pt x="7366" y="17268"/>
                      <a:pt x="7309" y="17310"/>
                    </a:cubicBezTo>
                    <a:cubicBezTo>
                      <a:pt x="7130" y="17438"/>
                      <a:pt x="6957" y="17591"/>
                      <a:pt x="6786" y="17736"/>
                    </a:cubicBezTo>
                    <a:cubicBezTo>
                      <a:pt x="6616" y="17881"/>
                      <a:pt x="6446" y="18037"/>
                      <a:pt x="6293" y="18221"/>
                    </a:cubicBezTo>
                    <a:cubicBezTo>
                      <a:pt x="6041" y="18524"/>
                      <a:pt x="5831" y="18927"/>
                      <a:pt x="5765" y="19372"/>
                    </a:cubicBezTo>
                    <a:cubicBezTo>
                      <a:pt x="5515" y="18660"/>
                      <a:pt x="5294" y="17941"/>
                      <a:pt x="5195" y="17150"/>
                    </a:cubicBezTo>
                    <a:cubicBezTo>
                      <a:pt x="5178" y="17007"/>
                      <a:pt x="5164" y="16864"/>
                      <a:pt x="5149" y="16721"/>
                    </a:cubicBezTo>
                    <a:cubicBezTo>
                      <a:pt x="5248" y="16625"/>
                      <a:pt x="5357" y="16548"/>
                      <a:pt x="5462" y="16468"/>
                    </a:cubicBezTo>
                    <a:cubicBezTo>
                      <a:pt x="5648" y="16328"/>
                      <a:pt x="5815" y="16166"/>
                      <a:pt x="5960" y="15985"/>
                    </a:cubicBezTo>
                    <a:cubicBezTo>
                      <a:pt x="6267" y="15602"/>
                      <a:pt x="6507" y="15117"/>
                      <a:pt x="6651" y="14590"/>
                    </a:cubicBezTo>
                    <a:cubicBezTo>
                      <a:pt x="6723" y="14330"/>
                      <a:pt x="6772" y="14065"/>
                      <a:pt x="6796" y="13797"/>
                    </a:cubicBezTo>
                    <a:cubicBezTo>
                      <a:pt x="6809" y="13668"/>
                      <a:pt x="6814" y="13540"/>
                      <a:pt x="6814" y="13411"/>
                    </a:cubicBezTo>
                    <a:cubicBezTo>
                      <a:pt x="6814" y="13294"/>
                      <a:pt x="6827" y="13117"/>
                      <a:pt x="6784" y="13012"/>
                    </a:cubicBezTo>
                    <a:cubicBezTo>
                      <a:pt x="6750" y="12929"/>
                      <a:pt x="6696" y="12899"/>
                      <a:pt x="6636" y="12899"/>
                    </a:cubicBezTo>
                    <a:cubicBezTo>
                      <a:pt x="6525" y="12899"/>
                      <a:pt x="6392" y="13000"/>
                      <a:pt x="6314" y="13061"/>
                    </a:cubicBezTo>
                    <a:cubicBezTo>
                      <a:pt x="6114" y="13221"/>
                      <a:pt x="5914" y="13388"/>
                      <a:pt x="5731" y="13584"/>
                    </a:cubicBezTo>
                    <a:cubicBezTo>
                      <a:pt x="5411" y="13923"/>
                      <a:pt x="5131" y="14377"/>
                      <a:pt x="5021" y="14902"/>
                    </a:cubicBezTo>
                    <a:cubicBezTo>
                      <a:pt x="5012" y="14800"/>
                      <a:pt x="5002" y="14699"/>
                      <a:pt x="4991" y="14597"/>
                    </a:cubicBezTo>
                    <a:cubicBezTo>
                      <a:pt x="4919" y="13924"/>
                      <a:pt x="4799" y="13267"/>
                      <a:pt x="4655" y="12619"/>
                    </a:cubicBezTo>
                    <a:cubicBezTo>
                      <a:pt x="4709" y="12542"/>
                      <a:pt x="4804" y="12431"/>
                      <a:pt x="4812" y="12419"/>
                    </a:cubicBezTo>
                    <a:cubicBezTo>
                      <a:pt x="4898" y="12328"/>
                      <a:pt x="4984" y="12238"/>
                      <a:pt x="5072" y="12149"/>
                    </a:cubicBezTo>
                    <a:cubicBezTo>
                      <a:pt x="5237" y="11983"/>
                      <a:pt x="5402" y="11817"/>
                      <a:pt x="5557" y="11632"/>
                    </a:cubicBezTo>
                    <a:cubicBezTo>
                      <a:pt x="5877" y="11247"/>
                      <a:pt x="6098" y="10783"/>
                      <a:pt x="6186" y="10215"/>
                    </a:cubicBezTo>
                    <a:cubicBezTo>
                      <a:pt x="6226" y="9954"/>
                      <a:pt x="6268" y="9629"/>
                      <a:pt x="6230" y="9366"/>
                    </a:cubicBezTo>
                    <a:cubicBezTo>
                      <a:pt x="6200" y="9166"/>
                      <a:pt x="6069" y="9090"/>
                      <a:pt x="5934" y="9090"/>
                    </a:cubicBezTo>
                    <a:cubicBezTo>
                      <a:pt x="5907" y="9090"/>
                      <a:pt x="5879" y="9093"/>
                      <a:pt x="5853" y="9099"/>
                    </a:cubicBezTo>
                    <a:cubicBezTo>
                      <a:pt x="5670" y="9138"/>
                      <a:pt x="5504" y="9293"/>
                      <a:pt x="5368" y="9458"/>
                    </a:cubicBezTo>
                    <a:cubicBezTo>
                      <a:pt x="5199" y="9662"/>
                      <a:pt x="5045" y="9897"/>
                      <a:pt x="4895" y="10125"/>
                    </a:cubicBezTo>
                    <a:cubicBezTo>
                      <a:pt x="4662" y="10483"/>
                      <a:pt x="4446" y="10891"/>
                      <a:pt x="4351" y="11344"/>
                    </a:cubicBezTo>
                    <a:cubicBezTo>
                      <a:pt x="4183" y="10677"/>
                      <a:pt x="4012" y="10012"/>
                      <a:pt x="3860" y="9339"/>
                    </a:cubicBezTo>
                    <a:cubicBezTo>
                      <a:pt x="3869" y="9331"/>
                      <a:pt x="3873" y="9319"/>
                      <a:pt x="3875" y="9308"/>
                    </a:cubicBezTo>
                    <a:cubicBezTo>
                      <a:pt x="3902" y="9012"/>
                      <a:pt x="4169" y="8850"/>
                      <a:pt x="4312" y="8658"/>
                    </a:cubicBezTo>
                    <a:cubicBezTo>
                      <a:pt x="4476" y="8436"/>
                      <a:pt x="4606" y="8173"/>
                      <a:pt x="4725" y="7903"/>
                    </a:cubicBezTo>
                    <a:cubicBezTo>
                      <a:pt x="4979" y="7328"/>
                      <a:pt x="5225" y="6698"/>
                      <a:pt x="5271" y="6028"/>
                    </a:cubicBezTo>
                    <a:cubicBezTo>
                      <a:pt x="5285" y="5825"/>
                      <a:pt x="5327" y="5405"/>
                      <a:pt x="5147" y="5322"/>
                    </a:cubicBezTo>
                    <a:cubicBezTo>
                      <a:pt x="5120" y="5310"/>
                      <a:pt x="5094" y="5304"/>
                      <a:pt x="5067" y="5304"/>
                    </a:cubicBezTo>
                    <a:cubicBezTo>
                      <a:pt x="4912" y="5304"/>
                      <a:pt x="4754" y="5489"/>
                      <a:pt x="4639" y="5608"/>
                    </a:cubicBezTo>
                    <a:cubicBezTo>
                      <a:pt x="4306" y="5954"/>
                      <a:pt x="4032" y="6405"/>
                      <a:pt x="3837" y="6907"/>
                    </a:cubicBezTo>
                    <a:cubicBezTo>
                      <a:pt x="3716" y="7220"/>
                      <a:pt x="3629" y="7544"/>
                      <a:pt x="3574" y="7874"/>
                    </a:cubicBezTo>
                    <a:cubicBezTo>
                      <a:pt x="3559" y="7776"/>
                      <a:pt x="3542" y="7677"/>
                      <a:pt x="3526" y="7577"/>
                    </a:cubicBezTo>
                    <a:cubicBezTo>
                      <a:pt x="3463" y="7144"/>
                      <a:pt x="3406" y="6701"/>
                      <a:pt x="3339" y="6261"/>
                    </a:cubicBezTo>
                    <a:cubicBezTo>
                      <a:pt x="3467" y="5718"/>
                      <a:pt x="3569" y="5169"/>
                      <a:pt x="3643" y="4617"/>
                    </a:cubicBezTo>
                    <a:cubicBezTo>
                      <a:pt x="3682" y="4323"/>
                      <a:pt x="3712" y="4027"/>
                      <a:pt x="3735" y="3730"/>
                    </a:cubicBezTo>
                    <a:cubicBezTo>
                      <a:pt x="3753" y="3475"/>
                      <a:pt x="3790" y="3194"/>
                      <a:pt x="3765" y="2941"/>
                    </a:cubicBezTo>
                    <a:cubicBezTo>
                      <a:pt x="3749" y="2788"/>
                      <a:pt x="3705" y="2625"/>
                      <a:pt x="3592" y="2564"/>
                    </a:cubicBezTo>
                    <a:cubicBezTo>
                      <a:pt x="3560" y="2546"/>
                      <a:pt x="3526" y="2538"/>
                      <a:pt x="3492" y="2538"/>
                    </a:cubicBezTo>
                    <a:cubicBezTo>
                      <a:pt x="3409" y="2538"/>
                      <a:pt x="3325" y="2590"/>
                      <a:pt x="3270" y="2685"/>
                    </a:cubicBezTo>
                    <a:cubicBezTo>
                      <a:pt x="3170" y="2859"/>
                      <a:pt x="3137" y="3125"/>
                      <a:pt x="3100" y="3331"/>
                    </a:cubicBezTo>
                    <a:cubicBezTo>
                      <a:pt x="3047" y="3618"/>
                      <a:pt x="3010" y="3908"/>
                      <a:pt x="2989" y="4200"/>
                    </a:cubicBezTo>
                    <a:cubicBezTo>
                      <a:pt x="2981" y="4299"/>
                      <a:pt x="2977" y="4397"/>
                      <a:pt x="2973" y="4494"/>
                    </a:cubicBezTo>
                    <a:cubicBezTo>
                      <a:pt x="2903" y="4249"/>
                      <a:pt x="2817" y="4007"/>
                      <a:pt x="2718" y="3770"/>
                    </a:cubicBezTo>
                    <a:cubicBezTo>
                      <a:pt x="2694" y="3222"/>
                      <a:pt x="2666" y="2674"/>
                      <a:pt x="2583" y="2145"/>
                    </a:cubicBezTo>
                    <a:cubicBezTo>
                      <a:pt x="2528" y="1789"/>
                      <a:pt x="2437" y="1449"/>
                      <a:pt x="2290" y="1147"/>
                    </a:cubicBezTo>
                    <a:cubicBezTo>
                      <a:pt x="2151" y="859"/>
                      <a:pt x="1974" y="611"/>
                      <a:pt x="1788" y="380"/>
                    </a:cubicBezTo>
                    <a:cubicBezTo>
                      <a:pt x="1719" y="292"/>
                      <a:pt x="1533" y="0"/>
                      <a:pt x="13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1" name="Google Shape;3451;p107"/>
              <p:cNvSpPr/>
              <p:nvPr/>
            </p:nvSpPr>
            <p:spPr>
              <a:xfrm>
                <a:off x="818500" y="2989550"/>
                <a:ext cx="149325" cy="538425"/>
              </a:xfrm>
              <a:custGeom>
                <a:avLst/>
                <a:gdLst/>
                <a:ahLst/>
                <a:cxnLst/>
                <a:rect l="l" t="t" r="r" b="b"/>
                <a:pathLst>
                  <a:path w="5973" h="21537" extrusionOk="0">
                    <a:moveTo>
                      <a:pt x="4688" y="0"/>
                    </a:moveTo>
                    <a:cubicBezTo>
                      <a:pt x="4663" y="0"/>
                      <a:pt x="4638" y="8"/>
                      <a:pt x="4621" y="18"/>
                    </a:cubicBezTo>
                    <a:cubicBezTo>
                      <a:pt x="4395" y="150"/>
                      <a:pt x="4247" y="470"/>
                      <a:pt x="4121" y="744"/>
                    </a:cubicBezTo>
                    <a:cubicBezTo>
                      <a:pt x="3974" y="1070"/>
                      <a:pt x="3859" y="1410"/>
                      <a:pt x="3781" y="1759"/>
                    </a:cubicBezTo>
                    <a:cubicBezTo>
                      <a:pt x="3619" y="2468"/>
                      <a:pt x="3588" y="3201"/>
                      <a:pt x="3686" y="3921"/>
                    </a:cubicBezTo>
                    <a:cubicBezTo>
                      <a:pt x="3688" y="3931"/>
                      <a:pt x="3691" y="3940"/>
                      <a:pt x="3696" y="3948"/>
                    </a:cubicBezTo>
                    <a:cubicBezTo>
                      <a:pt x="3673" y="4021"/>
                      <a:pt x="3651" y="4096"/>
                      <a:pt x="3628" y="4170"/>
                    </a:cubicBezTo>
                    <a:cubicBezTo>
                      <a:pt x="3501" y="3520"/>
                      <a:pt x="3356" y="2877"/>
                      <a:pt x="3196" y="2239"/>
                    </a:cubicBezTo>
                    <a:cubicBezTo>
                      <a:pt x="3139" y="2011"/>
                      <a:pt x="3079" y="1782"/>
                      <a:pt x="3016" y="1555"/>
                    </a:cubicBezTo>
                    <a:cubicBezTo>
                      <a:pt x="2976" y="1409"/>
                      <a:pt x="2920" y="1279"/>
                      <a:pt x="2796" y="1265"/>
                    </a:cubicBezTo>
                    <a:cubicBezTo>
                      <a:pt x="2790" y="1264"/>
                      <a:pt x="2784" y="1264"/>
                      <a:pt x="2777" y="1264"/>
                    </a:cubicBezTo>
                    <a:cubicBezTo>
                      <a:pt x="2681" y="1264"/>
                      <a:pt x="2591" y="1337"/>
                      <a:pt x="2556" y="1463"/>
                    </a:cubicBezTo>
                    <a:cubicBezTo>
                      <a:pt x="2502" y="1656"/>
                      <a:pt x="2573" y="1925"/>
                      <a:pt x="2597" y="2121"/>
                    </a:cubicBezTo>
                    <a:cubicBezTo>
                      <a:pt x="2654" y="2571"/>
                      <a:pt x="2706" y="3024"/>
                      <a:pt x="2770" y="3473"/>
                    </a:cubicBezTo>
                    <a:cubicBezTo>
                      <a:pt x="2823" y="3851"/>
                      <a:pt x="2892" y="4234"/>
                      <a:pt x="3029" y="4573"/>
                    </a:cubicBezTo>
                    <a:cubicBezTo>
                      <a:pt x="3105" y="4757"/>
                      <a:pt x="3216" y="4982"/>
                      <a:pt x="3360" y="5102"/>
                    </a:cubicBezTo>
                    <a:cubicBezTo>
                      <a:pt x="3315" y="5280"/>
                      <a:pt x="3272" y="5462"/>
                      <a:pt x="3235" y="5645"/>
                    </a:cubicBezTo>
                    <a:cubicBezTo>
                      <a:pt x="3146" y="6097"/>
                      <a:pt x="3072" y="6554"/>
                      <a:pt x="3007" y="7014"/>
                    </a:cubicBezTo>
                    <a:cubicBezTo>
                      <a:pt x="2650" y="6249"/>
                      <a:pt x="2111" y="5656"/>
                      <a:pt x="1483" y="5342"/>
                    </a:cubicBezTo>
                    <a:cubicBezTo>
                      <a:pt x="1472" y="5337"/>
                      <a:pt x="1456" y="5333"/>
                      <a:pt x="1438" y="5333"/>
                    </a:cubicBezTo>
                    <a:cubicBezTo>
                      <a:pt x="1401" y="5333"/>
                      <a:pt x="1359" y="5348"/>
                      <a:pt x="1358" y="5395"/>
                    </a:cubicBezTo>
                    <a:cubicBezTo>
                      <a:pt x="1342" y="6667"/>
                      <a:pt x="1973" y="7860"/>
                      <a:pt x="2847" y="8287"/>
                    </a:cubicBezTo>
                    <a:cubicBezTo>
                      <a:pt x="2806" y="8639"/>
                      <a:pt x="2767" y="8991"/>
                      <a:pt x="2727" y="9341"/>
                    </a:cubicBezTo>
                    <a:cubicBezTo>
                      <a:pt x="2646" y="10062"/>
                      <a:pt x="2570" y="10786"/>
                      <a:pt x="2500" y="11510"/>
                    </a:cubicBezTo>
                    <a:cubicBezTo>
                      <a:pt x="2161" y="10614"/>
                      <a:pt x="1548" y="9924"/>
                      <a:pt x="831" y="9645"/>
                    </a:cubicBezTo>
                    <a:cubicBezTo>
                      <a:pt x="821" y="9641"/>
                      <a:pt x="804" y="9638"/>
                      <a:pt x="785" y="9638"/>
                    </a:cubicBezTo>
                    <a:cubicBezTo>
                      <a:pt x="748" y="9638"/>
                      <a:pt x="704" y="9651"/>
                      <a:pt x="705" y="9699"/>
                    </a:cubicBezTo>
                    <a:cubicBezTo>
                      <a:pt x="745" y="11064"/>
                      <a:pt x="1440" y="12308"/>
                      <a:pt x="2386" y="12754"/>
                    </a:cubicBezTo>
                    <a:cubicBezTo>
                      <a:pt x="2263" y="14177"/>
                      <a:pt x="2164" y="15603"/>
                      <a:pt x="2088" y="17032"/>
                    </a:cubicBezTo>
                    <a:cubicBezTo>
                      <a:pt x="2087" y="17068"/>
                      <a:pt x="2086" y="17104"/>
                      <a:pt x="2083" y="17140"/>
                    </a:cubicBezTo>
                    <a:cubicBezTo>
                      <a:pt x="1911" y="16671"/>
                      <a:pt x="1684" y="16239"/>
                      <a:pt x="1412" y="15869"/>
                    </a:cubicBezTo>
                    <a:cubicBezTo>
                      <a:pt x="1264" y="15668"/>
                      <a:pt x="1098" y="15479"/>
                      <a:pt x="918" y="15307"/>
                    </a:cubicBezTo>
                    <a:cubicBezTo>
                      <a:pt x="805" y="15201"/>
                      <a:pt x="674" y="15072"/>
                      <a:pt x="536" y="15072"/>
                    </a:cubicBezTo>
                    <a:cubicBezTo>
                      <a:pt x="494" y="15072"/>
                      <a:pt x="451" y="15084"/>
                      <a:pt x="408" y="15113"/>
                    </a:cubicBezTo>
                    <a:cubicBezTo>
                      <a:pt x="0" y="15385"/>
                      <a:pt x="451" y="16195"/>
                      <a:pt x="616" y="16489"/>
                    </a:cubicBezTo>
                    <a:cubicBezTo>
                      <a:pt x="869" y="16935"/>
                      <a:pt x="1188" y="17308"/>
                      <a:pt x="1550" y="17580"/>
                    </a:cubicBezTo>
                    <a:cubicBezTo>
                      <a:pt x="1661" y="17663"/>
                      <a:pt x="1831" y="17818"/>
                      <a:pt x="1976" y="17818"/>
                    </a:cubicBezTo>
                    <a:cubicBezTo>
                      <a:pt x="2002" y="17818"/>
                      <a:pt x="2027" y="17813"/>
                      <a:pt x="2051" y="17801"/>
                    </a:cubicBezTo>
                    <a:lnTo>
                      <a:pt x="2051" y="17801"/>
                    </a:lnTo>
                    <a:cubicBezTo>
                      <a:pt x="1996" y="18993"/>
                      <a:pt x="1957" y="20185"/>
                      <a:pt x="1934" y="21380"/>
                    </a:cubicBezTo>
                    <a:cubicBezTo>
                      <a:pt x="1936" y="21383"/>
                      <a:pt x="1936" y="21386"/>
                      <a:pt x="1937" y="21389"/>
                    </a:cubicBezTo>
                    <a:cubicBezTo>
                      <a:pt x="1935" y="21388"/>
                      <a:pt x="1934" y="21388"/>
                      <a:pt x="1932" y="21388"/>
                    </a:cubicBezTo>
                    <a:cubicBezTo>
                      <a:pt x="1869" y="21388"/>
                      <a:pt x="1787" y="21438"/>
                      <a:pt x="1854" y="21486"/>
                    </a:cubicBezTo>
                    <a:cubicBezTo>
                      <a:pt x="1904" y="21520"/>
                      <a:pt x="1957" y="21536"/>
                      <a:pt x="2010" y="21536"/>
                    </a:cubicBezTo>
                    <a:cubicBezTo>
                      <a:pt x="2102" y="21536"/>
                      <a:pt x="2194" y="21487"/>
                      <a:pt x="2263" y="21396"/>
                    </a:cubicBezTo>
                    <a:cubicBezTo>
                      <a:pt x="2407" y="21204"/>
                      <a:pt x="2380" y="20914"/>
                      <a:pt x="2357" y="20667"/>
                    </a:cubicBezTo>
                    <a:cubicBezTo>
                      <a:pt x="2296" y="19985"/>
                      <a:pt x="2350" y="19305"/>
                      <a:pt x="2411" y="18627"/>
                    </a:cubicBezTo>
                    <a:cubicBezTo>
                      <a:pt x="2439" y="18322"/>
                      <a:pt x="2466" y="18016"/>
                      <a:pt x="2493" y="17710"/>
                    </a:cubicBezTo>
                    <a:cubicBezTo>
                      <a:pt x="2784" y="17468"/>
                      <a:pt x="3122" y="17325"/>
                      <a:pt x="3405" y="17065"/>
                    </a:cubicBezTo>
                    <a:cubicBezTo>
                      <a:pt x="3722" y="16774"/>
                      <a:pt x="3995" y="16401"/>
                      <a:pt x="4209" y="15969"/>
                    </a:cubicBezTo>
                    <a:cubicBezTo>
                      <a:pt x="4321" y="15743"/>
                      <a:pt x="4414" y="15508"/>
                      <a:pt x="4487" y="15265"/>
                    </a:cubicBezTo>
                    <a:cubicBezTo>
                      <a:pt x="4554" y="15046"/>
                      <a:pt x="4625" y="14800"/>
                      <a:pt x="4634" y="14560"/>
                    </a:cubicBezTo>
                    <a:cubicBezTo>
                      <a:pt x="4641" y="14377"/>
                      <a:pt x="4608" y="14161"/>
                      <a:pt x="4472" y="14081"/>
                    </a:cubicBezTo>
                    <a:cubicBezTo>
                      <a:pt x="4433" y="14058"/>
                      <a:pt x="4394" y="14048"/>
                      <a:pt x="4357" y="14048"/>
                    </a:cubicBezTo>
                    <a:cubicBezTo>
                      <a:pt x="4232" y="14048"/>
                      <a:pt x="4118" y="14160"/>
                      <a:pt x="4019" y="14267"/>
                    </a:cubicBezTo>
                    <a:cubicBezTo>
                      <a:pt x="3488" y="14836"/>
                      <a:pt x="3019" y="15508"/>
                      <a:pt x="2623" y="16254"/>
                    </a:cubicBezTo>
                    <a:cubicBezTo>
                      <a:pt x="2674" y="15673"/>
                      <a:pt x="2727" y="15093"/>
                      <a:pt x="2779" y="14513"/>
                    </a:cubicBezTo>
                    <a:lnTo>
                      <a:pt x="2870" y="13480"/>
                    </a:lnTo>
                    <a:cubicBezTo>
                      <a:pt x="3046" y="13428"/>
                      <a:pt x="3223" y="13388"/>
                      <a:pt x="3396" y="13331"/>
                    </a:cubicBezTo>
                    <a:cubicBezTo>
                      <a:pt x="3621" y="13257"/>
                      <a:pt x="3831" y="13145"/>
                      <a:pt x="4019" y="13004"/>
                    </a:cubicBezTo>
                    <a:cubicBezTo>
                      <a:pt x="4399" y="12718"/>
                      <a:pt x="4724" y="12298"/>
                      <a:pt x="4957" y="11800"/>
                    </a:cubicBezTo>
                    <a:cubicBezTo>
                      <a:pt x="5080" y="11534"/>
                      <a:pt x="5174" y="11256"/>
                      <a:pt x="5236" y="10970"/>
                    </a:cubicBezTo>
                    <a:cubicBezTo>
                      <a:pt x="5284" y="10748"/>
                      <a:pt x="5373" y="10381"/>
                      <a:pt x="5145" y="10291"/>
                    </a:cubicBezTo>
                    <a:cubicBezTo>
                      <a:pt x="5114" y="10279"/>
                      <a:pt x="5083" y="10273"/>
                      <a:pt x="5051" y="10273"/>
                    </a:cubicBezTo>
                    <a:cubicBezTo>
                      <a:pt x="4869" y="10273"/>
                      <a:pt x="4682" y="10453"/>
                      <a:pt x="4535" y="10564"/>
                    </a:cubicBezTo>
                    <a:cubicBezTo>
                      <a:pt x="4289" y="10748"/>
                      <a:pt x="4048" y="10946"/>
                      <a:pt x="3813" y="11157"/>
                    </a:cubicBezTo>
                    <a:cubicBezTo>
                      <a:pt x="3535" y="11409"/>
                      <a:pt x="3266" y="11680"/>
                      <a:pt x="3006" y="11966"/>
                    </a:cubicBezTo>
                    <a:cubicBezTo>
                      <a:pt x="3053" y="11443"/>
                      <a:pt x="3099" y="10920"/>
                      <a:pt x="3146" y="10398"/>
                    </a:cubicBezTo>
                    <a:cubicBezTo>
                      <a:pt x="3203" y="9755"/>
                      <a:pt x="3258" y="9109"/>
                      <a:pt x="3323" y="8469"/>
                    </a:cubicBezTo>
                    <a:cubicBezTo>
                      <a:pt x="3336" y="8468"/>
                      <a:pt x="3349" y="8468"/>
                      <a:pt x="3361" y="8468"/>
                    </a:cubicBezTo>
                    <a:cubicBezTo>
                      <a:pt x="3406" y="8468"/>
                      <a:pt x="3450" y="8471"/>
                      <a:pt x="3486" y="8471"/>
                    </a:cubicBezTo>
                    <a:cubicBezTo>
                      <a:pt x="3496" y="8471"/>
                      <a:pt x="3506" y="8471"/>
                      <a:pt x="3515" y="8470"/>
                    </a:cubicBezTo>
                    <a:cubicBezTo>
                      <a:pt x="3646" y="8457"/>
                      <a:pt x="3776" y="8427"/>
                      <a:pt x="3902" y="8383"/>
                    </a:cubicBezTo>
                    <a:cubicBezTo>
                      <a:pt x="4154" y="8293"/>
                      <a:pt x="4394" y="8140"/>
                      <a:pt x="4607" y="7939"/>
                    </a:cubicBezTo>
                    <a:cubicBezTo>
                      <a:pt x="5040" y="7529"/>
                      <a:pt x="5360" y="6928"/>
                      <a:pt x="5484" y="6228"/>
                    </a:cubicBezTo>
                    <a:cubicBezTo>
                      <a:pt x="5493" y="6178"/>
                      <a:pt x="5424" y="6169"/>
                      <a:pt x="5392" y="6169"/>
                    </a:cubicBezTo>
                    <a:cubicBezTo>
                      <a:pt x="5387" y="6169"/>
                      <a:pt x="5382" y="6169"/>
                      <a:pt x="5380" y="6169"/>
                    </a:cubicBezTo>
                    <a:cubicBezTo>
                      <a:pt x="4658" y="6269"/>
                      <a:pt x="3978" y="6700"/>
                      <a:pt x="3450" y="7363"/>
                    </a:cubicBezTo>
                    <a:cubicBezTo>
                      <a:pt x="3489" y="7063"/>
                      <a:pt x="3533" y="6763"/>
                      <a:pt x="3583" y="6464"/>
                    </a:cubicBezTo>
                    <a:cubicBezTo>
                      <a:pt x="3652" y="6069"/>
                      <a:pt x="3736" y="5683"/>
                      <a:pt x="3826" y="5299"/>
                    </a:cubicBezTo>
                    <a:cubicBezTo>
                      <a:pt x="4337" y="5216"/>
                      <a:pt x="4860" y="5055"/>
                      <a:pt x="5284" y="4646"/>
                    </a:cubicBezTo>
                    <a:cubicBezTo>
                      <a:pt x="5661" y="4283"/>
                      <a:pt x="5946" y="3726"/>
                      <a:pt x="5970" y="3087"/>
                    </a:cubicBezTo>
                    <a:cubicBezTo>
                      <a:pt x="5972" y="3039"/>
                      <a:pt x="5928" y="3027"/>
                      <a:pt x="5890" y="3027"/>
                    </a:cubicBezTo>
                    <a:cubicBezTo>
                      <a:pt x="5872" y="3027"/>
                      <a:pt x="5855" y="3030"/>
                      <a:pt x="5846" y="3032"/>
                    </a:cubicBezTo>
                    <a:cubicBezTo>
                      <a:pt x="5366" y="3192"/>
                      <a:pt x="4910" y="3477"/>
                      <a:pt x="4508" y="3870"/>
                    </a:cubicBezTo>
                    <a:cubicBezTo>
                      <a:pt x="4338" y="4036"/>
                      <a:pt x="4182" y="4216"/>
                      <a:pt x="4041" y="4407"/>
                    </a:cubicBezTo>
                    <a:cubicBezTo>
                      <a:pt x="4045" y="4393"/>
                      <a:pt x="4048" y="4379"/>
                      <a:pt x="4052" y="4363"/>
                    </a:cubicBezTo>
                    <a:cubicBezTo>
                      <a:pt x="4081" y="4246"/>
                      <a:pt x="4106" y="4129"/>
                      <a:pt x="4132" y="4010"/>
                    </a:cubicBezTo>
                    <a:cubicBezTo>
                      <a:pt x="4249" y="3740"/>
                      <a:pt x="4365" y="3470"/>
                      <a:pt x="4482" y="3201"/>
                    </a:cubicBezTo>
                    <a:cubicBezTo>
                      <a:pt x="4612" y="2894"/>
                      <a:pt x="4742" y="2582"/>
                      <a:pt x="4820" y="2241"/>
                    </a:cubicBezTo>
                    <a:cubicBezTo>
                      <a:pt x="4983" y="1526"/>
                      <a:pt x="4873" y="776"/>
                      <a:pt x="4762" y="61"/>
                    </a:cubicBezTo>
                    <a:cubicBezTo>
                      <a:pt x="4756" y="15"/>
                      <a:pt x="4723" y="0"/>
                      <a:pt x="46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2" name="Google Shape;3452;p107"/>
              <p:cNvSpPr/>
              <p:nvPr/>
            </p:nvSpPr>
            <p:spPr>
              <a:xfrm>
                <a:off x="866575" y="2966475"/>
                <a:ext cx="233925" cy="586475"/>
              </a:xfrm>
              <a:custGeom>
                <a:avLst/>
                <a:gdLst/>
                <a:ahLst/>
                <a:cxnLst/>
                <a:rect l="l" t="t" r="r" b="b"/>
                <a:pathLst>
                  <a:path w="9357" h="23459" extrusionOk="0">
                    <a:moveTo>
                      <a:pt x="8711" y="0"/>
                    </a:moveTo>
                    <a:cubicBezTo>
                      <a:pt x="8550" y="0"/>
                      <a:pt x="8371" y="163"/>
                      <a:pt x="8249" y="260"/>
                    </a:cubicBezTo>
                    <a:cubicBezTo>
                      <a:pt x="7807" y="608"/>
                      <a:pt x="7426" y="1090"/>
                      <a:pt x="7130" y="1656"/>
                    </a:cubicBezTo>
                    <a:cubicBezTo>
                      <a:pt x="6795" y="2292"/>
                      <a:pt x="6581" y="3034"/>
                      <a:pt x="6504" y="3807"/>
                    </a:cubicBezTo>
                    <a:cubicBezTo>
                      <a:pt x="6452" y="3928"/>
                      <a:pt x="6400" y="4048"/>
                      <a:pt x="6350" y="4168"/>
                    </a:cubicBezTo>
                    <a:cubicBezTo>
                      <a:pt x="6362" y="3545"/>
                      <a:pt x="6340" y="2921"/>
                      <a:pt x="6281" y="2300"/>
                    </a:cubicBezTo>
                    <a:cubicBezTo>
                      <a:pt x="6249" y="1953"/>
                      <a:pt x="6176" y="1305"/>
                      <a:pt x="5866" y="1305"/>
                    </a:cubicBezTo>
                    <a:cubicBezTo>
                      <a:pt x="5818" y="1305"/>
                      <a:pt x="5764" y="1321"/>
                      <a:pt x="5704" y="1356"/>
                    </a:cubicBezTo>
                    <a:cubicBezTo>
                      <a:pt x="5545" y="1447"/>
                      <a:pt x="5505" y="1694"/>
                      <a:pt x="5498" y="1909"/>
                    </a:cubicBezTo>
                    <a:cubicBezTo>
                      <a:pt x="5486" y="2289"/>
                      <a:pt x="5503" y="2678"/>
                      <a:pt x="5516" y="3058"/>
                    </a:cubicBezTo>
                    <a:cubicBezTo>
                      <a:pt x="5531" y="3554"/>
                      <a:pt x="5556" y="4048"/>
                      <a:pt x="5591" y="4541"/>
                    </a:cubicBezTo>
                    <a:cubicBezTo>
                      <a:pt x="5609" y="4786"/>
                      <a:pt x="5619" y="5037"/>
                      <a:pt x="5651" y="5280"/>
                    </a:cubicBezTo>
                    <a:cubicBezTo>
                      <a:pt x="5698" y="5653"/>
                      <a:pt x="5744" y="5706"/>
                      <a:pt x="5616" y="6061"/>
                    </a:cubicBezTo>
                    <a:cubicBezTo>
                      <a:pt x="5559" y="6220"/>
                      <a:pt x="5295" y="6766"/>
                      <a:pt x="5324" y="6934"/>
                    </a:cubicBezTo>
                    <a:lnTo>
                      <a:pt x="5324" y="6934"/>
                    </a:lnTo>
                    <a:cubicBezTo>
                      <a:pt x="5234" y="6440"/>
                      <a:pt x="5090" y="5956"/>
                      <a:pt x="4896" y="5492"/>
                    </a:cubicBezTo>
                    <a:cubicBezTo>
                      <a:pt x="4670" y="4960"/>
                      <a:pt x="4321" y="4391"/>
                      <a:pt x="3846" y="4391"/>
                    </a:cubicBezTo>
                    <a:cubicBezTo>
                      <a:pt x="3794" y="4391"/>
                      <a:pt x="3741" y="4397"/>
                      <a:pt x="3687" y="4411"/>
                    </a:cubicBezTo>
                    <a:cubicBezTo>
                      <a:pt x="3651" y="4421"/>
                      <a:pt x="3606" y="4440"/>
                      <a:pt x="3600" y="4497"/>
                    </a:cubicBezTo>
                    <a:cubicBezTo>
                      <a:pt x="3498" y="5565"/>
                      <a:pt x="3667" y="6667"/>
                      <a:pt x="4064" y="7595"/>
                    </a:cubicBezTo>
                    <a:cubicBezTo>
                      <a:pt x="4159" y="7814"/>
                      <a:pt x="4266" y="8026"/>
                      <a:pt x="4387" y="8229"/>
                    </a:cubicBezTo>
                    <a:cubicBezTo>
                      <a:pt x="4497" y="8412"/>
                      <a:pt x="4629" y="8657"/>
                      <a:pt x="4787" y="8765"/>
                    </a:cubicBezTo>
                    <a:cubicBezTo>
                      <a:pt x="4796" y="8770"/>
                      <a:pt x="4803" y="8773"/>
                      <a:pt x="4812" y="8777"/>
                    </a:cubicBezTo>
                    <a:cubicBezTo>
                      <a:pt x="4702" y="9235"/>
                      <a:pt x="4602" y="9698"/>
                      <a:pt x="4517" y="10167"/>
                    </a:cubicBezTo>
                    <a:cubicBezTo>
                      <a:pt x="4460" y="10480"/>
                      <a:pt x="4413" y="10794"/>
                      <a:pt x="4366" y="11110"/>
                    </a:cubicBezTo>
                    <a:cubicBezTo>
                      <a:pt x="4160" y="10435"/>
                      <a:pt x="3800" y="9866"/>
                      <a:pt x="3401" y="9370"/>
                    </a:cubicBezTo>
                    <a:cubicBezTo>
                      <a:pt x="3265" y="9202"/>
                      <a:pt x="3125" y="9040"/>
                      <a:pt x="2982" y="8882"/>
                    </a:cubicBezTo>
                    <a:cubicBezTo>
                      <a:pt x="2862" y="8747"/>
                      <a:pt x="2722" y="8539"/>
                      <a:pt x="2565" y="8490"/>
                    </a:cubicBezTo>
                    <a:cubicBezTo>
                      <a:pt x="2531" y="8480"/>
                      <a:pt x="2501" y="8475"/>
                      <a:pt x="2474" y="8475"/>
                    </a:cubicBezTo>
                    <a:cubicBezTo>
                      <a:pt x="2169" y="8475"/>
                      <a:pt x="2266" y="9091"/>
                      <a:pt x="2345" y="9362"/>
                    </a:cubicBezTo>
                    <a:cubicBezTo>
                      <a:pt x="2506" y="9909"/>
                      <a:pt x="2711" y="10441"/>
                      <a:pt x="2897" y="10974"/>
                    </a:cubicBezTo>
                    <a:cubicBezTo>
                      <a:pt x="3047" y="11407"/>
                      <a:pt x="3212" y="11846"/>
                      <a:pt x="3463" y="12190"/>
                    </a:cubicBezTo>
                    <a:cubicBezTo>
                      <a:pt x="3567" y="12335"/>
                      <a:pt x="3797" y="12450"/>
                      <a:pt x="3871" y="12606"/>
                    </a:cubicBezTo>
                    <a:cubicBezTo>
                      <a:pt x="4127" y="13143"/>
                      <a:pt x="3638" y="14111"/>
                      <a:pt x="3453" y="14535"/>
                    </a:cubicBezTo>
                    <a:cubicBezTo>
                      <a:pt x="3290" y="14903"/>
                      <a:pt x="3117" y="15264"/>
                      <a:pt x="2947" y="15627"/>
                    </a:cubicBezTo>
                    <a:cubicBezTo>
                      <a:pt x="2985" y="15296"/>
                      <a:pt x="3004" y="14964"/>
                      <a:pt x="2935" y="14638"/>
                    </a:cubicBezTo>
                    <a:cubicBezTo>
                      <a:pt x="2809" y="14047"/>
                      <a:pt x="2411" y="13688"/>
                      <a:pt x="2051" y="13376"/>
                    </a:cubicBezTo>
                    <a:cubicBezTo>
                      <a:pt x="2029" y="13358"/>
                      <a:pt x="1999" y="13349"/>
                      <a:pt x="1969" y="13349"/>
                    </a:cubicBezTo>
                    <a:cubicBezTo>
                      <a:pt x="1930" y="13349"/>
                      <a:pt x="1890" y="13364"/>
                      <a:pt x="1865" y="13394"/>
                    </a:cubicBezTo>
                    <a:cubicBezTo>
                      <a:pt x="1588" y="13729"/>
                      <a:pt x="1552" y="14274"/>
                      <a:pt x="1532" y="14747"/>
                    </a:cubicBezTo>
                    <a:cubicBezTo>
                      <a:pt x="1505" y="15344"/>
                      <a:pt x="1542" y="15943"/>
                      <a:pt x="1642" y="16532"/>
                    </a:cubicBezTo>
                    <a:cubicBezTo>
                      <a:pt x="1685" y="16791"/>
                      <a:pt x="1739" y="17045"/>
                      <a:pt x="1806" y="17294"/>
                    </a:cubicBezTo>
                    <a:cubicBezTo>
                      <a:pt x="1868" y="17520"/>
                      <a:pt x="1931" y="17695"/>
                      <a:pt x="2111" y="17735"/>
                    </a:cubicBezTo>
                    <a:cubicBezTo>
                      <a:pt x="2056" y="17924"/>
                      <a:pt x="2008" y="18116"/>
                      <a:pt x="1968" y="18313"/>
                    </a:cubicBezTo>
                    <a:cubicBezTo>
                      <a:pt x="1880" y="18732"/>
                      <a:pt x="1815" y="19159"/>
                      <a:pt x="1698" y="19563"/>
                    </a:cubicBezTo>
                    <a:cubicBezTo>
                      <a:pt x="1573" y="19986"/>
                      <a:pt x="1377" y="20335"/>
                      <a:pt x="1172" y="20689"/>
                    </a:cubicBezTo>
                    <a:cubicBezTo>
                      <a:pt x="787" y="21351"/>
                      <a:pt x="514" y="22070"/>
                      <a:pt x="361" y="22819"/>
                    </a:cubicBezTo>
                    <a:cubicBezTo>
                      <a:pt x="263" y="22995"/>
                      <a:pt x="160" y="23165"/>
                      <a:pt x="53" y="23331"/>
                    </a:cubicBezTo>
                    <a:cubicBezTo>
                      <a:pt x="1" y="23408"/>
                      <a:pt x="85" y="23459"/>
                      <a:pt x="163" y="23459"/>
                    </a:cubicBezTo>
                    <a:cubicBezTo>
                      <a:pt x="201" y="23459"/>
                      <a:pt x="238" y="23447"/>
                      <a:pt x="256" y="23419"/>
                    </a:cubicBezTo>
                    <a:cubicBezTo>
                      <a:pt x="324" y="23315"/>
                      <a:pt x="387" y="23206"/>
                      <a:pt x="451" y="23099"/>
                    </a:cubicBezTo>
                    <a:cubicBezTo>
                      <a:pt x="500" y="23098"/>
                      <a:pt x="546" y="23076"/>
                      <a:pt x="554" y="23032"/>
                    </a:cubicBezTo>
                    <a:cubicBezTo>
                      <a:pt x="564" y="22975"/>
                      <a:pt x="577" y="22919"/>
                      <a:pt x="589" y="22863"/>
                    </a:cubicBezTo>
                    <a:cubicBezTo>
                      <a:pt x="817" y="22452"/>
                      <a:pt x="1026" y="22021"/>
                      <a:pt x="1223" y="21581"/>
                    </a:cubicBezTo>
                    <a:cubicBezTo>
                      <a:pt x="1526" y="20905"/>
                      <a:pt x="1820" y="20219"/>
                      <a:pt x="2103" y="19526"/>
                    </a:cubicBezTo>
                    <a:cubicBezTo>
                      <a:pt x="2255" y="19157"/>
                      <a:pt x="2404" y="18786"/>
                      <a:pt x="2549" y="18411"/>
                    </a:cubicBezTo>
                    <a:cubicBezTo>
                      <a:pt x="3244" y="18077"/>
                      <a:pt x="4021" y="18208"/>
                      <a:pt x="4742" y="18031"/>
                    </a:cubicBezTo>
                    <a:cubicBezTo>
                      <a:pt x="5165" y="17927"/>
                      <a:pt x="5555" y="17723"/>
                      <a:pt x="5882" y="17437"/>
                    </a:cubicBezTo>
                    <a:cubicBezTo>
                      <a:pt x="6111" y="17235"/>
                      <a:pt x="6435" y="16836"/>
                      <a:pt x="6304" y="16416"/>
                    </a:cubicBezTo>
                    <a:cubicBezTo>
                      <a:pt x="6211" y="16115"/>
                      <a:pt x="5963" y="16041"/>
                      <a:pt x="5735" y="16041"/>
                    </a:cubicBezTo>
                    <a:cubicBezTo>
                      <a:pt x="5665" y="16041"/>
                      <a:pt x="5597" y="16048"/>
                      <a:pt x="5536" y="16058"/>
                    </a:cubicBezTo>
                    <a:cubicBezTo>
                      <a:pt x="5116" y="16122"/>
                      <a:pt x="4703" y="16223"/>
                      <a:pt x="4302" y="16361"/>
                    </a:cubicBezTo>
                    <a:cubicBezTo>
                      <a:pt x="3896" y="16496"/>
                      <a:pt x="3517" y="16702"/>
                      <a:pt x="3181" y="16968"/>
                    </a:cubicBezTo>
                    <a:cubicBezTo>
                      <a:pt x="3138" y="17002"/>
                      <a:pt x="3095" y="17038"/>
                      <a:pt x="3052" y="17075"/>
                    </a:cubicBezTo>
                    <a:cubicBezTo>
                      <a:pt x="3275" y="16459"/>
                      <a:pt x="3493" y="15837"/>
                      <a:pt x="3697" y="15209"/>
                    </a:cubicBezTo>
                    <a:cubicBezTo>
                      <a:pt x="3960" y="14400"/>
                      <a:pt x="4204" y="13581"/>
                      <a:pt x="4437" y="12758"/>
                    </a:cubicBezTo>
                    <a:cubicBezTo>
                      <a:pt x="4635" y="12716"/>
                      <a:pt x="4856" y="12742"/>
                      <a:pt x="5030" y="12712"/>
                    </a:cubicBezTo>
                    <a:cubicBezTo>
                      <a:pt x="5353" y="12653"/>
                      <a:pt x="5666" y="12546"/>
                      <a:pt x="5956" y="12392"/>
                    </a:cubicBezTo>
                    <a:cubicBezTo>
                      <a:pt x="6551" y="12079"/>
                      <a:pt x="7086" y="11579"/>
                      <a:pt x="7504" y="10925"/>
                    </a:cubicBezTo>
                    <a:cubicBezTo>
                      <a:pt x="7551" y="10853"/>
                      <a:pt x="7479" y="10808"/>
                      <a:pt x="7434" y="10795"/>
                    </a:cubicBezTo>
                    <a:cubicBezTo>
                      <a:pt x="7235" y="10739"/>
                      <a:pt x="7032" y="10711"/>
                      <a:pt x="6829" y="10711"/>
                    </a:cubicBezTo>
                    <a:cubicBezTo>
                      <a:pt x="6437" y="10711"/>
                      <a:pt x="6044" y="10815"/>
                      <a:pt x="5679" y="11017"/>
                    </a:cubicBezTo>
                    <a:cubicBezTo>
                      <a:pt x="5398" y="11174"/>
                      <a:pt x="5143" y="11376"/>
                      <a:pt x="4926" y="11614"/>
                    </a:cubicBezTo>
                    <a:cubicBezTo>
                      <a:pt x="4833" y="11716"/>
                      <a:pt x="4747" y="11823"/>
                      <a:pt x="4669" y="11936"/>
                    </a:cubicBezTo>
                    <a:cubicBezTo>
                      <a:pt x="4930" y="10988"/>
                      <a:pt x="5183" y="10038"/>
                      <a:pt x="5436" y="9088"/>
                    </a:cubicBezTo>
                    <a:cubicBezTo>
                      <a:pt x="5735" y="8957"/>
                      <a:pt x="6054" y="8925"/>
                      <a:pt x="6365" y="8883"/>
                    </a:cubicBezTo>
                    <a:cubicBezTo>
                      <a:pt x="6781" y="8827"/>
                      <a:pt x="7194" y="8742"/>
                      <a:pt x="7566" y="8466"/>
                    </a:cubicBezTo>
                    <a:cubicBezTo>
                      <a:pt x="7953" y="8180"/>
                      <a:pt x="8270" y="7751"/>
                      <a:pt x="8570" y="7321"/>
                    </a:cubicBezTo>
                    <a:cubicBezTo>
                      <a:pt x="8696" y="7141"/>
                      <a:pt x="8882" y="6915"/>
                      <a:pt x="8862" y="6641"/>
                    </a:cubicBezTo>
                    <a:cubicBezTo>
                      <a:pt x="8848" y="6432"/>
                      <a:pt x="8712" y="6308"/>
                      <a:pt x="8575" y="6252"/>
                    </a:cubicBezTo>
                    <a:cubicBezTo>
                      <a:pt x="8458" y="6204"/>
                      <a:pt x="8331" y="6185"/>
                      <a:pt x="8201" y="6185"/>
                    </a:cubicBezTo>
                    <a:cubicBezTo>
                      <a:pt x="7948" y="6185"/>
                      <a:pt x="7683" y="6256"/>
                      <a:pt x="7457" y="6324"/>
                    </a:cubicBezTo>
                    <a:cubicBezTo>
                      <a:pt x="7058" y="6445"/>
                      <a:pt x="6684" y="6634"/>
                      <a:pt x="6350" y="6881"/>
                    </a:cubicBezTo>
                    <a:cubicBezTo>
                      <a:pt x="6207" y="6987"/>
                      <a:pt x="6072" y="7102"/>
                      <a:pt x="5944" y="7225"/>
                    </a:cubicBezTo>
                    <a:cubicBezTo>
                      <a:pt x="6009" y="6992"/>
                      <a:pt x="6072" y="6761"/>
                      <a:pt x="6139" y="6531"/>
                    </a:cubicBezTo>
                    <a:cubicBezTo>
                      <a:pt x="6217" y="6258"/>
                      <a:pt x="6297" y="5986"/>
                      <a:pt x="6377" y="5715"/>
                    </a:cubicBezTo>
                    <a:cubicBezTo>
                      <a:pt x="6817" y="5552"/>
                      <a:pt x="7257" y="5389"/>
                      <a:pt x="7692" y="5203"/>
                    </a:cubicBezTo>
                    <a:cubicBezTo>
                      <a:pt x="8146" y="5009"/>
                      <a:pt x="8610" y="4759"/>
                      <a:pt x="8965" y="4311"/>
                    </a:cubicBezTo>
                    <a:cubicBezTo>
                      <a:pt x="9079" y="4165"/>
                      <a:pt x="9356" y="3821"/>
                      <a:pt x="9288" y="3578"/>
                    </a:cubicBezTo>
                    <a:cubicBezTo>
                      <a:pt x="9236" y="3395"/>
                      <a:pt x="9068" y="3358"/>
                      <a:pt x="8925" y="3358"/>
                    </a:cubicBezTo>
                    <a:cubicBezTo>
                      <a:pt x="8883" y="3358"/>
                      <a:pt x="8843" y="3362"/>
                      <a:pt x="8809" y="3365"/>
                    </a:cubicBezTo>
                    <a:cubicBezTo>
                      <a:pt x="8273" y="3427"/>
                      <a:pt x="7757" y="3672"/>
                      <a:pt x="7280" y="4007"/>
                    </a:cubicBezTo>
                    <a:cubicBezTo>
                      <a:pt x="7110" y="4125"/>
                      <a:pt x="6945" y="4256"/>
                      <a:pt x="6784" y="4391"/>
                    </a:cubicBezTo>
                    <a:cubicBezTo>
                      <a:pt x="6820" y="4283"/>
                      <a:pt x="6854" y="4173"/>
                      <a:pt x="6890" y="4064"/>
                    </a:cubicBezTo>
                    <a:cubicBezTo>
                      <a:pt x="6928" y="4025"/>
                      <a:pt x="6961" y="3997"/>
                      <a:pt x="6973" y="3984"/>
                    </a:cubicBezTo>
                    <a:cubicBezTo>
                      <a:pt x="7107" y="3854"/>
                      <a:pt x="7246" y="3734"/>
                      <a:pt x="7384" y="3612"/>
                    </a:cubicBezTo>
                    <a:cubicBezTo>
                      <a:pt x="7630" y="3398"/>
                      <a:pt x="7876" y="3178"/>
                      <a:pt x="8090" y="2906"/>
                    </a:cubicBezTo>
                    <a:cubicBezTo>
                      <a:pt x="8495" y="2390"/>
                      <a:pt x="8778" y="1710"/>
                      <a:pt x="8901" y="977"/>
                    </a:cubicBezTo>
                    <a:cubicBezTo>
                      <a:pt x="8942" y="735"/>
                      <a:pt x="9049" y="254"/>
                      <a:pt x="8869" y="69"/>
                    </a:cubicBezTo>
                    <a:cubicBezTo>
                      <a:pt x="8821" y="20"/>
                      <a:pt x="8767" y="0"/>
                      <a:pt x="87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3" name="Google Shape;3453;p107"/>
              <p:cNvSpPr/>
              <p:nvPr/>
            </p:nvSpPr>
            <p:spPr>
              <a:xfrm>
                <a:off x="762200" y="3484375"/>
                <a:ext cx="234550" cy="312875"/>
              </a:xfrm>
              <a:custGeom>
                <a:avLst/>
                <a:gdLst/>
                <a:ahLst/>
                <a:cxnLst/>
                <a:rect l="l" t="t" r="r" b="b"/>
                <a:pathLst>
                  <a:path w="9382" h="12515" extrusionOk="0">
                    <a:moveTo>
                      <a:pt x="2816" y="1"/>
                    </a:moveTo>
                    <a:lnTo>
                      <a:pt x="602" y="8163"/>
                    </a:lnTo>
                    <a:cubicBezTo>
                      <a:pt x="0" y="10379"/>
                      <a:pt x="1884" y="12514"/>
                      <a:pt x="4443" y="12514"/>
                    </a:cubicBezTo>
                    <a:lnTo>
                      <a:pt x="4939" y="12514"/>
                    </a:lnTo>
                    <a:cubicBezTo>
                      <a:pt x="7498" y="12514"/>
                      <a:pt x="9381" y="10379"/>
                      <a:pt x="8779" y="8163"/>
                    </a:cubicBezTo>
                    <a:lnTo>
                      <a:pt x="65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4" name="Google Shape;3454;p107"/>
              <p:cNvSpPr/>
              <p:nvPr/>
            </p:nvSpPr>
            <p:spPr>
              <a:xfrm>
                <a:off x="966200" y="3722125"/>
                <a:ext cx="81000" cy="74125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2965" extrusionOk="0">
                    <a:moveTo>
                      <a:pt x="1" y="0"/>
                    </a:moveTo>
                    <a:lnTo>
                      <a:pt x="1" y="2303"/>
                    </a:lnTo>
                    <a:cubicBezTo>
                      <a:pt x="1" y="2667"/>
                      <a:pt x="254" y="2964"/>
                      <a:pt x="565" y="2964"/>
                    </a:cubicBezTo>
                    <a:lnTo>
                      <a:pt x="2676" y="2964"/>
                    </a:lnTo>
                    <a:cubicBezTo>
                      <a:pt x="2986" y="2964"/>
                      <a:pt x="3239" y="2667"/>
                      <a:pt x="3239" y="2303"/>
                    </a:cubicBezTo>
                    <a:lnTo>
                      <a:pt x="32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5" name="Google Shape;3455;p107"/>
              <p:cNvSpPr/>
              <p:nvPr/>
            </p:nvSpPr>
            <p:spPr>
              <a:xfrm>
                <a:off x="966200" y="3639225"/>
                <a:ext cx="81025" cy="157025"/>
              </a:xfrm>
              <a:custGeom>
                <a:avLst/>
                <a:gdLst/>
                <a:ahLst/>
                <a:cxnLst/>
                <a:rect l="l" t="t" r="r" b="b"/>
                <a:pathLst>
                  <a:path w="3241" h="6281" extrusionOk="0">
                    <a:moveTo>
                      <a:pt x="2054" y="145"/>
                    </a:moveTo>
                    <a:lnTo>
                      <a:pt x="2054" y="635"/>
                    </a:lnTo>
                    <a:lnTo>
                      <a:pt x="2726" y="1410"/>
                    </a:lnTo>
                    <a:cubicBezTo>
                      <a:pt x="2968" y="1690"/>
                      <a:pt x="3106" y="2080"/>
                      <a:pt x="3106" y="2482"/>
                    </a:cubicBezTo>
                    <a:lnTo>
                      <a:pt x="3106" y="5619"/>
                    </a:lnTo>
                    <a:cubicBezTo>
                      <a:pt x="3106" y="5904"/>
                      <a:pt x="2913" y="6135"/>
                      <a:pt x="2676" y="6135"/>
                    </a:cubicBezTo>
                    <a:lnTo>
                      <a:pt x="565" y="6135"/>
                    </a:lnTo>
                    <a:cubicBezTo>
                      <a:pt x="328" y="6135"/>
                      <a:pt x="134" y="5904"/>
                      <a:pt x="134" y="5619"/>
                    </a:cubicBezTo>
                    <a:lnTo>
                      <a:pt x="134" y="2482"/>
                    </a:lnTo>
                    <a:cubicBezTo>
                      <a:pt x="134" y="2081"/>
                      <a:pt x="272" y="1690"/>
                      <a:pt x="515" y="1410"/>
                    </a:cubicBezTo>
                    <a:lnTo>
                      <a:pt x="1185" y="635"/>
                    </a:lnTo>
                    <a:lnTo>
                      <a:pt x="1185" y="145"/>
                    </a:lnTo>
                    <a:close/>
                    <a:moveTo>
                      <a:pt x="1053" y="1"/>
                    </a:moveTo>
                    <a:lnTo>
                      <a:pt x="1053" y="578"/>
                    </a:lnTo>
                    <a:lnTo>
                      <a:pt x="418" y="1310"/>
                    </a:lnTo>
                    <a:cubicBezTo>
                      <a:pt x="154" y="1617"/>
                      <a:pt x="1" y="2043"/>
                      <a:pt x="1" y="2482"/>
                    </a:cubicBezTo>
                    <a:lnTo>
                      <a:pt x="1" y="5619"/>
                    </a:lnTo>
                    <a:cubicBezTo>
                      <a:pt x="1" y="5983"/>
                      <a:pt x="254" y="6280"/>
                      <a:pt x="565" y="6280"/>
                    </a:cubicBezTo>
                    <a:lnTo>
                      <a:pt x="2676" y="6280"/>
                    </a:lnTo>
                    <a:cubicBezTo>
                      <a:pt x="2988" y="6280"/>
                      <a:pt x="3241" y="5983"/>
                      <a:pt x="3241" y="5619"/>
                    </a:cubicBezTo>
                    <a:lnTo>
                      <a:pt x="3241" y="2482"/>
                    </a:lnTo>
                    <a:cubicBezTo>
                      <a:pt x="3239" y="2043"/>
                      <a:pt x="3088" y="1617"/>
                      <a:pt x="2822" y="1310"/>
                    </a:cubicBezTo>
                    <a:lnTo>
                      <a:pt x="2187" y="578"/>
                    </a:lnTo>
                    <a:lnTo>
                      <a:pt x="21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6" name="Google Shape;3456;p107"/>
              <p:cNvSpPr/>
              <p:nvPr/>
            </p:nvSpPr>
            <p:spPr>
              <a:xfrm>
                <a:off x="988925" y="3631975"/>
                <a:ext cx="36650" cy="1940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776" extrusionOk="0">
                    <a:moveTo>
                      <a:pt x="139" y="1"/>
                    </a:moveTo>
                    <a:cubicBezTo>
                      <a:pt x="63" y="1"/>
                      <a:pt x="1" y="71"/>
                      <a:pt x="1" y="156"/>
                    </a:cubicBezTo>
                    <a:lnTo>
                      <a:pt x="1" y="619"/>
                    </a:lnTo>
                    <a:cubicBezTo>
                      <a:pt x="1" y="705"/>
                      <a:pt x="63" y="775"/>
                      <a:pt x="139" y="775"/>
                    </a:cubicBezTo>
                    <a:lnTo>
                      <a:pt x="1327" y="775"/>
                    </a:lnTo>
                    <a:cubicBezTo>
                      <a:pt x="1404" y="775"/>
                      <a:pt x="1466" y="705"/>
                      <a:pt x="1466" y="619"/>
                    </a:cubicBezTo>
                    <a:lnTo>
                      <a:pt x="1466" y="156"/>
                    </a:lnTo>
                    <a:cubicBezTo>
                      <a:pt x="1466" y="71"/>
                      <a:pt x="1404" y="1"/>
                      <a:pt x="13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3457" name="Google Shape;3457;p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927" y="1250751"/>
            <a:ext cx="3828940" cy="3246941"/>
          </a:xfrm>
          <a:prstGeom prst="rect">
            <a:avLst/>
          </a:prstGeom>
          <a:noFill/>
          <a:ln>
            <a:noFill/>
          </a:ln>
        </p:spPr>
      </p:pic>
      <p:sp>
        <p:nvSpPr>
          <p:cNvPr id="3458" name="Google Shape;3458;p107"/>
          <p:cNvSpPr txBox="1"/>
          <p:nvPr/>
        </p:nvSpPr>
        <p:spPr>
          <a:xfrm>
            <a:off x="6024714" y="2245340"/>
            <a:ext cx="18813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AUC Scores</a:t>
            </a:r>
            <a:endParaRPr sz="20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59" name="Google Shape;3459;p107"/>
          <p:cNvSpPr/>
          <p:nvPr/>
        </p:nvSpPr>
        <p:spPr>
          <a:xfrm>
            <a:off x="6023527" y="2852713"/>
            <a:ext cx="2043600" cy="16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0" name="Google Shape;3460;p107"/>
          <p:cNvSpPr txBox="1"/>
          <p:nvPr/>
        </p:nvSpPr>
        <p:spPr>
          <a:xfrm>
            <a:off x="5410200" y="2801838"/>
            <a:ext cx="613262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Male</a:t>
            </a:r>
            <a:endParaRPr sz="12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61" name="Google Shape;3461;p107"/>
          <p:cNvSpPr/>
          <p:nvPr/>
        </p:nvSpPr>
        <p:spPr>
          <a:xfrm>
            <a:off x="6023562" y="2852713"/>
            <a:ext cx="1897513" cy="168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2" name="Google Shape;3462;p107"/>
          <p:cNvSpPr txBox="1"/>
          <p:nvPr/>
        </p:nvSpPr>
        <p:spPr>
          <a:xfrm>
            <a:off x="8067140" y="2801838"/>
            <a:ext cx="8136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0.927% </a:t>
            </a: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63" name="Google Shape;3463;p107"/>
          <p:cNvSpPr/>
          <p:nvPr/>
        </p:nvSpPr>
        <p:spPr>
          <a:xfrm>
            <a:off x="6023527" y="3228855"/>
            <a:ext cx="2043600" cy="16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4" name="Google Shape;3464;p107"/>
          <p:cNvSpPr txBox="1"/>
          <p:nvPr/>
        </p:nvSpPr>
        <p:spPr>
          <a:xfrm>
            <a:off x="5220344" y="3177988"/>
            <a:ext cx="803268" cy="18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Female</a:t>
            </a:r>
            <a:endParaRPr sz="12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65" name="Google Shape;3465;p107"/>
          <p:cNvSpPr/>
          <p:nvPr/>
        </p:nvSpPr>
        <p:spPr>
          <a:xfrm>
            <a:off x="6023561" y="3228863"/>
            <a:ext cx="1897513" cy="167992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p107"/>
          <p:cNvSpPr txBox="1"/>
          <p:nvPr/>
        </p:nvSpPr>
        <p:spPr>
          <a:xfrm>
            <a:off x="8067140" y="3177963"/>
            <a:ext cx="8136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0.93% </a:t>
            </a: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" name="Google Shape;3471;p10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Fairness - ethnicity</a:t>
            </a:r>
            <a:endParaRPr/>
          </a:p>
        </p:txBody>
      </p:sp>
      <p:grpSp>
        <p:nvGrpSpPr>
          <p:cNvPr id="3472" name="Google Shape;3472;p108"/>
          <p:cNvGrpSpPr/>
          <p:nvPr/>
        </p:nvGrpSpPr>
        <p:grpSpPr>
          <a:xfrm>
            <a:off x="357625" y="3145288"/>
            <a:ext cx="705600" cy="1763489"/>
            <a:chOff x="357625" y="3069088"/>
            <a:chExt cx="705600" cy="1763489"/>
          </a:xfrm>
        </p:grpSpPr>
        <p:sp>
          <p:nvSpPr>
            <p:cNvPr id="3473" name="Google Shape;3473;p108"/>
            <p:cNvSpPr/>
            <p:nvPr/>
          </p:nvSpPr>
          <p:spPr>
            <a:xfrm>
              <a:off x="357625" y="4733277"/>
              <a:ext cx="705600" cy="99300"/>
            </a:xfrm>
            <a:prstGeom prst="ellipse">
              <a:avLst/>
            </a:prstGeom>
            <a:solidFill>
              <a:srgbClr val="556BD0">
                <a:alpha val="4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74" name="Google Shape;3474;p108"/>
            <p:cNvGrpSpPr/>
            <p:nvPr/>
          </p:nvGrpSpPr>
          <p:grpSpPr>
            <a:xfrm>
              <a:off x="370950" y="3069088"/>
              <a:ext cx="599050" cy="1703850"/>
              <a:chOff x="678450" y="2882900"/>
              <a:chExt cx="599050" cy="1703850"/>
            </a:xfrm>
          </p:grpSpPr>
          <p:sp>
            <p:nvSpPr>
              <p:cNvPr id="3475" name="Google Shape;3475;p108"/>
              <p:cNvSpPr/>
              <p:nvPr/>
            </p:nvSpPr>
            <p:spPr>
              <a:xfrm>
                <a:off x="795425" y="3950500"/>
                <a:ext cx="21240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8496" h="1323" extrusionOk="0">
                    <a:moveTo>
                      <a:pt x="688" y="0"/>
                    </a:moveTo>
                    <a:cubicBezTo>
                      <a:pt x="465" y="0"/>
                      <a:pt x="244" y="6"/>
                      <a:pt x="29" y="22"/>
                    </a:cubicBezTo>
                    <a:cubicBezTo>
                      <a:pt x="6" y="102"/>
                      <a:pt x="29" y="179"/>
                      <a:pt x="62" y="255"/>
                    </a:cubicBezTo>
                    <a:cubicBezTo>
                      <a:pt x="82" y="299"/>
                      <a:pt x="103" y="342"/>
                      <a:pt x="123" y="386"/>
                    </a:cubicBezTo>
                    <a:cubicBezTo>
                      <a:pt x="193" y="546"/>
                      <a:pt x="200" y="727"/>
                      <a:pt x="143" y="891"/>
                    </a:cubicBezTo>
                    <a:cubicBezTo>
                      <a:pt x="122" y="952"/>
                      <a:pt x="86" y="1017"/>
                      <a:pt x="57" y="1081"/>
                    </a:cubicBezTo>
                    <a:cubicBezTo>
                      <a:pt x="25" y="1161"/>
                      <a:pt x="0" y="1238"/>
                      <a:pt x="22" y="1314"/>
                    </a:cubicBezTo>
                    <a:lnTo>
                      <a:pt x="25" y="1314"/>
                    </a:lnTo>
                    <a:cubicBezTo>
                      <a:pt x="64" y="1319"/>
                      <a:pt x="107" y="1320"/>
                      <a:pt x="150" y="1320"/>
                    </a:cubicBezTo>
                    <a:cubicBezTo>
                      <a:pt x="205" y="1320"/>
                      <a:pt x="260" y="1318"/>
                      <a:pt x="312" y="1318"/>
                    </a:cubicBezTo>
                    <a:lnTo>
                      <a:pt x="7989" y="1318"/>
                    </a:lnTo>
                    <a:cubicBezTo>
                      <a:pt x="8063" y="1318"/>
                      <a:pt x="8141" y="1323"/>
                      <a:pt x="8218" y="1323"/>
                    </a:cubicBezTo>
                    <a:cubicBezTo>
                      <a:pt x="8256" y="1323"/>
                      <a:pt x="8294" y="1322"/>
                      <a:pt x="8331" y="1318"/>
                    </a:cubicBezTo>
                    <a:cubicBezTo>
                      <a:pt x="8332" y="1318"/>
                      <a:pt x="8334" y="1318"/>
                      <a:pt x="8336" y="1318"/>
                    </a:cubicBezTo>
                    <a:cubicBezTo>
                      <a:pt x="8350" y="1318"/>
                      <a:pt x="8372" y="1321"/>
                      <a:pt x="8389" y="1321"/>
                    </a:cubicBezTo>
                    <a:cubicBezTo>
                      <a:pt x="8398" y="1321"/>
                      <a:pt x="8406" y="1320"/>
                      <a:pt x="8411" y="1318"/>
                    </a:cubicBezTo>
                    <a:cubicBezTo>
                      <a:pt x="8495" y="1284"/>
                      <a:pt x="8468" y="1178"/>
                      <a:pt x="8427" y="1082"/>
                    </a:cubicBezTo>
                    <a:cubicBezTo>
                      <a:pt x="8401" y="1021"/>
                      <a:pt x="8368" y="964"/>
                      <a:pt x="8354" y="929"/>
                    </a:cubicBezTo>
                    <a:cubicBezTo>
                      <a:pt x="8288" y="781"/>
                      <a:pt x="8259" y="619"/>
                      <a:pt x="8269" y="458"/>
                    </a:cubicBezTo>
                    <a:cubicBezTo>
                      <a:pt x="8272" y="389"/>
                      <a:pt x="8295" y="322"/>
                      <a:pt x="8318" y="255"/>
                    </a:cubicBezTo>
                    <a:cubicBezTo>
                      <a:pt x="8347" y="176"/>
                      <a:pt x="8375" y="99"/>
                      <a:pt x="8379" y="23"/>
                    </a:cubicBezTo>
                    <a:cubicBezTo>
                      <a:pt x="8354" y="23"/>
                      <a:pt x="8328" y="22"/>
                      <a:pt x="8302" y="19"/>
                    </a:cubicBezTo>
                    <a:cubicBezTo>
                      <a:pt x="8270" y="11"/>
                      <a:pt x="8228" y="8"/>
                      <a:pt x="8183" y="8"/>
                    </a:cubicBezTo>
                    <a:cubicBezTo>
                      <a:pt x="8093" y="8"/>
                      <a:pt x="7989" y="19"/>
                      <a:pt x="7921" y="19"/>
                    </a:cubicBezTo>
                    <a:lnTo>
                      <a:pt x="1938" y="19"/>
                    </a:lnTo>
                    <a:cubicBezTo>
                      <a:pt x="1531" y="19"/>
                      <a:pt x="1106" y="0"/>
                      <a:pt x="6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6" name="Google Shape;3476;p108"/>
              <p:cNvSpPr/>
              <p:nvPr/>
            </p:nvSpPr>
            <p:spPr>
              <a:xfrm>
                <a:off x="796875" y="3956900"/>
                <a:ext cx="209225" cy="20675"/>
              </a:xfrm>
              <a:custGeom>
                <a:avLst/>
                <a:gdLst/>
                <a:ahLst/>
                <a:cxnLst/>
                <a:rect l="l" t="t" r="r" b="b"/>
                <a:pathLst>
                  <a:path w="8369" h="827" extrusionOk="0">
                    <a:moveTo>
                      <a:pt x="4" y="0"/>
                    </a:moveTo>
                    <a:cubicBezTo>
                      <a:pt x="24" y="43"/>
                      <a:pt x="45" y="87"/>
                      <a:pt x="65" y="132"/>
                    </a:cubicBezTo>
                    <a:cubicBezTo>
                      <a:pt x="135" y="290"/>
                      <a:pt x="142" y="471"/>
                      <a:pt x="85" y="635"/>
                    </a:cubicBezTo>
                    <a:cubicBezTo>
                      <a:pt x="64" y="698"/>
                      <a:pt x="28" y="762"/>
                      <a:pt x="1" y="826"/>
                    </a:cubicBezTo>
                    <a:lnTo>
                      <a:pt x="8369" y="826"/>
                    </a:lnTo>
                    <a:cubicBezTo>
                      <a:pt x="8341" y="766"/>
                      <a:pt x="8310" y="709"/>
                      <a:pt x="8294" y="675"/>
                    </a:cubicBezTo>
                    <a:cubicBezTo>
                      <a:pt x="8230" y="526"/>
                      <a:pt x="8201" y="365"/>
                      <a:pt x="8210" y="203"/>
                    </a:cubicBezTo>
                    <a:cubicBezTo>
                      <a:pt x="8214" y="135"/>
                      <a:pt x="8237" y="67"/>
                      <a:pt x="82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7" name="Google Shape;3477;p108"/>
              <p:cNvSpPr/>
              <p:nvPr/>
            </p:nvSpPr>
            <p:spPr>
              <a:xfrm>
                <a:off x="818750" y="3982650"/>
                <a:ext cx="283350" cy="32125"/>
              </a:xfrm>
              <a:custGeom>
                <a:avLst/>
                <a:gdLst/>
                <a:ahLst/>
                <a:cxnLst/>
                <a:rect l="l" t="t" r="r" b="b"/>
                <a:pathLst>
                  <a:path w="11334" h="1285" extrusionOk="0">
                    <a:moveTo>
                      <a:pt x="11244" y="0"/>
                    </a:moveTo>
                    <a:cubicBezTo>
                      <a:pt x="11236" y="0"/>
                      <a:pt x="11227" y="1"/>
                      <a:pt x="11218" y="2"/>
                    </a:cubicBezTo>
                    <a:lnTo>
                      <a:pt x="249" y="2"/>
                    </a:lnTo>
                    <a:cubicBezTo>
                      <a:pt x="112" y="2"/>
                      <a:pt x="0" y="115"/>
                      <a:pt x="0" y="252"/>
                    </a:cubicBezTo>
                    <a:lnTo>
                      <a:pt x="0" y="1028"/>
                    </a:lnTo>
                    <a:cubicBezTo>
                      <a:pt x="0" y="1167"/>
                      <a:pt x="112" y="1278"/>
                      <a:pt x="249" y="1278"/>
                    </a:cubicBezTo>
                    <a:lnTo>
                      <a:pt x="11137" y="1278"/>
                    </a:lnTo>
                    <a:cubicBezTo>
                      <a:pt x="11159" y="1278"/>
                      <a:pt x="11198" y="1285"/>
                      <a:pt x="11231" y="1285"/>
                    </a:cubicBezTo>
                    <a:cubicBezTo>
                      <a:pt x="11247" y="1285"/>
                      <a:pt x="11262" y="1283"/>
                      <a:pt x="11272" y="1278"/>
                    </a:cubicBezTo>
                    <a:cubicBezTo>
                      <a:pt x="11274" y="1277"/>
                      <a:pt x="11277" y="1277"/>
                      <a:pt x="11279" y="1277"/>
                    </a:cubicBezTo>
                    <a:cubicBezTo>
                      <a:pt x="11282" y="1277"/>
                      <a:pt x="11285" y="1277"/>
                      <a:pt x="11288" y="1277"/>
                    </a:cubicBezTo>
                    <a:cubicBezTo>
                      <a:pt x="11289" y="1277"/>
                      <a:pt x="11291" y="1277"/>
                      <a:pt x="11292" y="1277"/>
                    </a:cubicBezTo>
                    <a:cubicBezTo>
                      <a:pt x="11314" y="1216"/>
                      <a:pt x="11287" y="1141"/>
                      <a:pt x="11251" y="1067"/>
                    </a:cubicBezTo>
                    <a:cubicBezTo>
                      <a:pt x="11217" y="997"/>
                      <a:pt x="11174" y="927"/>
                      <a:pt x="11155" y="873"/>
                    </a:cubicBezTo>
                    <a:cubicBezTo>
                      <a:pt x="11101" y="705"/>
                      <a:pt x="11102" y="525"/>
                      <a:pt x="11159" y="359"/>
                    </a:cubicBezTo>
                    <a:cubicBezTo>
                      <a:pt x="11184" y="291"/>
                      <a:pt x="11209" y="218"/>
                      <a:pt x="11249" y="159"/>
                    </a:cubicBezTo>
                    <a:cubicBezTo>
                      <a:pt x="11252" y="155"/>
                      <a:pt x="11257" y="149"/>
                      <a:pt x="11259" y="145"/>
                    </a:cubicBezTo>
                    <a:cubicBezTo>
                      <a:pt x="11288" y="105"/>
                      <a:pt x="11334" y="49"/>
                      <a:pt x="11287" y="11"/>
                    </a:cubicBezTo>
                    <a:cubicBezTo>
                      <a:pt x="11282" y="6"/>
                      <a:pt x="11277" y="4"/>
                      <a:pt x="11271" y="2"/>
                    </a:cubicBezTo>
                    <a:cubicBezTo>
                      <a:pt x="11262" y="1"/>
                      <a:pt x="11253" y="0"/>
                      <a:pt x="112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8" name="Google Shape;3478;p108"/>
              <p:cNvSpPr/>
              <p:nvPr/>
            </p:nvSpPr>
            <p:spPr>
              <a:xfrm>
                <a:off x="1009325" y="3986225"/>
                <a:ext cx="90925" cy="23100"/>
              </a:xfrm>
              <a:custGeom>
                <a:avLst/>
                <a:gdLst/>
                <a:ahLst/>
                <a:cxnLst/>
                <a:rect l="l" t="t" r="r" b="b"/>
                <a:pathLst>
                  <a:path w="3637" h="924" extrusionOk="0">
                    <a:moveTo>
                      <a:pt x="191" y="1"/>
                    </a:moveTo>
                    <a:cubicBezTo>
                      <a:pt x="85" y="1"/>
                      <a:pt x="1" y="86"/>
                      <a:pt x="1" y="192"/>
                    </a:cubicBezTo>
                    <a:lnTo>
                      <a:pt x="1" y="732"/>
                    </a:lnTo>
                    <a:cubicBezTo>
                      <a:pt x="1" y="837"/>
                      <a:pt x="85" y="922"/>
                      <a:pt x="191" y="924"/>
                    </a:cubicBezTo>
                    <a:lnTo>
                      <a:pt x="3628" y="924"/>
                    </a:lnTo>
                    <a:cubicBezTo>
                      <a:pt x="3594" y="852"/>
                      <a:pt x="3551" y="784"/>
                      <a:pt x="3532" y="730"/>
                    </a:cubicBezTo>
                    <a:cubicBezTo>
                      <a:pt x="3478" y="562"/>
                      <a:pt x="3479" y="381"/>
                      <a:pt x="3536" y="215"/>
                    </a:cubicBezTo>
                    <a:cubicBezTo>
                      <a:pt x="3561" y="148"/>
                      <a:pt x="3586" y="75"/>
                      <a:pt x="3626" y="16"/>
                    </a:cubicBezTo>
                    <a:cubicBezTo>
                      <a:pt x="3629" y="11"/>
                      <a:pt x="3632" y="6"/>
                      <a:pt x="36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9" name="Google Shape;3479;p108"/>
              <p:cNvSpPr/>
              <p:nvPr/>
            </p:nvSpPr>
            <p:spPr>
              <a:xfrm>
                <a:off x="737025" y="3794725"/>
                <a:ext cx="540475" cy="727225"/>
              </a:xfrm>
              <a:custGeom>
                <a:avLst/>
                <a:gdLst/>
                <a:ahLst/>
                <a:cxnLst/>
                <a:rect l="l" t="t" r="r" b="b"/>
                <a:pathLst>
                  <a:path w="21619" h="29089" extrusionOk="0">
                    <a:moveTo>
                      <a:pt x="20301" y="1318"/>
                    </a:moveTo>
                    <a:lnTo>
                      <a:pt x="20301" y="27769"/>
                    </a:lnTo>
                    <a:lnTo>
                      <a:pt x="1320" y="27769"/>
                    </a:lnTo>
                    <a:lnTo>
                      <a:pt x="1320" y="1318"/>
                    </a:lnTo>
                    <a:close/>
                    <a:moveTo>
                      <a:pt x="1" y="0"/>
                    </a:moveTo>
                    <a:lnTo>
                      <a:pt x="1" y="29088"/>
                    </a:lnTo>
                    <a:lnTo>
                      <a:pt x="21619" y="29088"/>
                    </a:lnTo>
                    <a:lnTo>
                      <a:pt x="216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0" name="Google Shape;3480;p108"/>
              <p:cNvSpPr/>
              <p:nvPr/>
            </p:nvSpPr>
            <p:spPr>
              <a:xfrm>
                <a:off x="737025" y="4012200"/>
                <a:ext cx="540475" cy="509750"/>
              </a:xfrm>
              <a:custGeom>
                <a:avLst/>
                <a:gdLst/>
                <a:ahLst/>
                <a:cxnLst/>
                <a:rect l="l" t="t" r="r" b="b"/>
                <a:pathLst>
                  <a:path w="21619" h="20390" extrusionOk="0">
                    <a:moveTo>
                      <a:pt x="1" y="1"/>
                    </a:moveTo>
                    <a:lnTo>
                      <a:pt x="1" y="20389"/>
                    </a:lnTo>
                    <a:lnTo>
                      <a:pt x="21619" y="20389"/>
                    </a:lnTo>
                    <a:lnTo>
                      <a:pt x="2161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1" name="Google Shape;3481;p108"/>
              <p:cNvSpPr/>
              <p:nvPr/>
            </p:nvSpPr>
            <p:spPr>
              <a:xfrm>
                <a:off x="799675" y="4426350"/>
                <a:ext cx="52725" cy="160400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6416" extrusionOk="0">
                    <a:moveTo>
                      <a:pt x="0" y="0"/>
                    </a:moveTo>
                    <a:lnTo>
                      <a:pt x="0" y="6416"/>
                    </a:lnTo>
                    <a:lnTo>
                      <a:pt x="2108" y="6416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2" name="Google Shape;3482;p108"/>
              <p:cNvSpPr/>
              <p:nvPr/>
            </p:nvSpPr>
            <p:spPr>
              <a:xfrm>
                <a:off x="1162150" y="4426350"/>
                <a:ext cx="52750" cy="160400"/>
              </a:xfrm>
              <a:custGeom>
                <a:avLst/>
                <a:gdLst/>
                <a:ahLst/>
                <a:cxnLst/>
                <a:rect l="l" t="t" r="r" b="b"/>
                <a:pathLst>
                  <a:path w="2110" h="6416" extrusionOk="0">
                    <a:moveTo>
                      <a:pt x="0" y="0"/>
                    </a:moveTo>
                    <a:lnTo>
                      <a:pt x="0" y="6416"/>
                    </a:lnTo>
                    <a:lnTo>
                      <a:pt x="2110" y="6416"/>
                    </a:lnTo>
                    <a:lnTo>
                      <a:pt x="21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3" name="Google Shape;3483;p108"/>
              <p:cNvSpPr/>
              <p:nvPr/>
            </p:nvSpPr>
            <p:spPr>
              <a:xfrm>
                <a:off x="770025" y="4058375"/>
                <a:ext cx="474525" cy="417450"/>
              </a:xfrm>
              <a:custGeom>
                <a:avLst/>
                <a:gdLst/>
                <a:ahLst/>
                <a:cxnLst/>
                <a:rect l="l" t="t" r="r" b="b"/>
                <a:pathLst>
                  <a:path w="18981" h="16698" extrusionOk="0">
                    <a:moveTo>
                      <a:pt x="18718" y="263"/>
                    </a:moveTo>
                    <a:lnTo>
                      <a:pt x="18718" y="16433"/>
                    </a:lnTo>
                    <a:lnTo>
                      <a:pt x="263" y="16433"/>
                    </a:lnTo>
                    <a:lnTo>
                      <a:pt x="263" y="263"/>
                    </a:lnTo>
                    <a:close/>
                    <a:moveTo>
                      <a:pt x="0" y="0"/>
                    </a:moveTo>
                    <a:lnTo>
                      <a:pt x="0" y="16697"/>
                    </a:lnTo>
                    <a:lnTo>
                      <a:pt x="18981" y="16697"/>
                    </a:lnTo>
                    <a:lnTo>
                      <a:pt x="189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4" name="Google Shape;3484;p108"/>
              <p:cNvSpPr/>
              <p:nvPr/>
            </p:nvSpPr>
            <p:spPr>
              <a:xfrm>
                <a:off x="1173150" y="4156125"/>
                <a:ext cx="25275" cy="221900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8876" extrusionOk="0">
                    <a:moveTo>
                      <a:pt x="0" y="0"/>
                    </a:moveTo>
                    <a:lnTo>
                      <a:pt x="0" y="8875"/>
                    </a:lnTo>
                    <a:lnTo>
                      <a:pt x="1011" y="8875"/>
                    </a:lnTo>
                    <a:lnTo>
                      <a:pt x="10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5" name="Google Shape;3485;p108"/>
              <p:cNvSpPr/>
              <p:nvPr/>
            </p:nvSpPr>
            <p:spPr>
              <a:xfrm>
                <a:off x="1082800" y="3769400"/>
                <a:ext cx="73800" cy="26850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1074" extrusionOk="0">
                    <a:moveTo>
                      <a:pt x="0" y="0"/>
                    </a:moveTo>
                    <a:lnTo>
                      <a:pt x="0" y="662"/>
                    </a:lnTo>
                    <a:cubicBezTo>
                      <a:pt x="0" y="886"/>
                      <a:pt x="267" y="1063"/>
                      <a:pt x="606" y="1063"/>
                    </a:cubicBezTo>
                    <a:lnTo>
                      <a:pt x="1192" y="1063"/>
                    </a:lnTo>
                    <a:lnTo>
                      <a:pt x="1192" y="1073"/>
                    </a:lnTo>
                    <a:lnTo>
                      <a:pt x="2344" y="1073"/>
                    </a:lnTo>
                    <a:cubicBezTo>
                      <a:pt x="2684" y="1073"/>
                      <a:pt x="2951" y="898"/>
                      <a:pt x="2951" y="672"/>
                    </a:cubicBezTo>
                    <a:lnTo>
                      <a:pt x="29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6" name="Google Shape;3486;p108"/>
              <p:cNvSpPr/>
              <p:nvPr/>
            </p:nvSpPr>
            <p:spPr>
              <a:xfrm>
                <a:off x="1108450" y="3692325"/>
                <a:ext cx="22500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541" extrusionOk="0">
                    <a:moveTo>
                      <a:pt x="203" y="0"/>
                    </a:moveTo>
                    <a:cubicBezTo>
                      <a:pt x="92" y="0"/>
                      <a:pt x="0" y="100"/>
                      <a:pt x="0" y="225"/>
                    </a:cubicBezTo>
                    <a:lnTo>
                      <a:pt x="0" y="541"/>
                    </a:lnTo>
                    <a:lnTo>
                      <a:pt x="899" y="541"/>
                    </a:lnTo>
                    <a:lnTo>
                      <a:pt x="899" y="225"/>
                    </a:lnTo>
                    <a:cubicBezTo>
                      <a:pt x="899" y="100"/>
                      <a:pt x="806" y="0"/>
                      <a:pt x="6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7" name="Google Shape;3487;p108"/>
              <p:cNvSpPr/>
              <p:nvPr/>
            </p:nvSpPr>
            <p:spPr>
              <a:xfrm>
                <a:off x="1082800" y="3703825"/>
                <a:ext cx="73800" cy="92425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3697" extrusionOk="0">
                    <a:moveTo>
                      <a:pt x="1792" y="145"/>
                    </a:moveTo>
                    <a:cubicBezTo>
                      <a:pt x="1887" y="145"/>
                      <a:pt x="1959" y="181"/>
                      <a:pt x="1982" y="215"/>
                    </a:cubicBezTo>
                    <a:cubicBezTo>
                      <a:pt x="1992" y="228"/>
                      <a:pt x="1989" y="235"/>
                      <a:pt x="1988" y="239"/>
                    </a:cubicBezTo>
                    <a:lnTo>
                      <a:pt x="1951" y="362"/>
                    </a:lnTo>
                    <a:cubicBezTo>
                      <a:pt x="1879" y="602"/>
                      <a:pt x="2009" y="849"/>
                      <a:pt x="2288" y="1007"/>
                    </a:cubicBezTo>
                    <a:lnTo>
                      <a:pt x="2681" y="1230"/>
                    </a:lnTo>
                    <a:cubicBezTo>
                      <a:pt x="2768" y="1280"/>
                      <a:pt x="2818" y="1343"/>
                      <a:pt x="2818" y="1407"/>
                    </a:cubicBezTo>
                    <a:lnTo>
                      <a:pt x="2817" y="3295"/>
                    </a:lnTo>
                    <a:cubicBezTo>
                      <a:pt x="2817" y="3416"/>
                      <a:pt x="2623" y="3551"/>
                      <a:pt x="2344" y="3551"/>
                    </a:cubicBezTo>
                    <a:lnTo>
                      <a:pt x="1326" y="3551"/>
                    </a:lnTo>
                    <a:lnTo>
                      <a:pt x="1326" y="3541"/>
                    </a:lnTo>
                    <a:lnTo>
                      <a:pt x="606" y="3541"/>
                    </a:lnTo>
                    <a:cubicBezTo>
                      <a:pt x="327" y="3541"/>
                      <a:pt x="133" y="3406"/>
                      <a:pt x="133" y="3285"/>
                    </a:cubicBezTo>
                    <a:lnTo>
                      <a:pt x="133" y="1395"/>
                    </a:lnTo>
                    <a:cubicBezTo>
                      <a:pt x="133" y="1333"/>
                      <a:pt x="183" y="1268"/>
                      <a:pt x="270" y="1220"/>
                    </a:cubicBezTo>
                    <a:lnTo>
                      <a:pt x="663" y="997"/>
                    </a:lnTo>
                    <a:cubicBezTo>
                      <a:pt x="942" y="838"/>
                      <a:pt x="1072" y="592"/>
                      <a:pt x="1000" y="352"/>
                    </a:cubicBezTo>
                    <a:lnTo>
                      <a:pt x="966" y="239"/>
                    </a:lnTo>
                    <a:cubicBezTo>
                      <a:pt x="965" y="235"/>
                      <a:pt x="963" y="228"/>
                      <a:pt x="972" y="215"/>
                    </a:cubicBezTo>
                    <a:cubicBezTo>
                      <a:pt x="995" y="179"/>
                      <a:pt x="1068" y="145"/>
                      <a:pt x="1162" y="145"/>
                    </a:cubicBezTo>
                    <a:close/>
                    <a:moveTo>
                      <a:pt x="1804" y="0"/>
                    </a:moveTo>
                    <a:cubicBezTo>
                      <a:pt x="1800" y="0"/>
                      <a:pt x="1796" y="0"/>
                      <a:pt x="1792" y="1"/>
                    </a:cubicBezTo>
                    <a:lnTo>
                      <a:pt x="1162" y="1"/>
                    </a:lnTo>
                    <a:cubicBezTo>
                      <a:pt x="1158" y="0"/>
                      <a:pt x="1154" y="0"/>
                      <a:pt x="1150" y="0"/>
                    </a:cubicBezTo>
                    <a:cubicBezTo>
                      <a:pt x="1109" y="0"/>
                      <a:pt x="1067" y="7"/>
                      <a:pt x="1026" y="19"/>
                    </a:cubicBezTo>
                    <a:cubicBezTo>
                      <a:pt x="960" y="36"/>
                      <a:pt x="903" y="76"/>
                      <a:pt x="863" y="131"/>
                    </a:cubicBezTo>
                    <a:cubicBezTo>
                      <a:pt x="833" y="175"/>
                      <a:pt x="823" y="232"/>
                      <a:pt x="839" y="285"/>
                    </a:cubicBezTo>
                    <a:lnTo>
                      <a:pt x="873" y="398"/>
                    </a:lnTo>
                    <a:cubicBezTo>
                      <a:pt x="923" y="568"/>
                      <a:pt x="822" y="744"/>
                      <a:pt x="602" y="868"/>
                    </a:cubicBezTo>
                    <a:lnTo>
                      <a:pt x="209" y="1091"/>
                    </a:lnTo>
                    <a:cubicBezTo>
                      <a:pt x="76" y="1165"/>
                      <a:pt x="0" y="1277"/>
                      <a:pt x="0" y="1395"/>
                    </a:cubicBezTo>
                    <a:lnTo>
                      <a:pt x="0" y="3285"/>
                    </a:lnTo>
                    <a:cubicBezTo>
                      <a:pt x="0" y="3509"/>
                      <a:pt x="266" y="3686"/>
                      <a:pt x="606" y="3686"/>
                    </a:cubicBezTo>
                    <a:lnTo>
                      <a:pt x="1192" y="3686"/>
                    </a:lnTo>
                    <a:lnTo>
                      <a:pt x="1192" y="3696"/>
                    </a:lnTo>
                    <a:lnTo>
                      <a:pt x="2344" y="3696"/>
                    </a:lnTo>
                    <a:cubicBezTo>
                      <a:pt x="2683" y="3696"/>
                      <a:pt x="2950" y="3521"/>
                      <a:pt x="2950" y="3295"/>
                    </a:cubicBezTo>
                    <a:lnTo>
                      <a:pt x="2950" y="1407"/>
                    </a:lnTo>
                    <a:cubicBezTo>
                      <a:pt x="2951" y="1287"/>
                      <a:pt x="2874" y="1175"/>
                      <a:pt x="2743" y="1101"/>
                    </a:cubicBezTo>
                    <a:lnTo>
                      <a:pt x="2350" y="878"/>
                    </a:lnTo>
                    <a:cubicBezTo>
                      <a:pt x="2128" y="754"/>
                      <a:pt x="2028" y="578"/>
                      <a:pt x="2077" y="408"/>
                    </a:cubicBezTo>
                    <a:lnTo>
                      <a:pt x="2114" y="284"/>
                    </a:lnTo>
                    <a:cubicBezTo>
                      <a:pt x="2130" y="232"/>
                      <a:pt x="2121" y="175"/>
                      <a:pt x="2089" y="131"/>
                    </a:cubicBezTo>
                    <a:cubicBezTo>
                      <a:pt x="2049" y="75"/>
                      <a:pt x="1991" y="35"/>
                      <a:pt x="1924" y="18"/>
                    </a:cubicBezTo>
                    <a:cubicBezTo>
                      <a:pt x="1884" y="7"/>
                      <a:pt x="1844" y="0"/>
                      <a:pt x="18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8" name="Google Shape;3488;p108"/>
              <p:cNvSpPr/>
              <p:nvPr/>
            </p:nvSpPr>
            <p:spPr>
              <a:xfrm>
                <a:off x="678450" y="2882900"/>
                <a:ext cx="204275" cy="702200"/>
              </a:xfrm>
              <a:custGeom>
                <a:avLst/>
                <a:gdLst/>
                <a:ahLst/>
                <a:cxnLst/>
                <a:rect l="l" t="t" r="r" b="b"/>
                <a:pathLst>
                  <a:path w="8171" h="28088" extrusionOk="0">
                    <a:moveTo>
                      <a:pt x="1385" y="0"/>
                    </a:moveTo>
                    <a:cubicBezTo>
                      <a:pt x="1347" y="0"/>
                      <a:pt x="1312" y="19"/>
                      <a:pt x="1282" y="65"/>
                    </a:cubicBezTo>
                    <a:cubicBezTo>
                      <a:pt x="1225" y="153"/>
                      <a:pt x="1241" y="353"/>
                      <a:pt x="1236" y="464"/>
                    </a:cubicBezTo>
                    <a:cubicBezTo>
                      <a:pt x="1228" y="638"/>
                      <a:pt x="1228" y="813"/>
                      <a:pt x="1233" y="987"/>
                    </a:cubicBezTo>
                    <a:cubicBezTo>
                      <a:pt x="1255" y="1632"/>
                      <a:pt x="1368" y="2271"/>
                      <a:pt x="1569" y="2885"/>
                    </a:cubicBezTo>
                    <a:cubicBezTo>
                      <a:pt x="1792" y="3558"/>
                      <a:pt x="2120" y="4161"/>
                      <a:pt x="2531" y="4639"/>
                    </a:cubicBezTo>
                    <a:cubicBezTo>
                      <a:pt x="2534" y="4642"/>
                      <a:pt x="2538" y="4644"/>
                      <a:pt x="2541" y="4647"/>
                    </a:cubicBezTo>
                    <a:cubicBezTo>
                      <a:pt x="2604" y="4953"/>
                      <a:pt x="2667" y="5259"/>
                      <a:pt x="2731" y="5563"/>
                    </a:cubicBezTo>
                    <a:cubicBezTo>
                      <a:pt x="2467" y="5178"/>
                      <a:pt x="2195" y="4803"/>
                      <a:pt x="1909" y="4444"/>
                    </a:cubicBezTo>
                    <a:cubicBezTo>
                      <a:pt x="1568" y="4018"/>
                      <a:pt x="1170" y="3603"/>
                      <a:pt x="678" y="3603"/>
                    </a:cubicBezTo>
                    <a:cubicBezTo>
                      <a:pt x="659" y="3603"/>
                      <a:pt x="640" y="3604"/>
                      <a:pt x="620" y="3605"/>
                    </a:cubicBezTo>
                    <a:cubicBezTo>
                      <a:pt x="420" y="3618"/>
                      <a:pt x="162" y="3707"/>
                      <a:pt x="57" y="3971"/>
                    </a:cubicBezTo>
                    <a:cubicBezTo>
                      <a:pt x="14" y="4077"/>
                      <a:pt x="0" y="4210"/>
                      <a:pt x="34" y="4320"/>
                    </a:cubicBezTo>
                    <a:cubicBezTo>
                      <a:pt x="79" y="4466"/>
                      <a:pt x="197" y="4546"/>
                      <a:pt x="282" y="4640"/>
                    </a:cubicBezTo>
                    <a:cubicBezTo>
                      <a:pt x="675" y="5073"/>
                      <a:pt x="953" y="5671"/>
                      <a:pt x="1375" y="6062"/>
                    </a:cubicBezTo>
                    <a:cubicBezTo>
                      <a:pt x="1586" y="6258"/>
                      <a:pt x="1828" y="6391"/>
                      <a:pt x="2090" y="6414"/>
                    </a:cubicBezTo>
                    <a:cubicBezTo>
                      <a:pt x="2117" y="6416"/>
                      <a:pt x="2146" y="6417"/>
                      <a:pt x="2175" y="6417"/>
                    </a:cubicBezTo>
                    <a:cubicBezTo>
                      <a:pt x="2258" y="6417"/>
                      <a:pt x="2345" y="6410"/>
                      <a:pt x="2430" y="6410"/>
                    </a:cubicBezTo>
                    <a:cubicBezTo>
                      <a:pt x="2619" y="6410"/>
                      <a:pt x="2801" y="6445"/>
                      <a:pt x="2917" y="6667"/>
                    </a:cubicBezTo>
                    <a:cubicBezTo>
                      <a:pt x="2927" y="6685"/>
                      <a:pt x="2944" y="6697"/>
                      <a:pt x="2966" y="6698"/>
                    </a:cubicBezTo>
                    <a:cubicBezTo>
                      <a:pt x="3066" y="7183"/>
                      <a:pt x="3166" y="7667"/>
                      <a:pt x="3266" y="8152"/>
                    </a:cubicBezTo>
                    <a:cubicBezTo>
                      <a:pt x="3273" y="8190"/>
                      <a:pt x="3281" y="8227"/>
                      <a:pt x="3290" y="8266"/>
                    </a:cubicBezTo>
                    <a:cubicBezTo>
                      <a:pt x="3200" y="8103"/>
                      <a:pt x="3104" y="7946"/>
                      <a:pt x="3004" y="7794"/>
                    </a:cubicBezTo>
                    <a:cubicBezTo>
                      <a:pt x="2696" y="7336"/>
                      <a:pt x="2328" y="6880"/>
                      <a:pt x="1845" y="6825"/>
                    </a:cubicBezTo>
                    <a:cubicBezTo>
                      <a:pt x="1823" y="6823"/>
                      <a:pt x="1801" y="6822"/>
                      <a:pt x="1778" y="6822"/>
                    </a:cubicBezTo>
                    <a:cubicBezTo>
                      <a:pt x="1397" y="6822"/>
                      <a:pt x="904" y="7159"/>
                      <a:pt x="1042" y="7767"/>
                    </a:cubicBezTo>
                    <a:cubicBezTo>
                      <a:pt x="1109" y="8063"/>
                      <a:pt x="1294" y="8286"/>
                      <a:pt x="1462" y="8475"/>
                    </a:cubicBezTo>
                    <a:cubicBezTo>
                      <a:pt x="1641" y="8675"/>
                      <a:pt x="1841" y="8856"/>
                      <a:pt x="2057" y="9015"/>
                    </a:cubicBezTo>
                    <a:cubicBezTo>
                      <a:pt x="2535" y="9368"/>
                      <a:pt x="3057" y="9599"/>
                      <a:pt x="3586" y="9792"/>
                    </a:cubicBezTo>
                    <a:cubicBezTo>
                      <a:pt x="3593" y="9794"/>
                      <a:pt x="3600" y="9795"/>
                      <a:pt x="3609" y="9795"/>
                    </a:cubicBezTo>
                    <a:cubicBezTo>
                      <a:pt x="3752" y="10473"/>
                      <a:pt x="3892" y="11150"/>
                      <a:pt x="4032" y="11827"/>
                    </a:cubicBezTo>
                    <a:cubicBezTo>
                      <a:pt x="3540" y="11147"/>
                      <a:pt x="2884" y="10688"/>
                      <a:pt x="2177" y="10544"/>
                    </a:cubicBezTo>
                    <a:cubicBezTo>
                      <a:pt x="2068" y="10521"/>
                      <a:pt x="1957" y="10507"/>
                      <a:pt x="1845" y="10498"/>
                    </a:cubicBezTo>
                    <a:cubicBezTo>
                      <a:pt x="1787" y="10495"/>
                      <a:pt x="1725" y="10488"/>
                      <a:pt x="1663" y="10488"/>
                    </a:cubicBezTo>
                    <a:cubicBezTo>
                      <a:pt x="1595" y="10488"/>
                      <a:pt x="1528" y="10496"/>
                      <a:pt x="1466" y="10523"/>
                    </a:cubicBezTo>
                    <a:cubicBezTo>
                      <a:pt x="1225" y="10624"/>
                      <a:pt x="1308" y="10973"/>
                      <a:pt x="1435" y="11150"/>
                    </a:cubicBezTo>
                    <a:cubicBezTo>
                      <a:pt x="1832" y="11699"/>
                      <a:pt x="2298" y="12208"/>
                      <a:pt x="2794" y="12585"/>
                    </a:cubicBezTo>
                    <a:cubicBezTo>
                      <a:pt x="3256" y="12936"/>
                      <a:pt x="3769" y="13167"/>
                      <a:pt x="4303" y="13194"/>
                    </a:cubicBezTo>
                    <a:cubicBezTo>
                      <a:pt x="4452" y="13978"/>
                      <a:pt x="4531" y="14770"/>
                      <a:pt x="4586" y="15580"/>
                    </a:cubicBezTo>
                    <a:cubicBezTo>
                      <a:pt x="4605" y="15846"/>
                      <a:pt x="4626" y="16109"/>
                      <a:pt x="4652" y="16371"/>
                    </a:cubicBezTo>
                    <a:cubicBezTo>
                      <a:pt x="4152" y="15403"/>
                      <a:pt x="3357" y="14734"/>
                      <a:pt x="2480" y="14571"/>
                    </a:cubicBezTo>
                    <a:cubicBezTo>
                      <a:pt x="2422" y="14560"/>
                      <a:pt x="2359" y="14551"/>
                      <a:pt x="2298" y="14551"/>
                    </a:cubicBezTo>
                    <a:cubicBezTo>
                      <a:pt x="2137" y="14551"/>
                      <a:pt x="1984" y="14615"/>
                      <a:pt x="1938" y="14879"/>
                    </a:cubicBezTo>
                    <a:cubicBezTo>
                      <a:pt x="1885" y="15190"/>
                      <a:pt x="2071" y="15510"/>
                      <a:pt x="2191" y="15745"/>
                    </a:cubicBezTo>
                    <a:cubicBezTo>
                      <a:pt x="2467" y="16278"/>
                      <a:pt x="2834" y="16719"/>
                      <a:pt x="3254" y="17035"/>
                    </a:cubicBezTo>
                    <a:cubicBezTo>
                      <a:pt x="3725" y="17391"/>
                      <a:pt x="4256" y="17590"/>
                      <a:pt x="4802" y="17606"/>
                    </a:cubicBezTo>
                    <a:cubicBezTo>
                      <a:pt x="4808" y="17606"/>
                      <a:pt x="4814" y="17604"/>
                      <a:pt x="4819" y="17604"/>
                    </a:cubicBezTo>
                    <a:cubicBezTo>
                      <a:pt x="4844" y="17734"/>
                      <a:pt x="4869" y="17864"/>
                      <a:pt x="4898" y="17993"/>
                    </a:cubicBezTo>
                    <a:cubicBezTo>
                      <a:pt x="5047" y="18652"/>
                      <a:pt x="5224" y="19298"/>
                      <a:pt x="5402" y="19941"/>
                    </a:cubicBezTo>
                    <a:cubicBezTo>
                      <a:pt x="5382" y="19919"/>
                      <a:pt x="5361" y="19898"/>
                      <a:pt x="5341" y="19878"/>
                    </a:cubicBezTo>
                    <a:cubicBezTo>
                      <a:pt x="5157" y="19692"/>
                      <a:pt x="4968" y="19536"/>
                      <a:pt x="4742" y="19459"/>
                    </a:cubicBezTo>
                    <a:cubicBezTo>
                      <a:pt x="4486" y="19373"/>
                      <a:pt x="4212" y="19361"/>
                      <a:pt x="3947" y="19352"/>
                    </a:cubicBezTo>
                    <a:cubicBezTo>
                      <a:pt x="3881" y="19350"/>
                      <a:pt x="3814" y="19348"/>
                      <a:pt x="3748" y="19348"/>
                    </a:cubicBezTo>
                    <a:cubicBezTo>
                      <a:pt x="3529" y="19348"/>
                      <a:pt x="3311" y="19361"/>
                      <a:pt x="3093" y="19386"/>
                    </a:cubicBezTo>
                    <a:cubicBezTo>
                      <a:pt x="2884" y="19411"/>
                      <a:pt x="2671" y="19488"/>
                      <a:pt x="2637" y="19816"/>
                    </a:cubicBezTo>
                    <a:cubicBezTo>
                      <a:pt x="2605" y="20117"/>
                      <a:pt x="2771" y="20378"/>
                      <a:pt x="2914" y="20571"/>
                    </a:cubicBezTo>
                    <a:cubicBezTo>
                      <a:pt x="3244" y="21017"/>
                      <a:pt x="3687" y="21287"/>
                      <a:pt x="4143" y="21426"/>
                    </a:cubicBezTo>
                    <a:cubicBezTo>
                      <a:pt x="4477" y="21528"/>
                      <a:pt x="4820" y="21560"/>
                      <a:pt x="5164" y="21560"/>
                    </a:cubicBezTo>
                    <a:cubicBezTo>
                      <a:pt x="5391" y="21560"/>
                      <a:pt x="5618" y="21546"/>
                      <a:pt x="5844" y="21530"/>
                    </a:cubicBezTo>
                    <a:cubicBezTo>
                      <a:pt x="5955" y="21923"/>
                      <a:pt x="6067" y="22316"/>
                      <a:pt x="6180" y="22706"/>
                    </a:cubicBezTo>
                    <a:cubicBezTo>
                      <a:pt x="6687" y="24458"/>
                      <a:pt x="7220" y="26195"/>
                      <a:pt x="7778" y="27917"/>
                    </a:cubicBezTo>
                    <a:cubicBezTo>
                      <a:pt x="7786" y="27938"/>
                      <a:pt x="7805" y="27954"/>
                      <a:pt x="7828" y="27958"/>
                    </a:cubicBezTo>
                    <a:cubicBezTo>
                      <a:pt x="7821" y="27961"/>
                      <a:pt x="7815" y="27962"/>
                      <a:pt x="7808" y="27962"/>
                    </a:cubicBezTo>
                    <a:cubicBezTo>
                      <a:pt x="7795" y="27962"/>
                      <a:pt x="7781" y="27957"/>
                      <a:pt x="7771" y="27947"/>
                    </a:cubicBezTo>
                    <a:cubicBezTo>
                      <a:pt x="7759" y="27938"/>
                      <a:pt x="7742" y="27934"/>
                      <a:pt x="7724" y="27934"/>
                    </a:cubicBezTo>
                    <a:cubicBezTo>
                      <a:pt x="7664" y="27934"/>
                      <a:pt x="7588" y="27978"/>
                      <a:pt x="7649" y="28028"/>
                    </a:cubicBezTo>
                    <a:cubicBezTo>
                      <a:pt x="7698" y="28068"/>
                      <a:pt x="7754" y="28088"/>
                      <a:pt x="7809" y="28088"/>
                    </a:cubicBezTo>
                    <a:cubicBezTo>
                      <a:pt x="7873" y="28088"/>
                      <a:pt x="7938" y="28062"/>
                      <a:pt x="7995" y="28013"/>
                    </a:cubicBezTo>
                    <a:cubicBezTo>
                      <a:pt x="8132" y="27894"/>
                      <a:pt x="8171" y="27693"/>
                      <a:pt x="8148" y="27488"/>
                    </a:cubicBezTo>
                    <a:cubicBezTo>
                      <a:pt x="8115" y="27210"/>
                      <a:pt x="8012" y="26942"/>
                      <a:pt x="7938" y="26684"/>
                    </a:cubicBezTo>
                    <a:cubicBezTo>
                      <a:pt x="7861" y="26418"/>
                      <a:pt x="7783" y="26152"/>
                      <a:pt x="7706" y="25886"/>
                    </a:cubicBezTo>
                    <a:cubicBezTo>
                      <a:pt x="7390" y="24797"/>
                      <a:pt x="7076" y="23709"/>
                      <a:pt x="6760" y="22620"/>
                    </a:cubicBezTo>
                    <a:lnTo>
                      <a:pt x="6506" y="21742"/>
                    </a:lnTo>
                    <a:cubicBezTo>
                      <a:pt x="6413" y="21386"/>
                      <a:pt x="6314" y="21036"/>
                      <a:pt x="6207" y="20690"/>
                    </a:cubicBezTo>
                    <a:cubicBezTo>
                      <a:pt x="6776" y="19942"/>
                      <a:pt x="7499" y="19263"/>
                      <a:pt x="7679" y="18160"/>
                    </a:cubicBezTo>
                    <a:cubicBezTo>
                      <a:pt x="7718" y="17929"/>
                      <a:pt x="7736" y="17651"/>
                      <a:pt x="7685" y="17423"/>
                    </a:cubicBezTo>
                    <a:cubicBezTo>
                      <a:pt x="7656" y="17291"/>
                      <a:pt x="7581" y="17241"/>
                      <a:pt x="7496" y="17241"/>
                    </a:cubicBezTo>
                    <a:cubicBezTo>
                      <a:pt x="7434" y="17241"/>
                      <a:pt x="7366" y="17268"/>
                      <a:pt x="7309" y="17310"/>
                    </a:cubicBezTo>
                    <a:cubicBezTo>
                      <a:pt x="7130" y="17438"/>
                      <a:pt x="6957" y="17591"/>
                      <a:pt x="6786" y="17736"/>
                    </a:cubicBezTo>
                    <a:cubicBezTo>
                      <a:pt x="6616" y="17881"/>
                      <a:pt x="6446" y="18037"/>
                      <a:pt x="6293" y="18221"/>
                    </a:cubicBezTo>
                    <a:cubicBezTo>
                      <a:pt x="6041" y="18524"/>
                      <a:pt x="5831" y="18927"/>
                      <a:pt x="5765" y="19372"/>
                    </a:cubicBezTo>
                    <a:cubicBezTo>
                      <a:pt x="5515" y="18660"/>
                      <a:pt x="5294" y="17941"/>
                      <a:pt x="5195" y="17150"/>
                    </a:cubicBezTo>
                    <a:cubicBezTo>
                      <a:pt x="5178" y="17007"/>
                      <a:pt x="5164" y="16864"/>
                      <a:pt x="5149" y="16721"/>
                    </a:cubicBezTo>
                    <a:cubicBezTo>
                      <a:pt x="5248" y="16625"/>
                      <a:pt x="5357" y="16548"/>
                      <a:pt x="5462" y="16468"/>
                    </a:cubicBezTo>
                    <a:cubicBezTo>
                      <a:pt x="5648" y="16328"/>
                      <a:pt x="5815" y="16166"/>
                      <a:pt x="5960" y="15985"/>
                    </a:cubicBezTo>
                    <a:cubicBezTo>
                      <a:pt x="6267" y="15602"/>
                      <a:pt x="6507" y="15117"/>
                      <a:pt x="6651" y="14590"/>
                    </a:cubicBezTo>
                    <a:cubicBezTo>
                      <a:pt x="6723" y="14330"/>
                      <a:pt x="6772" y="14065"/>
                      <a:pt x="6796" y="13797"/>
                    </a:cubicBezTo>
                    <a:cubicBezTo>
                      <a:pt x="6809" y="13668"/>
                      <a:pt x="6814" y="13540"/>
                      <a:pt x="6814" y="13411"/>
                    </a:cubicBezTo>
                    <a:cubicBezTo>
                      <a:pt x="6814" y="13294"/>
                      <a:pt x="6827" y="13117"/>
                      <a:pt x="6784" y="13012"/>
                    </a:cubicBezTo>
                    <a:cubicBezTo>
                      <a:pt x="6750" y="12929"/>
                      <a:pt x="6696" y="12899"/>
                      <a:pt x="6636" y="12899"/>
                    </a:cubicBezTo>
                    <a:cubicBezTo>
                      <a:pt x="6525" y="12899"/>
                      <a:pt x="6392" y="13000"/>
                      <a:pt x="6314" y="13061"/>
                    </a:cubicBezTo>
                    <a:cubicBezTo>
                      <a:pt x="6114" y="13221"/>
                      <a:pt x="5914" y="13388"/>
                      <a:pt x="5731" y="13584"/>
                    </a:cubicBezTo>
                    <a:cubicBezTo>
                      <a:pt x="5411" y="13923"/>
                      <a:pt x="5131" y="14377"/>
                      <a:pt x="5021" y="14902"/>
                    </a:cubicBezTo>
                    <a:cubicBezTo>
                      <a:pt x="5012" y="14800"/>
                      <a:pt x="5002" y="14699"/>
                      <a:pt x="4991" y="14597"/>
                    </a:cubicBezTo>
                    <a:cubicBezTo>
                      <a:pt x="4919" y="13924"/>
                      <a:pt x="4799" y="13267"/>
                      <a:pt x="4655" y="12619"/>
                    </a:cubicBezTo>
                    <a:cubicBezTo>
                      <a:pt x="4709" y="12542"/>
                      <a:pt x="4804" y="12431"/>
                      <a:pt x="4812" y="12419"/>
                    </a:cubicBezTo>
                    <a:cubicBezTo>
                      <a:pt x="4898" y="12328"/>
                      <a:pt x="4984" y="12238"/>
                      <a:pt x="5072" y="12149"/>
                    </a:cubicBezTo>
                    <a:cubicBezTo>
                      <a:pt x="5237" y="11983"/>
                      <a:pt x="5402" y="11817"/>
                      <a:pt x="5557" y="11632"/>
                    </a:cubicBezTo>
                    <a:cubicBezTo>
                      <a:pt x="5877" y="11247"/>
                      <a:pt x="6098" y="10783"/>
                      <a:pt x="6186" y="10215"/>
                    </a:cubicBezTo>
                    <a:cubicBezTo>
                      <a:pt x="6226" y="9954"/>
                      <a:pt x="6268" y="9629"/>
                      <a:pt x="6230" y="9366"/>
                    </a:cubicBezTo>
                    <a:cubicBezTo>
                      <a:pt x="6200" y="9166"/>
                      <a:pt x="6069" y="9090"/>
                      <a:pt x="5934" y="9090"/>
                    </a:cubicBezTo>
                    <a:cubicBezTo>
                      <a:pt x="5907" y="9090"/>
                      <a:pt x="5879" y="9093"/>
                      <a:pt x="5853" y="9099"/>
                    </a:cubicBezTo>
                    <a:cubicBezTo>
                      <a:pt x="5670" y="9138"/>
                      <a:pt x="5504" y="9293"/>
                      <a:pt x="5368" y="9458"/>
                    </a:cubicBezTo>
                    <a:cubicBezTo>
                      <a:pt x="5199" y="9662"/>
                      <a:pt x="5045" y="9897"/>
                      <a:pt x="4895" y="10125"/>
                    </a:cubicBezTo>
                    <a:cubicBezTo>
                      <a:pt x="4662" y="10483"/>
                      <a:pt x="4446" y="10891"/>
                      <a:pt x="4351" y="11344"/>
                    </a:cubicBezTo>
                    <a:cubicBezTo>
                      <a:pt x="4183" y="10677"/>
                      <a:pt x="4012" y="10012"/>
                      <a:pt x="3860" y="9339"/>
                    </a:cubicBezTo>
                    <a:cubicBezTo>
                      <a:pt x="3869" y="9331"/>
                      <a:pt x="3873" y="9319"/>
                      <a:pt x="3875" y="9308"/>
                    </a:cubicBezTo>
                    <a:cubicBezTo>
                      <a:pt x="3902" y="9012"/>
                      <a:pt x="4169" y="8850"/>
                      <a:pt x="4312" y="8658"/>
                    </a:cubicBezTo>
                    <a:cubicBezTo>
                      <a:pt x="4476" y="8436"/>
                      <a:pt x="4606" y="8173"/>
                      <a:pt x="4725" y="7903"/>
                    </a:cubicBezTo>
                    <a:cubicBezTo>
                      <a:pt x="4979" y="7328"/>
                      <a:pt x="5225" y="6698"/>
                      <a:pt x="5271" y="6028"/>
                    </a:cubicBezTo>
                    <a:cubicBezTo>
                      <a:pt x="5285" y="5825"/>
                      <a:pt x="5327" y="5405"/>
                      <a:pt x="5147" y="5322"/>
                    </a:cubicBezTo>
                    <a:cubicBezTo>
                      <a:pt x="5120" y="5310"/>
                      <a:pt x="5094" y="5304"/>
                      <a:pt x="5067" y="5304"/>
                    </a:cubicBezTo>
                    <a:cubicBezTo>
                      <a:pt x="4912" y="5304"/>
                      <a:pt x="4754" y="5489"/>
                      <a:pt x="4639" y="5608"/>
                    </a:cubicBezTo>
                    <a:cubicBezTo>
                      <a:pt x="4306" y="5954"/>
                      <a:pt x="4032" y="6405"/>
                      <a:pt x="3837" y="6907"/>
                    </a:cubicBezTo>
                    <a:cubicBezTo>
                      <a:pt x="3716" y="7220"/>
                      <a:pt x="3629" y="7544"/>
                      <a:pt x="3574" y="7874"/>
                    </a:cubicBezTo>
                    <a:cubicBezTo>
                      <a:pt x="3559" y="7776"/>
                      <a:pt x="3542" y="7677"/>
                      <a:pt x="3526" y="7577"/>
                    </a:cubicBezTo>
                    <a:cubicBezTo>
                      <a:pt x="3463" y="7144"/>
                      <a:pt x="3406" y="6701"/>
                      <a:pt x="3339" y="6261"/>
                    </a:cubicBezTo>
                    <a:cubicBezTo>
                      <a:pt x="3467" y="5718"/>
                      <a:pt x="3569" y="5169"/>
                      <a:pt x="3643" y="4617"/>
                    </a:cubicBezTo>
                    <a:cubicBezTo>
                      <a:pt x="3682" y="4323"/>
                      <a:pt x="3712" y="4027"/>
                      <a:pt x="3735" y="3730"/>
                    </a:cubicBezTo>
                    <a:cubicBezTo>
                      <a:pt x="3753" y="3475"/>
                      <a:pt x="3790" y="3194"/>
                      <a:pt x="3765" y="2941"/>
                    </a:cubicBezTo>
                    <a:cubicBezTo>
                      <a:pt x="3749" y="2788"/>
                      <a:pt x="3705" y="2625"/>
                      <a:pt x="3592" y="2564"/>
                    </a:cubicBezTo>
                    <a:cubicBezTo>
                      <a:pt x="3560" y="2546"/>
                      <a:pt x="3526" y="2538"/>
                      <a:pt x="3492" y="2538"/>
                    </a:cubicBezTo>
                    <a:cubicBezTo>
                      <a:pt x="3409" y="2538"/>
                      <a:pt x="3325" y="2590"/>
                      <a:pt x="3270" y="2685"/>
                    </a:cubicBezTo>
                    <a:cubicBezTo>
                      <a:pt x="3170" y="2859"/>
                      <a:pt x="3137" y="3125"/>
                      <a:pt x="3100" y="3331"/>
                    </a:cubicBezTo>
                    <a:cubicBezTo>
                      <a:pt x="3047" y="3618"/>
                      <a:pt x="3010" y="3908"/>
                      <a:pt x="2989" y="4200"/>
                    </a:cubicBezTo>
                    <a:cubicBezTo>
                      <a:pt x="2981" y="4299"/>
                      <a:pt x="2977" y="4397"/>
                      <a:pt x="2973" y="4494"/>
                    </a:cubicBezTo>
                    <a:cubicBezTo>
                      <a:pt x="2903" y="4249"/>
                      <a:pt x="2817" y="4007"/>
                      <a:pt x="2718" y="3770"/>
                    </a:cubicBezTo>
                    <a:cubicBezTo>
                      <a:pt x="2694" y="3222"/>
                      <a:pt x="2666" y="2674"/>
                      <a:pt x="2583" y="2145"/>
                    </a:cubicBezTo>
                    <a:cubicBezTo>
                      <a:pt x="2528" y="1789"/>
                      <a:pt x="2437" y="1449"/>
                      <a:pt x="2290" y="1147"/>
                    </a:cubicBezTo>
                    <a:cubicBezTo>
                      <a:pt x="2151" y="859"/>
                      <a:pt x="1974" y="611"/>
                      <a:pt x="1788" y="380"/>
                    </a:cubicBezTo>
                    <a:cubicBezTo>
                      <a:pt x="1719" y="292"/>
                      <a:pt x="1533" y="0"/>
                      <a:pt x="13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9" name="Google Shape;3489;p108"/>
              <p:cNvSpPr/>
              <p:nvPr/>
            </p:nvSpPr>
            <p:spPr>
              <a:xfrm>
                <a:off x="818500" y="2989550"/>
                <a:ext cx="149325" cy="538425"/>
              </a:xfrm>
              <a:custGeom>
                <a:avLst/>
                <a:gdLst/>
                <a:ahLst/>
                <a:cxnLst/>
                <a:rect l="l" t="t" r="r" b="b"/>
                <a:pathLst>
                  <a:path w="5973" h="21537" extrusionOk="0">
                    <a:moveTo>
                      <a:pt x="4688" y="0"/>
                    </a:moveTo>
                    <a:cubicBezTo>
                      <a:pt x="4663" y="0"/>
                      <a:pt x="4638" y="8"/>
                      <a:pt x="4621" y="18"/>
                    </a:cubicBezTo>
                    <a:cubicBezTo>
                      <a:pt x="4395" y="150"/>
                      <a:pt x="4247" y="470"/>
                      <a:pt x="4121" y="744"/>
                    </a:cubicBezTo>
                    <a:cubicBezTo>
                      <a:pt x="3974" y="1070"/>
                      <a:pt x="3859" y="1410"/>
                      <a:pt x="3781" y="1759"/>
                    </a:cubicBezTo>
                    <a:cubicBezTo>
                      <a:pt x="3619" y="2468"/>
                      <a:pt x="3588" y="3201"/>
                      <a:pt x="3686" y="3921"/>
                    </a:cubicBezTo>
                    <a:cubicBezTo>
                      <a:pt x="3688" y="3931"/>
                      <a:pt x="3691" y="3940"/>
                      <a:pt x="3696" y="3948"/>
                    </a:cubicBezTo>
                    <a:cubicBezTo>
                      <a:pt x="3673" y="4021"/>
                      <a:pt x="3651" y="4096"/>
                      <a:pt x="3628" y="4170"/>
                    </a:cubicBezTo>
                    <a:cubicBezTo>
                      <a:pt x="3501" y="3520"/>
                      <a:pt x="3356" y="2877"/>
                      <a:pt x="3196" y="2239"/>
                    </a:cubicBezTo>
                    <a:cubicBezTo>
                      <a:pt x="3139" y="2011"/>
                      <a:pt x="3079" y="1782"/>
                      <a:pt x="3016" y="1555"/>
                    </a:cubicBezTo>
                    <a:cubicBezTo>
                      <a:pt x="2976" y="1409"/>
                      <a:pt x="2920" y="1279"/>
                      <a:pt x="2796" y="1265"/>
                    </a:cubicBezTo>
                    <a:cubicBezTo>
                      <a:pt x="2790" y="1264"/>
                      <a:pt x="2784" y="1264"/>
                      <a:pt x="2777" y="1264"/>
                    </a:cubicBezTo>
                    <a:cubicBezTo>
                      <a:pt x="2681" y="1264"/>
                      <a:pt x="2591" y="1337"/>
                      <a:pt x="2556" y="1463"/>
                    </a:cubicBezTo>
                    <a:cubicBezTo>
                      <a:pt x="2502" y="1656"/>
                      <a:pt x="2573" y="1925"/>
                      <a:pt x="2597" y="2121"/>
                    </a:cubicBezTo>
                    <a:cubicBezTo>
                      <a:pt x="2654" y="2571"/>
                      <a:pt x="2706" y="3024"/>
                      <a:pt x="2770" y="3473"/>
                    </a:cubicBezTo>
                    <a:cubicBezTo>
                      <a:pt x="2823" y="3851"/>
                      <a:pt x="2892" y="4234"/>
                      <a:pt x="3029" y="4573"/>
                    </a:cubicBezTo>
                    <a:cubicBezTo>
                      <a:pt x="3105" y="4757"/>
                      <a:pt x="3216" y="4982"/>
                      <a:pt x="3360" y="5102"/>
                    </a:cubicBezTo>
                    <a:cubicBezTo>
                      <a:pt x="3315" y="5280"/>
                      <a:pt x="3272" y="5462"/>
                      <a:pt x="3235" y="5645"/>
                    </a:cubicBezTo>
                    <a:cubicBezTo>
                      <a:pt x="3146" y="6097"/>
                      <a:pt x="3072" y="6554"/>
                      <a:pt x="3007" y="7014"/>
                    </a:cubicBezTo>
                    <a:cubicBezTo>
                      <a:pt x="2650" y="6249"/>
                      <a:pt x="2111" y="5656"/>
                      <a:pt x="1483" y="5342"/>
                    </a:cubicBezTo>
                    <a:cubicBezTo>
                      <a:pt x="1472" y="5337"/>
                      <a:pt x="1456" y="5333"/>
                      <a:pt x="1438" y="5333"/>
                    </a:cubicBezTo>
                    <a:cubicBezTo>
                      <a:pt x="1401" y="5333"/>
                      <a:pt x="1359" y="5348"/>
                      <a:pt x="1358" y="5395"/>
                    </a:cubicBezTo>
                    <a:cubicBezTo>
                      <a:pt x="1342" y="6667"/>
                      <a:pt x="1973" y="7860"/>
                      <a:pt x="2847" y="8287"/>
                    </a:cubicBezTo>
                    <a:cubicBezTo>
                      <a:pt x="2806" y="8639"/>
                      <a:pt x="2767" y="8991"/>
                      <a:pt x="2727" y="9341"/>
                    </a:cubicBezTo>
                    <a:cubicBezTo>
                      <a:pt x="2646" y="10062"/>
                      <a:pt x="2570" y="10786"/>
                      <a:pt x="2500" y="11510"/>
                    </a:cubicBezTo>
                    <a:cubicBezTo>
                      <a:pt x="2161" y="10614"/>
                      <a:pt x="1548" y="9924"/>
                      <a:pt x="831" y="9645"/>
                    </a:cubicBezTo>
                    <a:cubicBezTo>
                      <a:pt x="821" y="9641"/>
                      <a:pt x="804" y="9638"/>
                      <a:pt x="785" y="9638"/>
                    </a:cubicBezTo>
                    <a:cubicBezTo>
                      <a:pt x="748" y="9638"/>
                      <a:pt x="704" y="9651"/>
                      <a:pt x="705" y="9699"/>
                    </a:cubicBezTo>
                    <a:cubicBezTo>
                      <a:pt x="745" y="11064"/>
                      <a:pt x="1440" y="12308"/>
                      <a:pt x="2386" y="12754"/>
                    </a:cubicBezTo>
                    <a:cubicBezTo>
                      <a:pt x="2263" y="14177"/>
                      <a:pt x="2164" y="15603"/>
                      <a:pt x="2088" y="17032"/>
                    </a:cubicBezTo>
                    <a:cubicBezTo>
                      <a:pt x="2087" y="17068"/>
                      <a:pt x="2086" y="17104"/>
                      <a:pt x="2083" y="17140"/>
                    </a:cubicBezTo>
                    <a:cubicBezTo>
                      <a:pt x="1911" y="16671"/>
                      <a:pt x="1684" y="16239"/>
                      <a:pt x="1412" y="15869"/>
                    </a:cubicBezTo>
                    <a:cubicBezTo>
                      <a:pt x="1264" y="15668"/>
                      <a:pt x="1098" y="15479"/>
                      <a:pt x="918" y="15307"/>
                    </a:cubicBezTo>
                    <a:cubicBezTo>
                      <a:pt x="805" y="15201"/>
                      <a:pt x="674" y="15072"/>
                      <a:pt x="536" y="15072"/>
                    </a:cubicBezTo>
                    <a:cubicBezTo>
                      <a:pt x="494" y="15072"/>
                      <a:pt x="451" y="15084"/>
                      <a:pt x="408" y="15113"/>
                    </a:cubicBezTo>
                    <a:cubicBezTo>
                      <a:pt x="0" y="15385"/>
                      <a:pt x="451" y="16195"/>
                      <a:pt x="616" y="16489"/>
                    </a:cubicBezTo>
                    <a:cubicBezTo>
                      <a:pt x="869" y="16935"/>
                      <a:pt x="1188" y="17308"/>
                      <a:pt x="1550" y="17580"/>
                    </a:cubicBezTo>
                    <a:cubicBezTo>
                      <a:pt x="1661" y="17663"/>
                      <a:pt x="1831" y="17818"/>
                      <a:pt x="1976" y="17818"/>
                    </a:cubicBezTo>
                    <a:cubicBezTo>
                      <a:pt x="2002" y="17818"/>
                      <a:pt x="2027" y="17813"/>
                      <a:pt x="2051" y="17801"/>
                    </a:cubicBezTo>
                    <a:lnTo>
                      <a:pt x="2051" y="17801"/>
                    </a:lnTo>
                    <a:cubicBezTo>
                      <a:pt x="1996" y="18993"/>
                      <a:pt x="1957" y="20185"/>
                      <a:pt x="1934" y="21380"/>
                    </a:cubicBezTo>
                    <a:cubicBezTo>
                      <a:pt x="1936" y="21383"/>
                      <a:pt x="1936" y="21386"/>
                      <a:pt x="1937" y="21389"/>
                    </a:cubicBezTo>
                    <a:cubicBezTo>
                      <a:pt x="1935" y="21388"/>
                      <a:pt x="1934" y="21388"/>
                      <a:pt x="1932" y="21388"/>
                    </a:cubicBezTo>
                    <a:cubicBezTo>
                      <a:pt x="1869" y="21388"/>
                      <a:pt x="1787" y="21438"/>
                      <a:pt x="1854" y="21486"/>
                    </a:cubicBezTo>
                    <a:cubicBezTo>
                      <a:pt x="1904" y="21520"/>
                      <a:pt x="1957" y="21536"/>
                      <a:pt x="2010" y="21536"/>
                    </a:cubicBezTo>
                    <a:cubicBezTo>
                      <a:pt x="2102" y="21536"/>
                      <a:pt x="2194" y="21487"/>
                      <a:pt x="2263" y="21396"/>
                    </a:cubicBezTo>
                    <a:cubicBezTo>
                      <a:pt x="2407" y="21204"/>
                      <a:pt x="2380" y="20914"/>
                      <a:pt x="2357" y="20667"/>
                    </a:cubicBezTo>
                    <a:cubicBezTo>
                      <a:pt x="2296" y="19985"/>
                      <a:pt x="2350" y="19305"/>
                      <a:pt x="2411" y="18627"/>
                    </a:cubicBezTo>
                    <a:cubicBezTo>
                      <a:pt x="2439" y="18322"/>
                      <a:pt x="2466" y="18016"/>
                      <a:pt x="2493" y="17710"/>
                    </a:cubicBezTo>
                    <a:cubicBezTo>
                      <a:pt x="2784" y="17468"/>
                      <a:pt x="3122" y="17325"/>
                      <a:pt x="3405" y="17065"/>
                    </a:cubicBezTo>
                    <a:cubicBezTo>
                      <a:pt x="3722" y="16774"/>
                      <a:pt x="3995" y="16401"/>
                      <a:pt x="4209" y="15969"/>
                    </a:cubicBezTo>
                    <a:cubicBezTo>
                      <a:pt x="4321" y="15743"/>
                      <a:pt x="4414" y="15508"/>
                      <a:pt x="4487" y="15265"/>
                    </a:cubicBezTo>
                    <a:cubicBezTo>
                      <a:pt x="4554" y="15046"/>
                      <a:pt x="4625" y="14800"/>
                      <a:pt x="4634" y="14560"/>
                    </a:cubicBezTo>
                    <a:cubicBezTo>
                      <a:pt x="4641" y="14377"/>
                      <a:pt x="4608" y="14161"/>
                      <a:pt x="4472" y="14081"/>
                    </a:cubicBezTo>
                    <a:cubicBezTo>
                      <a:pt x="4433" y="14058"/>
                      <a:pt x="4394" y="14048"/>
                      <a:pt x="4357" y="14048"/>
                    </a:cubicBezTo>
                    <a:cubicBezTo>
                      <a:pt x="4232" y="14048"/>
                      <a:pt x="4118" y="14160"/>
                      <a:pt x="4019" y="14267"/>
                    </a:cubicBezTo>
                    <a:cubicBezTo>
                      <a:pt x="3488" y="14836"/>
                      <a:pt x="3019" y="15508"/>
                      <a:pt x="2623" y="16254"/>
                    </a:cubicBezTo>
                    <a:cubicBezTo>
                      <a:pt x="2674" y="15673"/>
                      <a:pt x="2727" y="15093"/>
                      <a:pt x="2779" y="14513"/>
                    </a:cubicBezTo>
                    <a:lnTo>
                      <a:pt x="2870" y="13480"/>
                    </a:lnTo>
                    <a:cubicBezTo>
                      <a:pt x="3046" y="13428"/>
                      <a:pt x="3223" y="13388"/>
                      <a:pt x="3396" y="13331"/>
                    </a:cubicBezTo>
                    <a:cubicBezTo>
                      <a:pt x="3621" y="13257"/>
                      <a:pt x="3831" y="13145"/>
                      <a:pt x="4019" y="13004"/>
                    </a:cubicBezTo>
                    <a:cubicBezTo>
                      <a:pt x="4399" y="12718"/>
                      <a:pt x="4724" y="12298"/>
                      <a:pt x="4957" y="11800"/>
                    </a:cubicBezTo>
                    <a:cubicBezTo>
                      <a:pt x="5080" y="11534"/>
                      <a:pt x="5174" y="11256"/>
                      <a:pt x="5236" y="10970"/>
                    </a:cubicBezTo>
                    <a:cubicBezTo>
                      <a:pt x="5284" y="10748"/>
                      <a:pt x="5373" y="10381"/>
                      <a:pt x="5145" y="10291"/>
                    </a:cubicBezTo>
                    <a:cubicBezTo>
                      <a:pt x="5114" y="10279"/>
                      <a:pt x="5083" y="10273"/>
                      <a:pt x="5051" y="10273"/>
                    </a:cubicBezTo>
                    <a:cubicBezTo>
                      <a:pt x="4869" y="10273"/>
                      <a:pt x="4682" y="10453"/>
                      <a:pt x="4535" y="10564"/>
                    </a:cubicBezTo>
                    <a:cubicBezTo>
                      <a:pt x="4289" y="10748"/>
                      <a:pt x="4048" y="10946"/>
                      <a:pt x="3813" y="11157"/>
                    </a:cubicBezTo>
                    <a:cubicBezTo>
                      <a:pt x="3535" y="11409"/>
                      <a:pt x="3266" y="11680"/>
                      <a:pt x="3006" y="11966"/>
                    </a:cubicBezTo>
                    <a:cubicBezTo>
                      <a:pt x="3053" y="11443"/>
                      <a:pt x="3099" y="10920"/>
                      <a:pt x="3146" y="10398"/>
                    </a:cubicBezTo>
                    <a:cubicBezTo>
                      <a:pt x="3203" y="9755"/>
                      <a:pt x="3258" y="9109"/>
                      <a:pt x="3323" y="8469"/>
                    </a:cubicBezTo>
                    <a:cubicBezTo>
                      <a:pt x="3336" y="8468"/>
                      <a:pt x="3349" y="8468"/>
                      <a:pt x="3361" y="8468"/>
                    </a:cubicBezTo>
                    <a:cubicBezTo>
                      <a:pt x="3406" y="8468"/>
                      <a:pt x="3450" y="8471"/>
                      <a:pt x="3486" y="8471"/>
                    </a:cubicBezTo>
                    <a:cubicBezTo>
                      <a:pt x="3496" y="8471"/>
                      <a:pt x="3506" y="8471"/>
                      <a:pt x="3515" y="8470"/>
                    </a:cubicBezTo>
                    <a:cubicBezTo>
                      <a:pt x="3646" y="8457"/>
                      <a:pt x="3776" y="8427"/>
                      <a:pt x="3902" y="8383"/>
                    </a:cubicBezTo>
                    <a:cubicBezTo>
                      <a:pt x="4154" y="8293"/>
                      <a:pt x="4394" y="8140"/>
                      <a:pt x="4607" y="7939"/>
                    </a:cubicBezTo>
                    <a:cubicBezTo>
                      <a:pt x="5040" y="7529"/>
                      <a:pt x="5360" y="6928"/>
                      <a:pt x="5484" y="6228"/>
                    </a:cubicBezTo>
                    <a:cubicBezTo>
                      <a:pt x="5493" y="6178"/>
                      <a:pt x="5424" y="6169"/>
                      <a:pt x="5392" y="6169"/>
                    </a:cubicBezTo>
                    <a:cubicBezTo>
                      <a:pt x="5387" y="6169"/>
                      <a:pt x="5382" y="6169"/>
                      <a:pt x="5380" y="6169"/>
                    </a:cubicBezTo>
                    <a:cubicBezTo>
                      <a:pt x="4658" y="6269"/>
                      <a:pt x="3978" y="6700"/>
                      <a:pt x="3450" y="7363"/>
                    </a:cubicBezTo>
                    <a:cubicBezTo>
                      <a:pt x="3489" y="7063"/>
                      <a:pt x="3533" y="6763"/>
                      <a:pt x="3583" y="6464"/>
                    </a:cubicBezTo>
                    <a:cubicBezTo>
                      <a:pt x="3652" y="6069"/>
                      <a:pt x="3736" y="5683"/>
                      <a:pt x="3826" y="5299"/>
                    </a:cubicBezTo>
                    <a:cubicBezTo>
                      <a:pt x="4337" y="5216"/>
                      <a:pt x="4860" y="5055"/>
                      <a:pt x="5284" y="4646"/>
                    </a:cubicBezTo>
                    <a:cubicBezTo>
                      <a:pt x="5661" y="4283"/>
                      <a:pt x="5946" y="3726"/>
                      <a:pt x="5970" y="3087"/>
                    </a:cubicBezTo>
                    <a:cubicBezTo>
                      <a:pt x="5972" y="3039"/>
                      <a:pt x="5928" y="3027"/>
                      <a:pt x="5890" y="3027"/>
                    </a:cubicBezTo>
                    <a:cubicBezTo>
                      <a:pt x="5872" y="3027"/>
                      <a:pt x="5855" y="3030"/>
                      <a:pt x="5846" y="3032"/>
                    </a:cubicBezTo>
                    <a:cubicBezTo>
                      <a:pt x="5366" y="3192"/>
                      <a:pt x="4910" y="3477"/>
                      <a:pt x="4508" y="3870"/>
                    </a:cubicBezTo>
                    <a:cubicBezTo>
                      <a:pt x="4338" y="4036"/>
                      <a:pt x="4182" y="4216"/>
                      <a:pt x="4041" y="4407"/>
                    </a:cubicBezTo>
                    <a:cubicBezTo>
                      <a:pt x="4045" y="4393"/>
                      <a:pt x="4048" y="4379"/>
                      <a:pt x="4052" y="4363"/>
                    </a:cubicBezTo>
                    <a:cubicBezTo>
                      <a:pt x="4081" y="4246"/>
                      <a:pt x="4106" y="4129"/>
                      <a:pt x="4132" y="4010"/>
                    </a:cubicBezTo>
                    <a:cubicBezTo>
                      <a:pt x="4249" y="3740"/>
                      <a:pt x="4365" y="3470"/>
                      <a:pt x="4482" y="3201"/>
                    </a:cubicBezTo>
                    <a:cubicBezTo>
                      <a:pt x="4612" y="2894"/>
                      <a:pt x="4742" y="2582"/>
                      <a:pt x="4820" y="2241"/>
                    </a:cubicBezTo>
                    <a:cubicBezTo>
                      <a:pt x="4983" y="1526"/>
                      <a:pt x="4873" y="776"/>
                      <a:pt x="4762" y="61"/>
                    </a:cubicBezTo>
                    <a:cubicBezTo>
                      <a:pt x="4756" y="15"/>
                      <a:pt x="4723" y="0"/>
                      <a:pt x="46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0" name="Google Shape;3490;p108"/>
              <p:cNvSpPr/>
              <p:nvPr/>
            </p:nvSpPr>
            <p:spPr>
              <a:xfrm>
                <a:off x="866575" y="2966475"/>
                <a:ext cx="233925" cy="586475"/>
              </a:xfrm>
              <a:custGeom>
                <a:avLst/>
                <a:gdLst/>
                <a:ahLst/>
                <a:cxnLst/>
                <a:rect l="l" t="t" r="r" b="b"/>
                <a:pathLst>
                  <a:path w="9357" h="23459" extrusionOk="0">
                    <a:moveTo>
                      <a:pt x="8711" y="0"/>
                    </a:moveTo>
                    <a:cubicBezTo>
                      <a:pt x="8550" y="0"/>
                      <a:pt x="8371" y="163"/>
                      <a:pt x="8249" y="260"/>
                    </a:cubicBezTo>
                    <a:cubicBezTo>
                      <a:pt x="7807" y="608"/>
                      <a:pt x="7426" y="1090"/>
                      <a:pt x="7130" y="1656"/>
                    </a:cubicBezTo>
                    <a:cubicBezTo>
                      <a:pt x="6795" y="2292"/>
                      <a:pt x="6581" y="3034"/>
                      <a:pt x="6504" y="3807"/>
                    </a:cubicBezTo>
                    <a:cubicBezTo>
                      <a:pt x="6452" y="3928"/>
                      <a:pt x="6400" y="4048"/>
                      <a:pt x="6350" y="4168"/>
                    </a:cubicBezTo>
                    <a:cubicBezTo>
                      <a:pt x="6362" y="3545"/>
                      <a:pt x="6340" y="2921"/>
                      <a:pt x="6281" y="2300"/>
                    </a:cubicBezTo>
                    <a:cubicBezTo>
                      <a:pt x="6249" y="1953"/>
                      <a:pt x="6176" y="1305"/>
                      <a:pt x="5866" y="1305"/>
                    </a:cubicBezTo>
                    <a:cubicBezTo>
                      <a:pt x="5818" y="1305"/>
                      <a:pt x="5764" y="1321"/>
                      <a:pt x="5704" y="1356"/>
                    </a:cubicBezTo>
                    <a:cubicBezTo>
                      <a:pt x="5545" y="1447"/>
                      <a:pt x="5505" y="1694"/>
                      <a:pt x="5498" y="1909"/>
                    </a:cubicBezTo>
                    <a:cubicBezTo>
                      <a:pt x="5486" y="2289"/>
                      <a:pt x="5503" y="2678"/>
                      <a:pt x="5516" y="3058"/>
                    </a:cubicBezTo>
                    <a:cubicBezTo>
                      <a:pt x="5531" y="3554"/>
                      <a:pt x="5556" y="4048"/>
                      <a:pt x="5591" y="4541"/>
                    </a:cubicBezTo>
                    <a:cubicBezTo>
                      <a:pt x="5609" y="4786"/>
                      <a:pt x="5619" y="5037"/>
                      <a:pt x="5651" y="5280"/>
                    </a:cubicBezTo>
                    <a:cubicBezTo>
                      <a:pt x="5698" y="5653"/>
                      <a:pt x="5744" y="5706"/>
                      <a:pt x="5616" y="6061"/>
                    </a:cubicBezTo>
                    <a:cubicBezTo>
                      <a:pt x="5559" y="6220"/>
                      <a:pt x="5295" y="6766"/>
                      <a:pt x="5324" y="6934"/>
                    </a:cubicBezTo>
                    <a:lnTo>
                      <a:pt x="5324" y="6934"/>
                    </a:lnTo>
                    <a:cubicBezTo>
                      <a:pt x="5234" y="6440"/>
                      <a:pt x="5090" y="5956"/>
                      <a:pt x="4896" y="5492"/>
                    </a:cubicBezTo>
                    <a:cubicBezTo>
                      <a:pt x="4670" y="4960"/>
                      <a:pt x="4321" y="4391"/>
                      <a:pt x="3846" y="4391"/>
                    </a:cubicBezTo>
                    <a:cubicBezTo>
                      <a:pt x="3794" y="4391"/>
                      <a:pt x="3741" y="4397"/>
                      <a:pt x="3687" y="4411"/>
                    </a:cubicBezTo>
                    <a:cubicBezTo>
                      <a:pt x="3651" y="4421"/>
                      <a:pt x="3606" y="4440"/>
                      <a:pt x="3600" y="4497"/>
                    </a:cubicBezTo>
                    <a:cubicBezTo>
                      <a:pt x="3498" y="5565"/>
                      <a:pt x="3667" y="6667"/>
                      <a:pt x="4064" y="7595"/>
                    </a:cubicBezTo>
                    <a:cubicBezTo>
                      <a:pt x="4159" y="7814"/>
                      <a:pt x="4266" y="8026"/>
                      <a:pt x="4387" y="8229"/>
                    </a:cubicBezTo>
                    <a:cubicBezTo>
                      <a:pt x="4497" y="8412"/>
                      <a:pt x="4629" y="8657"/>
                      <a:pt x="4787" y="8765"/>
                    </a:cubicBezTo>
                    <a:cubicBezTo>
                      <a:pt x="4796" y="8770"/>
                      <a:pt x="4803" y="8773"/>
                      <a:pt x="4812" y="8777"/>
                    </a:cubicBezTo>
                    <a:cubicBezTo>
                      <a:pt x="4702" y="9235"/>
                      <a:pt x="4602" y="9698"/>
                      <a:pt x="4517" y="10167"/>
                    </a:cubicBezTo>
                    <a:cubicBezTo>
                      <a:pt x="4460" y="10480"/>
                      <a:pt x="4413" y="10794"/>
                      <a:pt x="4366" y="11110"/>
                    </a:cubicBezTo>
                    <a:cubicBezTo>
                      <a:pt x="4160" y="10435"/>
                      <a:pt x="3800" y="9866"/>
                      <a:pt x="3401" y="9370"/>
                    </a:cubicBezTo>
                    <a:cubicBezTo>
                      <a:pt x="3265" y="9202"/>
                      <a:pt x="3125" y="9040"/>
                      <a:pt x="2982" y="8882"/>
                    </a:cubicBezTo>
                    <a:cubicBezTo>
                      <a:pt x="2862" y="8747"/>
                      <a:pt x="2722" y="8539"/>
                      <a:pt x="2565" y="8490"/>
                    </a:cubicBezTo>
                    <a:cubicBezTo>
                      <a:pt x="2531" y="8480"/>
                      <a:pt x="2501" y="8475"/>
                      <a:pt x="2474" y="8475"/>
                    </a:cubicBezTo>
                    <a:cubicBezTo>
                      <a:pt x="2169" y="8475"/>
                      <a:pt x="2266" y="9091"/>
                      <a:pt x="2345" y="9362"/>
                    </a:cubicBezTo>
                    <a:cubicBezTo>
                      <a:pt x="2506" y="9909"/>
                      <a:pt x="2711" y="10441"/>
                      <a:pt x="2897" y="10974"/>
                    </a:cubicBezTo>
                    <a:cubicBezTo>
                      <a:pt x="3047" y="11407"/>
                      <a:pt x="3212" y="11846"/>
                      <a:pt x="3463" y="12190"/>
                    </a:cubicBezTo>
                    <a:cubicBezTo>
                      <a:pt x="3567" y="12335"/>
                      <a:pt x="3797" y="12450"/>
                      <a:pt x="3871" y="12606"/>
                    </a:cubicBezTo>
                    <a:cubicBezTo>
                      <a:pt x="4127" y="13143"/>
                      <a:pt x="3638" y="14111"/>
                      <a:pt x="3453" y="14535"/>
                    </a:cubicBezTo>
                    <a:cubicBezTo>
                      <a:pt x="3290" y="14903"/>
                      <a:pt x="3117" y="15264"/>
                      <a:pt x="2947" y="15627"/>
                    </a:cubicBezTo>
                    <a:cubicBezTo>
                      <a:pt x="2985" y="15296"/>
                      <a:pt x="3004" y="14964"/>
                      <a:pt x="2935" y="14638"/>
                    </a:cubicBezTo>
                    <a:cubicBezTo>
                      <a:pt x="2809" y="14047"/>
                      <a:pt x="2411" y="13688"/>
                      <a:pt x="2051" y="13376"/>
                    </a:cubicBezTo>
                    <a:cubicBezTo>
                      <a:pt x="2029" y="13358"/>
                      <a:pt x="1999" y="13349"/>
                      <a:pt x="1969" y="13349"/>
                    </a:cubicBezTo>
                    <a:cubicBezTo>
                      <a:pt x="1930" y="13349"/>
                      <a:pt x="1890" y="13364"/>
                      <a:pt x="1865" y="13394"/>
                    </a:cubicBezTo>
                    <a:cubicBezTo>
                      <a:pt x="1588" y="13729"/>
                      <a:pt x="1552" y="14274"/>
                      <a:pt x="1532" y="14747"/>
                    </a:cubicBezTo>
                    <a:cubicBezTo>
                      <a:pt x="1505" y="15344"/>
                      <a:pt x="1542" y="15943"/>
                      <a:pt x="1642" y="16532"/>
                    </a:cubicBezTo>
                    <a:cubicBezTo>
                      <a:pt x="1685" y="16791"/>
                      <a:pt x="1739" y="17045"/>
                      <a:pt x="1806" y="17294"/>
                    </a:cubicBezTo>
                    <a:cubicBezTo>
                      <a:pt x="1868" y="17520"/>
                      <a:pt x="1931" y="17695"/>
                      <a:pt x="2111" y="17735"/>
                    </a:cubicBezTo>
                    <a:cubicBezTo>
                      <a:pt x="2056" y="17924"/>
                      <a:pt x="2008" y="18116"/>
                      <a:pt x="1968" y="18313"/>
                    </a:cubicBezTo>
                    <a:cubicBezTo>
                      <a:pt x="1880" y="18732"/>
                      <a:pt x="1815" y="19159"/>
                      <a:pt x="1698" y="19563"/>
                    </a:cubicBezTo>
                    <a:cubicBezTo>
                      <a:pt x="1573" y="19986"/>
                      <a:pt x="1377" y="20335"/>
                      <a:pt x="1172" y="20689"/>
                    </a:cubicBezTo>
                    <a:cubicBezTo>
                      <a:pt x="787" y="21351"/>
                      <a:pt x="514" y="22070"/>
                      <a:pt x="361" y="22819"/>
                    </a:cubicBezTo>
                    <a:cubicBezTo>
                      <a:pt x="263" y="22995"/>
                      <a:pt x="160" y="23165"/>
                      <a:pt x="53" y="23331"/>
                    </a:cubicBezTo>
                    <a:cubicBezTo>
                      <a:pt x="1" y="23408"/>
                      <a:pt x="85" y="23459"/>
                      <a:pt x="163" y="23459"/>
                    </a:cubicBezTo>
                    <a:cubicBezTo>
                      <a:pt x="201" y="23459"/>
                      <a:pt x="238" y="23447"/>
                      <a:pt x="256" y="23419"/>
                    </a:cubicBezTo>
                    <a:cubicBezTo>
                      <a:pt x="324" y="23315"/>
                      <a:pt x="387" y="23206"/>
                      <a:pt x="451" y="23099"/>
                    </a:cubicBezTo>
                    <a:cubicBezTo>
                      <a:pt x="500" y="23098"/>
                      <a:pt x="546" y="23076"/>
                      <a:pt x="554" y="23032"/>
                    </a:cubicBezTo>
                    <a:cubicBezTo>
                      <a:pt x="564" y="22975"/>
                      <a:pt x="577" y="22919"/>
                      <a:pt x="589" y="22863"/>
                    </a:cubicBezTo>
                    <a:cubicBezTo>
                      <a:pt x="817" y="22452"/>
                      <a:pt x="1026" y="22021"/>
                      <a:pt x="1223" y="21581"/>
                    </a:cubicBezTo>
                    <a:cubicBezTo>
                      <a:pt x="1526" y="20905"/>
                      <a:pt x="1820" y="20219"/>
                      <a:pt x="2103" y="19526"/>
                    </a:cubicBezTo>
                    <a:cubicBezTo>
                      <a:pt x="2255" y="19157"/>
                      <a:pt x="2404" y="18786"/>
                      <a:pt x="2549" y="18411"/>
                    </a:cubicBezTo>
                    <a:cubicBezTo>
                      <a:pt x="3244" y="18077"/>
                      <a:pt x="4021" y="18208"/>
                      <a:pt x="4742" y="18031"/>
                    </a:cubicBezTo>
                    <a:cubicBezTo>
                      <a:pt x="5165" y="17927"/>
                      <a:pt x="5555" y="17723"/>
                      <a:pt x="5882" y="17437"/>
                    </a:cubicBezTo>
                    <a:cubicBezTo>
                      <a:pt x="6111" y="17235"/>
                      <a:pt x="6435" y="16836"/>
                      <a:pt x="6304" y="16416"/>
                    </a:cubicBezTo>
                    <a:cubicBezTo>
                      <a:pt x="6211" y="16115"/>
                      <a:pt x="5963" y="16041"/>
                      <a:pt x="5735" y="16041"/>
                    </a:cubicBezTo>
                    <a:cubicBezTo>
                      <a:pt x="5665" y="16041"/>
                      <a:pt x="5597" y="16048"/>
                      <a:pt x="5536" y="16058"/>
                    </a:cubicBezTo>
                    <a:cubicBezTo>
                      <a:pt x="5116" y="16122"/>
                      <a:pt x="4703" y="16223"/>
                      <a:pt x="4302" y="16361"/>
                    </a:cubicBezTo>
                    <a:cubicBezTo>
                      <a:pt x="3896" y="16496"/>
                      <a:pt x="3517" y="16702"/>
                      <a:pt x="3181" y="16968"/>
                    </a:cubicBezTo>
                    <a:cubicBezTo>
                      <a:pt x="3138" y="17002"/>
                      <a:pt x="3095" y="17038"/>
                      <a:pt x="3052" y="17075"/>
                    </a:cubicBezTo>
                    <a:cubicBezTo>
                      <a:pt x="3275" y="16459"/>
                      <a:pt x="3493" y="15837"/>
                      <a:pt x="3697" y="15209"/>
                    </a:cubicBezTo>
                    <a:cubicBezTo>
                      <a:pt x="3960" y="14400"/>
                      <a:pt x="4204" y="13581"/>
                      <a:pt x="4437" y="12758"/>
                    </a:cubicBezTo>
                    <a:cubicBezTo>
                      <a:pt x="4635" y="12716"/>
                      <a:pt x="4856" y="12742"/>
                      <a:pt x="5030" y="12712"/>
                    </a:cubicBezTo>
                    <a:cubicBezTo>
                      <a:pt x="5353" y="12653"/>
                      <a:pt x="5666" y="12546"/>
                      <a:pt x="5956" y="12392"/>
                    </a:cubicBezTo>
                    <a:cubicBezTo>
                      <a:pt x="6551" y="12079"/>
                      <a:pt x="7086" y="11579"/>
                      <a:pt x="7504" y="10925"/>
                    </a:cubicBezTo>
                    <a:cubicBezTo>
                      <a:pt x="7551" y="10853"/>
                      <a:pt x="7479" y="10808"/>
                      <a:pt x="7434" y="10795"/>
                    </a:cubicBezTo>
                    <a:cubicBezTo>
                      <a:pt x="7235" y="10739"/>
                      <a:pt x="7032" y="10711"/>
                      <a:pt x="6829" y="10711"/>
                    </a:cubicBezTo>
                    <a:cubicBezTo>
                      <a:pt x="6437" y="10711"/>
                      <a:pt x="6044" y="10815"/>
                      <a:pt x="5679" y="11017"/>
                    </a:cubicBezTo>
                    <a:cubicBezTo>
                      <a:pt x="5398" y="11174"/>
                      <a:pt x="5143" y="11376"/>
                      <a:pt x="4926" y="11614"/>
                    </a:cubicBezTo>
                    <a:cubicBezTo>
                      <a:pt x="4833" y="11716"/>
                      <a:pt x="4747" y="11823"/>
                      <a:pt x="4669" y="11936"/>
                    </a:cubicBezTo>
                    <a:cubicBezTo>
                      <a:pt x="4930" y="10988"/>
                      <a:pt x="5183" y="10038"/>
                      <a:pt x="5436" y="9088"/>
                    </a:cubicBezTo>
                    <a:cubicBezTo>
                      <a:pt x="5735" y="8957"/>
                      <a:pt x="6054" y="8925"/>
                      <a:pt x="6365" y="8883"/>
                    </a:cubicBezTo>
                    <a:cubicBezTo>
                      <a:pt x="6781" y="8827"/>
                      <a:pt x="7194" y="8742"/>
                      <a:pt x="7566" y="8466"/>
                    </a:cubicBezTo>
                    <a:cubicBezTo>
                      <a:pt x="7953" y="8180"/>
                      <a:pt x="8270" y="7751"/>
                      <a:pt x="8570" y="7321"/>
                    </a:cubicBezTo>
                    <a:cubicBezTo>
                      <a:pt x="8696" y="7141"/>
                      <a:pt x="8882" y="6915"/>
                      <a:pt x="8862" y="6641"/>
                    </a:cubicBezTo>
                    <a:cubicBezTo>
                      <a:pt x="8848" y="6432"/>
                      <a:pt x="8712" y="6308"/>
                      <a:pt x="8575" y="6252"/>
                    </a:cubicBezTo>
                    <a:cubicBezTo>
                      <a:pt x="8458" y="6204"/>
                      <a:pt x="8331" y="6185"/>
                      <a:pt x="8201" y="6185"/>
                    </a:cubicBezTo>
                    <a:cubicBezTo>
                      <a:pt x="7948" y="6185"/>
                      <a:pt x="7683" y="6256"/>
                      <a:pt x="7457" y="6324"/>
                    </a:cubicBezTo>
                    <a:cubicBezTo>
                      <a:pt x="7058" y="6445"/>
                      <a:pt x="6684" y="6634"/>
                      <a:pt x="6350" y="6881"/>
                    </a:cubicBezTo>
                    <a:cubicBezTo>
                      <a:pt x="6207" y="6987"/>
                      <a:pt x="6072" y="7102"/>
                      <a:pt x="5944" y="7225"/>
                    </a:cubicBezTo>
                    <a:cubicBezTo>
                      <a:pt x="6009" y="6992"/>
                      <a:pt x="6072" y="6761"/>
                      <a:pt x="6139" y="6531"/>
                    </a:cubicBezTo>
                    <a:cubicBezTo>
                      <a:pt x="6217" y="6258"/>
                      <a:pt x="6297" y="5986"/>
                      <a:pt x="6377" y="5715"/>
                    </a:cubicBezTo>
                    <a:cubicBezTo>
                      <a:pt x="6817" y="5552"/>
                      <a:pt x="7257" y="5389"/>
                      <a:pt x="7692" y="5203"/>
                    </a:cubicBezTo>
                    <a:cubicBezTo>
                      <a:pt x="8146" y="5009"/>
                      <a:pt x="8610" y="4759"/>
                      <a:pt x="8965" y="4311"/>
                    </a:cubicBezTo>
                    <a:cubicBezTo>
                      <a:pt x="9079" y="4165"/>
                      <a:pt x="9356" y="3821"/>
                      <a:pt x="9288" y="3578"/>
                    </a:cubicBezTo>
                    <a:cubicBezTo>
                      <a:pt x="9236" y="3395"/>
                      <a:pt x="9068" y="3358"/>
                      <a:pt x="8925" y="3358"/>
                    </a:cubicBezTo>
                    <a:cubicBezTo>
                      <a:pt x="8883" y="3358"/>
                      <a:pt x="8843" y="3362"/>
                      <a:pt x="8809" y="3365"/>
                    </a:cubicBezTo>
                    <a:cubicBezTo>
                      <a:pt x="8273" y="3427"/>
                      <a:pt x="7757" y="3672"/>
                      <a:pt x="7280" y="4007"/>
                    </a:cubicBezTo>
                    <a:cubicBezTo>
                      <a:pt x="7110" y="4125"/>
                      <a:pt x="6945" y="4256"/>
                      <a:pt x="6784" y="4391"/>
                    </a:cubicBezTo>
                    <a:cubicBezTo>
                      <a:pt x="6820" y="4283"/>
                      <a:pt x="6854" y="4173"/>
                      <a:pt x="6890" y="4064"/>
                    </a:cubicBezTo>
                    <a:cubicBezTo>
                      <a:pt x="6928" y="4025"/>
                      <a:pt x="6961" y="3997"/>
                      <a:pt x="6973" y="3984"/>
                    </a:cubicBezTo>
                    <a:cubicBezTo>
                      <a:pt x="7107" y="3854"/>
                      <a:pt x="7246" y="3734"/>
                      <a:pt x="7384" y="3612"/>
                    </a:cubicBezTo>
                    <a:cubicBezTo>
                      <a:pt x="7630" y="3398"/>
                      <a:pt x="7876" y="3178"/>
                      <a:pt x="8090" y="2906"/>
                    </a:cubicBezTo>
                    <a:cubicBezTo>
                      <a:pt x="8495" y="2390"/>
                      <a:pt x="8778" y="1710"/>
                      <a:pt x="8901" y="977"/>
                    </a:cubicBezTo>
                    <a:cubicBezTo>
                      <a:pt x="8942" y="735"/>
                      <a:pt x="9049" y="254"/>
                      <a:pt x="8869" y="69"/>
                    </a:cubicBezTo>
                    <a:cubicBezTo>
                      <a:pt x="8821" y="20"/>
                      <a:pt x="8767" y="0"/>
                      <a:pt x="87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1" name="Google Shape;3491;p108"/>
              <p:cNvSpPr/>
              <p:nvPr/>
            </p:nvSpPr>
            <p:spPr>
              <a:xfrm>
                <a:off x="762200" y="3484375"/>
                <a:ext cx="234550" cy="312875"/>
              </a:xfrm>
              <a:custGeom>
                <a:avLst/>
                <a:gdLst/>
                <a:ahLst/>
                <a:cxnLst/>
                <a:rect l="l" t="t" r="r" b="b"/>
                <a:pathLst>
                  <a:path w="9382" h="12515" extrusionOk="0">
                    <a:moveTo>
                      <a:pt x="2816" y="1"/>
                    </a:moveTo>
                    <a:lnTo>
                      <a:pt x="602" y="8163"/>
                    </a:lnTo>
                    <a:cubicBezTo>
                      <a:pt x="0" y="10379"/>
                      <a:pt x="1884" y="12514"/>
                      <a:pt x="4443" y="12514"/>
                    </a:cubicBezTo>
                    <a:lnTo>
                      <a:pt x="4939" y="12514"/>
                    </a:lnTo>
                    <a:cubicBezTo>
                      <a:pt x="7498" y="12514"/>
                      <a:pt x="9381" y="10379"/>
                      <a:pt x="8779" y="8163"/>
                    </a:cubicBezTo>
                    <a:lnTo>
                      <a:pt x="65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2" name="Google Shape;3492;p108"/>
              <p:cNvSpPr/>
              <p:nvPr/>
            </p:nvSpPr>
            <p:spPr>
              <a:xfrm>
                <a:off x="966200" y="3722125"/>
                <a:ext cx="81000" cy="74125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2965" extrusionOk="0">
                    <a:moveTo>
                      <a:pt x="1" y="0"/>
                    </a:moveTo>
                    <a:lnTo>
                      <a:pt x="1" y="2303"/>
                    </a:lnTo>
                    <a:cubicBezTo>
                      <a:pt x="1" y="2667"/>
                      <a:pt x="254" y="2964"/>
                      <a:pt x="565" y="2964"/>
                    </a:cubicBezTo>
                    <a:lnTo>
                      <a:pt x="2676" y="2964"/>
                    </a:lnTo>
                    <a:cubicBezTo>
                      <a:pt x="2986" y="2964"/>
                      <a:pt x="3239" y="2667"/>
                      <a:pt x="3239" y="2303"/>
                    </a:cubicBezTo>
                    <a:lnTo>
                      <a:pt x="32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3" name="Google Shape;3493;p108"/>
              <p:cNvSpPr/>
              <p:nvPr/>
            </p:nvSpPr>
            <p:spPr>
              <a:xfrm>
                <a:off x="966200" y="3639225"/>
                <a:ext cx="81025" cy="157025"/>
              </a:xfrm>
              <a:custGeom>
                <a:avLst/>
                <a:gdLst/>
                <a:ahLst/>
                <a:cxnLst/>
                <a:rect l="l" t="t" r="r" b="b"/>
                <a:pathLst>
                  <a:path w="3241" h="6281" extrusionOk="0">
                    <a:moveTo>
                      <a:pt x="2054" y="145"/>
                    </a:moveTo>
                    <a:lnTo>
                      <a:pt x="2054" y="635"/>
                    </a:lnTo>
                    <a:lnTo>
                      <a:pt x="2726" y="1410"/>
                    </a:lnTo>
                    <a:cubicBezTo>
                      <a:pt x="2968" y="1690"/>
                      <a:pt x="3106" y="2080"/>
                      <a:pt x="3106" y="2482"/>
                    </a:cubicBezTo>
                    <a:lnTo>
                      <a:pt x="3106" y="5619"/>
                    </a:lnTo>
                    <a:cubicBezTo>
                      <a:pt x="3106" y="5904"/>
                      <a:pt x="2913" y="6135"/>
                      <a:pt x="2676" y="6135"/>
                    </a:cubicBezTo>
                    <a:lnTo>
                      <a:pt x="565" y="6135"/>
                    </a:lnTo>
                    <a:cubicBezTo>
                      <a:pt x="328" y="6135"/>
                      <a:pt x="134" y="5904"/>
                      <a:pt x="134" y="5619"/>
                    </a:cubicBezTo>
                    <a:lnTo>
                      <a:pt x="134" y="2482"/>
                    </a:lnTo>
                    <a:cubicBezTo>
                      <a:pt x="134" y="2081"/>
                      <a:pt x="272" y="1690"/>
                      <a:pt x="515" y="1410"/>
                    </a:cubicBezTo>
                    <a:lnTo>
                      <a:pt x="1185" y="635"/>
                    </a:lnTo>
                    <a:lnTo>
                      <a:pt x="1185" y="145"/>
                    </a:lnTo>
                    <a:close/>
                    <a:moveTo>
                      <a:pt x="1053" y="1"/>
                    </a:moveTo>
                    <a:lnTo>
                      <a:pt x="1053" y="578"/>
                    </a:lnTo>
                    <a:lnTo>
                      <a:pt x="418" y="1310"/>
                    </a:lnTo>
                    <a:cubicBezTo>
                      <a:pt x="154" y="1617"/>
                      <a:pt x="1" y="2043"/>
                      <a:pt x="1" y="2482"/>
                    </a:cubicBezTo>
                    <a:lnTo>
                      <a:pt x="1" y="5619"/>
                    </a:lnTo>
                    <a:cubicBezTo>
                      <a:pt x="1" y="5983"/>
                      <a:pt x="254" y="6280"/>
                      <a:pt x="565" y="6280"/>
                    </a:cubicBezTo>
                    <a:lnTo>
                      <a:pt x="2676" y="6280"/>
                    </a:lnTo>
                    <a:cubicBezTo>
                      <a:pt x="2988" y="6280"/>
                      <a:pt x="3241" y="5983"/>
                      <a:pt x="3241" y="5619"/>
                    </a:cubicBezTo>
                    <a:lnTo>
                      <a:pt x="3241" y="2482"/>
                    </a:lnTo>
                    <a:cubicBezTo>
                      <a:pt x="3239" y="2043"/>
                      <a:pt x="3088" y="1617"/>
                      <a:pt x="2822" y="1310"/>
                    </a:cubicBezTo>
                    <a:lnTo>
                      <a:pt x="2187" y="578"/>
                    </a:lnTo>
                    <a:lnTo>
                      <a:pt x="21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4" name="Google Shape;3494;p108"/>
              <p:cNvSpPr/>
              <p:nvPr/>
            </p:nvSpPr>
            <p:spPr>
              <a:xfrm>
                <a:off x="988925" y="3631975"/>
                <a:ext cx="36650" cy="1940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776" extrusionOk="0">
                    <a:moveTo>
                      <a:pt x="139" y="1"/>
                    </a:moveTo>
                    <a:cubicBezTo>
                      <a:pt x="63" y="1"/>
                      <a:pt x="1" y="71"/>
                      <a:pt x="1" y="156"/>
                    </a:cubicBezTo>
                    <a:lnTo>
                      <a:pt x="1" y="619"/>
                    </a:lnTo>
                    <a:cubicBezTo>
                      <a:pt x="1" y="705"/>
                      <a:pt x="63" y="775"/>
                      <a:pt x="139" y="775"/>
                    </a:cubicBezTo>
                    <a:lnTo>
                      <a:pt x="1327" y="775"/>
                    </a:lnTo>
                    <a:cubicBezTo>
                      <a:pt x="1404" y="775"/>
                      <a:pt x="1466" y="705"/>
                      <a:pt x="1466" y="619"/>
                    </a:cubicBezTo>
                    <a:lnTo>
                      <a:pt x="1466" y="156"/>
                    </a:lnTo>
                    <a:cubicBezTo>
                      <a:pt x="1466" y="71"/>
                      <a:pt x="1404" y="1"/>
                      <a:pt x="13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95" name="Google Shape;3495;p108"/>
          <p:cNvSpPr txBox="1"/>
          <p:nvPr/>
        </p:nvSpPr>
        <p:spPr>
          <a:xfrm>
            <a:off x="6024714" y="1540490"/>
            <a:ext cx="18813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AUC Scores</a:t>
            </a:r>
            <a:endParaRPr sz="20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96" name="Google Shape;3496;p108"/>
          <p:cNvSpPr/>
          <p:nvPr/>
        </p:nvSpPr>
        <p:spPr>
          <a:xfrm>
            <a:off x="6260594" y="2147863"/>
            <a:ext cx="2043600" cy="16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7" name="Google Shape;3497;p108"/>
          <p:cNvSpPr txBox="1"/>
          <p:nvPr/>
        </p:nvSpPr>
        <p:spPr>
          <a:xfrm>
            <a:off x="4953000" y="2071525"/>
            <a:ext cx="1384301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African American</a:t>
            </a:r>
            <a:endParaRPr sz="10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98" name="Google Shape;3498;p108"/>
          <p:cNvSpPr/>
          <p:nvPr/>
        </p:nvSpPr>
        <p:spPr>
          <a:xfrm>
            <a:off x="6260630" y="2147863"/>
            <a:ext cx="1777964" cy="168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9" name="Google Shape;3499;p108"/>
          <p:cNvSpPr txBox="1"/>
          <p:nvPr/>
        </p:nvSpPr>
        <p:spPr>
          <a:xfrm>
            <a:off x="8304207" y="2096988"/>
            <a:ext cx="8136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0.919% </a:t>
            </a: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00" name="Google Shape;3500;p108"/>
          <p:cNvSpPr/>
          <p:nvPr/>
        </p:nvSpPr>
        <p:spPr>
          <a:xfrm>
            <a:off x="6260594" y="2524005"/>
            <a:ext cx="2043600" cy="16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1" name="Google Shape;3501;p108"/>
          <p:cNvSpPr txBox="1"/>
          <p:nvPr/>
        </p:nvSpPr>
        <p:spPr>
          <a:xfrm>
            <a:off x="5253848" y="2461820"/>
            <a:ext cx="803268" cy="18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Asian</a:t>
            </a:r>
            <a:endParaRPr sz="10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02" name="Google Shape;3502;p108"/>
          <p:cNvSpPr/>
          <p:nvPr/>
        </p:nvSpPr>
        <p:spPr>
          <a:xfrm>
            <a:off x="6260628" y="2524013"/>
            <a:ext cx="1816572" cy="167992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3" name="Google Shape;3503;p108"/>
          <p:cNvSpPr txBox="1"/>
          <p:nvPr/>
        </p:nvSpPr>
        <p:spPr>
          <a:xfrm>
            <a:off x="8304207" y="2473113"/>
            <a:ext cx="8136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0.926% </a:t>
            </a: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04" name="Google Shape;3504;p108"/>
          <p:cNvSpPr/>
          <p:nvPr/>
        </p:nvSpPr>
        <p:spPr>
          <a:xfrm>
            <a:off x="6260594" y="2844597"/>
            <a:ext cx="2043600" cy="16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5" name="Google Shape;3505;p108"/>
          <p:cNvSpPr txBox="1"/>
          <p:nvPr/>
        </p:nvSpPr>
        <p:spPr>
          <a:xfrm>
            <a:off x="5094259" y="2799309"/>
            <a:ext cx="1070612" cy="24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Caucasian</a:t>
            </a:r>
            <a:endParaRPr sz="10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06" name="Google Shape;3506;p108"/>
          <p:cNvSpPr/>
          <p:nvPr/>
        </p:nvSpPr>
        <p:spPr>
          <a:xfrm>
            <a:off x="6260628" y="2844605"/>
            <a:ext cx="1852132" cy="167992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7" name="Google Shape;3507;p108"/>
          <p:cNvSpPr txBox="1"/>
          <p:nvPr/>
        </p:nvSpPr>
        <p:spPr>
          <a:xfrm>
            <a:off x="8304207" y="2793705"/>
            <a:ext cx="8136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0.927% </a:t>
            </a: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08" name="Google Shape;3508;p108"/>
          <p:cNvSpPr/>
          <p:nvPr/>
        </p:nvSpPr>
        <p:spPr>
          <a:xfrm>
            <a:off x="6260594" y="3165189"/>
            <a:ext cx="2043600" cy="16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9" name="Google Shape;3509;p108"/>
          <p:cNvSpPr txBox="1"/>
          <p:nvPr/>
        </p:nvSpPr>
        <p:spPr>
          <a:xfrm>
            <a:off x="5180730" y="3126422"/>
            <a:ext cx="969012" cy="21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Hispanic</a:t>
            </a:r>
            <a:endParaRPr sz="10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10" name="Google Shape;3510;p108"/>
          <p:cNvSpPr/>
          <p:nvPr/>
        </p:nvSpPr>
        <p:spPr>
          <a:xfrm>
            <a:off x="6260628" y="3165196"/>
            <a:ext cx="1897852" cy="161742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1" name="Google Shape;3511;p108"/>
          <p:cNvSpPr txBox="1"/>
          <p:nvPr/>
        </p:nvSpPr>
        <p:spPr>
          <a:xfrm>
            <a:off x="8304207" y="3114297"/>
            <a:ext cx="8136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0.934% </a:t>
            </a: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12" name="Google Shape;3512;p108"/>
          <p:cNvSpPr/>
          <p:nvPr/>
        </p:nvSpPr>
        <p:spPr>
          <a:xfrm>
            <a:off x="6260594" y="3485781"/>
            <a:ext cx="2043600" cy="16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3" name="Google Shape;3513;p108"/>
          <p:cNvSpPr txBox="1"/>
          <p:nvPr/>
        </p:nvSpPr>
        <p:spPr>
          <a:xfrm>
            <a:off x="4953000" y="3434915"/>
            <a:ext cx="1384300" cy="16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Native American</a:t>
            </a:r>
            <a:endParaRPr sz="10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14" name="Google Shape;3514;p108"/>
          <p:cNvSpPr/>
          <p:nvPr/>
        </p:nvSpPr>
        <p:spPr>
          <a:xfrm>
            <a:off x="6260628" y="3485789"/>
            <a:ext cx="1958812" cy="167992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5" name="Google Shape;3515;p108"/>
          <p:cNvSpPr txBox="1"/>
          <p:nvPr/>
        </p:nvSpPr>
        <p:spPr>
          <a:xfrm>
            <a:off x="8304207" y="3434889"/>
            <a:ext cx="8136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0.953% </a:t>
            </a: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16" name="Google Shape;3516;p108"/>
          <p:cNvSpPr/>
          <p:nvPr/>
        </p:nvSpPr>
        <p:spPr>
          <a:xfrm>
            <a:off x="6286787" y="3788964"/>
            <a:ext cx="2043600" cy="16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7" name="Google Shape;3517;p108"/>
          <p:cNvSpPr txBox="1"/>
          <p:nvPr/>
        </p:nvSpPr>
        <p:spPr>
          <a:xfrm>
            <a:off x="4979193" y="3738098"/>
            <a:ext cx="1384300" cy="16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Other</a:t>
            </a:r>
            <a:endParaRPr sz="10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18" name="Google Shape;3518;p108"/>
          <p:cNvSpPr/>
          <p:nvPr/>
        </p:nvSpPr>
        <p:spPr>
          <a:xfrm>
            <a:off x="6286821" y="3788972"/>
            <a:ext cx="1958812" cy="167992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9" name="Google Shape;3519;p108"/>
          <p:cNvSpPr txBox="1"/>
          <p:nvPr/>
        </p:nvSpPr>
        <p:spPr>
          <a:xfrm>
            <a:off x="8330400" y="3738072"/>
            <a:ext cx="8771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0.944% </a:t>
            </a: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520" name="Google Shape;3520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325" y="1461888"/>
            <a:ext cx="3431875" cy="35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5" name="Google Shape;3525;p10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Fairness – Age</a:t>
            </a:r>
            <a:endParaRPr/>
          </a:p>
        </p:txBody>
      </p:sp>
      <p:graphicFrame>
        <p:nvGraphicFramePr>
          <p:cNvPr id="3526" name="Google Shape;3526;p109"/>
          <p:cNvGraphicFramePr/>
          <p:nvPr/>
        </p:nvGraphicFramePr>
        <p:xfrm>
          <a:off x="6355182" y="10177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{C17E6916-3B13-43ED-AC98-1909ECE70C7D}</a:tableStyleId>
              </a:tblPr>
              <a:tblGrid>
                <a:gridCol w="150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Subgroup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AUC with the feature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Total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0.928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0 - 38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0.9468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38 – 50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0.9452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50 – 61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0.9405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61 – 63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0.9231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63 - 67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0.9235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67 – 71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0.9185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71 - 76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0.9202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76 - 82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0.9152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82 - 90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0.9016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3527" name="Google Shape;3527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800" y="1417325"/>
            <a:ext cx="6395976" cy="29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" name="Google Shape;3532;p110"/>
          <p:cNvSpPr txBox="1">
            <a:spLocks noGrp="1"/>
          </p:cNvSpPr>
          <p:nvPr>
            <p:ph type="title"/>
          </p:nvPr>
        </p:nvSpPr>
        <p:spPr>
          <a:xfrm>
            <a:off x="212390" y="270895"/>
            <a:ext cx="6172098" cy="19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4400"/>
              <a:t>Possible approaches </a:t>
            </a:r>
            <a:br>
              <a:rPr lang="en" sz="4400"/>
            </a:br>
            <a:r>
              <a:rPr lang="en" sz="1800"/>
              <a:t>to deal with potential unfairness  </a:t>
            </a:r>
            <a:endParaRPr sz="1800"/>
          </a:p>
        </p:txBody>
      </p:sp>
      <p:sp>
        <p:nvSpPr>
          <p:cNvPr id="3533" name="Google Shape;3533;p110"/>
          <p:cNvSpPr/>
          <p:nvPr/>
        </p:nvSpPr>
        <p:spPr>
          <a:xfrm>
            <a:off x="3955833" y="4537383"/>
            <a:ext cx="3968700" cy="155100"/>
          </a:xfrm>
          <a:prstGeom prst="ellipse">
            <a:avLst/>
          </a:prstGeom>
          <a:solidFill>
            <a:srgbClr val="556BD0">
              <a:alpha val="4117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34" name="Google Shape;3534;p110"/>
          <p:cNvGrpSpPr/>
          <p:nvPr/>
        </p:nvGrpSpPr>
        <p:grpSpPr>
          <a:xfrm>
            <a:off x="3862844" y="1927489"/>
            <a:ext cx="4062040" cy="2696325"/>
            <a:chOff x="4827458" y="2217718"/>
            <a:chExt cx="3601418" cy="2390783"/>
          </a:xfrm>
        </p:grpSpPr>
        <p:sp>
          <p:nvSpPr>
            <p:cNvPr id="3535" name="Google Shape;3535;p110"/>
            <p:cNvSpPr/>
            <p:nvPr/>
          </p:nvSpPr>
          <p:spPr>
            <a:xfrm>
              <a:off x="5769721" y="2870754"/>
              <a:ext cx="2123559" cy="1737747"/>
            </a:xfrm>
            <a:custGeom>
              <a:avLst/>
              <a:gdLst/>
              <a:ahLst/>
              <a:cxnLst/>
              <a:rect l="l" t="t" r="r" b="b"/>
              <a:pathLst>
                <a:path w="24031" h="19665" extrusionOk="0">
                  <a:moveTo>
                    <a:pt x="7359" y="3074"/>
                  </a:moveTo>
                  <a:cubicBezTo>
                    <a:pt x="4899" y="3074"/>
                    <a:pt x="2825" y="4731"/>
                    <a:pt x="2191" y="6989"/>
                  </a:cubicBezTo>
                  <a:lnTo>
                    <a:pt x="2191" y="6989"/>
                  </a:lnTo>
                  <a:lnTo>
                    <a:pt x="8030" y="3116"/>
                  </a:lnTo>
                  <a:lnTo>
                    <a:pt x="8030" y="3116"/>
                  </a:lnTo>
                  <a:cubicBezTo>
                    <a:pt x="7811" y="3088"/>
                    <a:pt x="7587" y="3074"/>
                    <a:pt x="7359" y="3074"/>
                  </a:cubicBezTo>
                  <a:close/>
                  <a:moveTo>
                    <a:pt x="12726" y="1"/>
                  </a:moveTo>
                  <a:lnTo>
                    <a:pt x="8030" y="3116"/>
                  </a:lnTo>
                  <a:lnTo>
                    <a:pt x="8030" y="3116"/>
                  </a:lnTo>
                  <a:cubicBezTo>
                    <a:pt x="10677" y="3446"/>
                    <a:pt x="12728" y="5704"/>
                    <a:pt x="12728" y="8443"/>
                  </a:cubicBezTo>
                  <a:cubicBezTo>
                    <a:pt x="12728" y="11408"/>
                    <a:pt x="10323" y="13810"/>
                    <a:pt x="7359" y="13810"/>
                  </a:cubicBezTo>
                  <a:lnTo>
                    <a:pt x="7359" y="13810"/>
                  </a:lnTo>
                  <a:cubicBezTo>
                    <a:pt x="4395" y="13810"/>
                    <a:pt x="1992" y="11407"/>
                    <a:pt x="1992" y="8443"/>
                  </a:cubicBezTo>
                  <a:cubicBezTo>
                    <a:pt x="1992" y="7939"/>
                    <a:pt x="2062" y="7451"/>
                    <a:pt x="2191" y="6989"/>
                  </a:cubicBezTo>
                  <a:lnTo>
                    <a:pt x="2191" y="6989"/>
                  </a:lnTo>
                  <a:lnTo>
                    <a:pt x="0" y="8443"/>
                  </a:lnTo>
                  <a:lnTo>
                    <a:pt x="7716" y="19665"/>
                  </a:lnTo>
                  <a:lnTo>
                    <a:pt x="16314" y="19665"/>
                  </a:lnTo>
                  <a:lnTo>
                    <a:pt x="24030" y="8443"/>
                  </a:lnTo>
                  <a:lnTo>
                    <a:pt x="127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p110"/>
            <p:cNvSpPr/>
            <p:nvPr/>
          </p:nvSpPr>
          <p:spPr>
            <a:xfrm>
              <a:off x="4827458" y="2217718"/>
              <a:ext cx="2098463" cy="2390783"/>
            </a:xfrm>
            <a:custGeom>
              <a:avLst/>
              <a:gdLst/>
              <a:ahLst/>
              <a:cxnLst/>
              <a:rect l="l" t="t" r="r" b="b"/>
              <a:pathLst>
                <a:path w="23747" h="27055" extrusionOk="0">
                  <a:moveTo>
                    <a:pt x="15832" y="1"/>
                  </a:moveTo>
                  <a:cubicBezTo>
                    <a:pt x="7088" y="1"/>
                    <a:pt x="0" y="7090"/>
                    <a:pt x="0" y="15834"/>
                  </a:cubicBezTo>
                  <a:cubicBezTo>
                    <a:pt x="0" y="20219"/>
                    <a:pt x="1784" y="24188"/>
                    <a:pt x="4665" y="27055"/>
                  </a:cubicBezTo>
                  <a:lnTo>
                    <a:pt x="21889" y="27055"/>
                  </a:lnTo>
                  <a:lnTo>
                    <a:pt x="17368" y="15833"/>
                  </a:lnTo>
                  <a:lnTo>
                    <a:pt x="237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p110"/>
            <p:cNvSpPr/>
            <p:nvPr/>
          </p:nvSpPr>
          <p:spPr>
            <a:xfrm>
              <a:off x="5526799" y="2217718"/>
              <a:ext cx="2798245" cy="2390783"/>
            </a:xfrm>
            <a:custGeom>
              <a:avLst/>
              <a:gdLst/>
              <a:ahLst/>
              <a:cxnLst/>
              <a:rect l="l" t="t" r="r" b="b"/>
              <a:pathLst>
                <a:path w="31666" h="27055" extrusionOk="0">
                  <a:moveTo>
                    <a:pt x="15832" y="8876"/>
                  </a:moveTo>
                  <a:cubicBezTo>
                    <a:pt x="19673" y="8876"/>
                    <a:pt x="22789" y="11989"/>
                    <a:pt x="22789" y="15834"/>
                  </a:cubicBezTo>
                  <a:cubicBezTo>
                    <a:pt x="22789" y="19677"/>
                    <a:pt x="19674" y="22788"/>
                    <a:pt x="15832" y="22788"/>
                  </a:cubicBezTo>
                  <a:cubicBezTo>
                    <a:pt x="11991" y="22788"/>
                    <a:pt x="8877" y="19674"/>
                    <a:pt x="8877" y="15834"/>
                  </a:cubicBezTo>
                  <a:cubicBezTo>
                    <a:pt x="8877" y="11992"/>
                    <a:pt x="11991" y="8876"/>
                    <a:pt x="15832" y="8876"/>
                  </a:cubicBezTo>
                  <a:close/>
                  <a:moveTo>
                    <a:pt x="15832" y="1"/>
                  </a:moveTo>
                  <a:cubicBezTo>
                    <a:pt x="7087" y="1"/>
                    <a:pt x="1" y="7090"/>
                    <a:pt x="1" y="15834"/>
                  </a:cubicBezTo>
                  <a:cubicBezTo>
                    <a:pt x="1" y="20219"/>
                    <a:pt x="1784" y="24188"/>
                    <a:pt x="4665" y="27055"/>
                  </a:cubicBezTo>
                  <a:lnTo>
                    <a:pt x="27000" y="27055"/>
                  </a:lnTo>
                  <a:cubicBezTo>
                    <a:pt x="29882" y="24188"/>
                    <a:pt x="31665" y="20219"/>
                    <a:pt x="31665" y="15834"/>
                  </a:cubicBezTo>
                  <a:cubicBezTo>
                    <a:pt x="31665" y="7090"/>
                    <a:pt x="24578" y="1"/>
                    <a:pt x="158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p110"/>
            <p:cNvSpPr/>
            <p:nvPr/>
          </p:nvSpPr>
          <p:spPr>
            <a:xfrm>
              <a:off x="5769633" y="2555105"/>
              <a:ext cx="1441804" cy="2053396"/>
            </a:xfrm>
            <a:custGeom>
              <a:avLst/>
              <a:gdLst/>
              <a:ahLst/>
              <a:cxnLst/>
              <a:rect l="l" t="t" r="r" b="b"/>
              <a:pathLst>
                <a:path w="16316" h="23237" extrusionOk="0">
                  <a:moveTo>
                    <a:pt x="12016" y="0"/>
                  </a:moveTo>
                  <a:cubicBezTo>
                    <a:pt x="5381" y="0"/>
                    <a:pt x="0" y="5379"/>
                    <a:pt x="0" y="12015"/>
                  </a:cubicBezTo>
                  <a:cubicBezTo>
                    <a:pt x="0" y="17135"/>
                    <a:pt x="3205" y="21508"/>
                    <a:pt x="7717" y="23237"/>
                  </a:cubicBezTo>
                  <a:lnTo>
                    <a:pt x="16315" y="23237"/>
                  </a:lnTo>
                  <a:lnTo>
                    <a:pt x="6129" y="17405"/>
                  </a:lnTo>
                  <a:lnTo>
                    <a:pt x="6129" y="6646"/>
                  </a:lnTo>
                  <a:lnTo>
                    <a:pt x="130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9" name="Google Shape;3539;p110"/>
            <p:cNvSpPr/>
            <p:nvPr/>
          </p:nvSpPr>
          <p:spPr>
            <a:xfrm>
              <a:off x="5864274" y="2554928"/>
              <a:ext cx="2123559" cy="2053572"/>
            </a:xfrm>
            <a:custGeom>
              <a:avLst/>
              <a:gdLst/>
              <a:ahLst/>
              <a:cxnLst/>
              <a:rect l="l" t="t" r="r" b="b"/>
              <a:pathLst>
                <a:path w="24031" h="23239" extrusionOk="0">
                  <a:moveTo>
                    <a:pt x="12015" y="6648"/>
                  </a:moveTo>
                  <a:cubicBezTo>
                    <a:pt x="14979" y="6648"/>
                    <a:pt x="17383" y="9051"/>
                    <a:pt x="17383" y="12017"/>
                  </a:cubicBezTo>
                  <a:cubicBezTo>
                    <a:pt x="17383" y="14982"/>
                    <a:pt x="14980" y="17384"/>
                    <a:pt x="12015" y="17384"/>
                  </a:cubicBezTo>
                  <a:cubicBezTo>
                    <a:pt x="9049" y="17384"/>
                    <a:pt x="6647" y="14981"/>
                    <a:pt x="6647" y="12017"/>
                  </a:cubicBezTo>
                  <a:cubicBezTo>
                    <a:pt x="6647" y="9051"/>
                    <a:pt x="9050" y="6648"/>
                    <a:pt x="12015" y="6648"/>
                  </a:cubicBezTo>
                  <a:close/>
                  <a:moveTo>
                    <a:pt x="12015" y="1"/>
                  </a:moveTo>
                  <a:cubicBezTo>
                    <a:pt x="5379" y="1"/>
                    <a:pt x="0" y="5379"/>
                    <a:pt x="0" y="12017"/>
                  </a:cubicBezTo>
                  <a:cubicBezTo>
                    <a:pt x="0" y="17137"/>
                    <a:pt x="3204" y="21508"/>
                    <a:pt x="7716" y="23239"/>
                  </a:cubicBezTo>
                  <a:lnTo>
                    <a:pt x="16313" y="23239"/>
                  </a:lnTo>
                  <a:cubicBezTo>
                    <a:pt x="20825" y="21508"/>
                    <a:pt x="24030" y="17137"/>
                    <a:pt x="24030" y="12017"/>
                  </a:cubicBezTo>
                  <a:cubicBezTo>
                    <a:pt x="24030" y="5379"/>
                    <a:pt x="18652" y="1"/>
                    <a:pt x="120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0" name="Google Shape;3540;p110"/>
            <p:cNvSpPr/>
            <p:nvPr/>
          </p:nvSpPr>
          <p:spPr>
            <a:xfrm>
              <a:off x="6030582" y="3579284"/>
              <a:ext cx="219505" cy="164629"/>
            </a:xfrm>
            <a:custGeom>
              <a:avLst/>
              <a:gdLst/>
              <a:ahLst/>
              <a:cxnLst/>
              <a:rect l="l" t="t" r="r" b="b"/>
              <a:pathLst>
                <a:path w="2484" h="1863" extrusionOk="0">
                  <a:moveTo>
                    <a:pt x="5" y="0"/>
                  </a:moveTo>
                  <a:cubicBezTo>
                    <a:pt x="3" y="0"/>
                    <a:pt x="0" y="1"/>
                    <a:pt x="0" y="5"/>
                  </a:cubicBezTo>
                  <a:lnTo>
                    <a:pt x="0" y="1857"/>
                  </a:lnTo>
                  <a:cubicBezTo>
                    <a:pt x="0" y="1860"/>
                    <a:pt x="3" y="1862"/>
                    <a:pt x="5" y="1862"/>
                  </a:cubicBezTo>
                  <a:lnTo>
                    <a:pt x="2478" y="1862"/>
                  </a:lnTo>
                  <a:cubicBezTo>
                    <a:pt x="2482" y="1862"/>
                    <a:pt x="2483" y="1860"/>
                    <a:pt x="2483" y="1857"/>
                  </a:cubicBezTo>
                  <a:lnTo>
                    <a:pt x="2483" y="5"/>
                  </a:lnTo>
                  <a:cubicBezTo>
                    <a:pt x="2483" y="1"/>
                    <a:pt x="2482" y="0"/>
                    <a:pt x="2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1" name="Google Shape;3541;p110"/>
            <p:cNvSpPr/>
            <p:nvPr/>
          </p:nvSpPr>
          <p:spPr>
            <a:xfrm>
              <a:off x="6051702" y="3579284"/>
              <a:ext cx="219505" cy="164629"/>
            </a:xfrm>
            <a:custGeom>
              <a:avLst/>
              <a:gdLst/>
              <a:ahLst/>
              <a:cxnLst/>
              <a:rect l="l" t="t" r="r" b="b"/>
              <a:pathLst>
                <a:path w="2484" h="1863" extrusionOk="0">
                  <a:moveTo>
                    <a:pt x="6" y="0"/>
                  </a:moveTo>
                  <a:cubicBezTo>
                    <a:pt x="3" y="0"/>
                    <a:pt x="1" y="1"/>
                    <a:pt x="1" y="5"/>
                  </a:cubicBezTo>
                  <a:lnTo>
                    <a:pt x="1" y="1857"/>
                  </a:lnTo>
                  <a:cubicBezTo>
                    <a:pt x="1" y="1860"/>
                    <a:pt x="3" y="1862"/>
                    <a:pt x="6" y="1862"/>
                  </a:cubicBezTo>
                  <a:lnTo>
                    <a:pt x="2479" y="1862"/>
                  </a:lnTo>
                  <a:cubicBezTo>
                    <a:pt x="2481" y="1862"/>
                    <a:pt x="2484" y="1860"/>
                    <a:pt x="2484" y="1857"/>
                  </a:cubicBezTo>
                  <a:lnTo>
                    <a:pt x="2484" y="5"/>
                  </a:lnTo>
                  <a:cubicBezTo>
                    <a:pt x="2484" y="1"/>
                    <a:pt x="2481" y="0"/>
                    <a:pt x="2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2" name="Google Shape;3542;p110"/>
            <p:cNvSpPr/>
            <p:nvPr/>
          </p:nvSpPr>
          <p:spPr>
            <a:xfrm>
              <a:off x="6102955" y="3595191"/>
              <a:ext cx="116999" cy="63890"/>
            </a:xfrm>
            <a:custGeom>
              <a:avLst/>
              <a:gdLst/>
              <a:ahLst/>
              <a:cxnLst/>
              <a:rect l="l" t="t" r="r" b="b"/>
              <a:pathLst>
                <a:path w="1324" h="723" extrusionOk="0">
                  <a:moveTo>
                    <a:pt x="1" y="0"/>
                  </a:moveTo>
                  <a:lnTo>
                    <a:pt x="1" y="722"/>
                  </a:lnTo>
                  <a:lnTo>
                    <a:pt x="1324" y="722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3" name="Google Shape;3543;p110"/>
            <p:cNvSpPr/>
            <p:nvPr/>
          </p:nvSpPr>
          <p:spPr>
            <a:xfrm>
              <a:off x="6072733" y="3671098"/>
              <a:ext cx="20766" cy="20678"/>
            </a:xfrm>
            <a:custGeom>
              <a:avLst/>
              <a:gdLst/>
              <a:ahLst/>
              <a:cxnLst/>
              <a:rect l="l" t="t" r="r" b="b"/>
              <a:pathLst>
                <a:path w="235" h="234" extrusionOk="0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lnTo>
                    <a:pt x="1" y="232"/>
                  </a:lnTo>
                  <a:cubicBezTo>
                    <a:pt x="1" y="233"/>
                    <a:pt x="2" y="233"/>
                    <a:pt x="2" y="233"/>
                  </a:cubicBezTo>
                  <a:lnTo>
                    <a:pt x="233" y="233"/>
                  </a:lnTo>
                  <a:cubicBezTo>
                    <a:pt x="234" y="233"/>
                    <a:pt x="234" y="233"/>
                    <a:pt x="234" y="232"/>
                  </a:cubicBezTo>
                  <a:lnTo>
                    <a:pt x="234" y="1"/>
                  </a:lnTo>
                  <a:cubicBezTo>
                    <a:pt x="234" y="1"/>
                    <a:pt x="234" y="0"/>
                    <a:pt x="2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Google Shape;3544;p110"/>
            <p:cNvSpPr/>
            <p:nvPr/>
          </p:nvSpPr>
          <p:spPr>
            <a:xfrm>
              <a:off x="6104192" y="3671098"/>
              <a:ext cx="20678" cy="20678"/>
            </a:xfrm>
            <a:custGeom>
              <a:avLst/>
              <a:gdLst/>
              <a:ahLst/>
              <a:cxnLst/>
              <a:rect l="l" t="t" r="r" b="b"/>
              <a:pathLst>
                <a:path w="234" h="234" extrusionOk="0">
                  <a:moveTo>
                    <a:pt x="2" y="0"/>
                  </a:moveTo>
                  <a:cubicBezTo>
                    <a:pt x="0" y="0"/>
                    <a:pt x="0" y="1"/>
                    <a:pt x="0" y="1"/>
                  </a:cubicBezTo>
                  <a:lnTo>
                    <a:pt x="0" y="232"/>
                  </a:lnTo>
                  <a:cubicBezTo>
                    <a:pt x="0" y="233"/>
                    <a:pt x="0" y="233"/>
                    <a:pt x="2" y="233"/>
                  </a:cubicBezTo>
                  <a:lnTo>
                    <a:pt x="232" y="233"/>
                  </a:lnTo>
                  <a:cubicBezTo>
                    <a:pt x="232" y="233"/>
                    <a:pt x="234" y="233"/>
                    <a:pt x="234" y="232"/>
                  </a:cubicBezTo>
                  <a:lnTo>
                    <a:pt x="234" y="1"/>
                  </a:lnTo>
                  <a:cubicBezTo>
                    <a:pt x="234" y="1"/>
                    <a:pt x="232" y="0"/>
                    <a:pt x="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5" name="Google Shape;3545;p110"/>
            <p:cNvSpPr/>
            <p:nvPr/>
          </p:nvSpPr>
          <p:spPr>
            <a:xfrm>
              <a:off x="6135474" y="3671098"/>
              <a:ext cx="20678" cy="20678"/>
            </a:xfrm>
            <a:custGeom>
              <a:avLst/>
              <a:gdLst/>
              <a:ahLst/>
              <a:cxnLst/>
              <a:rect l="l" t="t" r="r" b="b"/>
              <a:pathLst>
                <a:path w="234" h="234" extrusionOk="0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lnTo>
                    <a:pt x="1" y="232"/>
                  </a:lnTo>
                  <a:cubicBezTo>
                    <a:pt x="1" y="233"/>
                    <a:pt x="1" y="233"/>
                    <a:pt x="2" y="233"/>
                  </a:cubicBezTo>
                  <a:lnTo>
                    <a:pt x="233" y="233"/>
                  </a:lnTo>
                  <a:cubicBezTo>
                    <a:pt x="233" y="233"/>
                    <a:pt x="234" y="233"/>
                    <a:pt x="234" y="232"/>
                  </a:cubicBezTo>
                  <a:lnTo>
                    <a:pt x="234" y="1"/>
                  </a:lnTo>
                  <a:cubicBezTo>
                    <a:pt x="234" y="1"/>
                    <a:pt x="233" y="0"/>
                    <a:pt x="2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6" name="Google Shape;3546;p110"/>
            <p:cNvSpPr/>
            <p:nvPr/>
          </p:nvSpPr>
          <p:spPr>
            <a:xfrm>
              <a:off x="6166756" y="3671098"/>
              <a:ext cx="20766" cy="20678"/>
            </a:xfrm>
            <a:custGeom>
              <a:avLst/>
              <a:gdLst/>
              <a:ahLst/>
              <a:cxnLst/>
              <a:rect l="l" t="t" r="r" b="b"/>
              <a:pathLst>
                <a:path w="235" h="234" extrusionOk="0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lnTo>
                    <a:pt x="1" y="232"/>
                  </a:lnTo>
                  <a:cubicBezTo>
                    <a:pt x="1" y="233"/>
                    <a:pt x="2" y="233"/>
                    <a:pt x="2" y="233"/>
                  </a:cubicBezTo>
                  <a:lnTo>
                    <a:pt x="233" y="233"/>
                  </a:lnTo>
                  <a:cubicBezTo>
                    <a:pt x="234" y="233"/>
                    <a:pt x="234" y="233"/>
                    <a:pt x="234" y="232"/>
                  </a:cubicBezTo>
                  <a:lnTo>
                    <a:pt x="234" y="1"/>
                  </a:lnTo>
                  <a:cubicBezTo>
                    <a:pt x="234" y="1"/>
                    <a:pt x="234" y="0"/>
                    <a:pt x="2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7" name="Google Shape;3547;p110"/>
            <p:cNvSpPr/>
            <p:nvPr/>
          </p:nvSpPr>
          <p:spPr>
            <a:xfrm>
              <a:off x="6198038" y="3671098"/>
              <a:ext cx="20766" cy="20678"/>
            </a:xfrm>
            <a:custGeom>
              <a:avLst/>
              <a:gdLst/>
              <a:ahLst/>
              <a:cxnLst/>
              <a:rect l="l" t="t" r="r" b="b"/>
              <a:pathLst>
                <a:path w="235" h="234" extrusionOk="0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lnTo>
                    <a:pt x="1" y="232"/>
                  </a:lnTo>
                  <a:cubicBezTo>
                    <a:pt x="1" y="233"/>
                    <a:pt x="2" y="233"/>
                    <a:pt x="2" y="233"/>
                  </a:cubicBezTo>
                  <a:lnTo>
                    <a:pt x="233" y="233"/>
                  </a:lnTo>
                  <a:cubicBezTo>
                    <a:pt x="234" y="233"/>
                    <a:pt x="234" y="233"/>
                    <a:pt x="234" y="232"/>
                  </a:cubicBezTo>
                  <a:lnTo>
                    <a:pt x="234" y="1"/>
                  </a:lnTo>
                  <a:cubicBezTo>
                    <a:pt x="234" y="1"/>
                    <a:pt x="234" y="0"/>
                    <a:pt x="2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8" name="Google Shape;3548;p110"/>
            <p:cNvSpPr/>
            <p:nvPr/>
          </p:nvSpPr>
          <p:spPr>
            <a:xfrm>
              <a:off x="6229497" y="3671098"/>
              <a:ext cx="20590" cy="20678"/>
            </a:xfrm>
            <a:custGeom>
              <a:avLst/>
              <a:gdLst/>
              <a:ahLst/>
              <a:cxnLst/>
              <a:rect l="l" t="t" r="r" b="b"/>
              <a:pathLst>
                <a:path w="233" h="234" extrusionOk="0">
                  <a:moveTo>
                    <a:pt x="2" y="0"/>
                  </a:moveTo>
                  <a:cubicBezTo>
                    <a:pt x="0" y="0"/>
                    <a:pt x="0" y="1"/>
                    <a:pt x="0" y="1"/>
                  </a:cubicBezTo>
                  <a:lnTo>
                    <a:pt x="0" y="232"/>
                  </a:lnTo>
                  <a:cubicBezTo>
                    <a:pt x="0" y="233"/>
                    <a:pt x="0" y="233"/>
                    <a:pt x="2" y="233"/>
                  </a:cubicBezTo>
                  <a:lnTo>
                    <a:pt x="231" y="233"/>
                  </a:lnTo>
                  <a:cubicBezTo>
                    <a:pt x="232" y="233"/>
                    <a:pt x="232" y="233"/>
                    <a:pt x="232" y="232"/>
                  </a:cubicBezTo>
                  <a:lnTo>
                    <a:pt x="232" y="1"/>
                  </a:lnTo>
                  <a:cubicBezTo>
                    <a:pt x="232" y="1"/>
                    <a:pt x="232" y="0"/>
                    <a:pt x="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9" name="Google Shape;3549;p110"/>
            <p:cNvSpPr/>
            <p:nvPr/>
          </p:nvSpPr>
          <p:spPr>
            <a:xfrm>
              <a:off x="6072733" y="3703883"/>
              <a:ext cx="20766" cy="20678"/>
            </a:xfrm>
            <a:custGeom>
              <a:avLst/>
              <a:gdLst/>
              <a:ahLst/>
              <a:cxnLst/>
              <a:rect l="l" t="t" r="r" b="b"/>
              <a:pathLst>
                <a:path w="235" h="234" extrusionOk="0">
                  <a:moveTo>
                    <a:pt x="2" y="1"/>
                  </a:moveTo>
                  <a:cubicBezTo>
                    <a:pt x="2" y="1"/>
                    <a:pt x="1" y="1"/>
                    <a:pt x="1" y="2"/>
                  </a:cubicBezTo>
                  <a:lnTo>
                    <a:pt x="1" y="233"/>
                  </a:lnTo>
                  <a:cubicBezTo>
                    <a:pt x="1" y="233"/>
                    <a:pt x="2" y="234"/>
                    <a:pt x="2" y="234"/>
                  </a:cubicBezTo>
                  <a:lnTo>
                    <a:pt x="233" y="234"/>
                  </a:lnTo>
                  <a:cubicBezTo>
                    <a:pt x="234" y="234"/>
                    <a:pt x="234" y="233"/>
                    <a:pt x="234" y="233"/>
                  </a:cubicBezTo>
                  <a:lnTo>
                    <a:pt x="234" y="2"/>
                  </a:lnTo>
                  <a:cubicBezTo>
                    <a:pt x="234" y="1"/>
                    <a:pt x="234" y="1"/>
                    <a:pt x="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0" name="Google Shape;3550;p110"/>
            <p:cNvSpPr/>
            <p:nvPr/>
          </p:nvSpPr>
          <p:spPr>
            <a:xfrm>
              <a:off x="6104192" y="3703883"/>
              <a:ext cx="20678" cy="20678"/>
            </a:xfrm>
            <a:custGeom>
              <a:avLst/>
              <a:gdLst/>
              <a:ahLst/>
              <a:cxnLst/>
              <a:rect l="l" t="t" r="r" b="b"/>
              <a:pathLst>
                <a:path w="234" h="234" extrusionOk="0">
                  <a:moveTo>
                    <a:pt x="2" y="1"/>
                  </a:moveTo>
                  <a:cubicBezTo>
                    <a:pt x="0" y="1"/>
                    <a:pt x="0" y="1"/>
                    <a:pt x="0" y="2"/>
                  </a:cubicBezTo>
                  <a:lnTo>
                    <a:pt x="0" y="233"/>
                  </a:lnTo>
                  <a:cubicBezTo>
                    <a:pt x="0" y="233"/>
                    <a:pt x="0" y="234"/>
                    <a:pt x="2" y="234"/>
                  </a:cubicBezTo>
                  <a:lnTo>
                    <a:pt x="232" y="234"/>
                  </a:lnTo>
                  <a:cubicBezTo>
                    <a:pt x="232" y="234"/>
                    <a:pt x="234" y="233"/>
                    <a:pt x="234" y="233"/>
                  </a:cubicBezTo>
                  <a:lnTo>
                    <a:pt x="234" y="2"/>
                  </a:lnTo>
                  <a:cubicBezTo>
                    <a:pt x="234" y="1"/>
                    <a:pt x="232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1" name="Google Shape;3551;p110"/>
            <p:cNvSpPr/>
            <p:nvPr/>
          </p:nvSpPr>
          <p:spPr>
            <a:xfrm>
              <a:off x="6135474" y="3703883"/>
              <a:ext cx="20678" cy="20678"/>
            </a:xfrm>
            <a:custGeom>
              <a:avLst/>
              <a:gdLst/>
              <a:ahLst/>
              <a:cxnLst/>
              <a:rect l="l" t="t" r="r" b="b"/>
              <a:pathLst>
                <a:path w="234" h="234" extrusionOk="0"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lnTo>
                    <a:pt x="1" y="233"/>
                  </a:lnTo>
                  <a:cubicBezTo>
                    <a:pt x="1" y="233"/>
                    <a:pt x="1" y="234"/>
                    <a:pt x="2" y="234"/>
                  </a:cubicBezTo>
                  <a:lnTo>
                    <a:pt x="233" y="234"/>
                  </a:lnTo>
                  <a:cubicBezTo>
                    <a:pt x="233" y="234"/>
                    <a:pt x="234" y="233"/>
                    <a:pt x="234" y="233"/>
                  </a:cubicBezTo>
                  <a:lnTo>
                    <a:pt x="234" y="2"/>
                  </a:lnTo>
                  <a:cubicBezTo>
                    <a:pt x="234" y="1"/>
                    <a:pt x="233" y="1"/>
                    <a:pt x="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2" name="Google Shape;3552;p110"/>
            <p:cNvSpPr/>
            <p:nvPr/>
          </p:nvSpPr>
          <p:spPr>
            <a:xfrm>
              <a:off x="6166756" y="3703883"/>
              <a:ext cx="20766" cy="20678"/>
            </a:xfrm>
            <a:custGeom>
              <a:avLst/>
              <a:gdLst/>
              <a:ahLst/>
              <a:cxnLst/>
              <a:rect l="l" t="t" r="r" b="b"/>
              <a:pathLst>
                <a:path w="235" h="234" extrusionOk="0">
                  <a:moveTo>
                    <a:pt x="2" y="1"/>
                  </a:moveTo>
                  <a:cubicBezTo>
                    <a:pt x="2" y="1"/>
                    <a:pt x="1" y="1"/>
                    <a:pt x="1" y="2"/>
                  </a:cubicBezTo>
                  <a:lnTo>
                    <a:pt x="1" y="233"/>
                  </a:lnTo>
                  <a:cubicBezTo>
                    <a:pt x="1" y="233"/>
                    <a:pt x="2" y="234"/>
                    <a:pt x="2" y="234"/>
                  </a:cubicBezTo>
                  <a:lnTo>
                    <a:pt x="233" y="234"/>
                  </a:lnTo>
                  <a:cubicBezTo>
                    <a:pt x="234" y="234"/>
                    <a:pt x="234" y="233"/>
                    <a:pt x="234" y="233"/>
                  </a:cubicBezTo>
                  <a:lnTo>
                    <a:pt x="234" y="2"/>
                  </a:lnTo>
                  <a:cubicBezTo>
                    <a:pt x="234" y="1"/>
                    <a:pt x="234" y="1"/>
                    <a:pt x="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3" name="Google Shape;3553;p110"/>
            <p:cNvSpPr/>
            <p:nvPr/>
          </p:nvSpPr>
          <p:spPr>
            <a:xfrm>
              <a:off x="6198038" y="3703883"/>
              <a:ext cx="20766" cy="20678"/>
            </a:xfrm>
            <a:custGeom>
              <a:avLst/>
              <a:gdLst/>
              <a:ahLst/>
              <a:cxnLst/>
              <a:rect l="l" t="t" r="r" b="b"/>
              <a:pathLst>
                <a:path w="235" h="234" extrusionOk="0">
                  <a:moveTo>
                    <a:pt x="2" y="1"/>
                  </a:moveTo>
                  <a:cubicBezTo>
                    <a:pt x="2" y="1"/>
                    <a:pt x="1" y="1"/>
                    <a:pt x="1" y="2"/>
                  </a:cubicBezTo>
                  <a:lnTo>
                    <a:pt x="1" y="233"/>
                  </a:lnTo>
                  <a:cubicBezTo>
                    <a:pt x="1" y="233"/>
                    <a:pt x="2" y="234"/>
                    <a:pt x="2" y="234"/>
                  </a:cubicBezTo>
                  <a:lnTo>
                    <a:pt x="233" y="234"/>
                  </a:lnTo>
                  <a:cubicBezTo>
                    <a:pt x="234" y="234"/>
                    <a:pt x="234" y="233"/>
                    <a:pt x="234" y="233"/>
                  </a:cubicBezTo>
                  <a:lnTo>
                    <a:pt x="234" y="2"/>
                  </a:lnTo>
                  <a:cubicBezTo>
                    <a:pt x="234" y="1"/>
                    <a:pt x="234" y="1"/>
                    <a:pt x="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4" name="Google Shape;3554;p110"/>
            <p:cNvSpPr/>
            <p:nvPr/>
          </p:nvSpPr>
          <p:spPr>
            <a:xfrm>
              <a:off x="6229497" y="3703883"/>
              <a:ext cx="20590" cy="20678"/>
            </a:xfrm>
            <a:custGeom>
              <a:avLst/>
              <a:gdLst/>
              <a:ahLst/>
              <a:cxnLst/>
              <a:rect l="l" t="t" r="r" b="b"/>
              <a:pathLst>
                <a:path w="233" h="234" extrusionOk="0">
                  <a:moveTo>
                    <a:pt x="2" y="1"/>
                  </a:moveTo>
                  <a:cubicBezTo>
                    <a:pt x="0" y="1"/>
                    <a:pt x="0" y="1"/>
                    <a:pt x="0" y="2"/>
                  </a:cubicBezTo>
                  <a:lnTo>
                    <a:pt x="0" y="233"/>
                  </a:lnTo>
                  <a:cubicBezTo>
                    <a:pt x="0" y="233"/>
                    <a:pt x="0" y="234"/>
                    <a:pt x="2" y="234"/>
                  </a:cubicBezTo>
                  <a:lnTo>
                    <a:pt x="231" y="234"/>
                  </a:lnTo>
                  <a:cubicBezTo>
                    <a:pt x="232" y="234"/>
                    <a:pt x="232" y="233"/>
                    <a:pt x="232" y="233"/>
                  </a:cubicBezTo>
                  <a:lnTo>
                    <a:pt x="232" y="2"/>
                  </a:lnTo>
                  <a:cubicBezTo>
                    <a:pt x="232" y="1"/>
                    <a:pt x="232" y="1"/>
                    <a:pt x="2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5" name="Google Shape;3555;p110"/>
            <p:cNvSpPr/>
            <p:nvPr/>
          </p:nvSpPr>
          <p:spPr>
            <a:xfrm>
              <a:off x="7577101" y="3579284"/>
              <a:ext cx="219505" cy="164629"/>
            </a:xfrm>
            <a:custGeom>
              <a:avLst/>
              <a:gdLst/>
              <a:ahLst/>
              <a:cxnLst/>
              <a:rect l="l" t="t" r="r" b="b"/>
              <a:pathLst>
                <a:path w="2484" h="1863" extrusionOk="0">
                  <a:moveTo>
                    <a:pt x="6" y="0"/>
                  </a:moveTo>
                  <a:cubicBezTo>
                    <a:pt x="2" y="0"/>
                    <a:pt x="1" y="1"/>
                    <a:pt x="1" y="5"/>
                  </a:cubicBezTo>
                  <a:lnTo>
                    <a:pt x="1" y="1857"/>
                  </a:lnTo>
                  <a:cubicBezTo>
                    <a:pt x="1" y="1860"/>
                    <a:pt x="2" y="1862"/>
                    <a:pt x="6" y="1862"/>
                  </a:cubicBezTo>
                  <a:lnTo>
                    <a:pt x="2479" y="1862"/>
                  </a:lnTo>
                  <a:cubicBezTo>
                    <a:pt x="2481" y="1862"/>
                    <a:pt x="2484" y="1860"/>
                    <a:pt x="2484" y="1857"/>
                  </a:cubicBezTo>
                  <a:lnTo>
                    <a:pt x="2484" y="5"/>
                  </a:lnTo>
                  <a:cubicBezTo>
                    <a:pt x="2484" y="1"/>
                    <a:pt x="2481" y="0"/>
                    <a:pt x="2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6" name="Google Shape;3556;p110"/>
            <p:cNvSpPr/>
            <p:nvPr/>
          </p:nvSpPr>
          <p:spPr>
            <a:xfrm>
              <a:off x="7598133" y="3579284"/>
              <a:ext cx="219593" cy="164629"/>
            </a:xfrm>
            <a:custGeom>
              <a:avLst/>
              <a:gdLst/>
              <a:ahLst/>
              <a:cxnLst/>
              <a:rect l="l" t="t" r="r" b="b"/>
              <a:pathLst>
                <a:path w="2485" h="1863" extrusionOk="0">
                  <a:moveTo>
                    <a:pt x="6" y="0"/>
                  </a:moveTo>
                  <a:cubicBezTo>
                    <a:pt x="3" y="0"/>
                    <a:pt x="1" y="1"/>
                    <a:pt x="1" y="5"/>
                  </a:cubicBezTo>
                  <a:lnTo>
                    <a:pt x="1" y="1857"/>
                  </a:lnTo>
                  <a:cubicBezTo>
                    <a:pt x="1" y="1860"/>
                    <a:pt x="3" y="1862"/>
                    <a:pt x="6" y="1862"/>
                  </a:cubicBezTo>
                  <a:lnTo>
                    <a:pt x="2479" y="1862"/>
                  </a:lnTo>
                  <a:cubicBezTo>
                    <a:pt x="2483" y="1862"/>
                    <a:pt x="2484" y="1860"/>
                    <a:pt x="2484" y="1857"/>
                  </a:cubicBezTo>
                  <a:lnTo>
                    <a:pt x="2484" y="5"/>
                  </a:lnTo>
                  <a:cubicBezTo>
                    <a:pt x="2484" y="1"/>
                    <a:pt x="2483" y="0"/>
                    <a:pt x="2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7" name="Google Shape;3557;p110"/>
            <p:cNvSpPr/>
            <p:nvPr/>
          </p:nvSpPr>
          <p:spPr>
            <a:xfrm>
              <a:off x="7649386" y="3595191"/>
              <a:ext cx="117175" cy="63890"/>
            </a:xfrm>
            <a:custGeom>
              <a:avLst/>
              <a:gdLst/>
              <a:ahLst/>
              <a:cxnLst/>
              <a:rect l="l" t="t" r="r" b="b"/>
              <a:pathLst>
                <a:path w="1326" h="723" extrusionOk="0">
                  <a:moveTo>
                    <a:pt x="1" y="0"/>
                  </a:moveTo>
                  <a:lnTo>
                    <a:pt x="1" y="722"/>
                  </a:lnTo>
                  <a:lnTo>
                    <a:pt x="1325" y="722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8" name="Google Shape;3558;p110"/>
            <p:cNvSpPr/>
            <p:nvPr/>
          </p:nvSpPr>
          <p:spPr>
            <a:xfrm>
              <a:off x="7649386" y="3595191"/>
              <a:ext cx="117175" cy="63890"/>
            </a:xfrm>
            <a:custGeom>
              <a:avLst/>
              <a:gdLst/>
              <a:ahLst/>
              <a:cxnLst/>
              <a:rect l="l" t="t" r="r" b="b"/>
              <a:pathLst>
                <a:path w="1326" h="723" extrusionOk="0">
                  <a:moveTo>
                    <a:pt x="1" y="0"/>
                  </a:moveTo>
                  <a:lnTo>
                    <a:pt x="1" y="722"/>
                  </a:lnTo>
                  <a:lnTo>
                    <a:pt x="1325" y="7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9" name="Google Shape;3559;p110"/>
            <p:cNvSpPr/>
            <p:nvPr/>
          </p:nvSpPr>
          <p:spPr>
            <a:xfrm>
              <a:off x="7619341" y="3671098"/>
              <a:ext cx="20678" cy="20678"/>
            </a:xfrm>
            <a:custGeom>
              <a:avLst/>
              <a:gdLst/>
              <a:ahLst/>
              <a:cxnLst/>
              <a:rect l="l" t="t" r="r" b="b"/>
              <a:pathLst>
                <a:path w="234" h="234" extrusionOk="0">
                  <a:moveTo>
                    <a:pt x="2" y="0"/>
                  </a:moveTo>
                  <a:cubicBezTo>
                    <a:pt x="0" y="0"/>
                    <a:pt x="0" y="1"/>
                    <a:pt x="0" y="1"/>
                  </a:cubicBezTo>
                  <a:lnTo>
                    <a:pt x="0" y="232"/>
                  </a:lnTo>
                  <a:cubicBezTo>
                    <a:pt x="0" y="233"/>
                    <a:pt x="0" y="233"/>
                    <a:pt x="2" y="233"/>
                  </a:cubicBezTo>
                  <a:lnTo>
                    <a:pt x="232" y="233"/>
                  </a:lnTo>
                  <a:cubicBezTo>
                    <a:pt x="232" y="233"/>
                    <a:pt x="234" y="233"/>
                    <a:pt x="234" y="232"/>
                  </a:cubicBezTo>
                  <a:lnTo>
                    <a:pt x="234" y="1"/>
                  </a:lnTo>
                  <a:cubicBezTo>
                    <a:pt x="234" y="1"/>
                    <a:pt x="232" y="0"/>
                    <a:pt x="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Google Shape;3560;p110"/>
            <p:cNvSpPr/>
            <p:nvPr/>
          </p:nvSpPr>
          <p:spPr>
            <a:xfrm>
              <a:off x="7650623" y="3671098"/>
              <a:ext cx="20678" cy="20678"/>
            </a:xfrm>
            <a:custGeom>
              <a:avLst/>
              <a:gdLst/>
              <a:ahLst/>
              <a:cxnLst/>
              <a:rect l="l" t="t" r="r" b="b"/>
              <a:pathLst>
                <a:path w="234" h="234" extrusionOk="0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lnTo>
                    <a:pt x="1" y="232"/>
                  </a:lnTo>
                  <a:cubicBezTo>
                    <a:pt x="1" y="233"/>
                    <a:pt x="2" y="233"/>
                    <a:pt x="2" y="233"/>
                  </a:cubicBezTo>
                  <a:lnTo>
                    <a:pt x="233" y="233"/>
                  </a:lnTo>
                  <a:cubicBezTo>
                    <a:pt x="233" y="233"/>
                    <a:pt x="234" y="233"/>
                    <a:pt x="234" y="232"/>
                  </a:cubicBezTo>
                  <a:lnTo>
                    <a:pt x="234" y="1"/>
                  </a:lnTo>
                  <a:cubicBezTo>
                    <a:pt x="234" y="1"/>
                    <a:pt x="233" y="0"/>
                    <a:pt x="2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Google Shape;3561;p110"/>
            <p:cNvSpPr/>
            <p:nvPr/>
          </p:nvSpPr>
          <p:spPr>
            <a:xfrm>
              <a:off x="7681905" y="3671098"/>
              <a:ext cx="20766" cy="20678"/>
            </a:xfrm>
            <a:custGeom>
              <a:avLst/>
              <a:gdLst/>
              <a:ahLst/>
              <a:cxnLst/>
              <a:rect l="l" t="t" r="r" b="b"/>
              <a:pathLst>
                <a:path w="235" h="234" extrusionOk="0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lnTo>
                    <a:pt x="1" y="232"/>
                  </a:lnTo>
                  <a:cubicBezTo>
                    <a:pt x="1" y="233"/>
                    <a:pt x="2" y="233"/>
                    <a:pt x="2" y="233"/>
                  </a:cubicBezTo>
                  <a:lnTo>
                    <a:pt x="233" y="233"/>
                  </a:lnTo>
                  <a:cubicBezTo>
                    <a:pt x="234" y="233"/>
                    <a:pt x="234" y="233"/>
                    <a:pt x="234" y="232"/>
                  </a:cubicBezTo>
                  <a:lnTo>
                    <a:pt x="234" y="1"/>
                  </a:lnTo>
                  <a:cubicBezTo>
                    <a:pt x="234" y="1"/>
                    <a:pt x="234" y="0"/>
                    <a:pt x="2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Google Shape;3562;p110"/>
            <p:cNvSpPr/>
            <p:nvPr/>
          </p:nvSpPr>
          <p:spPr>
            <a:xfrm>
              <a:off x="7713364" y="3671098"/>
              <a:ext cx="20678" cy="20678"/>
            </a:xfrm>
            <a:custGeom>
              <a:avLst/>
              <a:gdLst/>
              <a:ahLst/>
              <a:cxnLst/>
              <a:rect l="l" t="t" r="r" b="b"/>
              <a:pathLst>
                <a:path w="234" h="234" extrusionOk="0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lnTo>
                    <a:pt x="0" y="232"/>
                  </a:lnTo>
                  <a:cubicBezTo>
                    <a:pt x="0" y="233"/>
                    <a:pt x="0" y="233"/>
                    <a:pt x="1" y="233"/>
                  </a:cubicBezTo>
                  <a:lnTo>
                    <a:pt x="232" y="233"/>
                  </a:lnTo>
                  <a:cubicBezTo>
                    <a:pt x="232" y="233"/>
                    <a:pt x="233" y="233"/>
                    <a:pt x="233" y="232"/>
                  </a:cubicBezTo>
                  <a:lnTo>
                    <a:pt x="233" y="1"/>
                  </a:lnTo>
                  <a:cubicBezTo>
                    <a:pt x="233" y="1"/>
                    <a:pt x="232" y="0"/>
                    <a:pt x="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Google Shape;3563;p110"/>
            <p:cNvSpPr/>
            <p:nvPr/>
          </p:nvSpPr>
          <p:spPr>
            <a:xfrm>
              <a:off x="7744646" y="3671098"/>
              <a:ext cx="20678" cy="20678"/>
            </a:xfrm>
            <a:custGeom>
              <a:avLst/>
              <a:gdLst/>
              <a:ahLst/>
              <a:cxnLst/>
              <a:rect l="l" t="t" r="r" b="b"/>
              <a:pathLst>
                <a:path w="234" h="234" extrusionOk="0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lnTo>
                    <a:pt x="0" y="232"/>
                  </a:lnTo>
                  <a:cubicBezTo>
                    <a:pt x="0" y="233"/>
                    <a:pt x="2" y="233"/>
                    <a:pt x="2" y="233"/>
                  </a:cubicBezTo>
                  <a:lnTo>
                    <a:pt x="232" y="233"/>
                  </a:lnTo>
                  <a:cubicBezTo>
                    <a:pt x="232" y="233"/>
                    <a:pt x="234" y="233"/>
                    <a:pt x="234" y="232"/>
                  </a:cubicBezTo>
                  <a:lnTo>
                    <a:pt x="234" y="1"/>
                  </a:lnTo>
                  <a:cubicBezTo>
                    <a:pt x="234" y="1"/>
                    <a:pt x="232" y="0"/>
                    <a:pt x="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Google Shape;3564;p110"/>
            <p:cNvSpPr/>
            <p:nvPr/>
          </p:nvSpPr>
          <p:spPr>
            <a:xfrm>
              <a:off x="7775928" y="3671098"/>
              <a:ext cx="20678" cy="20678"/>
            </a:xfrm>
            <a:custGeom>
              <a:avLst/>
              <a:gdLst/>
              <a:ahLst/>
              <a:cxnLst/>
              <a:rect l="l" t="t" r="r" b="b"/>
              <a:pathLst>
                <a:path w="234" h="234" extrusionOk="0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lnTo>
                    <a:pt x="1" y="232"/>
                  </a:lnTo>
                  <a:cubicBezTo>
                    <a:pt x="1" y="233"/>
                    <a:pt x="2" y="233"/>
                    <a:pt x="2" y="233"/>
                  </a:cubicBezTo>
                  <a:lnTo>
                    <a:pt x="233" y="233"/>
                  </a:lnTo>
                  <a:cubicBezTo>
                    <a:pt x="234" y="233"/>
                    <a:pt x="234" y="233"/>
                    <a:pt x="234" y="232"/>
                  </a:cubicBezTo>
                  <a:lnTo>
                    <a:pt x="234" y="1"/>
                  </a:lnTo>
                  <a:cubicBezTo>
                    <a:pt x="234" y="1"/>
                    <a:pt x="234" y="0"/>
                    <a:pt x="2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5" name="Google Shape;3565;p110"/>
            <p:cNvSpPr/>
            <p:nvPr/>
          </p:nvSpPr>
          <p:spPr>
            <a:xfrm>
              <a:off x="7619341" y="3703883"/>
              <a:ext cx="20678" cy="20678"/>
            </a:xfrm>
            <a:custGeom>
              <a:avLst/>
              <a:gdLst/>
              <a:ahLst/>
              <a:cxnLst/>
              <a:rect l="l" t="t" r="r" b="b"/>
              <a:pathLst>
                <a:path w="234" h="234" extrusionOk="0">
                  <a:moveTo>
                    <a:pt x="2" y="1"/>
                  </a:moveTo>
                  <a:cubicBezTo>
                    <a:pt x="0" y="1"/>
                    <a:pt x="0" y="1"/>
                    <a:pt x="0" y="2"/>
                  </a:cubicBezTo>
                  <a:lnTo>
                    <a:pt x="0" y="233"/>
                  </a:lnTo>
                  <a:cubicBezTo>
                    <a:pt x="0" y="233"/>
                    <a:pt x="0" y="234"/>
                    <a:pt x="2" y="234"/>
                  </a:cubicBezTo>
                  <a:lnTo>
                    <a:pt x="232" y="234"/>
                  </a:lnTo>
                  <a:cubicBezTo>
                    <a:pt x="232" y="234"/>
                    <a:pt x="234" y="233"/>
                    <a:pt x="234" y="233"/>
                  </a:cubicBezTo>
                  <a:lnTo>
                    <a:pt x="234" y="2"/>
                  </a:lnTo>
                  <a:cubicBezTo>
                    <a:pt x="234" y="1"/>
                    <a:pt x="232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6" name="Google Shape;3566;p110"/>
            <p:cNvSpPr/>
            <p:nvPr/>
          </p:nvSpPr>
          <p:spPr>
            <a:xfrm>
              <a:off x="7650623" y="3703883"/>
              <a:ext cx="20678" cy="20678"/>
            </a:xfrm>
            <a:custGeom>
              <a:avLst/>
              <a:gdLst/>
              <a:ahLst/>
              <a:cxnLst/>
              <a:rect l="l" t="t" r="r" b="b"/>
              <a:pathLst>
                <a:path w="234" h="234" extrusionOk="0">
                  <a:moveTo>
                    <a:pt x="2" y="1"/>
                  </a:moveTo>
                  <a:cubicBezTo>
                    <a:pt x="2" y="1"/>
                    <a:pt x="1" y="1"/>
                    <a:pt x="1" y="2"/>
                  </a:cubicBezTo>
                  <a:lnTo>
                    <a:pt x="1" y="233"/>
                  </a:lnTo>
                  <a:cubicBezTo>
                    <a:pt x="1" y="233"/>
                    <a:pt x="2" y="234"/>
                    <a:pt x="2" y="234"/>
                  </a:cubicBezTo>
                  <a:lnTo>
                    <a:pt x="233" y="234"/>
                  </a:lnTo>
                  <a:cubicBezTo>
                    <a:pt x="233" y="234"/>
                    <a:pt x="234" y="233"/>
                    <a:pt x="234" y="233"/>
                  </a:cubicBezTo>
                  <a:lnTo>
                    <a:pt x="234" y="2"/>
                  </a:lnTo>
                  <a:cubicBezTo>
                    <a:pt x="234" y="1"/>
                    <a:pt x="233" y="1"/>
                    <a:pt x="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7" name="Google Shape;3567;p110"/>
            <p:cNvSpPr/>
            <p:nvPr/>
          </p:nvSpPr>
          <p:spPr>
            <a:xfrm>
              <a:off x="7681905" y="3703883"/>
              <a:ext cx="20766" cy="20678"/>
            </a:xfrm>
            <a:custGeom>
              <a:avLst/>
              <a:gdLst/>
              <a:ahLst/>
              <a:cxnLst/>
              <a:rect l="l" t="t" r="r" b="b"/>
              <a:pathLst>
                <a:path w="235" h="234" extrusionOk="0">
                  <a:moveTo>
                    <a:pt x="2" y="1"/>
                  </a:moveTo>
                  <a:cubicBezTo>
                    <a:pt x="2" y="1"/>
                    <a:pt x="1" y="1"/>
                    <a:pt x="1" y="2"/>
                  </a:cubicBezTo>
                  <a:lnTo>
                    <a:pt x="1" y="233"/>
                  </a:lnTo>
                  <a:cubicBezTo>
                    <a:pt x="1" y="233"/>
                    <a:pt x="2" y="234"/>
                    <a:pt x="2" y="234"/>
                  </a:cubicBezTo>
                  <a:lnTo>
                    <a:pt x="233" y="234"/>
                  </a:lnTo>
                  <a:cubicBezTo>
                    <a:pt x="234" y="234"/>
                    <a:pt x="234" y="233"/>
                    <a:pt x="234" y="233"/>
                  </a:cubicBezTo>
                  <a:lnTo>
                    <a:pt x="234" y="2"/>
                  </a:lnTo>
                  <a:cubicBezTo>
                    <a:pt x="234" y="1"/>
                    <a:pt x="234" y="1"/>
                    <a:pt x="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8" name="Google Shape;3568;p110"/>
            <p:cNvSpPr/>
            <p:nvPr/>
          </p:nvSpPr>
          <p:spPr>
            <a:xfrm>
              <a:off x="7713364" y="3703883"/>
              <a:ext cx="20678" cy="20678"/>
            </a:xfrm>
            <a:custGeom>
              <a:avLst/>
              <a:gdLst/>
              <a:ahLst/>
              <a:cxnLst/>
              <a:rect l="l" t="t" r="r" b="b"/>
              <a:pathLst>
                <a:path w="234" h="234" extrusionOk="0"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lnTo>
                    <a:pt x="0" y="233"/>
                  </a:lnTo>
                  <a:cubicBezTo>
                    <a:pt x="0" y="233"/>
                    <a:pt x="0" y="234"/>
                    <a:pt x="1" y="234"/>
                  </a:cubicBezTo>
                  <a:lnTo>
                    <a:pt x="232" y="234"/>
                  </a:lnTo>
                  <a:cubicBezTo>
                    <a:pt x="232" y="234"/>
                    <a:pt x="233" y="233"/>
                    <a:pt x="233" y="233"/>
                  </a:cubicBezTo>
                  <a:lnTo>
                    <a:pt x="233" y="2"/>
                  </a:lnTo>
                  <a:cubicBezTo>
                    <a:pt x="233" y="1"/>
                    <a:pt x="232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9" name="Google Shape;3569;p110"/>
            <p:cNvSpPr/>
            <p:nvPr/>
          </p:nvSpPr>
          <p:spPr>
            <a:xfrm>
              <a:off x="7744646" y="3703883"/>
              <a:ext cx="20678" cy="20678"/>
            </a:xfrm>
            <a:custGeom>
              <a:avLst/>
              <a:gdLst/>
              <a:ahLst/>
              <a:cxnLst/>
              <a:rect l="l" t="t" r="r" b="b"/>
              <a:pathLst>
                <a:path w="234" h="234" extrusionOk="0">
                  <a:moveTo>
                    <a:pt x="2" y="1"/>
                  </a:moveTo>
                  <a:cubicBezTo>
                    <a:pt x="2" y="1"/>
                    <a:pt x="0" y="1"/>
                    <a:pt x="0" y="2"/>
                  </a:cubicBezTo>
                  <a:lnTo>
                    <a:pt x="0" y="233"/>
                  </a:lnTo>
                  <a:cubicBezTo>
                    <a:pt x="0" y="233"/>
                    <a:pt x="2" y="234"/>
                    <a:pt x="2" y="234"/>
                  </a:cubicBezTo>
                  <a:lnTo>
                    <a:pt x="232" y="234"/>
                  </a:lnTo>
                  <a:cubicBezTo>
                    <a:pt x="232" y="234"/>
                    <a:pt x="234" y="233"/>
                    <a:pt x="234" y="233"/>
                  </a:cubicBezTo>
                  <a:lnTo>
                    <a:pt x="234" y="2"/>
                  </a:lnTo>
                  <a:cubicBezTo>
                    <a:pt x="234" y="1"/>
                    <a:pt x="232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0" name="Google Shape;3570;p110"/>
            <p:cNvSpPr/>
            <p:nvPr/>
          </p:nvSpPr>
          <p:spPr>
            <a:xfrm>
              <a:off x="7775928" y="3703883"/>
              <a:ext cx="20678" cy="20678"/>
            </a:xfrm>
            <a:custGeom>
              <a:avLst/>
              <a:gdLst/>
              <a:ahLst/>
              <a:cxnLst/>
              <a:rect l="l" t="t" r="r" b="b"/>
              <a:pathLst>
                <a:path w="234" h="234" extrusionOk="0">
                  <a:moveTo>
                    <a:pt x="2" y="1"/>
                  </a:moveTo>
                  <a:cubicBezTo>
                    <a:pt x="2" y="1"/>
                    <a:pt x="1" y="1"/>
                    <a:pt x="1" y="2"/>
                  </a:cubicBezTo>
                  <a:lnTo>
                    <a:pt x="1" y="233"/>
                  </a:lnTo>
                  <a:cubicBezTo>
                    <a:pt x="1" y="233"/>
                    <a:pt x="2" y="234"/>
                    <a:pt x="2" y="234"/>
                  </a:cubicBezTo>
                  <a:lnTo>
                    <a:pt x="233" y="234"/>
                  </a:lnTo>
                  <a:cubicBezTo>
                    <a:pt x="234" y="234"/>
                    <a:pt x="234" y="233"/>
                    <a:pt x="234" y="233"/>
                  </a:cubicBezTo>
                  <a:lnTo>
                    <a:pt x="234" y="2"/>
                  </a:lnTo>
                  <a:cubicBezTo>
                    <a:pt x="234" y="1"/>
                    <a:pt x="234" y="1"/>
                    <a:pt x="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1" name="Google Shape;3571;p110"/>
            <p:cNvSpPr/>
            <p:nvPr/>
          </p:nvSpPr>
          <p:spPr>
            <a:xfrm>
              <a:off x="6422315" y="2870754"/>
              <a:ext cx="156057" cy="106660"/>
            </a:xfrm>
            <a:custGeom>
              <a:avLst/>
              <a:gdLst/>
              <a:ahLst/>
              <a:cxnLst/>
              <a:rect l="l" t="t" r="r" b="b"/>
              <a:pathLst>
                <a:path w="1766" h="1207" extrusionOk="0">
                  <a:moveTo>
                    <a:pt x="1450" y="0"/>
                  </a:moveTo>
                  <a:cubicBezTo>
                    <a:pt x="1407" y="0"/>
                    <a:pt x="1363" y="11"/>
                    <a:pt x="1322" y="32"/>
                  </a:cubicBezTo>
                  <a:cubicBezTo>
                    <a:pt x="940" y="232"/>
                    <a:pt x="572" y="456"/>
                    <a:pt x="220" y="706"/>
                  </a:cubicBezTo>
                  <a:cubicBezTo>
                    <a:pt x="0" y="862"/>
                    <a:pt x="111" y="1207"/>
                    <a:pt x="379" y="1207"/>
                  </a:cubicBezTo>
                  <a:cubicBezTo>
                    <a:pt x="437" y="1207"/>
                    <a:pt x="493" y="1189"/>
                    <a:pt x="540" y="1156"/>
                  </a:cubicBezTo>
                  <a:cubicBezTo>
                    <a:pt x="870" y="922"/>
                    <a:pt x="1217" y="709"/>
                    <a:pt x="1578" y="521"/>
                  </a:cubicBezTo>
                  <a:cubicBezTo>
                    <a:pt x="1713" y="450"/>
                    <a:pt x="1765" y="284"/>
                    <a:pt x="1695" y="149"/>
                  </a:cubicBezTo>
                  <a:cubicBezTo>
                    <a:pt x="1646" y="54"/>
                    <a:pt x="1550" y="0"/>
                    <a:pt x="14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2" name="Google Shape;3572;p110"/>
            <p:cNvSpPr/>
            <p:nvPr/>
          </p:nvSpPr>
          <p:spPr>
            <a:xfrm>
              <a:off x="7270466" y="2869075"/>
              <a:ext cx="149695" cy="106571"/>
            </a:xfrm>
            <a:custGeom>
              <a:avLst/>
              <a:gdLst/>
              <a:ahLst/>
              <a:cxnLst/>
              <a:rect l="l" t="t" r="r" b="b"/>
              <a:pathLst>
                <a:path w="1694" h="1206" extrusionOk="0">
                  <a:moveTo>
                    <a:pt x="316" y="1"/>
                  </a:moveTo>
                  <a:cubicBezTo>
                    <a:pt x="217" y="1"/>
                    <a:pt x="120" y="55"/>
                    <a:pt x="71" y="150"/>
                  </a:cubicBezTo>
                  <a:cubicBezTo>
                    <a:pt x="0" y="287"/>
                    <a:pt x="56" y="454"/>
                    <a:pt x="193" y="524"/>
                  </a:cubicBezTo>
                  <a:cubicBezTo>
                    <a:pt x="554" y="710"/>
                    <a:pt x="902" y="922"/>
                    <a:pt x="1236" y="1157"/>
                  </a:cubicBezTo>
                  <a:cubicBezTo>
                    <a:pt x="1281" y="1189"/>
                    <a:pt x="1337" y="1206"/>
                    <a:pt x="1394" y="1206"/>
                  </a:cubicBezTo>
                  <a:cubicBezTo>
                    <a:pt x="1515" y="1206"/>
                    <a:pt x="1621" y="1128"/>
                    <a:pt x="1657" y="1013"/>
                  </a:cubicBezTo>
                  <a:cubicBezTo>
                    <a:pt x="1694" y="899"/>
                    <a:pt x="1652" y="773"/>
                    <a:pt x="1553" y="704"/>
                  </a:cubicBezTo>
                  <a:cubicBezTo>
                    <a:pt x="1200" y="456"/>
                    <a:pt x="830" y="231"/>
                    <a:pt x="447" y="34"/>
                  </a:cubicBezTo>
                  <a:cubicBezTo>
                    <a:pt x="405" y="11"/>
                    <a:pt x="361" y="1"/>
                    <a:pt x="3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3" name="Google Shape;3573;p110"/>
            <p:cNvSpPr/>
            <p:nvPr/>
          </p:nvSpPr>
          <p:spPr>
            <a:xfrm>
              <a:off x="6843916" y="2779117"/>
              <a:ext cx="161182" cy="50723"/>
            </a:xfrm>
            <a:custGeom>
              <a:avLst/>
              <a:gdLst/>
              <a:ahLst/>
              <a:cxnLst/>
              <a:rect l="l" t="t" r="r" b="b"/>
              <a:pathLst>
                <a:path w="1824" h="574" extrusionOk="0">
                  <a:moveTo>
                    <a:pt x="929" y="0"/>
                  </a:moveTo>
                  <a:cubicBezTo>
                    <a:pt x="713" y="0"/>
                    <a:pt x="483" y="7"/>
                    <a:pt x="263" y="22"/>
                  </a:cubicBezTo>
                  <a:cubicBezTo>
                    <a:pt x="115" y="32"/>
                    <a:pt x="1" y="158"/>
                    <a:pt x="6" y="307"/>
                  </a:cubicBezTo>
                  <a:cubicBezTo>
                    <a:pt x="10" y="457"/>
                    <a:pt x="133" y="574"/>
                    <a:pt x="282" y="574"/>
                  </a:cubicBezTo>
                  <a:cubicBezTo>
                    <a:pt x="288" y="574"/>
                    <a:pt x="296" y="574"/>
                    <a:pt x="302" y="573"/>
                  </a:cubicBezTo>
                  <a:cubicBezTo>
                    <a:pt x="509" y="559"/>
                    <a:pt x="719" y="552"/>
                    <a:pt x="926" y="552"/>
                  </a:cubicBezTo>
                  <a:lnTo>
                    <a:pt x="929" y="552"/>
                  </a:lnTo>
                  <a:cubicBezTo>
                    <a:pt x="1126" y="552"/>
                    <a:pt x="1325" y="558"/>
                    <a:pt x="1520" y="571"/>
                  </a:cubicBezTo>
                  <a:cubicBezTo>
                    <a:pt x="1526" y="572"/>
                    <a:pt x="1532" y="572"/>
                    <a:pt x="1538" y="572"/>
                  </a:cubicBezTo>
                  <a:cubicBezTo>
                    <a:pt x="1682" y="572"/>
                    <a:pt x="1804" y="459"/>
                    <a:pt x="1814" y="314"/>
                  </a:cubicBezTo>
                  <a:cubicBezTo>
                    <a:pt x="1823" y="162"/>
                    <a:pt x="1709" y="30"/>
                    <a:pt x="1556" y="20"/>
                  </a:cubicBezTo>
                  <a:cubicBezTo>
                    <a:pt x="1348" y="6"/>
                    <a:pt x="1138" y="0"/>
                    <a:pt x="9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4" name="Google Shape;3574;p110"/>
            <p:cNvSpPr/>
            <p:nvPr/>
          </p:nvSpPr>
          <p:spPr>
            <a:xfrm>
              <a:off x="7445080" y="4049134"/>
              <a:ext cx="502016" cy="559366"/>
            </a:xfrm>
            <a:custGeom>
              <a:avLst/>
              <a:gdLst/>
              <a:ahLst/>
              <a:cxnLst/>
              <a:rect l="l" t="t" r="r" b="b"/>
              <a:pathLst>
                <a:path w="5681" h="6330" extrusionOk="0">
                  <a:moveTo>
                    <a:pt x="379" y="1"/>
                  </a:moveTo>
                  <a:lnTo>
                    <a:pt x="0" y="6330"/>
                  </a:lnTo>
                  <a:lnTo>
                    <a:pt x="5681" y="6330"/>
                  </a:lnTo>
                  <a:lnTo>
                    <a:pt x="53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5" name="Google Shape;3575;p110"/>
            <p:cNvSpPr/>
            <p:nvPr/>
          </p:nvSpPr>
          <p:spPr>
            <a:xfrm>
              <a:off x="7056617" y="4049134"/>
              <a:ext cx="502458" cy="559366"/>
            </a:xfrm>
            <a:custGeom>
              <a:avLst/>
              <a:gdLst/>
              <a:ahLst/>
              <a:cxnLst/>
              <a:rect l="l" t="t" r="r" b="b"/>
              <a:pathLst>
                <a:path w="5686" h="6330" extrusionOk="0">
                  <a:moveTo>
                    <a:pt x="335" y="1"/>
                  </a:moveTo>
                  <a:lnTo>
                    <a:pt x="0" y="6330"/>
                  </a:lnTo>
                  <a:lnTo>
                    <a:pt x="5595" y="6330"/>
                  </a:lnTo>
                  <a:lnTo>
                    <a:pt x="56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Google Shape;3576;p110"/>
            <p:cNvSpPr/>
            <p:nvPr/>
          </p:nvSpPr>
          <p:spPr>
            <a:xfrm>
              <a:off x="7552800" y="4467024"/>
              <a:ext cx="387668" cy="18380"/>
            </a:xfrm>
            <a:custGeom>
              <a:avLst/>
              <a:gdLst/>
              <a:ahLst/>
              <a:cxnLst/>
              <a:rect l="l" t="t" r="r" b="b"/>
              <a:pathLst>
                <a:path w="4387" h="208" extrusionOk="0">
                  <a:moveTo>
                    <a:pt x="3" y="0"/>
                  </a:moveTo>
                  <a:lnTo>
                    <a:pt x="1" y="207"/>
                  </a:lnTo>
                  <a:lnTo>
                    <a:pt x="4387" y="207"/>
                  </a:lnTo>
                  <a:lnTo>
                    <a:pt x="4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7" name="Google Shape;3577;p110"/>
            <p:cNvSpPr/>
            <p:nvPr/>
          </p:nvSpPr>
          <p:spPr>
            <a:xfrm>
              <a:off x="7063156" y="4467024"/>
              <a:ext cx="489998" cy="18380"/>
            </a:xfrm>
            <a:custGeom>
              <a:avLst/>
              <a:gdLst/>
              <a:ahLst/>
              <a:cxnLst/>
              <a:rect l="l" t="t" r="r" b="b"/>
              <a:pathLst>
                <a:path w="5545" h="208" extrusionOk="0">
                  <a:moveTo>
                    <a:pt x="10" y="0"/>
                  </a:moveTo>
                  <a:lnTo>
                    <a:pt x="0" y="207"/>
                  </a:lnTo>
                  <a:lnTo>
                    <a:pt x="5542" y="207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8" name="Google Shape;3578;p110"/>
            <p:cNvSpPr/>
            <p:nvPr/>
          </p:nvSpPr>
          <p:spPr>
            <a:xfrm>
              <a:off x="7554833" y="4320158"/>
              <a:ext cx="378036" cy="18469"/>
            </a:xfrm>
            <a:custGeom>
              <a:avLst/>
              <a:gdLst/>
              <a:ahLst/>
              <a:cxnLst/>
              <a:rect l="l" t="t" r="r" b="b"/>
              <a:pathLst>
                <a:path w="4278" h="209" extrusionOk="0">
                  <a:moveTo>
                    <a:pt x="3" y="1"/>
                  </a:moveTo>
                  <a:lnTo>
                    <a:pt x="1" y="208"/>
                  </a:lnTo>
                  <a:lnTo>
                    <a:pt x="4277" y="208"/>
                  </a:lnTo>
                  <a:lnTo>
                    <a:pt x="42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9" name="Google Shape;3579;p110"/>
            <p:cNvSpPr/>
            <p:nvPr/>
          </p:nvSpPr>
          <p:spPr>
            <a:xfrm>
              <a:off x="7070756" y="4320158"/>
              <a:ext cx="484431" cy="18469"/>
            </a:xfrm>
            <a:custGeom>
              <a:avLst/>
              <a:gdLst/>
              <a:ahLst/>
              <a:cxnLst/>
              <a:rect l="l" t="t" r="r" b="b"/>
              <a:pathLst>
                <a:path w="5482" h="209" extrusionOk="0">
                  <a:moveTo>
                    <a:pt x="13" y="1"/>
                  </a:moveTo>
                  <a:lnTo>
                    <a:pt x="1" y="208"/>
                  </a:lnTo>
                  <a:lnTo>
                    <a:pt x="5479" y="208"/>
                  </a:lnTo>
                  <a:lnTo>
                    <a:pt x="54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0" name="Google Shape;3580;p110"/>
            <p:cNvSpPr/>
            <p:nvPr/>
          </p:nvSpPr>
          <p:spPr>
            <a:xfrm>
              <a:off x="7556954" y="4173379"/>
              <a:ext cx="368051" cy="18469"/>
            </a:xfrm>
            <a:custGeom>
              <a:avLst/>
              <a:gdLst/>
              <a:ahLst/>
              <a:cxnLst/>
              <a:rect l="l" t="t" r="r" b="b"/>
              <a:pathLst>
                <a:path w="4165" h="209" extrusionOk="0">
                  <a:moveTo>
                    <a:pt x="3" y="1"/>
                  </a:moveTo>
                  <a:lnTo>
                    <a:pt x="0" y="208"/>
                  </a:lnTo>
                  <a:lnTo>
                    <a:pt x="4164" y="208"/>
                  </a:lnTo>
                  <a:lnTo>
                    <a:pt x="4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1" name="Google Shape;3581;p110"/>
            <p:cNvSpPr/>
            <p:nvPr/>
          </p:nvSpPr>
          <p:spPr>
            <a:xfrm>
              <a:off x="7078620" y="4173379"/>
              <a:ext cx="478598" cy="18469"/>
            </a:xfrm>
            <a:custGeom>
              <a:avLst/>
              <a:gdLst/>
              <a:ahLst/>
              <a:cxnLst/>
              <a:rect l="l" t="t" r="r" b="b"/>
              <a:pathLst>
                <a:path w="5416" h="209" extrusionOk="0">
                  <a:moveTo>
                    <a:pt x="12" y="1"/>
                  </a:moveTo>
                  <a:lnTo>
                    <a:pt x="0" y="208"/>
                  </a:lnTo>
                  <a:lnTo>
                    <a:pt x="5413" y="208"/>
                  </a:lnTo>
                  <a:lnTo>
                    <a:pt x="54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2" name="Google Shape;3582;p110"/>
            <p:cNvSpPr/>
            <p:nvPr/>
          </p:nvSpPr>
          <p:spPr>
            <a:xfrm>
              <a:off x="7773189" y="3932931"/>
              <a:ext cx="655687" cy="160299"/>
            </a:xfrm>
            <a:custGeom>
              <a:avLst/>
              <a:gdLst/>
              <a:ahLst/>
              <a:cxnLst/>
              <a:rect l="l" t="t" r="r" b="b"/>
              <a:pathLst>
                <a:path w="7420" h="1814" extrusionOk="0">
                  <a:moveTo>
                    <a:pt x="6" y="0"/>
                  </a:moveTo>
                  <a:cubicBezTo>
                    <a:pt x="1" y="0"/>
                    <a:pt x="1" y="3"/>
                    <a:pt x="7" y="5"/>
                  </a:cubicBezTo>
                  <a:lnTo>
                    <a:pt x="1035" y="1813"/>
                  </a:lnTo>
                  <a:lnTo>
                    <a:pt x="6036" y="1813"/>
                  </a:lnTo>
                  <a:lnTo>
                    <a:pt x="6036" y="1812"/>
                  </a:lnTo>
                  <a:cubicBezTo>
                    <a:pt x="6041" y="1812"/>
                    <a:pt x="6046" y="1812"/>
                    <a:pt x="6052" y="1812"/>
                  </a:cubicBezTo>
                  <a:cubicBezTo>
                    <a:pt x="6301" y="1812"/>
                    <a:pt x="6537" y="1755"/>
                    <a:pt x="6717" y="1599"/>
                  </a:cubicBezTo>
                  <a:cubicBezTo>
                    <a:pt x="7419" y="988"/>
                    <a:pt x="7096" y="0"/>
                    <a:pt x="64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3" name="Google Shape;3583;p110"/>
            <p:cNvSpPr/>
            <p:nvPr/>
          </p:nvSpPr>
          <p:spPr>
            <a:xfrm>
              <a:off x="6794961" y="3932931"/>
              <a:ext cx="1188455" cy="160210"/>
            </a:xfrm>
            <a:custGeom>
              <a:avLst/>
              <a:gdLst/>
              <a:ahLst/>
              <a:cxnLst/>
              <a:rect l="l" t="t" r="r" b="b"/>
              <a:pathLst>
                <a:path w="13449" h="1813" extrusionOk="0">
                  <a:moveTo>
                    <a:pt x="294" y="0"/>
                  </a:moveTo>
                  <a:cubicBezTo>
                    <a:pt x="131" y="0"/>
                    <a:pt x="0" y="115"/>
                    <a:pt x="0" y="257"/>
                  </a:cubicBezTo>
                  <a:lnTo>
                    <a:pt x="0" y="522"/>
                  </a:lnTo>
                  <a:cubicBezTo>
                    <a:pt x="0" y="964"/>
                    <a:pt x="457" y="1323"/>
                    <a:pt x="1021" y="1323"/>
                  </a:cubicBezTo>
                  <a:lnTo>
                    <a:pt x="10513" y="1323"/>
                  </a:lnTo>
                  <a:cubicBezTo>
                    <a:pt x="10513" y="1323"/>
                    <a:pt x="11360" y="1813"/>
                    <a:pt x="12083" y="1813"/>
                  </a:cubicBezTo>
                  <a:cubicBezTo>
                    <a:pt x="12332" y="1813"/>
                    <a:pt x="12567" y="1755"/>
                    <a:pt x="12747" y="1599"/>
                  </a:cubicBezTo>
                  <a:cubicBezTo>
                    <a:pt x="13449" y="988"/>
                    <a:pt x="13127" y="0"/>
                    <a:pt x="12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4" name="Google Shape;3584;p110"/>
            <p:cNvSpPr/>
            <p:nvPr/>
          </p:nvSpPr>
          <p:spPr>
            <a:xfrm>
              <a:off x="8048365" y="3865949"/>
              <a:ext cx="182391" cy="67071"/>
            </a:xfrm>
            <a:custGeom>
              <a:avLst/>
              <a:gdLst/>
              <a:ahLst/>
              <a:cxnLst/>
              <a:rect l="l" t="t" r="r" b="b"/>
              <a:pathLst>
                <a:path w="2064" h="759" extrusionOk="0">
                  <a:moveTo>
                    <a:pt x="1031" y="1"/>
                  </a:moveTo>
                  <a:cubicBezTo>
                    <a:pt x="473" y="1"/>
                    <a:pt x="21" y="338"/>
                    <a:pt x="1" y="758"/>
                  </a:cubicBezTo>
                  <a:lnTo>
                    <a:pt x="229" y="758"/>
                  </a:lnTo>
                  <a:cubicBezTo>
                    <a:pt x="250" y="434"/>
                    <a:pt x="600" y="175"/>
                    <a:pt x="1032" y="175"/>
                  </a:cubicBezTo>
                  <a:cubicBezTo>
                    <a:pt x="1464" y="175"/>
                    <a:pt x="1815" y="434"/>
                    <a:pt x="1836" y="758"/>
                  </a:cubicBezTo>
                  <a:lnTo>
                    <a:pt x="2064" y="758"/>
                  </a:lnTo>
                  <a:cubicBezTo>
                    <a:pt x="2045" y="372"/>
                    <a:pt x="1663" y="57"/>
                    <a:pt x="1169" y="8"/>
                  </a:cubicBezTo>
                  <a:lnTo>
                    <a:pt x="11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5" name="Google Shape;3585;p110"/>
            <p:cNvSpPr/>
            <p:nvPr/>
          </p:nvSpPr>
          <p:spPr>
            <a:xfrm>
              <a:off x="8060472" y="3865949"/>
              <a:ext cx="182391" cy="67071"/>
            </a:xfrm>
            <a:custGeom>
              <a:avLst/>
              <a:gdLst/>
              <a:ahLst/>
              <a:cxnLst/>
              <a:rect l="l" t="t" r="r" b="b"/>
              <a:pathLst>
                <a:path w="2064" h="759" extrusionOk="0">
                  <a:moveTo>
                    <a:pt x="1032" y="1"/>
                  </a:moveTo>
                  <a:cubicBezTo>
                    <a:pt x="474" y="1"/>
                    <a:pt x="21" y="338"/>
                    <a:pt x="0" y="758"/>
                  </a:cubicBezTo>
                  <a:lnTo>
                    <a:pt x="229" y="758"/>
                  </a:lnTo>
                  <a:cubicBezTo>
                    <a:pt x="250" y="434"/>
                    <a:pt x="602" y="175"/>
                    <a:pt x="1032" y="175"/>
                  </a:cubicBezTo>
                  <a:cubicBezTo>
                    <a:pt x="1464" y="175"/>
                    <a:pt x="1815" y="434"/>
                    <a:pt x="1836" y="758"/>
                  </a:cubicBezTo>
                  <a:lnTo>
                    <a:pt x="2064" y="758"/>
                  </a:lnTo>
                  <a:cubicBezTo>
                    <a:pt x="2043" y="338"/>
                    <a:pt x="1590" y="1"/>
                    <a:pt x="10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6" name="Google Shape;3586;p110"/>
          <p:cNvGrpSpPr/>
          <p:nvPr/>
        </p:nvGrpSpPr>
        <p:grpSpPr>
          <a:xfrm>
            <a:off x="7723245" y="1169551"/>
            <a:ext cx="705653" cy="705614"/>
            <a:chOff x="10174495" y="4989626"/>
            <a:chExt cx="705653" cy="705614"/>
          </a:xfrm>
        </p:grpSpPr>
        <p:sp>
          <p:nvSpPr>
            <p:cNvPr id="3587" name="Google Shape;3587;p110"/>
            <p:cNvSpPr/>
            <p:nvPr/>
          </p:nvSpPr>
          <p:spPr>
            <a:xfrm>
              <a:off x="10174495" y="4989626"/>
              <a:ext cx="705653" cy="705614"/>
            </a:xfrm>
            <a:custGeom>
              <a:avLst/>
              <a:gdLst/>
              <a:ahLst/>
              <a:cxnLst/>
              <a:rect l="l" t="t" r="r" b="b"/>
              <a:pathLst>
                <a:path w="18312" h="18311" extrusionOk="0">
                  <a:moveTo>
                    <a:pt x="9155" y="0"/>
                  </a:moveTo>
                  <a:cubicBezTo>
                    <a:pt x="4101" y="0"/>
                    <a:pt x="1" y="4100"/>
                    <a:pt x="1" y="9156"/>
                  </a:cubicBezTo>
                  <a:cubicBezTo>
                    <a:pt x="1" y="14212"/>
                    <a:pt x="4099" y="18311"/>
                    <a:pt x="9155" y="18311"/>
                  </a:cubicBezTo>
                  <a:cubicBezTo>
                    <a:pt x="14211" y="18311"/>
                    <a:pt x="18311" y="14212"/>
                    <a:pt x="18311" y="9156"/>
                  </a:cubicBezTo>
                  <a:cubicBezTo>
                    <a:pt x="18311" y="4100"/>
                    <a:pt x="14211" y="0"/>
                    <a:pt x="9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8" name="Google Shape;3588;p110"/>
            <p:cNvSpPr/>
            <p:nvPr/>
          </p:nvSpPr>
          <p:spPr>
            <a:xfrm>
              <a:off x="10203282" y="5018412"/>
              <a:ext cx="648082" cy="648082"/>
            </a:xfrm>
            <a:custGeom>
              <a:avLst/>
              <a:gdLst/>
              <a:ahLst/>
              <a:cxnLst/>
              <a:rect l="l" t="t" r="r" b="b"/>
              <a:pathLst>
                <a:path w="16818" h="16818" extrusionOk="0">
                  <a:moveTo>
                    <a:pt x="8408" y="0"/>
                  </a:moveTo>
                  <a:cubicBezTo>
                    <a:pt x="3764" y="0"/>
                    <a:pt x="1" y="3765"/>
                    <a:pt x="1" y="8409"/>
                  </a:cubicBezTo>
                  <a:cubicBezTo>
                    <a:pt x="1" y="13053"/>
                    <a:pt x="3764" y="16818"/>
                    <a:pt x="8408" y="16818"/>
                  </a:cubicBezTo>
                  <a:cubicBezTo>
                    <a:pt x="13052" y="16818"/>
                    <a:pt x="16817" y="13053"/>
                    <a:pt x="16817" y="8409"/>
                  </a:cubicBezTo>
                  <a:cubicBezTo>
                    <a:pt x="16817" y="3765"/>
                    <a:pt x="13054" y="0"/>
                    <a:pt x="8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9" name="Google Shape;3589;p110"/>
            <p:cNvSpPr/>
            <p:nvPr/>
          </p:nvSpPr>
          <p:spPr>
            <a:xfrm>
              <a:off x="10496619" y="5314024"/>
              <a:ext cx="59113" cy="56916"/>
            </a:xfrm>
            <a:custGeom>
              <a:avLst/>
              <a:gdLst/>
              <a:ahLst/>
              <a:cxnLst/>
              <a:rect l="l" t="t" r="r" b="b"/>
              <a:pathLst>
                <a:path w="1534" h="1477" extrusionOk="0">
                  <a:moveTo>
                    <a:pt x="795" y="0"/>
                  </a:moveTo>
                  <a:cubicBezTo>
                    <a:pt x="603" y="0"/>
                    <a:pt x="414" y="75"/>
                    <a:pt x="274" y="217"/>
                  </a:cubicBezTo>
                  <a:cubicBezTo>
                    <a:pt x="63" y="427"/>
                    <a:pt x="0" y="745"/>
                    <a:pt x="115" y="1022"/>
                  </a:cubicBezTo>
                  <a:cubicBezTo>
                    <a:pt x="229" y="1296"/>
                    <a:pt x="499" y="1477"/>
                    <a:pt x="796" y="1477"/>
                  </a:cubicBezTo>
                  <a:cubicBezTo>
                    <a:pt x="1204" y="1475"/>
                    <a:pt x="1534" y="1145"/>
                    <a:pt x="1534" y="738"/>
                  </a:cubicBezTo>
                  <a:cubicBezTo>
                    <a:pt x="1534" y="439"/>
                    <a:pt x="1353" y="171"/>
                    <a:pt x="1078" y="57"/>
                  </a:cubicBezTo>
                  <a:cubicBezTo>
                    <a:pt x="987" y="19"/>
                    <a:pt x="891" y="0"/>
                    <a:pt x="7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0" name="Google Shape;3590;p110"/>
            <p:cNvSpPr/>
            <p:nvPr/>
          </p:nvSpPr>
          <p:spPr>
            <a:xfrm>
              <a:off x="10231876" y="5047045"/>
              <a:ext cx="590857" cy="590819"/>
            </a:xfrm>
            <a:custGeom>
              <a:avLst/>
              <a:gdLst/>
              <a:ahLst/>
              <a:cxnLst/>
              <a:rect l="l" t="t" r="r" b="b"/>
              <a:pathLst>
                <a:path w="15333" h="15332" extrusionOk="0">
                  <a:moveTo>
                    <a:pt x="7416" y="0"/>
                  </a:moveTo>
                  <a:lnTo>
                    <a:pt x="7416" y="2034"/>
                  </a:lnTo>
                  <a:lnTo>
                    <a:pt x="7917" y="2034"/>
                  </a:lnTo>
                  <a:lnTo>
                    <a:pt x="7917" y="0"/>
                  </a:lnTo>
                  <a:close/>
                  <a:moveTo>
                    <a:pt x="0" y="7416"/>
                  </a:moveTo>
                  <a:lnTo>
                    <a:pt x="0" y="7915"/>
                  </a:lnTo>
                  <a:lnTo>
                    <a:pt x="2035" y="7915"/>
                  </a:lnTo>
                  <a:lnTo>
                    <a:pt x="2035" y="7416"/>
                  </a:lnTo>
                  <a:close/>
                  <a:moveTo>
                    <a:pt x="13298" y="7416"/>
                  </a:moveTo>
                  <a:lnTo>
                    <a:pt x="13298" y="7915"/>
                  </a:lnTo>
                  <a:lnTo>
                    <a:pt x="15332" y="7915"/>
                  </a:lnTo>
                  <a:lnTo>
                    <a:pt x="15332" y="7416"/>
                  </a:lnTo>
                  <a:close/>
                  <a:moveTo>
                    <a:pt x="7416" y="13298"/>
                  </a:moveTo>
                  <a:lnTo>
                    <a:pt x="7416" y="15332"/>
                  </a:lnTo>
                  <a:lnTo>
                    <a:pt x="7917" y="15332"/>
                  </a:lnTo>
                  <a:lnTo>
                    <a:pt x="7917" y="132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1" name="Google Shape;3591;p110"/>
            <p:cNvSpPr/>
            <p:nvPr/>
          </p:nvSpPr>
          <p:spPr>
            <a:xfrm>
              <a:off x="10381858" y="5217375"/>
              <a:ext cx="152252" cy="135489"/>
            </a:xfrm>
            <a:custGeom>
              <a:avLst/>
              <a:gdLst/>
              <a:ahLst/>
              <a:cxnLst/>
              <a:rect l="l" t="t" r="r" b="b"/>
              <a:pathLst>
                <a:path w="3951" h="3516" extrusionOk="0">
                  <a:moveTo>
                    <a:pt x="452" y="1"/>
                  </a:moveTo>
                  <a:lnTo>
                    <a:pt x="1" y="538"/>
                  </a:lnTo>
                  <a:lnTo>
                    <a:pt x="3501" y="3515"/>
                  </a:lnTo>
                  <a:lnTo>
                    <a:pt x="3950" y="2978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2" name="Google Shape;3592;p110"/>
            <p:cNvSpPr/>
            <p:nvPr/>
          </p:nvSpPr>
          <p:spPr>
            <a:xfrm>
              <a:off x="10525406" y="5184118"/>
              <a:ext cx="156915" cy="163620"/>
            </a:xfrm>
            <a:custGeom>
              <a:avLst/>
              <a:gdLst/>
              <a:ahLst/>
              <a:cxnLst/>
              <a:rect l="l" t="t" r="r" b="b"/>
              <a:pathLst>
                <a:path w="4072" h="4246" extrusionOk="0">
                  <a:moveTo>
                    <a:pt x="3773" y="1"/>
                  </a:moveTo>
                  <a:lnTo>
                    <a:pt x="1" y="3960"/>
                  </a:lnTo>
                  <a:lnTo>
                    <a:pt x="300" y="4245"/>
                  </a:lnTo>
                  <a:lnTo>
                    <a:pt x="4072" y="285"/>
                  </a:lnTo>
                  <a:lnTo>
                    <a:pt x="3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593" name="Google Shape;3593;p110"/>
          <p:cNvCxnSpPr/>
          <p:nvPr/>
        </p:nvCxnSpPr>
        <p:spPr>
          <a:xfrm>
            <a:off x="-33300" y="535425"/>
            <a:ext cx="9210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94" name="Google Shape;3594;p110"/>
          <p:cNvSpPr txBox="1"/>
          <p:nvPr/>
        </p:nvSpPr>
        <p:spPr>
          <a:xfrm>
            <a:off x="510387" y="1927489"/>
            <a:ext cx="3328636" cy="18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Remove the protected variable from the training set (we will implement this option)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Equalizing error rate (TPR, FPR, etc.); AKA “Error rate parity”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Equalizing calibration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9" name="Google Shape;3599;p111"/>
          <p:cNvSpPr txBox="1">
            <a:spLocks noGrp="1"/>
          </p:cNvSpPr>
          <p:nvPr>
            <p:ph type="title"/>
          </p:nvPr>
        </p:nvSpPr>
        <p:spPr>
          <a:xfrm>
            <a:off x="720000" y="16562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Fairness – ethnicity:</a:t>
            </a:r>
            <a:br>
              <a:rPr lang="en"/>
            </a:br>
            <a:r>
              <a:rPr lang="en" sz="2800"/>
              <a:t>build a model without ethnicity feature</a:t>
            </a:r>
            <a:endParaRPr/>
          </a:p>
        </p:txBody>
      </p:sp>
      <p:grpSp>
        <p:nvGrpSpPr>
          <p:cNvPr id="3600" name="Google Shape;3600;p111"/>
          <p:cNvGrpSpPr/>
          <p:nvPr/>
        </p:nvGrpSpPr>
        <p:grpSpPr>
          <a:xfrm>
            <a:off x="357625" y="3145288"/>
            <a:ext cx="705600" cy="1763489"/>
            <a:chOff x="357625" y="3069088"/>
            <a:chExt cx="705600" cy="1763489"/>
          </a:xfrm>
        </p:grpSpPr>
        <p:sp>
          <p:nvSpPr>
            <p:cNvPr id="3601" name="Google Shape;3601;p111"/>
            <p:cNvSpPr/>
            <p:nvPr/>
          </p:nvSpPr>
          <p:spPr>
            <a:xfrm>
              <a:off x="357625" y="4733277"/>
              <a:ext cx="705600" cy="99300"/>
            </a:xfrm>
            <a:prstGeom prst="ellipse">
              <a:avLst/>
            </a:prstGeom>
            <a:solidFill>
              <a:srgbClr val="556BD0">
                <a:alpha val="4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02" name="Google Shape;3602;p111"/>
            <p:cNvGrpSpPr/>
            <p:nvPr/>
          </p:nvGrpSpPr>
          <p:grpSpPr>
            <a:xfrm>
              <a:off x="370950" y="3069088"/>
              <a:ext cx="599050" cy="1703850"/>
              <a:chOff x="678450" y="2882900"/>
              <a:chExt cx="599050" cy="1703850"/>
            </a:xfrm>
          </p:grpSpPr>
          <p:sp>
            <p:nvSpPr>
              <p:cNvPr id="3603" name="Google Shape;3603;p111"/>
              <p:cNvSpPr/>
              <p:nvPr/>
            </p:nvSpPr>
            <p:spPr>
              <a:xfrm>
                <a:off x="795425" y="3950500"/>
                <a:ext cx="21240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8496" h="1323" extrusionOk="0">
                    <a:moveTo>
                      <a:pt x="688" y="0"/>
                    </a:moveTo>
                    <a:cubicBezTo>
                      <a:pt x="465" y="0"/>
                      <a:pt x="244" y="6"/>
                      <a:pt x="29" y="22"/>
                    </a:cubicBezTo>
                    <a:cubicBezTo>
                      <a:pt x="6" y="102"/>
                      <a:pt x="29" y="179"/>
                      <a:pt x="62" y="255"/>
                    </a:cubicBezTo>
                    <a:cubicBezTo>
                      <a:pt x="82" y="299"/>
                      <a:pt x="103" y="342"/>
                      <a:pt x="123" y="386"/>
                    </a:cubicBezTo>
                    <a:cubicBezTo>
                      <a:pt x="193" y="546"/>
                      <a:pt x="200" y="727"/>
                      <a:pt x="143" y="891"/>
                    </a:cubicBezTo>
                    <a:cubicBezTo>
                      <a:pt x="122" y="952"/>
                      <a:pt x="86" y="1017"/>
                      <a:pt x="57" y="1081"/>
                    </a:cubicBezTo>
                    <a:cubicBezTo>
                      <a:pt x="25" y="1161"/>
                      <a:pt x="0" y="1238"/>
                      <a:pt x="22" y="1314"/>
                    </a:cubicBezTo>
                    <a:lnTo>
                      <a:pt x="25" y="1314"/>
                    </a:lnTo>
                    <a:cubicBezTo>
                      <a:pt x="64" y="1319"/>
                      <a:pt x="107" y="1320"/>
                      <a:pt x="150" y="1320"/>
                    </a:cubicBezTo>
                    <a:cubicBezTo>
                      <a:pt x="205" y="1320"/>
                      <a:pt x="260" y="1318"/>
                      <a:pt x="312" y="1318"/>
                    </a:cubicBezTo>
                    <a:lnTo>
                      <a:pt x="7989" y="1318"/>
                    </a:lnTo>
                    <a:cubicBezTo>
                      <a:pt x="8063" y="1318"/>
                      <a:pt x="8141" y="1323"/>
                      <a:pt x="8218" y="1323"/>
                    </a:cubicBezTo>
                    <a:cubicBezTo>
                      <a:pt x="8256" y="1323"/>
                      <a:pt x="8294" y="1322"/>
                      <a:pt x="8331" y="1318"/>
                    </a:cubicBezTo>
                    <a:cubicBezTo>
                      <a:pt x="8332" y="1318"/>
                      <a:pt x="8334" y="1318"/>
                      <a:pt x="8336" y="1318"/>
                    </a:cubicBezTo>
                    <a:cubicBezTo>
                      <a:pt x="8350" y="1318"/>
                      <a:pt x="8372" y="1321"/>
                      <a:pt x="8389" y="1321"/>
                    </a:cubicBezTo>
                    <a:cubicBezTo>
                      <a:pt x="8398" y="1321"/>
                      <a:pt x="8406" y="1320"/>
                      <a:pt x="8411" y="1318"/>
                    </a:cubicBezTo>
                    <a:cubicBezTo>
                      <a:pt x="8495" y="1284"/>
                      <a:pt x="8468" y="1178"/>
                      <a:pt x="8427" y="1082"/>
                    </a:cubicBezTo>
                    <a:cubicBezTo>
                      <a:pt x="8401" y="1021"/>
                      <a:pt x="8368" y="964"/>
                      <a:pt x="8354" y="929"/>
                    </a:cubicBezTo>
                    <a:cubicBezTo>
                      <a:pt x="8288" y="781"/>
                      <a:pt x="8259" y="619"/>
                      <a:pt x="8269" y="458"/>
                    </a:cubicBezTo>
                    <a:cubicBezTo>
                      <a:pt x="8272" y="389"/>
                      <a:pt x="8295" y="322"/>
                      <a:pt x="8318" y="255"/>
                    </a:cubicBezTo>
                    <a:cubicBezTo>
                      <a:pt x="8347" y="176"/>
                      <a:pt x="8375" y="99"/>
                      <a:pt x="8379" y="23"/>
                    </a:cubicBezTo>
                    <a:cubicBezTo>
                      <a:pt x="8354" y="23"/>
                      <a:pt x="8328" y="22"/>
                      <a:pt x="8302" y="19"/>
                    </a:cubicBezTo>
                    <a:cubicBezTo>
                      <a:pt x="8270" y="11"/>
                      <a:pt x="8228" y="8"/>
                      <a:pt x="8183" y="8"/>
                    </a:cubicBezTo>
                    <a:cubicBezTo>
                      <a:pt x="8093" y="8"/>
                      <a:pt x="7989" y="19"/>
                      <a:pt x="7921" y="19"/>
                    </a:cubicBezTo>
                    <a:lnTo>
                      <a:pt x="1938" y="19"/>
                    </a:lnTo>
                    <a:cubicBezTo>
                      <a:pt x="1531" y="19"/>
                      <a:pt x="1106" y="0"/>
                      <a:pt x="6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4" name="Google Shape;3604;p111"/>
              <p:cNvSpPr/>
              <p:nvPr/>
            </p:nvSpPr>
            <p:spPr>
              <a:xfrm>
                <a:off x="796875" y="3956900"/>
                <a:ext cx="209225" cy="20675"/>
              </a:xfrm>
              <a:custGeom>
                <a:avLst/>
                <a:gdLst/>
                <a:ahLst/>
                <a:cxnLst/>
                <a:rect l="l" t="t" r="r" b="b"/>
                <a:pathLst>
                  <a:path w="8369" h="827" extrusionOk="0">
                    <a:moveTo>
                      <a:pt x="4" y="0"/>
                    </a:moveTo>
                    <a:cubicBezTo>
                      <a:pt x="24" y="43"/>
                      <a:pt x="45" y="87"/>
                      <a:pt x="65" y="132"/>
                    </a:cubicBezTo>
                    <a:cubicBezTo>
                      <a:pt x="135" y="290"/>
                      <a:pt x="142" y="471"/>
                      <a:pt x="85" y="635"/>
                    </a:cubicBezTo>
                    <a:cubicBezTo>
                      <a:pt x="64" y="698"/>
                      <a:pt x="28" y="762"/>
                      <a:pt x="1" y="826"/>
                    </a:cubicBezTo>
                    <a:lnTo>
                      <a:pt x="8369" y="826"/>
                    </a:lnTo>
                    <a:cubicBezTo>
                      <a:pt x="8341" y="766"/>
                      <a:pt x="8310" y="709"/>
                      <a:pt x="8294" y="675"/>
                    </a:cubicBezTo>
                    <a:cubicBezTo>
                      <a:pt x="8230" y="526"/>
                      <a:pt x="8201" y="365"/>
                      <a:pt x="8210" y="203"/>
                    </a:cubicBezTo>
                    <a:cubicBezTo>
                      <a:pt x="8214" y="135"/>
                      <a:pt x="8237" y="67"/>
                      <a:pt x="82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5" name="Google Shape;3605;p111"/>
              <p:cNvSpPr/>
              <p:nvPr/>
            </p:nvSpPr>
            <p:spPr>
              <a:xfrm>
                <a:off x="818750" y="3982650"/>
                <a:ext cx="283350" cy="32125"/>
              </a:xfrm>
              <a:custGeom>
                <a:avLst/>
                <a:gdLst/>
                <a:ahLst/>
                <a:cxnLst/>
                <a:rect l="l" t="t" r="r" b="b"/>
                <a:pathLst>
                  <a:path w="11334" h="1285" extrusionOk="0">
                    <a:moveTo>
                      <a:pt x="11244" y="0"/>
                    </a:moveTo>
                    <a:cubicBezTo>
                      <a:pt x="11236" y="0"/>
                      <a:pt x="11227" y="1"/>
                      <a:pt x="11218" y="2"/>
                    </a:cubicBezTo>
                    <a:lnTo>
                      <a:pt x="249" y="2"/>
                    </a:lnTo>
                    <a:cubicBezTo>
                      <a:pt x="112" y="2"/>
                      <a:pt x="0" y="115"/>
                      <a:pt x="0" y="252"/>
                    </a:cubicBezTo>
                    <a:lnTo>
                      <a:pt x="0" y="1028"/>
                    </a:lnTo>
                    <a:cubicBezTo>
                      <a:pt x="0" y="1167"/>
                      <a:pt x="112" y="1278"/>
                      <a:pt x="249" y="1278"/>
                    </a:cubicBezTo>
                    <a:lnTo>
                      <a:pt x="11137" y="1278"/>
                    </a:lnTo>
                    <a:cubicBezTo>
                      <a:pt x="11159" y="1278"/>
                      <a:pt x="11198" y="1285"/>
                      <a:pt x="11231" y="1285"/>
                    </a:cubicBezTo>
                    <a:cubicBezTo>
                      <a:pt x="11247" y="1285"/>
                      <a:pt x="11262" y="1283"/>
                      <a:pt x="11272" y="1278"/>
                    </a:cubicBezTo>
                    <a:cubicBezTo>
                      <a:pt x="11274" y="1277"/>
                      <a:pt x="11277" y="1277"/>
                      <a:pt x="11279" y="1277"/>
                    </a:cubicBezTo>
                    <a:cubicBezTo>
                      <a:pt x="11282" y="1277"/>
                      <a:pt x="11285" y="1277"/>
                      <a:pt x="11288" y="1277"/>
                    </a:cubicBezTo>
                    <a:cubicBezTo>
                      <a:pt x="11289" y="1277"/>
                      <a:pt x="11291" y="1277"/>
                      <a:pt x="11292" y="1277"/>
                    </a:cubicBezTo>
                    <a:cubicBezTo>
                      <a:pt x="11314" y="1216"/>
                      <a:pt x="11287" y="1141"/>
                      <a:pt x="11251" y="1067"/>
                    </a:cubicBezTo>
                    <a:cubicBezTo>
                      <a:pt x="11217" y="997"/>
                      <a:pt x="11174" y="927"/>
                      <a:pt x="11155" y="873"/>
                    </a:cubicBezTo>
                    <a:cubicBezTo>
                      <a:pt x="11101" y="705"/>
                      <a:pt x="11102" y="525"/>
                      <a:pt x="11159" y="359"/>
                    </a:cubicBezTo>
                    <a:cubicBezTo>
                      <a:pt x="11184" y="291"/>
                      <a:pt x="11209" y="218"/>
                      <a:pt x="11249" y="159"/>
                    </a:cubicBezTo>
                    <a:cubicBezTo>
                      <a:pt x="11252" y="155"/>
                      <a:pt x="11257" y="149"/>
                      <a:pt x="11259" y="145"/>
                    </a:cubicBezTo>
                    <a:cubicBezTo>
                      <a:pt x="11288" y="105"/>
                      <a:pt x="11334" y="49"/>
                      <a:pt x="11287" y="11"/>
                    </a:cubicBezTo>
                    <a:cubicBezTo>
                      <a:pt x="11282" y="6"/>
                      <a:pt x="11277" y="4"/>
                      <a:pt x="11271" y="2"/>
                    </a:cubicBezTo>
                    <a:cubicBezTo>
                      <a:pt x="11262" y="1"/>
                      <a:pt x="11253" y="0"/>
                      <a:pt x="112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6" name="Google Shape;3606;p111"/>
              <p:cNvSpPr/>
              <p:nvPr/>
            </p:nvSpPr>
            <p:spPr>
              <a:xfrm>
                <a:off x="1009325" y="3986225"/>
                <a:ext cx="90925" cy="23100"/>
              </a:xfrm>
              <a:custGeom>
                <a:avLst/>
                <a:gdLst/>
                <a:ahLst/>
                <a:cxnLst/>
                <a:rect l="l" t="t" r="r" b="b"/>
                <a:pathLst>
                  <a:path w="3637" h="924" extrusionOk="0">
                    <a:moveTo>
                      <a:pt x="191" y="1"/>
                    </a:moveTo>
                    <a:cubicBezTo>
                      <a:pt x="85" y="1"/>
                      <a:pt x="1" y="86"/>
                      <a:pt x="1" y="192"/>
                    </a:cubicBezTo>
                    <a:lnTo>
                      <a:pt x="1" y="732"/>
                    </a:lnTo>
                    <a:cubicBezTo>
                      <a:pt x="1" y="837"/>
                      <a:pt x="85" y="922"/>
                      <a:pt x="191" y="924"/>
                    </a:cubicBezTo>
                    <a:lnTo>
                      <a:pt x="3628" y="924"/>
                    </a:lnTo>
                    <a:cubicBezTo>
                      <a:pt x="3594" y="852"/>
                      <a:pt x="3551" y="784"/>
                      <a:pt x="3532" y="730"/>
                    </a:cubicBezTo>
                    <a:cubicBezTo>
                      <a:pt x="3478" y="562"/>
                      <a:pt x="3479" y="381"/>
                      <a:pt x="3536" y="215"/>
                    </a:cubicBezTo>
                    <a:cubicBezTo>
                      <a:pt x="3561" y="148"/>
                      <a:pt x="3586" y="75"/>
                      <a:pt x="3626" y="16"/>
                    </a:cubicBezTo>
                    <a:cubicBezTo>
                      <a:pt x="3629" y="11"/>
                      <a:pt x="3632" y="6"/>
                      <a:pt x="36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7" name="Google Shape;3607;p111"/>
              <p:cNvSpPr/>
              <p:nvPr/>
            </p:nvSpPr>
            <p:spPr>
              <a:xfrm>
                <a:off x="737025" y="3794725"/>
                <a:ext cx="540475" cy="727225"/>
              </a:xfrm>
              <a:custGeom>
                <a:avLst/>
                <a:gdLst/>
                <a:ahLst/>
                <a:cxnLst/>
                <a:rect l="l" t="t" r="r" b="b"/>
                <a:pathLst>
                  <a:path w="21619" h="29089" extrusionOk="0">
                    <a:moveTo>
                      <a:pt x="20301" y="1318"/>
                    </a:moveTo>
                    <a:lnTo>
                      <a:pt x="20301" y="27769"/>
                    </a:lnTo>
                    <a:lnTo>
                      <a:pt x="1320" y="27769"/>
                    </a:lnTo>
                    <a:lnTo>
                      <a:pt x="1320" y="1318"/>
                    </a:lnTo>
                    <a:close/>
                    <a:moveTo>
                      <a:pt x="1" y="0"/>
                    </a:moveTo>
                    <a:lnTo>
                      <a:pt x="1" y="29088"/>
                    </a:lnTo>
                    <a:lnTo>
                      <a:pt x="21619" y="29088"/>
                    </a:lnTo>
                    <a:lnTo>
                      <a:pt x="216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8" name="Google Shape;3608;p111"/>
              <p:cNvSpPr/>
              <p:nvPr/>
            </p:nvSpPr>
            <p:spPr>
              <a:xfrm>
                <a:off x="737025" y="4012200"/>
                <a:ext cx="540475" cy="509750"/>
              </a:xfrm>
              <a:custGeom>
                <a:avLst/>
                <a:gdLst/>
                <a:ahLst/>
                <a:cxnLst/>
                <a:rect l="l" t="t" r="r" b="b"/>
                <a:pathLst>
                  <a:path w="21619" h="20390" extrusionOk="0">
                    <a:moveTo>
                      <a:pt x="1" y="1"/>
                    </a:moveTo>
                    <a:lnTo>
                      <a:pt x="1" y="20389"/>
                    </a:lnTo>
                    <a:lnTo>
                      <a:pt x="21619" y="20389"/>
                    </a:lnTo>
                    <a:lnTo>
                      <a:pt x="2161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9" name="Google Shape;3609;p111"/>
              <p:cNvSpPr/>
              <p:nvPr/>
            </p:nvSpPr>
            <p:spPr>
              <a:xfrm>
                <a:off x="799675" y="4426350"/>
                <a:ext cx="52725" cy="160400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6416" extrusionOk="0">
                    <a:moveTo>
                      <a:pt x="0" y="0"/>
                    </a:moveTo>
                    <a:lnTo>
                      <a:pt x="0" y="6416"/>
                    </a:lnTo>
                    <a:lnTo>
                      <a:pt x="2108" y="6416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0" name="Google Shape;3610;p111"/>
              <p:cNvSpPr/>
              <p:nvPr/>
            </p:nvSpPr>
            <p:spPr>
              <a:xfrm>
                <a:off x="1162150" y="4426350"/>
                <a:ext cx="52750" cy="160400"/>
              </a:xfrm>
              <a:custGeom>
                <a:avLst/>
                <a:gdLst/>
                <a:ahLst/>
                <a:cxnLst/>
                <a:rect l="l" t="t" r="r" b="b"/>
                <a:pathLst>
                  <a:path w="2110" h="6416" extrusionOk="0">
                    <a:moveTo>
                      <a:pt x="0" y="0"/>
                    </a:moveTo>
                    <a:lnTo>
                      <a:pt x="0" y="6416"/>
                    </a:lnTo>
                    <a:lnTo>
                      <a:pt x="2110" y="6416"/>
                    </a:lnTo>
                    <a:lnTo>
                      <a:pt x="21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1" name="Google Shape;3611;p111"/>
              <p:cNvSpPr/>
              <p:nvPr/>
            </p:nvSpPr>
            <p:spPr>
              <a:xfrm>
                <a:off x="770025" y="4058375"/>
                <a:ext cx="474525" cy="417450"/>
              </a:xfrm>
              <a:custGeom>
                <a:avLst/>
                <a:gdLst/>
                <a:ahLst/>
                <a:cxnLst/>
                <a:rect l="l" t="t" r="r" b="b"/>
                <a:pathLst>
                  <a:path w="18981" h="16698" extrusionOk="0">
                    <a:moveTo>
                      <a:pt x="18718" y="263"/>
                    </a:moveTo>
                    <a:lnTo>
                      <a:pt x="18718" y="16433"/>
                    </a:lnTo>
                    <a:lnTo>
                      <a:pt x="263" y="16433"/>
                    </a:lnTo>
                    <a:lnTo>
                      <a:pt x="263" y="263"/>
                    </a:lnTo>
                    <a:close/>
                    <a:moveTo>
                      <a:pt x="0" y="0"/>
                    </a:moveTo>
                    <a:lnTo>
                      <a:pt x="0" y="16697"/>
                    </a:lnTo>
                    <a:lnTo>
                      <a:pt x="18981" y="16697"/>
                    </a:lnTo>
                    <a:lnTo>
                      <a:pt x="189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2" name="Google Shape;3612;p111"/>
              <p:cNvSpPr/>
              <p:nvPr/>
            </p:nvSpPr>
            <p:spPr>
              <a:xfrm>
                <a:off x="1173150" y="4156125"/>
                <a:ext cx="25275" cy="221900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8876" extrusionOk="0">
                    <a:moveTo>
                      <a:pt x="0" y="0"/>
                    </a:moveTo>
                    <a:lnTo>
                      <a:pt x="0" y="8875"/>
                    </a:lnTo>
                    <a:lnTo>
                      <a:pt x="1011" y="8875"/>
                    </a:lnTo>
                    <a:lnTo>
                      <a:pt x="10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3" name="Google Shape;3613;p111"/>
              <p:cNvSpPr/>
              <p:nvPr/>
            </p:nvSpPr>
            <p:spPr>
              <a:xfrm>
                <a:off x="1082800" y="3769400"/>
                <a:ext cx="73800" cy="26850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1074" extrusionOk="0">
                    <a:moveTo>
                      <a:pt x="0" y="0"/>
                    </a:moveTo>
                    <a:lnTo>
                      <a:pt x="0" y="662"/>
                    </a:lnTo>
                    <a:cubicBezTo>
                      <a:pt x="0" y="886"/>
                      <a:pt x="267" y="1063"/>
                      <a:pt x="606" y="1063"/>
                    </a:cubicBezTo>
                    <a:lnTo>
                      <a:pt x="1192" y="1063"/>
                    </a:lnTo>
                    <a:lnTo>
                      <a:pt x="1192" y="1073"/>
                    </a:lnTo>
                    <a:lnTo>
                      <a:pt x="2344" y="1073"/>
                    </a:lnTo>
                    <a:cubicBezTo>
                      <a:pt x="2684" y="1073"/>
                      <a:pt x="2951" y="898"/>
                      <a:pt x="2951" y="672"/>
                    </a:cubicBezTo>
                    <a:lnTo>
                      <a:pt x="29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4" name="Google Shape;3614;p111"/>
              <p:cNvSpPr/>
              <p:nvPr/>
            </p:nvSpPr>
            <p:spPr>
              <a:xfrm>
                <a:off x="1108450" y="3692325"/>
                <a:ext cx="22500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541" extrusionOk="0">
                    <a:moveTo>
                      <a:pt x="203" y="0"/>
                    </a:moveTo>
                    <a:cubicBezTo>
                      <a:pt x="92" y="0"/>
                      <a:pt x="0" y="100"/>
                      <a:pt x="0" y="225"/>
                    </a:cubicBezTo>
                    <a:lnTo>
                      <a:pt x="0" y="541"/>
                    </a:lnTo>
                    <a:lnTo>
                      <a:pt x="899" y="541"/>
                    </a:lnTo>
                    <a:lnTo>
                      <a:pt x="899" y="225"/>
                    </a:lnTo>
                    <a:cubicBezTo>
                      <a:pt x="899" y="100"/>
                      <a:pt x="806" y="0"/>
                      <a:pt x="6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5" name="Google Shape;3615;p111"/>
              <p:cNvSpPr/>
              <p:nvPr/>
            </p:nvSpPr>
            <p:spPr>
              <a:xfrm>
                <a:off x="1082800" y="3703825"/>
                <a:ext cx="73800" cy="92425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3697" extrusionOk="0">
                    <a:moveTo>
                      <a:pt x="1792" y="145"/>
                    </a:moveTo>
                    <a:cubicBezTo>
                      <a:pt x="1887" y="145"/>
                      <a:pt x="1959" y="181"/>
                      <a:pt x="1982" y="215"/>
                    </a:cubicBezTo>
                    <a:cubicBezTo>
                      <a:pt x="1992" y="228"/>
                      <a:pt x="1989" y="235"/>
                      <a:pt x="1988" y="239"/>
                    </a:cubicBezTo>
                    <a:lnTo>
                      <a:pt x="1951" y="362"/>
                    </a:lnTo>
                    <a:cubicBezTo>
                      <a:pt x="1879" y="602"/>
                      <a:pt x="2009" y="849"/>
                      <a:pt x="2288" y="1007"/>
                    </a:cubicBezTo>
                    <a:lnTo>
                      <a:pt x="2681" y="1230"/>
                    </a:lnTo>
                    <a:cubicBezTo>
                      <a:pt x="2768" y="1280"/>
                      <a:pt x="2818" y="1343"/>
                      <a:pt x="2818" y="1407"/>
                    </a:cubicBezTo>
                    <a:lnTo>
                      <a:pt x="2817" y="3295"/>
                    </a:lnTo>
                    <a:cubicBezTo>
                      <a:pt x="2817" y="3416"/>
                      <a:pt x="2623" y="3551"/>
                      <a:pt x="2344" y="3551"/>
                    </a:cubicBezTo>
                    <a:lnTo>
                      <a:pt x="1326" y="3551"/>
                    </a:lnTo>
                    <a:lnTo>
                      <a:pt x="1326" y="3541"/>
                    </a:lnTo>
                    <a:lnTo>
                      <a:pt x="606" y="3541"/>
                    </a:lnTo>
                    <a:cubicBezTo>
                      <a:pt x="327" y="3541"/>
                      <a:pt x="133" y="3406"/>
                      <a:pt x="133" y="3285"/>
                    </a:cubicBezTo>
                    <a:lnTo>
                      <a:pt x="133" y="1395"/>
                    </a:lnTo>
                    <a:cubicBezTo>
                      <a:pt x="133" y="1333"/>
                      <a:pt x="183" y="1268"/>
                      <a:pt x="270" y="1220"/>
                    </a:cubicBezTo>
                    <a:lnTo>
                      <a:pt x="663" y="997"/>
                    </a:lnTo>
                    <a:cubicBezTo>
                      <a:pt x="942" y="838"/>
                      <a:pt x="1072" y="592"/>
                      <a:pt x="1000" y="352"/>
                    </a:cubicBezTo>
                    <a:lnTo>
                      <a:pt x="966" y="239"/>
                    </a:lnTo>
                    <a:cubicBezTo>
                      <a:pt x="965" y="235"/>
                      <a:pt x="963" y="228"/>
                      <a:pt x="972" y="215"/>
                    </a:cubicBezTo>
                    <a:cubicBezTo>
                      <a:pt x="995" y="179"/>
                      <a:pt x="1068" y="145"/>
                      <a:pt x="1162" y="145"/>
                    </a:cubicBezTo>
                    <a:close/>
                    <a:moveTo>
                      <a:pt x="1804" y="0"/>
                    </a:moveTo>
                    <a:cubicBezTo>
                      <a:pt x="1800" y="0"/>
                      <a:pt x="1796" y="0"/>
                      <a:pt x="1792" y="1"/>
                    </a:cubicBezTo>
                    <a:lnTo>
                      <a:pt x="1162" y="1"/>
                    </a:lnTo>
                    <a:cubicBezTo>
                      <a:pt x="1158" y="0"/>
                      <a:pt x="1154" y="0"/>
                      <a:pt x="1150" y="0"/>
                    </a:cubicBezTo>
                    <a:cubicBezTo>
                      <a:pt x="1109" y="0"/>
                      <a:pt x="1067" y="7"/>
                      <a:pt x="1026" y="19"/>
                    </a:cubicBezTo>
                    <a:cubicBezTo>
                      <a:pt x="960" y="36"/>
                      <a:pt x="903" y="76"/>
                      <a:pt x="863" y="131"/>
                    </a:cubicBezTo>
                    <a:cubicBezTo>
                      <a:pt x="833" y="175"/>
                      <a:pt x="823" y="232"/>
                      <a:pt x="839" y="285"/>
                    </a:cubicBezTo>
                    <a:lnTo>
                      <a:pt x="873" y="398"/>
                    </a:lnTo>
                    <a:cubicBezTo>
                      <a:pt x="923" y="568"/>
                      <a:pt x="822" y="744"/>
                      <a:pt x="602" y="868"/>
                    </a:cubicBezTo>
                    <a:lnTo>
                      <a:pt x="209" y="1091"/>
                    </a:lnTo>
                    <a:cubicBezTo>
                      <a:pt x="76" y="1165"/>
                      <a:pt x="0" y="1277"/>
                      <a:pt x="0" y="1395"/>
                    </a:cubicBezTo>
                    <a:lnTo>
                      <a:pt x="0" y="3285"/>
                    </a:lnTo>
                    <a:cubicBezTo>
                      <a:pt x="0" y="3509"/>
                      <a:pt x="266" y="3686"/>
                      <a:pt x="606" y="3686"/>
                    </a:cubicBezTo>
                    <a:lnTo>
                      <a:pt x="1192" y="3686"/>
                    </a:lnTo>
                    <a:lnTo>
                      <a:pt x="1192" y="3696"/>
                    </a:lnTo>
                    <a:lnTo>
                      <a:pt x="2344" y="3696"/>
                    </a:lnTo>
                    <a:cubicBezTo>
                      <a:pt x="2683" y="3696"/>
                      <a:pt x="2950" y="3521"/>
                      <a:pt x="2950" y="3295"/>
                    </a:cubicBezTo>
                    <a:lnTo>
                      <a:pt x="2950" y="1407"/>
                    </a:lnTo>
                    <a:cubicBezTo>
                      <a:pt x="2951" y="1287"/>
                      <a:pt x="2874" y="1175"/>
                      <a:pt x="2743" y="1101"/>
                    </a:cubicBezTo>
                    <a:lnTo>
                      <a:pt x="2350" y="878"/>
                    </a:lnTo>
                    <a:cubicBezTo>
                      <a:pt x="2128" y="754"/>
                      <a:pt x="2028" y="578"/>
                      <a:pt x="2077" y="408"/>
                    </a:cubicBezTo>
                    <a:lnTo>
                      <a:pt x="2114" y="284"/>
                    </a:lnTo>
                    <a:cubicBezTo>
                      <a:pt x="2130" y="232"/>
                      <a:pt x="2121" y="175"/>
                      <a:pt x="2089" y="131"/>
                    </a:cubicBezTo>
                    <a:cubicBezTo>
                      <a:pt x="2049" y="75"/>
                      <a:pt x="1991" y="35"/>
                      <a:pt x="1924" y="18"/>
                    </a:cubicBezTo>
                    <a:cubicBezTo>
                      <a:pt x="1884" y="7"/>
                      <a:pt x="1844" y="0"/>
                      <a:pt x="18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6" name="Google Shape;3616;p111"/>
              <p:cNvSpPr/>
              <p:nvPr/>
            </p:nvSpPr>
            <p:spPr>
              <a:xfrm>
                <a:off x="678450" y="2882900"/>
                <a:ext cx="204275" cy="702200"/>
              </a:xfrm>
              <a:custGeom>
                <a:avLst/>
                <a:gdLst/>
                <a:ahLst/>
                <a:cxnLst/>
                <a:rect l="l" t="t" r="r" b="b"/>
                <a:pathLst>
                  <a:path w="8171" h="28088" extrusionOk="0">
                    <a:moveTo>
                      <a:pt x="1385" y="0"/>
                    </a:moveTo>
                    <a:cubicBezTo>
                      <a:pt x="1347" y="0"/>
                      <a:pt x="1312" y="19"/>
                      <a:pt x="1282" y="65"/>
                    </a:cubicBezTo>
                    <a:cubicBezTo>
                      <a:pt x="1225" y="153"/>
                      <a:pt x="1241" y="353"/>
                      <a:pt x="1236" y="464"/>
                    </a:cubicBezTo>
                    <a:cubicBezTo>
                      <a:pt x="1228" y="638"/>
                      <a:pt x="1228" y="813"/>
                      <a:pt x="1233" y="987"/>
                    </a:cubicBezTo>
                    <a:cubicBezTo>
                      <a:pt x="1255" y="1632"/>
                      <a:pt x="1368" y="2271"/>
                      <a:pt x="1569" y="2885"/>
                    </a:cubicBezTo>
                    <a:cubicBezTo>
                      <a:pt x="1792" y="3558"/>
                      <a:pt x="2120" y="4161"/>
                      <a:pt x="2531" y="4639"/>
                    </a:cubicBezTo>
                    <a:cubicBezTo>
                      <a:pt x="2534" y="4642"/>
                      <a:pt x="2538" y="4644"/>
                      <a:pt x="2541" y="4647"/>
                    </a:cubicBezTo>
                    <a:cubicBezTo>
                      <a:pt x="2604" y="4953"/>
                      <a:pt x="2667" y="5259"/>
                      <a:pt x="2731" y="5563"/>
                    </a:cubicBezTo>
                    <a:cubicBezTo>
                      <a:pt x="2467" y="5178"/>
                      <a:pt x="2195" y="4803"/>
                      <a:pt x="1909" y="4444"/>
                    </a:cubicBezTo>
                    <a:cubicBezTo>
                      <a:pt x="1568" y="4018"/>
                      <a:pt x="1170" y="3603"/>
                      <a:pt x="678" y="3603"/>
                    </a:cubicBezTo>
                    <a:cubicBezTo>
                      <a:pt x="659" y="3603"/>
                      <a:pt x="640" y="3604"/>
                      <a:pt x="620" y="3605"/>
                    </a:cubicBezTo>
                    <a:cubicBezTo>
                      <a:pt x="420" y="3618"/>
                      <a:pt x="162" y="3707"/>
                      <a:pt x="57" y="3971"/>
                    </a:cubicBezTo>
                    <a:cubicBezTo>
                      <a:pt x="14" y="4077"/>
                      <a:pt x="0" y="4210"/>
                      <a:pt x="34" y="4320"/>
                    </a:cubicBezTo>
                    <a:cubicBezTo>
                      <a:pt x="79" y="4466"/>
                      <a:pt x="197" y="4546"/>
                      <a:pt x="282" y="4640"/>
                    </a:cubicBezTo>
                    <a:cubicBezTo>
                      <a:pt x="675" y="5073"/>
                      <a:pt x="953" y="5671"/>
                      <a:pt x="1375" y="6062"/>
                    </a:cubicBezTo>
                    <a:cubicBezTo>
                      <a:pt x="1586" y="6258"/>
                      <a:pt x="1828" y="6391"/>
                      <a:pt x="2090" y="6414"/>
                    </a:cubicBezTo>
                    <a:cubicBezTo>
                      <a:pt x="2117" y="6416"/>
                      <a:pt x="2146" y="6417"/>
                      <a:pt x="2175" y="6417"/>
                    </a:cubicBezTo>
                    <a:cubicBezTo>
                      <a:pt x="2258" y="6417"/>
                      <a:pt x="2345" y="6410"/>
                      <a:pt x="2430" y="6410"/>
                    </a:cubicBezTo>
                    <a:cubicBezTo>
                      <a:pt x="2619" y="6410"/>
                      <a:pt x="2801" y="6445"/>
                      <a:pt x="2917" y="6667"/>
                    </a:cubicBezTo>
                    <a:cubicBezTo>
                      <a:pt x="2927" y="6685"/>
                      <a:pt x="2944" y="6697"/>
                      <a:pt x="2966" y="6698"/>
                    </a:cubicBezTo>
                    <a:cubicBezTo>
                      <a:pt x="3066" y="7183"/>
                      <a:pt x="3166" y="7667"/>
                      <a:pt x="3266" y="8152"/>
                    </a:cubicBezTo>
                    <a:cubicBezTo>
                      <a:pt x="3273" y="8190"/>
                      <a:pt x="3281" y="8227"/>
                      <a:pt x="3290" y="8266"/>
                    </a:cubicBezTo>
                    <a:cubicBezTo>
                      <a:pt x="3200" y="8103"/>
                      <a:pt x="3104" y="7946"/>
                      <a:pt x="3004" y="7794"/>
                    </a:cubicBezTo>
                    <a:cubicBezTo>
                      <a:pt x="2696" y="7336"/>
                      <a:pt x="2328" y="6880"/>
                      <a:pt x="1845" y="6825"/>
                    </a:cubicBezTo>
                    <a:cubicBezTo>
                      <a:pt x="1823" y="6823"/>
                      <a:pt x="1801" y="6822"/>
                      <a:pt x="1778" y="6822"/>
                    </a:cubicBezTo>
                    <a:cubicBezTo>
                      <a:pt x="1397" y="6822"/>
                      <a:pt x="904" y="7159"/>
                      <a:pt x="1042" y="7767"/>
                    </a:cubicBezTo>
                    <a:cubicBezTo>
                      <a:pt x="1109" y="8063"/>
                      <a:pt x="1294" y="8286"/>
                      <a:pt x="1462" y="8475"/>
                    </a:cubicBezTo>
                    <a:cubicBezTo>
                      <a:pt x="1641" y="8675"/>
                      <a:pt x="1841" y="8856"/>
                      <a:pt x="2057" y="9015"/>
                    </a:cubicBezTo>
                    <a:cubicBezTo>
                      <a:pt x="2535" y="9368"/>
                      <a:pt x="3057" y="9599"/>
                      <a:pt x="3586" y="9792"/>
                    </a:cubicBezTo>
                    <a:cubicBezTo>
                      <a:pt x="3593" y="9794"/>
                      <a:pt x="3600" y="9795"/>
                      <a:pt x="3609" y="9795"/>
                    </a:cubicBezTo>
                    <a:cubicBezTo>
                      <a:pt x="3752" y="10473"/>
                      <a:pt x="3892" y="11150"/>
                      <a:pt x="4032" y="11827"/>
                    </a:cubicBezTo>
                    <a:cubicBezTo>
                      <a:pt x="3540" y="11147"/>
                      <a:pt x="2884" y="10688"/>
                      <a:pt x="2177" y="10544"/>
                    </a:cubicBezTo>
                    <a:cubicBezTo>
                      <a:pt x="2068" y="10521"/>
                      <a:pt x="1957" y="10507"/>
                      <a:pt x="1845" y="10498"/>
                    </a:cubicBezTo>
                    <a:cubicBezTo>
                      <a:pt x="1787" y="10495"/>
                      <a:pt x="1725" y="10488"/>
                      <a:pt x="1663" y="10488"/>
                    </a:cubicBezTo>
                    <a:cubicBezTo>
                      <a:pt x="1595" y="10488"/>
                      <a:pt x="1528" y="10496"/>
                      <a:pt x="1466" y="10523"/>
                    </a:cubicBezTo>
                    <a:cubicBezTo>
                      <a:pt x="1225" y="10624"/>
                      <a:pt x="1308" y="10973"/>
                      <a:pt x="1435" y="11150"/>
                    </a:cubicBezTo>
                    <a:cubicBezTo>
                      <a:pt x="1832" y="11699"/>
                      <a:pt x="2298" y="12208"/>
                      <a:pt x="2794" y="12585"/>
                    </a:cubicBezTo>
                    <a:cubicBezTo>
                      <a:pt x="3256" y="12936"/>
                      <a:pt x="3769" y="13167"/>
                      <a:pt x="4303" y="13194"/>
                    </a:cubicBezTo>
                    <a:cubicBezTo>
                      <a:pt x="4452" y="13978"/>
                      <a:pt x="4531" y="14770"/>
                      <a:pt x="4586" y="15580"/>
                    </a:cubicBezTo>
                    <a:cubicBezTo>
                      <a:pt x="4605" y="15846"/>
                      <a:pt x="4626" y="16109"/>
                      <a:pt x="4652" y="16371"/>
                    </a:cubicBezTo>
                    <a:cubicBezTo>
                      <a:pt x="4152" y="15403"/>
                      <a:pt x="3357" y="14734"/>
                      <a:pt x="2480" y="14571"/>
                    </a:cubicBezTo>
                    <a:cubicBezTo>
                      <a:pt x="2422" y="14560"/>
                      <a:pt x="2359" y="14551"/>
                      <a:pt x="2298" y="14551"/>
                    </a:cubicBezTo>
                    <a:cubicBezTo>
                      <a:pt x="2137" y="14551"/>
                      <a:pt x="1984" y="14615"/>
                      <a:pt x="1938" y="14879"/>
                    </a:cubicBezTo>
                    <a:cubicBezTo>
                      <a:pt x="1885" y="15190"/>
                      <a:pt x="2071" y="15510"/>
                      <a:pt x="2191" y="15745"/>
                    </a:cubicBezTo>
                    <a:cubicBezTo>
                      <a:pt x="2467" y="16278"/>
                      <a:pt x="2834" y="16719"/>
                      <a:pt x="3254" y="17035"/>
                    </a:cubicBezTo>
                    <a:cubicBezTo>
                      <a:pt x="3725" y="17391"/>
                      <a:pt x="4256" y="17590"/>
                      <a:pt x="4802" y="17606"/>
                    </a:cubicBezTo>
                    <a:cubicBezTo>
                      <a:pt x="4808" y="17606"/>
                      <a:pt x="4814" y="17604"/>
                      <a:pt x="4819" y="17604"/>
                    </a:cubicBezTo>
                    <a:cubicBezTo>
                      <a:pt x="4844" y="17734"/>
                      <a:pt x="4869" y="17864"/>
                      <a:pt x="4898" y="17993"/>
                    </a:cubicBezTo>
                    <a:cubicBezTo>
                      <a:pt x="5047" y="18652"/>
                      <a:pt x="5224" y="19298"/>
                      <a:pt x="5402" y="19941"/>
                    </a:cubicBezTo>
                    <a:cubicBezTo>
                      <a:pt x="5382" y="19919"/>
                      <a:pt x="5361" y="19898"/>
                      <a:pt x="5341" y="19878"/>
                    </a:cubicBezTo>
                    <a:cubicBezTo>
                      <a:pt x="5157" y="19692"/>
                      <a:pt x="4968" y="19536"/>
                      <a:pt x="4742" y="19459"/>
                    </a:cubicBezTo>
                    <a:cubicBezTo>
                      <a:pt x="4486" y="19373"/>
                      <a:pt x="4212" y="19361"/>
                      <a:pt x="3947" y="19352"/>
                    </a:cubicBezTo>
                    <a:cubicBezTo>
                      <a:pt x="3881" y="19350"/>
                      <a:pt x="3814" y="19348"/>
                      <a:pt x="3748" y="19348"/>
                    </a:cubicBezTo>
                    <a:cubicBezTo>
                      <a:pt x="3529" y="19348"/>
                      <a:pt x="3311" y="19361"/>
                      <a:pt x="3093" y="19386"/>
                    </a:cubicBezTo>
                    <a:cubicBezTo>
                      <a:pt x="2884" y="19411"/>
                      <a:pt x="2671" y="19488"/>
                      <a:pt x="2637" y="19816"/>
                    </a:cubicBezTo>
                    <a:cubicBezTo>
                      <a:pt x="2605" y="20117"/>
                      <a:pt x="2771" y="20378"/>
                      <a:pt x="2914" y="20571"/>
                    </a:cubicBezTo>
                    <a:cubicBezTo>
                      <a:pt x="3244" y="21017"/>
                      <a:pt x="3687" y="21287"/>
                      <a:pt x="4143" y="21426"/>
                    </a:cubicBezTo>
                    <a:cubicBezTo>
                      <a:pt x="4477" y="21528"/>
                      <a:pt x="4820" y="21560"/>
                      <a:pt x="5164" y="21560"/>
                    </a:cubicBezTo>
                    <a:cubicBezTo>
                      <a:pt x="5391" y="21560"/>
                      <a:pt x="5618" y="21546"/>
                      <a:pt x="5844" y="21530"/>
                    </a:cubicBezTo>
                    <a:cubicBezTo>
                      <a:pt x="5955" y="21923"/>
                      <a:pt x="6067" y="22316"/>
                      <a:pt x="6180" y="22706"/>
                    </a:cubicBezTo>
                    <a:cubicBezTo>
                      <a:pt x="6687" y="24458"/>
                      <a:pt x="7220" y="26195"/>
                      <a:pt x="7778" y="27917"/>
                    </a:cubicBezTo>
                    <a:cubicBezTo>
                      <a:pt x="7786" y="27938"/>
                      <a:pt x="7805" y="27954"/>
                      <a:pt x="7828" y="27958"/>
                    </a:cubicBezTo>
                    <a:cubicBezTo>
                      <a:pt x="7821" y="27961"/>
                      <a:pt x="7815" y="27962"/>
                      <a:pt x="7808" y="27962"/>
                    </a:cubicBezTo>
                    <a:cubicBezTo>
                      <a:pt x="7795" y="27962"/>
                      <a:pt x="7781" y="27957"/>
                      <a:pt x="7771" y="27947"/>
                    </a:cubicBezTo>
                    <a:cubicBezTo>
                      <a:pt x="7759" y="27938"/>
                      <a:pt x="7742" y="27934"/>
                      <a:pt x="7724" y="27934"/>
                    </a:cubicBezTo>
                    <a:cubicBezTo>
                      <a:pt x="7664" y="27934"/>
                      <a:pt x="7588" y="27978"/>
                      <a:pt x="7649" y="28028"/>
                    </a:cubicBezTo>
                    <a:cubicBezTo>
                      <a:pt x="7698" y="28068"/>
                      <a:pt x="7754" y="28088"/>
                      <a:pt x="7809" y="28088"/>
                    </a:cubicBezTo>
                    <a:cubicBezTo>
                      <a:pt x="7873" y="28088"/>
                      <a:pt x="7938" y="28062"/>
                      <a:pt x="7995" y="28013"/>
                    </a:cubicBezTo>
                    <a:cubicBezTo>
                      <a:pt x="8132" y="27894"/>
                      <a:pt x="8171" y="27693"/>
                      <a:pt x="8148" y="27488"/>
                    </a:cubicBezTo>
                    <a:cubicBezTo>
                      <a:pt x="8115" y="27210"/>
                      <a:pt x="8012" y="26942"/>
                      <a:pt x="7938" y="26684"/>
                    </a:cubicBezTo>
                    <a:cubicBezTo>
                      <a:pt x="7861" y="26418"/>
                      <a:pt x="7783" y="26152"/>
                      <a:pt x="7706" y="25886"/>
                    </a:cubicBezTo>
                    <a:cubicBezTo>
                      <a:pt x="7390" y="24797"/>
                      <a:pt x="7076" y="23709"/>
                      <a:pt x="6760" y="22620"/>
                    </a:cubicBezTo>
                    <a:lnTo>
                      <a:pt x="6506" y="21742"/>
                    </a:lnTo>
                    <a:cubicBezTo>
                      <a:pt x="6413" y="21386"/>
                      <a:pt x="6314" y="21036"/>
                      <a:pt x="6207" y="20690"/>
                    </a:cubicBezTo>
                    <a:cubicBezTo>
                      <a:pt x="6776" y="19942"/>
                      <a:pt x="7499" y="19263"/>
                      <a:pt x="7679" y="18160"/>
                    </a:cubicBezTo>
                    <a:cubicBezTo>
                      <a:pt x="7718" y="17929"/>
                      <a:pt x="7736" y="17651"/>
                      <a:pt x="7685" y="17423"/>
                    </a:cubicBezTo>
                    <a:cubicBezTo>
                      <a:pt x="7656" y="17291"/>
                      <a:pt x="7581" y="17241"/>
                      <a:pt x="7496" y="17241"/>
                    </a:cubicBezTo>
                    <a:cubicBezTo>
                      <a:pt x="7434" y="17241"/>
                      <a:pt x="7366" y="17268"/>
                      <a:pt x="7309" y="17310"/>
                    </a:cubicBezTo>
                    <a:cubicBezTo>
                      <a:pt x="7130" y="17438"/>
                      <a:pt x="6957" y="17591"/>
                      <a:pt x="6786" y="17736"/>
                    </a:cubicBezTo>
                    <a:cubicBezTo>
                      <a:pt x="6616" y="17881"/>
                      <a:pt x="6446" y="18037"/>
                      <a:pt x="6293" y="18221"/>
                    </a:cubicBezTo>
                    <a:cubicBezTo>
                      <a:pt x="6041" y="18524"/>
                      <a:pt x="5831" y="18927"/>
                      <a:pt x="5765" y="19372"/>
                    </a:cubicBezTo>
                    <a:cubicBezTo>
                      <a:pt x="5515" y="18660"/>
                      <a:pt x="5294" y="17941"/>
                      <a:pt x="5195" y="17150"/>
                    </a:cubicBezTo>
                    <a:cubicBezTo>
                      <a:pt x="5178" y="17007"/>
                      <a:pt x="5164" y="16864"/>
                      <a:pt x="5149" y="16721"/>
                    </a:cubicBezTo>
                    <a:cubicBezTo>
                      <a:pt x="5248" y="16625"/>
                      <a:pt x="5357" y="16548"/>
                      <a:pt x="5462" y="16468"/>
                    </a:cubicBezTo>
                    <a:cubicBezTo>
                      <a:pt x="5648" y="16328"/>
                      <a:pt x="5815" y="16166"/>
                      <a:pt x="5960" y="15985"/>
                    </a:cubicBezTo>
                    <a:cubicBezTo>
                      <a:pt x="6267" y="15602"/>
                      <a:pt x="6507" y="15117"/>
                      <a:pt x="6651" y="14590"/>
                    </a:cubicBezTo>
                    <a:cubicBezTo>
                      <a:pt x="6723" y="14330"/>
                      <a:pt x="6772" y="14065"/>
                      <a:pt x="6796" y="13797"/>
                    </a:cubicBezTo>
                    <a:cubicBezTo>
                      <a:pt x="6809" y="13668"/>
                      <a:pt x="6814" y="13540"/>
                      <a:pt x="6814" y="13411"/>
                    </a:cubicBezTo>
                    <a:cubicBezTo>
                      <a:pt x="6814" y="13294"/>
                      <a:pt x="6827" y="13117"/>
                      <a:pt x="6784" y="13012"/>
                    </a:cubicBezTo>
                    <a:cubicBezTo>
                      <a:pt x="6750" y="12929"/>
                      <a:pt x="6696" y="12899"/>
                      <a:pt x="6636" y="12899"/>
                    </a:cubicBezTo>
                    <a:cubicBezTo>
                      <a:pt x="6525" y="12899"/>
                      <a:pt x="6392" y="13000"/>
                      <a:pt x="6314" y="13061"/>
                    </a:cubicBezTo>
                    <a:cubicBezTo>
                      <a:pt x="6114" y="13221"/>
                      <a:pt x="5914" y="13388"/>
                      <a:pt x="5731" y="13584"/>
                    </a:cubicBezTo>
                    <a:cubicBezTo>
                      <a:pt x="5411" y="13923"/>
                      <a:pt x="5131" y="14377"/>
                      <a:pt x="5021" y="14902"/>
                    </a:cubicBezTo>
                    <a:cubicBezTo>
                      <a:pt x="5012" y="14800"/>
                      <a:pt x="5002" y="14699"/>
                      <a:pt x="4991" y="14597"/>
                    </a:cubicBezTo>
                    <a:cubicBezTo>
                      <a:pt x="4919" y="13924"/>
                      <a:pt x="4799" y="13267"/>
                      <a:pt x="4655" y="12619"/>
                    </a:cubicBezTo>
                    <a:cubicBezTo>
                      <a:pt x="4709" y="12542"/>
                      <a:pt x="4804" y="12431"/>
                      <a:pt x="4812" y="12419"/>
                    </a:cubicBezTo>
                    <a:cubicBezTo>
                      <a:pt x="4898" y="12328"/>
                      <a:pt x="4984" y="12238"/>
                      <a:pt x="5072" y="12149"/>
                    </a:cubicBezTo>
                    <a:cubicBezTo>
                      <a:pt x="5237" y="11983"/>
                      <a:pt x="5402" y="11817"/>
                      <a:pt x="5557" y="11632"/>
                    </a:cubicBezTo>
                    <a:cubicBezTo>
                      <a:pt x="5877" y="11247"/>
                      <a:pt x="6098" y="10783"/>
                      <a:pt x="6186" y="10215"/>
                    </a:cubicBezTo>
                    <a:cubicBezTo>
                      <a:pt x="6226" y="9954"/>
                      <a:pt x="6268" y="9629"/>
                      <a:pt x="6230" y="9366"/>
                    </a:cubicBezTo>
                    <a:cubicBezTo>
                      <a:pt x="6200" y="9166"/>
                      <a:pt x="6069" y="9090"/>
                      <a:pt x="5934" y="9090"/>
                    </a:cubicBezTo>
                    <a:cubicBezTo>
                      <a:pt x="5907" y="9090"/>
                      <a:pt x="5879" y="9093"/>
                      <a:pt x="5853" y="9099"/>
                    </a:cubicBezTo>
                    <a:cubicBezTo>
                      <a:pt x="5670" y="9138"/>
                      <a:pt x="5504" y="9293"/>
                      <a:pt x="5368" y="9458"/>
                    </a:cubicBezTo>
                    <a:cubicBezTo>
                      <a:pt x="5199" y="9662"/>
                      <a:pt x="5045" y="9897"/>
                      <a:pt x="4895" y="10125"/>
                    </a:cubicBezTo>
                    <a:cubicBezTo>
                      <a:pt x="4662" y="10483"/>
                      <a:pt x="4446" y="10891"/>
                      <a:pt x="4351" y="11344"/>
                    </a:cubicBezTo>
                    <a:cubicBezTo>
                      <a:pt x="4183" y="10677"/>
                      <a:pt x="4012" y="10012"/>
                      <a:pt x="3860" y="9339"/>
                    </a:cubicBezTo>
                    <a:cubicBezTo>
                      <a:pt x="3869" y="9331"/>
                      <a:pt x="3873" y="9319"/>
                      <a:pt x="3875" y="9308"/>
                    </a:cubicBezTo>
                    <a:cubicBezTo>
                      <a:pt x="3902" y="9012"/>
                      <a:pt x="4169" y="8850"/>
                      <a:pt x="4312" y="8658"/>
                    </a:cubicBezTo>
                    <a:cubicBezTo>
                      <a:pt x="4476" y="8436"/>
                      <a:pt x="4606" y="8173"/>
                      <a:pt x="4725" y="7903"/>
                    </a:cubicBezTo>
                    <a:cubicBezTo>
                      <a:pt x="4979" y="7328"/>
                      <a:pt x="5225" y="6698"/>
                      <a:pt x="5271" y="6028"/>
                    </a:cubicBezTo>
                    <a:cubicBezTo>
                      <a:pt x="5285" y="5825"/>
                      <a:pt x="5327" y="5405"/>
                      <a:pt x="5147" y="5322"/>
                    </a:cubicBezTo>
                    <a:cubicBezTo>
                      <a:pt x="5120" y="5310"/>
                      <a:pt x="5094" y="5304"/>
                      <a:pt x="5067" y="5304"/>
                    </a:cubicBezTo>
                    <a:cubicBezTo>
                      <a:pt x="4912" y="5304"/>
                      <a:pt x="4754" y="5489"/>
                      <a:pt x="4639" y="5608"/>
                    </a:cubicBezTo>
                    <a:cubicBezTo>
                      <a:pt x="4306" y="5954"/>
                      <a:pt x="4032" y="6405"/>
                      <a:pt x="3837" y="6907"/>
                    </a:cubicBezTo>
                    <a:cubicBezTo>
                      <a:pt x="3716" y="7220"/>
                      <a:pt x="3629" y="7544"/>
                      <a:pt x="3574" y="7874"/>
                    </a:cubicBezTo>
                    <a:cubicBezTo>
                      <a:pt x="3559" y="7776"/>
                      <a:pt x="3542" y="7677"/>
                      <a:pt x="3526" y="7577"/>
                    </a:cubicBezTo>
                    <a:cubicBezTo>
                      <a:pt x="3463" y="7144"/>
                      <a:pt x="3406" y="6701"/>
                      <a:pt x="3339" y="6261"/>
                    </a:cubicBezTo>
                    <a:cubicBezTo>
                      <a:pt x="3467" y="5718"/>
                      <a:pt x="3569" y="5169"/>
                      <a:pt x="3643" y="4617"/>
                    </a:cubicBezTo>
                    <a:cubicBezTo>
                      <a:pt x="3682" y="4323"/>
                      <a:pt x="3712" y="4027"/>
                      <a:pt x="3735" y="3730"/>
                    </a:cubicBezTo>
                    <a:cubicBezTo>
                      <a:pt x="3753" y="3475"/>
                      <a:pt x="3790" y="3194"/>
                      <a:pt x="3765" y="2941"/>
                    </a:cubicBezTo>
                    <a:cubicBezTo>
                      <a:pt x="3749" y="2788"/>
                      <a:pt x="3705" y="2625"/>
                      <a:pt x="3592" y="2564"/>
                    </a:cubicBezTo>
                    <a:cubicBezTo>
                      <a:pt x="3560" y="2546"/>
                      <a:pt x="3526" y="2538"/>
                      <a:pt x="3492" y="2538"/>
                    </a:cubicBezTo>
                    <a:cubicBezTo>
                      <a:pt x="3409" y="2538"/>
                      <a:pt x="3325" y="2590"/>
                      <a:pt x="3270" y="2685"/>
                    </a:cubicBezTo>
                    <a:cubicBezTo>
                      <a:pt x="3170" y="2859"/>
                      <a:pt x="3137" y="3125"/>
                      <a:pt x="3100" y="3331"/>
                    </a:cubicBezTo>
                    <a:cubicBezTo>
                      <a:pt x="3047" y="3618"/>
                      <a:pt x="3010" y="3908"/>
                      <a:pt x="2989" y="4200"/>
                    </a:cubicBezTo>
                    <a:cubicBezTo>
                      <a:pt x="2981" y="4299"/>
                      <a:pt x="2977" y="4397"/>
                      <a:pt x="2973" y="4494"/>
                    </a:cubicBezTo>
                    <a:cubicBezTo>
                      <a:pt x="2903" y="4249"/>
                      <a:pt x="2817" y="4007"/>
                      <a:pt x="2718" y="3770"/>
                    </a:cubicBezTo>
                    <a:cubicBezTo>
                      <a:pt x="2694" y="3222"/>
                      <a:pt x="2666" y="2674"/>
                      <a:pt x="2583" y="2145"/>
                    </a:cubicBezTo>
                    <a:cubicBezTo>
                      <a:pt x="2528" y="1789"/>
                      <a:pt x="2437" y="1449"/>
                      <a:pt x="2290" y="1147"/>
                    </a:cubicBezTo>
                    <a:cubicBezTo>
                      <a:pt x="2151" y="859"/>
                      <a:pt x="1974" y="611"/>
                      <a:pt x="1788" y="380"/>
                    </a:cubicBezTo>
                    <a:cubicBezTo>
                      <a:pt x="1719" y="292"/>
                      <a:pt x="1533" y="0"/>
                      <a:pt x="13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7" name="Google Shape;3617;p111"/>
              <p:cNvSpPr/>
              <p:nvPr/>
            </p:nvSpPr>
            <p:spPr>
              <a:xfrm>
                <a:off x="818500" y="2989550"/>
                <a:ext cx="149325" cy="538425"/>
              </a:xfrm>
              <a:custGeom>
                <a:avLst/>
                <a:gdLst/>
                <a:ahLst/>
                <a:cxnLst/>
                <a:rect l="l" t="t" r="r" b="b"/>
                <a:pathLst>
                  <a:path w="5973" h="21537" extrusionOk="0">
                    <a:moveTo>
                      <a:pt x="4688" y="0"/>
                    </a:moveTo>
                    <a:cubicBezTo>
                      <a:pt x="4663" y="0"/>
                      <a:pt x="4638" y="8"/>
                      <a:pt x="4621" y="18"/>
                    </a:cubicBezTo>
                    <a:cubicBezTo>
                      <a:pt x="4395" y="150"/>
                      <a:pt x="4247" y="470"/>
                      <a:pt x="4121" y="744"/>
                    </a:cubicBezTo>
                    <a:cubicBezTo>
                      <a:pt x="3974" y="1070"/>
                      <a:pt x="3859" y="1410"/>
                      <a:pt x="3781" y="1759"/>
                    </a:cubicBezTo>
                    <a:cubicBezTo>
                      <a:pt x="3619" y="2468"/>
                      <a:pt x="3588" y="3201"/>
                      <a:pt x="3686" y="3921"/>
                    </a:cubicBezTo>
                    <a:cubicBezTo>
                      <a:pt x="3688" y="3931"/>
                      <a:pt x="3691" y="3940"/>
                      <a:pt x="3696" y="3948"/>
                    </a:cubicBezTo>
                    <a:cubicBezTo>
                      <a:pt x="3673" y="4021"/>
                      <a:pt x="3651" y="4096"/>
                      <a:pt x="3628" y="4170"/>
                    </a:cubicBezTo>
                    <a:cubicBezTo>
                      <a:pt x="3501" y="3520"/>
                      <a:pt x="3356" y="2877"/>
                      <a:pt x="3196" y="2239"/>
                    </a:cubicBezTo>
                    <a:cubicBezTo>
                      <a:pt x="3139" y="2011"/>
                      <a:pt x="3079" y="1782"/>
                      <a:pt x="3016" y="1555"/>
                    </a:cubicBezTo>
                    <a:cubicBezTo>
                      <a:pt x="2976" y="1409"/>
                      <a:pt x="2920" y="1279"/>
                      <a:pt x="2796" y="1265"/>
                    </a:cubicBezTo>
                    <a:cubicBezTo>
                      <a:pt x="2790" y="1264"/>
                      <a:pt x="2784" y="1264"/>
                      <a:pt x="2777" y="1264"/>
                    </a:cubicBezTo>
                    <a:cubicBezTo>
                      <a:pt x="2681" y="1264"/>
                      <a:pt x="2591" y="1337"/>
                      <a:pt x="2556" y="1463"/>
                    </a:cubicBezTo>
                    <a:cubicBezTo>
                      <a:pt x="2502" y="1656"/>
                      <a:pt x="2573" y="1925"/>
                      <a:pt x="2597" y="2121"/>
                    </a:cubicBezTo>
                    <a:cubicBezTo>
                      <a:pt x="2654" y="2571"/>
                      <a:pt x="2706" y="3024"/>
                      <a:pt x="2770" y="3473"/>
                    </a:cubicBezTo>
                    <a:cubicBezTo>
                      <a:pt x="2823" y="3851"/>
                      <a:pt x="2892" y="4234"/>
                      <a:pt x="3029" y="4573"/>
                    </a:cubicBezTo>
                    <a:cubicBezTo>
                      <a:pt x="3105" y="4757"/>
                      <a:pt x="3216" y="4982"/>
                      <a:pt x="3360" y="5102"/>
                    </a:cubicBezTo>
                    <a:cubicBezTo>
                      <a:pt x="3315" y="5280"/>
                      <a:pt x="3272" y="5462"/>
                      <a:pt x="3235" y="5645"/>
                    </a:cubicBezTo>
                    <a:cubicBezTo>
                      <a:pt x="3146" y="6097"/>
                      <a:pt x="3072" y="6554"/>
                      <a:pt x="3007" y="7014"/>
                    </a:cubicBezTo>
                    <a:cubicBezTo>
                      <a:pt x="2650" y="6249"/>
                      <a:pt x="2111" y="5656"/>
                      <a:pt x="1483" y="5342"/>
                    </a:cubicBezTo>
                    <a:cubicBezTo>
                      <a:pt x="1472" y="5337"/>
                      <a:pt x="1456" y="5333"/>
                      <a:pt x="1438" y="5333"/>
                    </a:cubicBezTo>
                    <a:cubicBezTo>
                      <a:pt x="1401" y="5333"/>
                      <a:pt x="1359" y="5348"/>
                      <a:pt x="1358" y="5395"/>
                    </a:cubicBezTo>
                    <a:cubicBezTo>
                      <a:pt x="1342" y="6667"/>
                      <a:pt x="1973" y="7860"/>
                      <a:pt x="2847" y="8287"/>
                    </a:cubicBezTo>
                    <a:cubicBezTo>
                      <a:pt x="2806" y="8639"/>
                      <a:pt x="2767" y="8991"/>
                      <a:pt x="2727" y="9341"/>
                    </a:cubicBezTo>
                    <a:cubicBezTo>
                      <a:pt x="2646" y="10062"/>
                      <a:pt x="2570" y="10786"/>
                      <a:pt x="2500" y="11510"/>
                    </a:cubicBezTo>
                    <a:cubicBezTo>
                      <a:pt x="2161" y="10614"/>
                      <a:pt x="1548" y="9924"/>
                      <a:pt x="831" y="9645"/>
                    </a:cubicBezTo>
                    <a:cubicBezTo>
                      <a:pt x="821" y="9641"/>
                      <a:pt x="804" y="9638"/>
                      <a:pt x="785" y="9638"/>
                    </a:cubicBezTo>
                    <a:cubicBezTo>
                      <a:pt x="748" y="9638"/>
                      <a:pt x="704" y="9651"/>
                      <a:pt x="705" y="9699"/>
                    </a:cubicBezTo>
                    <a:cubicBezTo>
                      <a:pt x="745" y="11064"/>
                      <a:pt x="1440" y="12308"/>
                      <a:pt x="2386" y="12754"/>
                    </a:cubicBezTo>
                    <a:cubicBezTo>
                      <a:pt x="2263" y="14177"/>
                      <a:pt x="2164" y="15603"/>
                      <a:pt x="2088" y="17032"/>
                    </a:cubicBezTo>
                    <a:cubicBezTo>
                      <a:pt x="2087" y="17068"/>
                      <a:pt x="2086" y="17104"/>
                      <a:pt x="2083" y="17140"/>
                    </a:cubicBezTo>
                    <a:cubicBezTo>
                      <a:pt x="1911" y="16671"/>
                      <a:pt x="1684" y="16239"/>
                      <a:pt x="1412" y="15869"/>
                    </a:cubicBezTo>
                    <a:cubicBezTo>
                      <a:pt x="1264" y="15668"/>
                      <a:pt x="1098" y="15479"/>
                      <a:pt x="918" y="15307"/>
                    </a:cubicBezTo>
                    <a:cubicBezTo>
                      <a:pt x="805" y="15201"/>
                      <a:pt x="674" y="15072"/>
                      <a:pt x="536" y="15072"/>
                    </a:cubicBezTo>
                    <a:cubicBezTo>
                      <a:pt x="494" y="15072"/>
                      <a:pt x="451" y="15084"/>
                      <a:pt x="408" y="15113"/>
                    </a:cubicBezTo>
                    <a:cubicBezTo>
                      <a:pt x="0" y="15385"/>
                      <a:pt x="451" y="16195"/>
                      <a:pt x="616" y="16489"/>
                    </a:cubicBezTo>
                    <a:cubicBezTo>
                      <a:pt x="869" y="16935"/>
                      <a:pt x="1188" y="17308"/>
                      <a:pt x="1550" y="17580"/>
                    </a:cubicBezTo>
                    <a:cubicBezTo>
                      <a:pt x="1661" y="17663"/>
                      <a:pt x="1831" y="17818"/>
                      <a:pt x="1976" y="17818"/>
                    </a:cubicBezTo>
                    <a:cubicBezTo>
                      <a:pt x="2002" y="17818"/>
                      <a:pt x="2027" y="17813"/>
                      <a:pt x="2051" y="17801"/>
                    </a:cubicBezTo>
                    <a:lnTo>
                      <a:pt x="2051" y="17801"/>
                    </a:lnTo>
                    <a:cubicBezTo>
                      <a:pt x="1996" y="18993"/>
                      <a:pt x="1957" y="20185"/>
                      <a:pt x="1934" y="21380"/>
                    </a:cubicBezTo>
                    <a:cubicBezTo>
                      <a:pt x="1936" y="21383"/>
                      <a:pt x="1936" y="21386"/>
                      <a:pt x="1937" y="21389"/>
                    </a:cubicBezTo>
                    <a:cubicBezTo>
                      <a:pt x="1935" y="21388"/>
                      <a:pt x="1934" y="21388"/>
                      <a:pt x="1932" y="21388"/>
                    </a:cubicBezTo>
                    <a:cubicBezTo>
                      <a:pt x="1869" y="21388"/>
                      <a:pt x="1787" y="21438"/>
                      <a:pt x="1854" y="21486"/>
                    </a:cubicBezTo>
                    <a:cubicBezTo>
                      <a:pt x="1904" y="21520"/>
                      <a:pt x="1957" y="21536"/>
                      <a:pt x="2010" y="21536"/>
                    </a:cubicBezTo>
                    <a:cubicBezTo>
                      <a:pt x="2102" y="21536"/>
                      <a:pt x="2194" y="21487"/>
                      <a:pt x="2263" y="21396"/>
                    </a:cubicBezTo>
                    <a:cubicBezTo>
                      <a:pt x="2407" y="21204"/>
                      <a:pt x="2380" y="20914"/>
                      <a:pt x="2357" y="20667"/>
                    </a:cubicBezTo>
                    <a:cubicBezTo>
                      <a:pt x="2296" y="19985"/>
                      <a:pt x="2350" y="19305"/>
                      <a:pt x="2411" y="18627"/>
                    </a:cubicBezTo>
                    <a:cubicBezTo>
                      <a:pt x="2439" y="18322"/>
                      <a:pt x="2466" y="18016"/>
                      <a:pt x="2493" y="17710"/>
                    </a:cubicBezTo>
                    <a:cubicBezTo>
                      <a:pt x="2784" y="17468"/>
                      <a:pt x="3122" y="17325"/>
                      <a:pt x="3405" y="17065"/>
                    </a:cubicBezTo>
                    <a:cubicBezTo>
                      <a:pt x="3722" y="16774"/>
                      <a:pt x="3995" y="16401"/>
                      <a:pt x="4209" y="15969"/>
                    </a:cubicBezTo>
                    <a:cubicBezTo>
                      <a:pt x="4321" y="15743"/>
                      <a:pt x="4414" y="15508"/>
                      <a:pt x="4487" y="15265"/>
                    </a:cubicBezTo>
                    <a:cubicBezTo>
                      <a:pt x="4554" y="15046"/>
                      <a:pt x="4625" y="14800"/>
                      <a:pt x="4634" y="14560"/>
                    </a:cubicBezTo>
                    <a:cubicBezTo>
                      <a:pt x="4641" y="14377"/>
                      <a:pt x="4608" y="14161"/>
                      <a:pt x="4472" y="14081"/>
                    </a:cubicBezTo>
                    <a:cubicBezTo>
                      <a:pt x="4433" y="14058"/>
                      <a:pt x="4394" y="14048"/>
                      <a:pt x="4357" y="14048"/>
                    </a:cubicBezTo>
                    <a:cubicBezTo>
                      <a:pt x="4232" y="14048"/>
                      <a:pt x="4118" y="14160"/>
                      <a:pt x="4019" y="14267"/>
                    </a:cubicBezTo>
                    <a:cubicBezTo>
                      <a:pt x="3488" y="14836"/>
                      <a:pt x="3019" y="15508"/>
                      <a:pt x="2623" y="16254"/>
                    </a:cubicBezTo>
                    <a:cubicBezTo>
                      <a:pt x="2674" y="15673"/>
                      <a:pt x="2727" y="15093"/>
                      <a:pt x="2779" y="14513"/>
                    </a:cubicBezTo>
                    <a:lnTo>
                      <a:pt x="2870" y="13480"/>
                    </a:lnTo>
                    <a:cubicBezTo>
                      <a:pt x="3046" y="13428"/>
                      <a:pt x="3223" y="13388"/>
                      <a:pt x="3396" y="13331"/>
                    </a:cubicBezTo>
                    <a:cubicBezTo>
                      <a:pt x="3621" y="13257"/>
                      <a:pt x="3831" y="13145"/>
                      <a:pt x="4019" y="13004"/>
                    </a:cubicBezTo>
                    <a:cubicBezTo>
                      <a:pt x="4399" y="12718"/>
                      <a:pt x="4724" y="12298"/>
                      <a:pt x="4957" y="11800"/>
                    </a:cubicBezTo>
                    <a:cubicBezTo>
                      <a:pt x="5080" y="11534"/>
                      <a:pt x="5174" y="11256"/>
                      <a:pt x="5236" y="10970"/>
                    </a:cubicBezTo>
                    <a:cubicBezTo>
                      <a:pt x="5284" y="10748"/>
                      <a:pt x="5373" y="10381"/>
                      <a:pt x="5145" y="10291"/>
                    </a:cubicBezTo>
                    <a:cubicBezTo>
                      <a:pt x="5114" y="10279"/>
                      <a:pt x="5083" y="10273"/>
                      <a:pt x="5051" y="10273"/>
                    </a:cubicBezTo>
                    <a:cubicBezTo>
                      <a:pt x="4869" y="10273"/>
                      <a:pt x="4682" y="10453"/>
                      <a:pt x="4535" y="10564"/>
                    </a:cubicBezTo>
                    <a:cubicBezTo>
                      <a:pt x="4289" y="10748"/>
                      <a:pt x="4048" y="10946"/>
                      <a:pt x="3813" y="11157"/>
                    </a:cubicBezTo>
                    <a:cubicBezTo>
                      <a:pt x="3535" y="11409"/>
                      <a:pt x="3266" y="11680"/>
                      <a:pt x="3006" y="11966"/>
                    </a:cubicBezTo>
                    <a:cubicBezTo>
                      <a:pt x="3053" y="11443"/>
                      <a:pt x="3099" y="10920"/>
                      <a:pt x="3146" y="10398"/>
                    </a:cubicBezTo>
                    <a:cubicBezTo>
                      <a:pt x="3203" y="9755"/>
                      <a:pt x="3258" y="9109"/>
                      <a:pt x="3323" y="8469"/>
                    </a:cubicBezTo>
                    <a:cubicBezTo>
                      <a:pt x="3336" y="8468"/>
                      <a:pt x="3349" y="8468"/>
                      <a:pt x="3361" y="8468"/>
                    </a:cubicBezTo>
                    <a:cubicBezTo>
                      <a:pt x="3406" y="8468"/>
                      <a:pt x="3450" y="8471"/>
                      <a:pt x="3486" y="8471"/>
                    </a:cubicBezTo>
                    <a:cubicBezTo>
                      <a:pt x="3496" y="8471"/>
                      <a:pt x="3506" y="8471"/>
                      <a:pt x="3515" y="8470"/>
                    </a:cubicBezTo>
                    <a:cubicBezTo>
                      <a:pt x="3646" y="8457"/>
                      <a:pt x="3776" y="8427"/>
                      <a:pt x="3902" y="8383"/>
                    </a:cubicBezTo>
                    <a:cubicBezTo>
                      <a:pt x="4154" y="8293"/>
                      <a:pt x="4394" y="8140"/>
                      <a:pt x="4607" y="7939"/>
                    </a:cubicBezTo>
                    <a:cubicBezTo>
                      <a:pt x="5040" y="7529"/>
                      <a:pt x="5360" y="6928"/>
                      <a:pt x="5484" y="6228"/>
                    </a:cubicBezTo>
                    <a:cubicBezTo>
                      <a:pt x="5493" y="6178"/>
                      <a:pt x="5424" y="6169"/>
                      <a:pt x="5392" y="6169"/>
                    </a:cubicBezTo>
                    <a:cubicBezTo>
                      <a:pt x="5387" y="6169"/>
                      <a:pt x="5382" y="6169"/>
                      <a:pt x="5380" y="6169"/>
                    </a:cubicBezTo>
                    <a:cubicBezTo>
                      <a:pt x="4658" y="6269"/>
                      <a:pt x="3978" y="6700"/>
                      <a:pt x="3450" y="7363"/>
                    </a:cubicBezTo>
                    <a:cubicBezTo>
                      <a:pt x="3489" y="7063"/>
                      <a:pt x="3533" y="6763"/>
                      <a:pt x="3583" y="6464"/>
                    </a:cubicBezTo>
                    <a:cubicBezTo>
                      <a:pt x="3652" y="6069"/>
                      <a:pt x="3736" y="5683"/>
                      <a:pt x="3826" y="5299"/>
                    </a:cubicBezTo>
                    <a:cubicBezTo>
                      <a:pt x="4337" y="5216"/>
                      <a:pt x="4860" y="5055"/>
                      <a:pt x="5284" y="4646"/>
                    </a:cubicBezTo>
                    <a:cubicBezTo>
                      <a:pt x="5661" y="4283"/>
                      <a:pt x="5946" y="3726"/>
                      <a:pt x="5970" y="3087"/>
                    </a:cubicBezTo>
                    <a:cubicBezTo>
                      <a:pt x="5972" y="3039"/>
                      <a:pt x="5928" y="3027"/>
                      <a:pt x="5890" y="3027"/>
                    </a:cubicBezTo>
                    <a:cubicBezTo>
                      <a:pt x="5872" y="3027"/>
                      <a:pt x="5855" y="3030"/>
                      <a:pt x="5846" y="3032"/>
                    </a:cubicBezTo>
                    <a:cubicBezTo>
                      <a:pt x="5366" y="3192"/>
                      <a:pt x="4910" y="3477"/>
                      <a:pt x="4508" y="3870"/>
                    </a:cubicBezTo>
                    <a:cubicBezTo>
                      <a:pt x="4338" y="4036"/>
                      <a:pt x="4182" y="4216"/>
                      <a:pt x="4041" y="4407"/>
                    </a:cubicBezTo>
                    <a:cubicBezTo>
                      <a:pt x="4045" y="4393"/>
                      <a:pt x="4048" y="4379"/>
                      <a:pt x="4052" y="4363"/>
                    </a:cubicBezTo>
                    <a:cubicBezTo>
                      <a:pt x="4081" y="4246"/>
                      <a:pt x="4106" y="4129"/>
                      <a:pt x="4132" y="4010"/>
                    </a:cubicBezTo>
                    <a:cubicBezTo>
                      <a:pt x="4249" y="3740"/>
                      <a:pt x="4365" y="3470"/>
                      <a:pt x="4482" y="3201"/>
                    </a:cubicBezTo>
                    <a:cubicBezTo>
                      <a:pt x="4612" y="2894"/>
                      <a:pt x="4742" y="2582"/>
                      <a:pt x="4820" y="2241"/>
                    </a:cubicBezTo>
                    <a:cubicBezTo>
                      <a:pt x="4983" y="1526"/>
                      <a:pt x="4873" y="776"/>
                      <a:pt x="4762" y="61"/>
                    </a:cubicBezTo>
                    <a:cubicBezTo>
                      <a:pt x="4756" y="15"/>
                      <a:pt x="4723" y="0"/>
                      <a:pt x="46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8" name="Google Shape;3618;p111"/>
              <p:cNvSpPr/>
              <p:nvPr/>
            </p:nvSpPr>
            <p:spPr>
              <a:xfrm>
                <a:off x="866575" y="2966475"/>
                <a:ext cx="233925" cy="586475"/>
              </a:xfrm>
              <a:custGeom>
                <a:avLst/>
                <a:gdLst/>
                <a:ahLst/>
                <a:cxnLst/>
                <a:rect l="l" t="t" r="r" b="b"/>
                <a:pathLst>
                  <a:path w="9357" h="23459" extrusionOk="0">
                    <a:moveTo>
                      <a:pt x="8711" y="0"/>
                    </a:moveTo>
                    <a:cubicBezTo>
                      <a:pt x="8550" y="0"/>
                      <a:pt x="8371" y="163"/>
                      <a:pt x="8249" y="260"/>
                    </a:cubicBezTo>
                    <a:cubicBezTo>
                      <a:pt x="7807" y="608"/>
                      <a:pt x="7426" y="1090"/>
                      <a:pt x="7130" y="1656"/>
                    </a:cubicBezTo>
                    <a:cubicBezTo>
                      <a:pt x="6795" y="2292"/>
                      <a:pt x="6581" y="3034"/>
                      <a:pt x="6504" y="3807"/>
                    </a:cubicBezTo>
                    <a:cubicBezTo>
                      <a:pt x="6452" y="3928"/>
                      <a:pt x="6400" y="4048"/>
                      <a:pt x="6350" y="4168"/>
                    </a:cubicBezTo>
                    <a:cubicBezTo>
                      <a:pt x="6362" y="3545"/>
                      <a:pt x="6340" y="2921"/>
                      <a:pt x="6281" y="2300"/>
                    </a:cubicBezTo>
                    <a:cubicBezTo>
                      <a:pt x="6249" y="1953"/>
                      <a:pt x="6176" y="1305"/>
                      <a:pt x="5866" y="1305"/>
                    </a:cubicBezTo>
                    <a:cubicBezTo>
                      <a:pt x="5818" y="1305"/>
                      <a:pt x="5764" y="1321"/>
                      <a:pt x="5704" y="1356"/>
                    </a:cubicBezTo>
                    <a:cubicBezTo>
                      <a:pt x="5545" y="1447"/>
                      <a:pt x="5505" y="1694"/>
                      <a:pt x="5498" y="1909"/>
                    </a:cubicBezTo>
                    <a:cubicBezTo>
                      <a:pt x="5486" y="2289"/>
                      <a:pt x="5503" y="2678"/>
                      <a:pt x="5516" y="3058"/>
                    </a:cubicBezTo>
                    <a:cubicBezTo>
                      <a:pt x="5531" y="3554"/>
                      <a:pt x="5556" y="4048"/>
                      <a:pt x="5591" y="4541"/>
                    </a:cubicBezTo>
                    <a:cubicBezTo>
                      <a:pt x="5609" y="4786"/>
                      <a:pt x="5619" y="5037"/>
                      <a:pt x="5651" y="5280"/>
                    </a:cubicBezTo>
                    <a:cubicBezTo>
                      <a:pt x="5698" y="5653"/>
                      <a:pt x="5744" y="5706"/>
                      <a:pt x="5616" y="6061"/>
                    </a:cubicBezTo>
                    <a:cubicBezTo>
                      <a:pt x="5559" y="6220"/>
                      <a:pt x="5295" y="6766"/>
                      <a:pt x="5324" y="6934"/>
                    </a:cubicBezTo>
                    <a:lnTo>
                      <a:pt x="5324" y="6934"/>
                    </a:lnTo>
                    <a:cubicBezTo>
                      <a:pt x="5234" y="6440"/>
                      <a:pt x="5090" y="5956"/>
                      <a:pt x="4896" y="5492"/>
                    </a:cubicBezTo>
                    <a:cubicBezTo>
                      <a:pt x="4670" y="4960"/>
                      <a:pt x="4321" y="4391"/>
                      <a:pt x="3846" y="4391"/>
                    </a:cubicBezTo>
                    <a:cubicBezTo>
                      <a:pt x="3794" y="4391"/>
                      <a:pt x="3741" y="4397"/>
                      <a:pt x="3687" y="4411"/>
                    </a:cubicBezTo>
                    <a:cubicBezTo>
                      <a:pt x="3651" y="4421"/>
                      <a:pt x="3606" y="4440"/>
                      <a:pt x="3600" y="4497"/>
                    </a:cubicBezTo>
                    <a:cubicBezTo>
                      <a:pt x="3498" y="5565"/>
                      <a:pt x="3667" y="6667"/>
                      <a:pt x="4064" y="7595"/>
                    </a:cubicBezTo>
                    <a:cubicBezTo>
                      <a:pt x="4159" y="7814"/>
                      <a:pt x="4266" y="8026"/>
                      <a:pt x="4387" y="8229"/>
                    </a:cubicBezTo>
                    <a:cubicBezTo>
                      <a:pt x="4497" y="8412"/>
                      <a:pt x="4629" y="8657"/>
                      <a:pt x="4787" y="8765"/>
                    </a:cubicBezTo>
                    <a:cubicBezTo>
                      <a:pt x="4796" y="8770"/>
                      <a:pt x="4803" y="8773"/>
                      <a:pt x="4812" y="8777"/>
                    </a:cubicBezTo>
                    <a:cubicBezTo>
                      <a:pt x="4702" y="9235"/>
                      <a:pt x="4602" y="9698"/>
                      <a:pt x="4517" y="10167"/>
                    </a:cubicBezTo>
                    <a:cubicBezTo>
                      <a:pt x="4460" y="10480"/>
                      <a:pt x="4413" y="10794"/>
                      <a:pt x="4366" y="11110"/>
                    </a:cubicBezTo>
                    <a:cubicBezTo>
                      <a:pt x="4160" y="10435"/>
                      <a:pt x="3800" y="9866"/>
                      <a:pt x="3401" y="9370"/>
                    </a:cubicBezTo>
                    <a:cubicBezTo>
                      <a:pt x="3265" y="9202"/>
                      <a:pt x="3125" y="9040"/>
                      <a:pt x="2982" y="8882"/>
                    </a:cubicBezTo>
                    <a:cubicBezTo>
                      <a:pt x="2862" y="8747"/>
                      <a:pt x="2722" y="8539"/>
                      <a:pt x="2565" y="8490"/>
                    </a:cubicBezTo>
                    <a:cubicBezTo>
                      <a:pt x="2531" y="8480"/>
                      <a:pt x="2501" y="8475"/>
                      <a:pt x="2474" y="8475"/>
                    </a:cubicBezTo>
                    <a:cubicBezTo>
                      <a:pt x="2169" y="8475"/>
                      <a:pt x="2266" y="9091"/>
                      <a:pt x="2345" y="9362"/>
                    </a:cubicBezTo>
                    <a:cubicBezTo>
                      <a:pt x="2506" y="9909"/>
                      <a:pt x="2711" y="10441"/>
                      <a:pt x="2897" y="10974"/>
                    </a:cubicBezTo>
                    <a:cubicBezTo>
                      <a:pt x="3047" y="11407"/>
                      <a:pt x="3212" y="11846"/>
                      <a:pt x="3463" y="12190"/>
                    </a:cubicBezTo>
                    <a:cubicBezTo>
                      <a:pt x="3567" y="12335"/>
                      <a:pt x="3797" y="12450"/>
                      <a:pt x="3871" y="12606"/>
                    </a:cubicBezTo>
                    <a:cubicBezTo>
                      <a:pt x="4127" y="13143"/>
                      <a:pt x="3638" y="14111"/>
                      <a:pt x="3453" y="14535"/>
                    </a:cubicBezTo>
                    <a:cubicBezTo>
                      <a:pt x="3290" y="14903"/>
                      <a:pt x="3117" y="15264"/>
                      <a:pt x="2947" y="15627"/>
                    </a:cubicBezTo>
                    <a:cubicBezTo>
                      <a:pt x="2985" y="15296"/>
                      <a:pt x="3004" y="14964"/>
                      <a:pt x="2935" y="14638"/>
                    </a:cubicBezTo>
                    <a:cubicBezTo>
                      <a:pt x="2809" y="14047"/>
                      <a:pt x="2411" y="13688"/>
                      <a:pt x="2051" y="13376"/>
                    </a:cubicBezTo>
                    <a:cubicBezTo>
                      <a:pt x="2029" y="13358"/>
                      <a:pt x="1999" y="13349"/>
                      <a:pt x="1969" y="13349"/>
                    </a:cubicBezTo>
                    <a:cubicBezTo>
                      <a:pt x="1930" y="13349"/>
                      <a:pt x="1890" y="13364"/>
                      <a:pt x="1865" y="13394"/>
                    </a:cubicBezTo>
                    <a:cubicBezTo>
                      <a:pt x="1588" y="13729"/>
                      <a:pt x="1552" y="14274"/>
                      <a:pt x="1532" y="14747"/>
                    </a:cubicBezTo>
                    <a:cubicBezTo>
                      <a:pt x="1505" y="15344"/>
                      <a:pt x="1542" y="15943"/>
                      <a:pt x="1642" y="16532"/>
                    </a:cubicBezTo>
                    <a:cubicBezTo>
                      <a:pt x="1685" y="16791"/>
                      <a:pt x="1739" y="17045"/>
                      <a:pt x="1806" y="17294"/>
                    </a:cubicBezTo>
                    <a:cubicBezTo>
                      <a:pt x="1868" y="17520"/>
                      <a:pt x="1931" y="17695"/>
                      <a:pt x="2111" y="17735"/>
                    </a:cubicBezTo>
                    <a:cubicBezTo>
                      <a:pt x="2056" y="17924"/>
                      <a:pt x="2008" y="18116"/>
                      <a:pt x="1968" y="18313"/>
                    </a:cubicBezTo>
                    <a:cubicBezTo>
                      <a:pt x="1880" y="18732"/>
                      <a:pt x="1815" y="19159"/>
                      <a:pt x="1698" y="19563"/>
                    </a:cubicBezTo>
                    <a:cubicBezTo>
                      <a:pt x="1573" y="19986"/>
                      <a:pt x="1377" y="20335"/>
                      <a:pt x="1172" y="20689"/>
                    </a:cubicBezTo>
                    <a:cubicBezTo>
                      <a:pt x="787" y="21351"/>
                      <a:pt x="514" y="22070"/>
                      <a:pt x="361" y="22819"/>
                    </a:cubicBezTo>
                    <a:cubicBezTo>
                      <a:pt x="263" y="22995"/>
                      <a:pt x="160" y="23165"/>
                      <a:pt x="53" y="23331"/>
                    </a:cubicBezTo>
                    <a:cubicBezTo>
                      <a:pt x="1" y="23408"/>
                      <a:pt x="85" y="23459"/>
                      <a:pt x="163" y="23459"/>
                    </a:cubicBezTo>
                    <a:cubicBezTo>
                      <a:pt x="201" y="23459"/>
                      <a:pt x="238" y="23447"/>
                      <a:pt x="256" y="23419"/>
                    </a:cubicBezTo>
                    <a:cubicBezTo>
                      <a:pt x="324" y="23315"/>
                      <a:pt x="387" y="23206"/>
                      <a:pt x="451" y="23099"/>
                    </a:cubicBezTo>
                    <a:cubicBezTo>
                      <a:pt x="500" y="23098"/>
                      <a:pt x="546" y="23076"/>
                      <a:pt x="554" y="23032"/>
                    </a:cubicBezTo>
                    <a:cubicBezTo>
                      <a:pt x="564" y="22975"/>
                      <a:pt x="577" y="22919"/>
                      <a:pt x="589" y="22863"/>
                    </a:cubicBezTo>
                    <a:cubicBezTo>
                      <a:pt x="817" y="22452"/>
                      <a:pt x="1026" y="22021"/>
                      <a:pt x="1223" y="21581"/>
                    </a:cubicBezTo>
                    <a:cubicBezTo>
                      <a:pt x="1526" y="20905"/>
                      <a:pt x="1820" y="20219"/>
                      <a:pt x="2103" y="19526"/>
                    </a:cubicBezTo>
                    <a:cubicBezTo>
                      <a:pt x="2255" y="19157"/>
                      <a:pt x="2404" y="18786"/>
                      <a:pt x="2549" y="18411"/>
                    </a:cubicBezTo>
                    <a:cubicBezTo>
                      <a:pt x="3244" y="18077"/>
                      <a:pt x="4021" y="18208"/>
                      <a:pt x="4742" y="18031"/>
                    </a:cubicBezTo>
                    <a:cubicBezTo>
                      <a:pt x="5165" y="17927"/>
                      <a:pt x="5555" y="17723"/>
                      <a:pt x="5882" y="17437"/>
                    </a:cubicBezTo>
                    <a:cubicBezTo>
                      <a:pt x="6111" y="17235"/>
                      <a:pt x="6435" y="16836"/>
                      <a:pt x="6304" y="16416"/>
                    </a:cubicBezTo>
                    <a:cubicBezTo>
                      <a:pt x="6211" y="16115"/>
                      <a:pt x="5963" y="16041"/>
                      <a:pt x="5735" y="16041"/>
                    </a:cubicBezTo>
                    <a:cubicBezTo>
                      <a:pt x="5665" y="16041"/>
                      <a:pt x="5597" y="16048"/>
                      <a:pt x="5536" y="16058"/>
                    </a:cubicBezTo>
                    <a:cubicBezTo>
                      <a:pt x="5116" y="16122"/>
                      <a:pt x="4703" y="16223"/>
                      <a:pt x="4302" y="16361"/>
                    </a:cubicBezTo>
                    <a:cubicBezTo>
                      <a:pt x="3896" y="16496"/>
                      <a:pt x="3517" y="16702"/>
                      <a:pt x="3181" y="16968"/>
                    </a:cubicBezTo>
                    <a:cubicBezTo>
                      <a:pt x="3138" y="17002"/>
                      <a:pt x="3095" y="17038"/>
                      <a:pt x="3052" y="17075"/>
                    </a:cubicBezTo>
                    <a:cubicBezTo>
                      <a:pt x="3275" y="16459"/>
                      <a:pt x="3493" y="15837"/>
                      <a:pt x="3697" y="15209"/>
                    </a:cubicBezTo>
                    <a:cubicBezTo>
                      <a:pt x="3960" y="14400"/>
                      <a:pt x="4204" y="13581"/>
                      <a:pt x="4437" y="12758"/>
                    </a:cubicBezTo>
                    <a:cubicBezTo>
                      <a:pt x="4635" y="12716"/>
                      <a:pt x="4856" y="12742"/>
                      <a:pt x="5030" y="12712"/>
                    </a:cubicBezTo>
                    <a:cubicBezTo>
                      <a:pt x="5353" y="12653"/>
                      <a:pt x="5666" y="12546"/>
                      <a:pt x="5956" y="12392"/>
                    </a:cubicBezTo>
                    <a:cubicBezTo>
                      <a:pt x="6551" y="12079"/>
                      <a:pt x="7086" y="11579"/>
                      <a:pt x="7504" y="10925"/>
                    </a:cubicBezTo>
                    <a:cubicBezTo>
                      <a:pt x="7551" y="10853"/>
                      <a:pt x="7479" y="10808"/>
                      <a:pt x="7434" y="10795"/>
                    </a:cubicBezTo>
                    <a:cubicBezTo>
                      <a:pt x="7235" y="10739"/>
                      <a:pt x="7032" y="10711"/>
                      <a:pt x="6829" y="10711"/>
                    </a:cubicBezTo>
                    <a:cubicBezTo>
                      <a:pt x="6437" y="10711"/>
                      <a:pt x="6044" y="10815"/>
                      <a:pt x="5679" y="11017"/>
                    </a:cubicBezTo>
                    <a:cubicBezTo>
                      <a:pt x="5398" y="11174"/>
                      <a:pt x="5143" y="11376"/>
                      <a:pt x="4926" y="11614"/>
                    </a:cubicBezTo>
                    <a:cubicBezTo>
                      <a:pt x="4833" y="11716"/>
                      <a:pt x="4747" y="11823"/>
                      <a:pt x="4669" y="11936"/>
                    </a:cubicBezTo>
                    <a:cubicBezTo>
                      <a:pt x="4930" y="10988"/>
                      <a:pt x="5183" y="10038"/>
                      <a:pt x="5436" y="9088"/>
                    </a:cubicBezTo>
                    <a:cubicBezTo>
                      <a:pt x="5735" y="8957"/>
                      <a:pt x="6054" y="8925"/>
                      <a:pt x="6365" y="8883"/>
                    </a:cubicBezTo>
                    <a:cubicBezTo>
                      <a:pt x="6781" y="8827"/>
                      <a:pt x="7194" y="8742"/>
                      <a:pt x="7566" y="8466"/>
                    </a:cubicBezTo>
                    <a:cubicBezTo>
                      <a:pt x="7953" y="8180"/>
                      <a:pt x="8270" y="7751"/>
                      <a:pt x="8570" y="7321"/>
                    </a:cubicBezTo>
                    <a:cubicBezTo>
                      <a:pt x="8696" y="7141"/>
                      <a:pt x="8882" y="6915"/>
                      <a:pt x="8862" y="6641"/>
                    </a:cubicBezTo>
                    <a:cubicBezTo>
                      <a:pt x="8848" y="6432"/>
                      <a:pt x="8712" y="6308"/>
                      <a:pt x="8575" y="6252"/>
                    </a:cubicBezTo>
                    <a:cubicBezTo>
                      <a:pt x="8458" y="6204"/>
                      <a:pt x="8331" y="6185"/>
                      <a:pt x="8201" y="6185"/>
                    </a:cubicBezTo>
                    <a:cubicBezTo>
                      <a:pt x="7948" y="6185"/>
                      <a:pt x="7683" y="6256"/>
                      <a:pt x="7457" y="6324"/>
                    </a:cubicBezTo>
                    <a:cubicBezTo>
                      <a:pt x="7058" y="6445"/>
                      <a:pt x="6684" y="6634"/>
                      <a:pt x="6350" y="6881"/>
                    </a:cubicBezTo>
                    <a:cubicBezTo>
                      <a:pt x="6207" y="6987"/>
                      <a:pt x="6072" y="7102"/>
                      <a:pt x="5944" y="7225"/>
                    </a:cubicBezTo>
                    <a:cubicBezTo>
                      <a:pt x="6009" y="6992"/>
                      <a:pt x="6072" y="6761"/>
                      <a:pt x="6139" y="6531"/>
                    </a:cubicBezTo>
                    <a:cubicBezTo>
                      <a:pt x="6217" y="6258"/>
                      <a:pt x="6297" y="5986"/>
                      <a:pt x="6377" y="5715"/>
                    </a:cubicBezTo>
                    <a:cubicBezTo>
                      <a:pt x="6817" y="5552"/>
                      <a:pt x="7257" y="5389"/>
                      <a:pt x="7692" y="5203"/>
                    </a:cubicBezTo>
                    <a:cubicBezTo>
                      <a:pt x="8146" y="5009"/>
                      <a:pt x="8610" y="4759"/>
                      <a:pt x="8965" y="4311"/>
                    </a:cubicBezTo>
                    <a:cubicBezTo>
                      <a:pt x="9079" y="4165"/>
                      <a:pt x="9356" y="3821"/>
                      <a:pt x="9288" y="3578"/>
                    </a:cubicBezTo>
                    <a:cubicBezTo>
                      <a:pt x="9236" y="3395"/>
                      <a:pt x="9068" y="3358"/>
                      <a:pt x="8925" y="3358"/>
                    </a:cubicBezTo>
                    <a:cubicBezTo>
                      <a:pt x="8883" y="3358"/>
                      <a:pt x="8843" y="3362"/>
                      <a:pt x="8809" y="3365"/>
                    </a:cubicBezTo>
                    <a:cubicBezTo>
                      <a:pt x="8273" y="3427"/>
                      <a:pt x="7757" y="3672"/>
                      <a:pt x="7280" y="4007"/>
                    </a:cubicBezTo>
                    <a:cubicBezTo>
                      <a:pt x="7110" y="4125"/>
                      <a:pt x="6945" y="4256"/>
                      <a:pt x="6784" y="4391"/>
                    </a:cubicBezTo>
                    <a:cubicBezTo>
                      <a:pt x="6820" y="4283"/>
                      <a:pt x="6854" y="4173"/>
                      <a:pt x="6890" y="4064"/>
                    </a:cubicBezTo>
                    <a:cubicBezTo>
                      <a:pt x="6928" y="4025"/>
                      <a:pt x="6961" y="3997"/>
                      <a:pt x="6973" y="3984"/>
                    </a:cubicBezTo>
                    <a:cubicBezTo>
                      <a:pt x="7107" y="3854"/>
                      <a:pt x="7246" y="3734"/>
                      <a:pt x="7384" y="3612"/>
                    </a:cubicBezTo>
                    <a:cubicBezTo>
                      <a:pt x="7630" y="3398"/>
                      <a:pt x="7876" y="3178"/>
                      <a:pt x="8090" y="2906"/>
                    </a:cubicBezTo>
                    <a:cubicBezTo>
                      <a:pt x="8495" y="2390"/>
                      <a:pt x="8778" y="1710"/>
                      <a:pt x="8901" y="977"/>
                    </a:cubicBezTo>
                    <a:cubicBezTo>
                      <a:pt x="8942" y="735"/>
                      <a:pt x="9049" y="254"/>
                      <a:pt x="8869" y="69"/>
                    </a:cubicBezTo>
                    <a:cubicBezTo>
                      <a:pt x="8821" y="20"/>
                      <a:pt x="8767" y="0"/>
                      <a:pt x="87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9" name="Google Shape;3619;p111"/>
              <p:cNvSpPr/>
              <p:nvPr/>
            </p:nvSpPr>
            <p:spPr>
              <a:xfrm>
                <a:off x="762200" y="3484375"/>
                <a:ext cx="234550" cy="312875"/>
              </a:xfrm>
              <a:custGeom>
                <a:avLst/>
                <a:gdLst/>
                <a:ahLst/>
                <a:cxnLst/>
                <a:rect l="l" t="t" r="r" b="b"/>
                <a:pathLst>
                  <a:path w="9382" h="12515" extrusionOk="0">
                    <a:moveTo>
                      <a:pt x="2816" y="1"/>
                    </a:moveTo>
                    <a:lnTo>
                      <a:pt x="602" y="8163"/>
                    </a:lnTo>
                    <a:cubicBezTo>
                      <a:pt x="0" y="10379"/>
                      <a:pt x="1884" y="12514"/>
                      <a:pt x="4443" y="12514"/>
                    </a:cubicBezTo>
                    <a:lnTo>
                      <a:pt x="4939" y="12514"/>
                    </a:lnTo>
                    <a:cubicBezTo>
                      <a:pt x="7498" y="12514"/>
                      <a:pt x="9381" y="10379"/>
                      <a:pt x="8779" y="8163"/>
                    </a:cubicBezTo>
                    <a:lnTo>
                      <a:pt x="65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0" name="Google Shape;3620;p111"/>
              <p:cNvSpPr/>
              <p:nvPr/>
            </p:nvSpPr>
            <p:spPr>
              <a:xfrm>
                <a:off x="966200" y="3722125"/>
                <a:ext cx="81000" cy="74125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2965" extrusionOk="0">
                    <a:moveTo>
                      <a:pt x="1" y="0"/>
                    </a:moveTo>
                    <a:lnTo>
                      <a:pt x="1" y="2303"/>
                    </a:lnTo>
                    <a:cubicBezTo>
                      <a:pt x="1" y="2667"/>
                      <a:pt x="254" y="2964"/>
                      <a:pt x="565" y="2964"/>
                    </a:cubicBezTo>
                    <a:lnTo>
                      <a:pt x="2676" y="2964"/>
                    </a:lnTo>
                    <a:cubicBezTo>
                      <a:pt x="2986" y="2964"/>
                      <a:pt x="3239" y="2667"/>
                      <a:pt x="3239" y="2303"/>
                    </a:cubicBezTo>
                    <a:lnTo>
                      <a:pt x="32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1" name="Google Shape;3621;p111"/>
              <p:cNvSpPr/>
              <p:nvPr/>
            </p:nvSpPr>
            <p:spPr>
              <a:xfrm>
                <a:off x="966200" y="3639225"/>
                <a:ext cx="81025" cy="157025"/>
              </a:xfrm>
              <a:custGeom>
                <a:avLst/>
                <a:gdLst/>
                <a:ahLst/>
                <a:cxnLst/>
                <a:rect l="l" t="t" r="r" b="b"/>
                <a:pathLst>
                  <a:path w="3241" h="6281" extrusionOk="0">
                    <a:moveTo>
                      <a:pt x="2054" y="145"/>
                    </a:moveTo>
                    <a:lnTo>
                      <a:pt x="2054" y="635"/>
                    </a:lnTo>
                    <a:lnTo>
                      <a:pt x="2726" y="1410"/>
                    </a:lnTo>
                    <a:cubicBezTo>
                      <a:pt x="2968" y="1690"/>
                      <a:pt x="3106" y="2080"/>
                      <a:pt x="3106" y="2482"/>
                    </a:cubicBezTo>
                    <a:lnTo>
                      <a:pt x="3106" y="5619"/>
                    </a:lnTo>
                    <a:cubicBezTo>
                      <a:pt x="3106" y="5904"/>
                      <a:pt x="2913" y="6135"/>
                      <a:pt x="2676" y="6135"/>
                    </a:cubicBezTo>
                    <a:lnTo>
                      <a:pt x="565" y="6135"/>
                    </a:lnTo>
                    <a:cubicBezTo>
                      <a:pt x="328" y="6135"/>
                      <a:pt x="134" y="5904"/>
                      <a:pt x="134" y="5619"/>
                    </a:cubicBezTo>
                    <a:lnTo>
                      <a:pt x="134" y="2482"/>
                    </a:lnTo>
                    <a:cubicBezTo>
                      <a:pt x="134" y="2081"/>
                      <a:pt x="272" y="1690"/>
                      <a:pt x="515" y="1410"/>
                    </a:cubicBezTo>
                    <a:lnTo>
                      <a:pt x="1185" y="635"/>
                    </a:lnTo>
                    <a:lnTo>
                      <a:pt x="1185" y="145"/>
                    </a:lnTo>
                    <a:close/>
                    <a:moveTo>
                      <a:pt x="1053" y="1"/>
                    </a:moveTo>
                    <a:lnTo>
                      <a:pt x="1053" y="578"/>
                    </a:lnTo>
                    <a:lnTo>
                      <a:pt x="418" y="1310"/>
                    </a:lnTo>
                    <a:cubicBezTo>
                      <a:pt x="154" y="1617"/>
                      <a:pt x="1" y="2043"/>
                      <a:pt x="1" y="2482"/>
                    </a:cubicBezTo>
                    <a:lnTo>
                      <a:pt x="1" y="5619"/>
                    </a:lnTo>
                    <a:cubicBezTo>
                      <a:pt x="1" y="5983"/>
                      <a:pt x="254" y="6280"/>
                      <a:pt x="565" y="6280"/>
                    </a:cubicBezTo>
                    <a:lnTo>
                      <a:pt x="2676" y="6280"/>
                    </a:lnTo>
                    <a:cubicBezTo>
                      <a:pt x="2988" y="6280"/>
                      <a:pt x="3241" y="5983"/>
                      <a:pt x="3241" y="5619"/>
                    </a:cubicBezTo>
                    <a:lnTo>
                      <a:pt x="3241" y="2482"/>
                    </a:lnTo>
                    <a:cubicBezTo>
                      <a:pt x="3239" y="2043"/>
                      <a:pt x="3088" y="1617"/>
                      <a:pt x="2822" y="1310"/>
                    </a:cubicBezTo>
                    <a:lnTo>
                      <a:pt x="2187" y="578"/>
                    </a:lnTo>
                    <a:lnTo>
                      <a:pt x="21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2" name="Google Shape;3622;p111"/>
              <p:cNvSpPr/>
              <p:nvPr/>
            </p:nvSpPr>
            <p:spPr>
              <a:xfrm>
                <a:off x="988925" y="3631975"/>
                <a:ext cx="36650" cy="1940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776" extrusionOk="0">
                    <a:moveTo>
                      <a:pt x="139" y="1"/>
                    </a:moveTo>
                    <a:cubicBezTo>
                      <a:pt x="63" y="1"/>
                      <a:pt x="1" y="71"/>
                      <a:pt x="1" y="156"/>
                    </a:cubicBezTo>
                    <a:lnTo>
                      <a:pt x="1" y="619"/>
                    </a:lnTo>
                    <a:cubicBezTo>
                      <a:pt x="1" y="705"/>
                      <a:pt x="63" y="775"/>
                      <a:pt x="139" y="775"/>
                    </a:cubicBezTo>
                    <a:lnTo>
                      <a:pt x="1327" y="775"/>
                    </a:lnTo>
                    <a:cubicBezTo>
                      <a:pt x="1404" y="775"/>
                      <a:pt x="1466" y="705"/>
                      <a:pt x="1466" y="619"/>
                    </a:cubicBezTo>
                    <a:lnTo>
                      <a:pt x="1466" y="156"/>
                    </a:lnTo>
                    <a:cubicBezTo>
                      <a:pt x="1466" y="71"/>
                      <a:pt x="1404" y="1"/>
                      <a:pt x="13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aphicFrame>
        <p:nvGraphicFramePr>
          <p:cNvPr id="3623" name="Google Shape;3623;p111"/>
          <p:cNvGraphicFramePr/>
          <p:nvPr/>
        </p:nvGraphicFramePr>
        <p:xfrm>
          <a:off x="2238704" y="134944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{C17E6916-3B13-43ED-AC98-1909ECE70C7D}</a:tableStyleId>
              </a:tblPr>
              <a:tblGrid>
                <a:gridCol w="177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Subgroup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AUC with the feature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AUC without the feature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Total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0.928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0.927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African American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0.9197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0.9194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Asian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0.9265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0.9266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Caucasian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0.9276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0.9275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Hispanic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0.9349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0.9347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Native American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0.9536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0.9532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Other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0.9448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0.9447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8" name="Google Shape;3628;p112"/>
          <p:cNvSpPr txBox="1">
            <a:spLocks noGrp="1"/>
          </p:cNvSpPr>
          <p:nvPr>
            <p:ph type="title"/>
          </p:nvPr>
        </p:nvSpPr>
        <p:spPr>
          <a:xfrm>
            <a:off x="720000" y="3307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Fairness – Hospital ID</a:t>
            </a:r>
            <a:endParaRPr/>
          </a:p>
        </p:txBody>
      </p:sp>
      <p:pic>
        <p:nvPicPr>
          <p:cNvPr id="3629" name="Google Shape;3629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99997"/>
            <a:ext cx="9143998" cy="214350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30" name="Google Shape;3630;p112"/>
          <p:cNvGraphicFramePr/>
          <p:nvPr/>
        </p:nvGraphicFramePr>
        <p:xfrm>
          <a:off x="161925" y="870400"/>
          <a:ext cx="8820150" cy="2042070"/>
        </p:xfrm>
        <a:graphic>
          <a:graphicData uri="http://schemas.openxmlformats.org/drawingml/2006/table">
            <a:tbl>
              <a:tblPr>
                <a:noFill/>
                <a:tableStyleId>{09D344EC-3E2D-4679-BEB9-1FC708958052}</a:tableStyleId>
              </a:tblPr>
              <a:tblGrid>
                <a:gridCol w="106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7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6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1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2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0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75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Subgroup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Total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0 - 19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19 – 32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32 – 55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55 – 83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83 – 112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112 – 133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133 - 160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160 - 176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176 - 192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AUC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  with the feature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0.928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0.9244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0.9267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0.9334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0.9221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0.933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0.9292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0.9438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0.9336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0.933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AUC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  without the feature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0.928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0.9237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0.9268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0.933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0.9223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0.9331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0.9292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0.9436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0.9332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0.9329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130e5ba7df1_0_317"/>
          <p:cNvSpPr txBox="1">
            <a:spLocks noGrp="1"/>
          </p:cNvSpPr>
          <p:nvPr>
            <p:ph type="title"/>
          </p:nvPr>
        </p:nvSpPr>
        <p:spPr>
          <a:xfrm>
            <a:off x="719988" y="278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800"/>
              <a:t>Uses of a mortality prediction model</a:t>
            </a:r>
            <a:endParaRPr sz="2800"/>
          </a:p>
        </p:txBody>
      </p:sp>
      <p:graphicFrame>
        <p:nvGraphicFramePr>
          <p:cNvPr id="738" name="Google Shape;738;g130e5ba7df1_0_317"/>
          <p:cNvGraphicFramePr/>
          <p:nvPr/>
        </p:nvGraphicFramePr>
        <p:xfrm>
          <a:off x="720000" y="1121325"/>
          <a:ext cx="7703975" cy="3189050"/>
        </p:xfrm>
        <a:graphic>
          <a:graphicData uri="http://schemas.openxmlformats.org/drawingml/2006/table">
            <a:tbl>
              <a:tblPr>
                <a:noFill/>
                <a:tableStyleId>{25F1BE3F-B342-4C8B-A235-CC1A4EDE8985}</a:tableStyleId>
              </a:tblPr>
              <a:tblGrid>
                <a:gridCol w="94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1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b="1" u="none" strike="noStrike" cap="non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b="1" u="none" strike="noStrike" cap="non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b="1" u="none" strike="noStrike" cap="non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b="1" u="none" strike="noStrike" cap="non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b="1" u="none" strike="noStrike" cap="non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39" name="Google Shape;739;g130e5ba7df1_0_317"/>
          <p:cNvGrpSpPr/>
          <p:nvPr/>
        </p:nvGrpSpPr>
        <p:grpSpPr>
          <a:xfrm>
            <a:off x="921157" y="3777920"/>
            <a:ext cx="422053" cy="416182"/>
            <a:chOff x="6025317" y="4296909"/>
            <a:chExt cx="471568" cy="465008"/>
          </a:xfrm>
        </p:grpSpPr>
        <p:sp>
          <p:nvSpPr>
            <p:cNvPr id="740" name="Google Shape;740;g130e5ba7df1_0_317"/>
            <p:cNvSpPr/>
            <p:nvPr/>
          </p:nvSpPr>
          <p:spPr>
            <a:xfrm>
              <a:off x="6025317" y="4341815"/>
              <a:ext cx="131927" cy="301296"/>
            </a:xfrm>
            <a:custGeom>
              <a:avLst/>
              <a:gdLst/>
              <a:ahLst/>
              <a:cxnLst/>
              <a:rect l="l" t="t" r="r" b="b"/>
              <a:pathLst>
                <a:path w="3358" h="7669" extrusionOk="0">
                  <a:moveTo>
                    <a:pt x="1453" y="0"/>
                  </a:moveTo>
                  <a:cubicBezTo>
                    <a:pt x="643" y="0"/>
                    <a:pt x="0" y="643"/>
                    <a:pt x="0" y="1453"/>
                  </a:cubicBezTo>
                  <a:lnTo>
                    <a:pt x="0" y="7026"/>
                  </a:lnTo>
                  <a:cubicBezTo>
                    <a:pt x="0" y="7383"/>
                    <a:pt x="286" y="7669"/>
                    <a:pt x="643" y="7669"/>
                  </a:cubicBezTo>
                  <a:lnTo>
                    <a:pt x="1048" y="7669"/>
                  </a:lnTo>
                  <a:cubicBezTo>
                    <a:pt x="1286" y="7669"/>
                    <a:pt x="1286" y="7311"/>
                    <a:pt x="1048" y="7311"/>
                  </a:cubicBezTo>
                  <a:lnTo>
                    <a:pt x="643" y="7311"/>
                  </a:lnTo>
                  <a:cubicBezTo>
                    <a:pt x="476" y="7311"/>
                    <a:pt x="357" y="7168"/>
                    <a:pt x="357" y="7026"/>
                  </a:cubicBezTo>
                  <a:lnTo>
                    <a:pt x="357" y="1453"/>
                  </a:lnTo>
                  <a:cubicBezTo>
                    <a:pt x="357" y="858"/>
                    <a:pt x="834" y="358"/>
                    <a:pt x="1453" y="358"/>
                  </a:cubicBezTo>
                  <a:lnTo>
                    <a:pt x="3167" y="358"/>
                  </a:lnTo>
                  <a:cubicBezTo>
                    <a:pt x="3358" y="334"/>
                    <a:pt x="3358" y="24"/>
                    <a:pt x="3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g130e5ba7df1_0_317"/>
            <p:cNvSpPr/>
            <p:nvPr/>
          </p:nvSpPr>
          <p:spPr>
            <a:xfrm>
              <a:off x="6361186" y="4341815"/>
              <a:ext cx="135699" cy="301296"/>
            </a:xfrm>
            <a:custGeom>
              <a:avLst/>
              <a:gdLst/>
              <a:ahLst/>
              <a:cxnLst/>
              <a:rect l="l" t="t" r="r" b="b"/>
              <a:pathLst>
                <a:path w="3454" h="7669" extrusionOk="0">
                  <a:moveTo>
                    <a:pt x="215" y="0"/>
                  </a:moveTo>
                  <a:cubicBezTo>
                    <a:pt x="0" y="24"/>
                    <a:pt x="0" y="310"/>
                    <a:pt x="215" y="358"/>
                  </a:cubicBezTo>
                  <a:lnTo>
                    <a:pt x="2001" y="358"/>
                  </a:lnTo>
                  <a:cubicBezTo>
                    <a:pt x="2015" y="357"/>
                    <a:pt x="2029" y="357"/>
                    <a:pt x="2043" y="357"/>
                  </a:cubicBezTo>
                  <a:cubicBezTo>
                    <a:pt x="2642" y="357"/>
                    <a:pt x="3096" y="847"/>
                    <a:pt x="3096" y="1429"/>
                  </a:cubicBezTo>
                  <a:lnTo>
                    <a:pt x="3096" y="7002"/>
                  </a:lnTo>
                  <a:cubicBezTo>
                    <a:pt x="3096" y="7168"/>
                    <a:pt x="2977" y="7311"/>
                    <a:pt x="2811" y="7311"/>
                  </a:cubicBezTo>
                  <a:lnTo>
                    <a:pt x="2334" y="7311"/>
                  </a:lnTo>
                  <a:cubicBezTo>
                    <a:pt x="2096" y="7311"/>
                    <a:pt x="2096" y="7645"/>
                    <a:pt x="2334" y="7645"/>
                  </a:cubicBezTo>
                  <a:lnTo>
                    <a:pt x="2811" y="7645"/>
                  </a:lnTo>
                  <a:lnTo>
                    <a:pt x="2811" y="7669"/>
                  </a:lnTo>
                  <a:cubicBezTo>
                    <a:pt x="3168" y="7669"/>
                    <a:pt x="3454" y="7359"/>
                    <a:pt x="3454" y="7026"/>
                  </a:cubicBezTo>
                  <a:lnTo>
                    <a:pt x="3454" y="1429"/>
                  </a:lnTo>
                  <a:cubicBezTo>
                    <a:pt x="3454" y="643"/>
                    <a:pt x="2811" y="0"/>
                    <a:pt x="20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g130e5ba7df1_0_317"/>
            <p:cNvSpPr/>
            <p:nvPr/>
          </p:nvSpPr>
          <p:spPr>
            <a:xfrm>
              <a:off x="6316280" y="4317496"/>
              <a:ext cx="52410" cy="71150"/>
            </a:xfrm>
            <a:custGeom>
              <a:avLst/>
              <a:gdLst/>
              <a:ahLst/>
              <a:cxnLst/>
              <a:rect l="l" t="t" r="r" b="b"/>
              <a:pathLst>
                <a:path w="1334" h="1811" extrusionOk="0">
                  <a:moveTo>
                    <a:pt x="1334" y="715"/>
                  </a:moveTo>
                  <a:cubicBezTo>
                    <a:pt x="1334" y="310"/>
                    <a:pt x="1024" y="0"/>
                    <a:pt x="620" y="0"/>
                  </a:cubicBezTo>
                  <a:lnTo>
                    <a:pt x="358" y="0"/>
                  </a:lnTo>
                  <a:lnTo>
                    <a:pt x="0" y="1072"/>
                  </a:lnTo>
                  <a:lnTo>
                    <a:pt x="358" y="1810"/>
                  </a:lnTo>
                  <a:lnTo>
                    <a:pt x="620" y="1810"/>
                  </a:lnTo>
                  <a:cubicBezTo>
                    <a:pt x="1024" y="1810"/>
                    <a:pt x="1334" y="1500"/>
                    <a:pt x="1334" y="1096"/>
                  </a:cubicBezTo>
                  <a:close/>
                  <a:moveTo>
                    <a:pt x="1334" y="715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g130e5ba7df1_0_317"/>
            <p:cNvSpPr/>
            <p:nvPr/>
          </p:nvSpPr>
          <p:spPr>
            <a:xfrm>
              <a:off x="6149741" y="4317496"/>
              <a:ext cx="55238" cy="71150"/>
            </a:xfrm>
            <a:custGeom>
              <a:avLst/>
              <a:gdLst/>
              <a:ahLst/>
              <a:cxnLst/>
              <a:rect l="l" t="t" r="r" b="b"/>
              <a:pathLst>
                <a:path w="1406" h="1811" extrusionOk="0">
                  <a:moveTo>
                    <a:pt x="1382" y="929"/>
                  </a:moveTo>
                  <a:cubicBezTo>
                    <a:pt x="1382" y="929"/>
                    <a:pt x="1001" y="0"/>
                    <a:pt x="1001" y="0"/>
                  </a:cubicBezTo>
                  <a:lnTo>
                    <a:pt x="739" y="0"/>
                  </a:lnTo>
                  <a:cubicBezTo>
                    <a:pt x="334" y="0"/>
                    <a:pt x="0" y="310"/>
                    <a:pt x="0" y="715"/>
                  </a:cubicBezTo>
                  <a:lnTo>
                    <a:pt x="0" y="1096"/>
                  </a:lnTo>
                  <a:cubicBezTo>
                    <a:pt x="0" y="1477"/>
                    <a:pt x="334" y="1810"/>
                    <a:pt x="739" y="1810"/>
                  </a:cubicBezTo>
                  <a:lnTo>
                    <a:pt x="1001" y="1810"/>
                  </a:lnTo>
                  <a:lnTo>
                    <a:pt x="1405" y="929"/>
                  </a:lnTo>
                  <a:close/>
                  <a:moveTo>
                    <a:pt x="1382" y="929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g130e5ba7df1_0_317"/>
            <p:cNvSpPr/>
            <p:nvPr/>
          </p:nvSpPr>
          <p:spPr>
            <a:xfrm>
              <a:off x="6065547" y="4600955"/>
              <a:ext cx="47734" cy="69303"/>
            </a:xfrm>
            <a:custGeom>
              <a:avLst/>
              <a:gdLst/>
              <a:ahLst/>
              <a:cxnLst/>
              <a:rect l="l" t="t" r="r" b="b"/>
              <a:pathLst>
                <a:path w="1215" h="1764" extrusionOk="0">
                  <a:moveTo>
                    <a:pt x="762" y="1763"/>
                  </a:moveTo>
                  <a:lnTo>
                    <a:pt x="1215" y="882"/>
                  </a:lnTo>
                  <a:lnTo>
                    <a:pt x="762" y="1"/>
                  </a:lnTo>
                  <a:lnTo>
                    <a:pt x="381" y="1"/>
                  </a:lnTo>
                  <a:cubicBezTo>
                    <a:pt x="167" y="1"/>
                    <a:pt x="0" y="168"/>
                    <a:pt x="0" y="382"/>
                  </a:cubicBezTo>
                  <a:lnTo>
                    <a:pt x="0" y="1382"/>
                  </a:lnTo>
                  <a:cubicBezTo>
                    <a:pt x="0" y="1596"/>
                    <a:pt x="167" y="1763"/>
                    <a:pt x="381" y="1763"/>
                  </a:cubicBezTo>
                  <a:close/>
                  <a:moveTo>
                    <a:pt x="762" y="1763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g130e5ba7df1_0_317"/>
            <p:cNvSpPr/>
            <p:nvPr/>
          </p:nvSpPr>
          <p:spPr>
            <a:xfrm>
              <a:off x="6160034" y="4440034"/>
              <a:ext cx="198363" cy="78654"/>
            </a:xfrm>
            <a:custGeom>
              <a:avLst/>
              <a:gdLst/>
              <a:ahLst/>
              <a:cxnLst/>
              <a:rect l="l" t="t" r="r" b="b"/>
              <a:pathLst>
                <a:path w="5049" h="2002" extrusionOk="0">
                  <a:moveTo>
                    <a:pt x="4096" y="1"/>
                  </a:moveTo>
                  <a:lnTo>
                    <a:pt x="977" y="1"/>
                  </a:lnTo>
                  <a:cubicBezTo>
                    <a:pt x="429" y="1"/>
                    <a:pt x="0" y="429"/>
                    <a:pt x="0" y="977"/>
                  </a:cubicBezTo>
                  <a:lnTo>
                    <a:pt x="0" y="2001"/>
                  </a:lnTo>
                  <a:lnTo>
                    <a:pt x="739" y="2001"/>
                  </a:lnTo>
                  <a:lnTo>
                    <a:pt x="739" y="977"/>
                  </a:lnTo>
                  <a:cubicBezTo>
                    <a:pt x="739" y="858"/>
                    <a:pt x="834" y="739"/>
                    <a:pt x="977" y="739"/>
                  </a:cubicBezTo>
                  <a:lnTo>
                    <a:pt x="4073" y="739"/>
                  </a:lnTo>
                  <a:cubicBezTo>
                    <a:pt x="4192" y="739"/>
                    <a:pt x="4311" y="858"/>
                    <a:pt x="4311" y="977"/>
                  </a:cubicBezTo>
                  <a:lnTo>
                    <a:pt x="4311" y="2001"/>
                  </a:lnTo>
                  <a:lnTo>
                    <a:pt x="5049" y="2001"/>
                  </a:lnTo>
                  <a:lnTo>
                    <a:pt x="5049" y="977"/>
                  </a:lnTo>
                  <a:cubicBezTo>
                    <a:pt x="5049" y="429"/>
                    <a:pt x="4620" y="1"/>
                    <a:pt x="4073" y="1"/>
                  </a:cubicBezTo>
                  <a:close/>
                  <a:moveTo>
                    <a:pt x="4096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g130e5ba7df1_0_317"/>
            <p:cNvSpPr/>
            <p:nvPr/>
          </p:nvSpPr>
          <p:spPr>
            <a:xfrm>
              <a:off x="6406091" y="4600955"/>
              <a:ext cx="46831" cy="69303"/>
            </a:xfrm>
            <a:custGeom>
              <a:avLst/>
              <a:gdLst/>
              <a:ahLst/>
              <a:cxnLst/>
              <a:rect l="l" t="t" r="r" b="b"/>
              <a:pathLst>
                <a:path w="1192" h="1764" extrusionOk="0">
                  <a:moveTo>
                    <a:pt x="1191" y="882"/>
                  </a:moveTo>
                  <a:lnTo>
                    <a:pt x="1191" y="382"/>
                  </a:lnTo>
                  <a:cubicBezTo>
                    <a:pt x="1191" y="168"/>
                    <a:pt x="1025" y="1"/>
                    <a:pt x="810" y="1"/>
                  </a:cubicBezTo>
                  <a:lnTo>
                    <a:pt x="429" y="1"/>
                  </a:lnTo>
                  <a:lnTo>
                    <a:pt x="1" y="953"/>
                  </a:lnTo>
                  <a:lnTo>
                    <a:pt x="429" y="1763"/>
                  </a:lnTo>
                  <a:lnTo>
                    <a:pt x="810" y="1763"/>
                  </a:lnTo>
                  <a:cubicBezTo>
                    <a:pt x="1025" y="1763"/>
                    <a:pt x="1191" y="1596"/>
                    <a:pt x="1191" y="1382"/>
                  </a:cubicBezTo>
                  <a:close/>
                  <a:moveTo>
                    <a:pt x="1191" y="882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g130e5ba7df1_0_317"/>
            <p:cNvSpPr/>
            <p:nvPr/>
          </p:nvSpPr>
          <p:spPr>
            <a:xfrm>
              <a:off x="6299426" y="4296909"/>
              <a:ext cx="30919" cy="112284"/>
            </a:xfrm>
            <a:custGeom>
              <a:avLst/>
              <a:gdLst/>
              <a:ahLst/>
              <a:cxnLst/>
              <a:rect l="l" t="t" r="r" b="b"/>
              <a:pathLst>
                <a:path w="787" h="2858" extrusionOk="0">
                  <a:moveTo>
                    <a:pt x="787" y="2334"/>
                  </a:moveTo>
                  <a:lnTo>
                    <a:pt x="787" y="548"/>
                  </a:lnTo>
                  <a:cubicBezTo>
                    <a:pt x="787" y="0"/>
                    <a:pt x="1" y="0"/>
                    <a:pt x="1" y="548"/>
                  </a:cubicBezTo>
                  <a:lnTo>
                    <a:pt x="1" y="2334"/>
                  </a:lnTo>
                  <a:cubicBezTo>
                    <a:pt x="1" y="2858"/>
                    <a:pt x="787" y="2858"/>
                    <a:pt x="787" y="2334"/>
                  </a:cubicBezTo>
                  <a:close/>
                  <a:moveTo>
                    <a:pt x="787" y="2334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g130e5ba7df1_0_317"/>
            <p:cNvSpPr/>
            <p:nvPr/>
          </p:nvSpPr>
          <p:spPr>
            <a:xfrm>
              <a:off x="6189028" y="4296909"/>
              <a:ext cx="30919" cy="112284"/>
            </a:xfrm>
            <a:custGeom>
              <a:avLst/>
              <a:gdLst/>
              <a:ahLst/>
              <a:cxnLst/>
              <a:rect l="l" t="t" r="r" b="b"/>
              <a:pathLst>
                <a:path w="787" h="2858" extrusionOk="0">
                  <a:moveTo>
                    <a:pt x="786" y="2334"/>
                  </a:moveTo>
                  <a:lnTo>
                    <a:pt x="786" y="548"/>
                  </a:lnTo>
                  <a:cubicBezTo>
                    <a:pt x="786" y="0"/>
                    <a:pt x="1" y="0"/>
                    <a:pt x="1" y="524"/>
                  </a:cubicBezTo>
                  <a:lnTo>
                    <a:pt x="1" y="2334"/>
                  </a:lnTo>
                  <a:cubicBezTo>
                    <a:pt x="1" y="2858"/>
                    <a:pt x="786" y="2858"/>
                    <a:pt x="786" y="2334"/>
                  </a:cubicBezTo>
                  <a:close/>
                  <a:moveTo>
                    <a:pt x="786" y="2334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g130e5ba7df1_0_317"/>
            <p:cNvSpPr/>
            <p:nvPr/>
          </p:nvSpPr>
          <p:spPr>
            <a:xfrm>
              <a:off x="6300369" y="4440034"/>
              <a:ext cx="58971" cy="69303"/>
            </a:xfrm>
            <a:custGeom>
              <a:avLst/>
              <a:gdLst/>
              <a:ahLst/>
              <a:cxnLst/>
              <a:rect l="l" t="t" r="r" b="b"/>
              <a:pathLst>
                <a:path w="1501" h="1764" extrusionOk="0">
                  <a:moveTo>
                    <a:pt x="1501" y="977"/>
                  </a:moveTo>
                  <a:cubicBezTo>
                    <a:pt x="1477" y="429"/>
                    <a:pt x="1048" y="1"/>
                    <a:pt x="524" y="1"/>
                  </a:cubicBezTo>
                  <a:lnTo>
                    <a:pt x="0" y="1"/>
                  </a:lnTo>
                  <a:cubicBezTo>
                    <a:pt x="524" y="1"/>
                    <a:pt x="977" y="429"/>
                    <a:pt x="977" y="977"/>
                  </a:cubicBezTo>
                  <a:lnTo>
                    <a:pt x="977" y="1763"/>
                  </a:lnTo>
                  <a:lnTo>
                    <a:pt x="1501" y="1763"/>
                  </a:lnTo>
                  <a:close/>
                  <a:moveTo>
                    <a:pt x="1501" y="977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g130e5ba7df1_0_317"/>
            <p:cNvSpPr/>
            <p:nvPr/>
          </p:nvSpPr>
          <p:spPr>
            <a:xfrm>
              <a:off x="6065547" y="4629989"/>
              <a:ext cx="29976" cy="40270"/>
            </a:xfrm>
            <a:custGeom>
              <a:avLst/>
              <a:gdLst/>
              <a:ahLst/>
              <a:cxnLst/>
              <a:rect l="l" t="t" r="r" b="b"/>
              <a:pathLst>
                <a:path w="763" h="1025" extrusionOk="0">
                  <a:moveTo>
                    <a:pt x="762" y="1024"/>
                  </a:moveTo>
                  <a:lnTo>
                    <a:pt x="762" y="381"/>
                  </a:lnTo>
                  <a:lnTo>
                    <a:pt x="381" y="381"/>
                  </a:lnTo>
                  <a:cubicBezTo>
                    <a:pt x="167" y="381"/>
                    <a:pt x="0" y="214"/>
                    <a:pt x="0" y="0"/>
                  </a:cubicBezTo>
                  <a:lnTo>
                    <a:pt x="0" y="643"/>
                  </a:lnTo>
                  <a:cubicBezTo>
                    <a:pt x="0" y="857"/>
                    <a:pt x="167" y="1024"/>
                    <a:pt x="381" y="1024"/>
                  </a:cubicBezTo>
                  <a:close/>
                  <a:moveTo>
                    <a:pt x="762" y="1024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g130e5ba7df1_0_317"/>
            <p:cNvSpPr/>
            <p:nvPr/>
          </p:nvSpPr>
          <p:spPr>
            <a:xfrm>
              <a:off x="6422946" y="4629989"/>
              <a:ext cx="29976" cy="40270"/>
            </a:xfrm>
            <a:custGeom>
              <a:avLst/>
              <a:gdLst/>
              <a:ahLst/>
              <a:cxnLst/>
              <a:rect l="l" t="t" r="r" b="b"/>
              <a:pathLst>
                <a:path w="763" h="1025" extrusionOk="0">
                  <a:moveTo>
                    <a:pt x="762" y="643"/>
                  </a:moveTo>
                  <a:lnTo>
                    <a:pt x="762" y="0"/>
                  </a:lnTo>
                  <a:cubicBezTo>
                    <a:pt x="762" y="214"/>
                    <a:pt x="596" y="381"/>
                    <a:pt x="381" y="381"/>
                  </a:cubicBezTo>
                  <a:lnTo>
                    <a:pt x="0" y="381"/>
                  </a:lnTo>
                  <a:lnTo>
                    <a:pt x="0" y="1024"/>
                  </a:lnTo>
                  <a:lnTo>
                    <a:pt x="381" y="1024"/>
                  </a:lnTo>
                  <a:cubicBezTo>
                    <a:pt x="596" y="1024"/>
                    <a:pt x="762" y="857"/>
                    <a:pt x="762" y="643"/>
                  </a:cubicBezTo>
                  <a:close/>
                  <a:moveTo>
                    <a:pt x="762" y="643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g130e5ba7df1_0_317"/>
            <p:cNvSpPr/>
            <p:nvPr/>
          </p:nvSpPr>
          <p:spPr>
            <a:xfrm>
              <a:off x="6095485" y="4508355"/>
              <a:ext cx="327501" cy="253562"/>
            </a:xfrm>
            <a:custGeom>
              <a:avLst/>
              <a:gdLst/>
              <a:ahLst/>
              <a:cxnLst/>
              <a:rect l="l" t="t" r="r" b="b"/>
              <a:pathLst>
                <a:path w="8336" h="6454" extrusionOk="0">
                  <a:moveTo>
                    <a:pt x="1643" y="24"/>
                  </a:moveTo>
                  <a:lnTo>
                    <a:pt x="381" y="24"/>
                  </a:lnTo>
                  <a:cubicBezTo>
                    <a:pt x="167" y="0"/>
                    <a:pt x="0" y="191"/>
                    <a:pt x="0" y="405"/>
                  </a:cubicBezTo>
                  <a:lnTo>
                    <a:pt x="0" y="6097"/>
                  </a:lnTo>
                  <a:cubicBezTo>
                    <a:pt x="0" y="6287"/>
                    <a:pt x="167" y="6454"/>
                    <a:pt x="381" y="6454"/>
                  </a:cubicBezTo>
                  <a:lnTo>
                    <a:pt x="7954" y="6454"/>
                  </a:lnTo>
                  <a:cubicBezTo>
                    <a:pt x="8145" y="6454"/>
                    <a:pt x="8335" y="6287"/>
                    <a:pt x="8335" y="6097"/>
                  </a:cubicBezTo>
                  <a:lnTo>
                    <a:pt x="8335" y="405"/>
                  </a:lnTo>
                  <a:cubicBezTo>
                    <a:pt x="8335" y="191"/>
                    <a:pt x="8145" y="24"/>
                    <a:pt x="7954" y="24"/>
                  </a:cubicBezTo>
                  <a:close/>
                  <a:moveTo>
                    <a:pt x="1643" y="24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g130e5ba7df1_0_317"/>
            <p:cNvSpPr/>
            <p:nvPr/>
          </p:nvSpPr>
          <p:spPr>
            <a:xfrm>
              <a:off x="6126364" y="4540138"/>
              <a:ext cx="226453" cy="134795"/>
            </a:xfrm>
            <a:custGeom>
              <a:avLst/>
              <a:gdLst/>
              <a:ahLst/>
              <a:cxnLst/>
              <a:rect l="l" t="t" r="r" b="b"/>
              <a:pathLst>
                <a:path w="5764" h="3431" extrusionOk="0">
                  <a:moveTo>
                    <a:pt x="5763" y="96"/>
                  </a:moveTo>
                  <a:lnTo>
                    <a:pt x="5763" y="3335"/>
                  </a:lnTo>
                  <a:cubicBezTo>
                    <a:pt x="5763" y="3383"/>
                    <a:pt x="5715" y="3430"/>
                    <a:pt x="5668" y="3430"/>
                  </a:cubicBezTo>
                  <a:lnTo>
                    <a:pt x="119" y="3430"/>
                  </a:lnTo>
                  <a:cubicBezTo>
                    <a:pt x="48" y="3430"/>
                    <a:pt x="0" y="3383"/>
                    <a:pt x="0" y="3335"/>
                  </a:cubicBezTo>
                  <a:lnTo>
                    <a:pt x="0" y="96"/>
                  </a:lnTo>
                  <a:cubicBezTo>
                    <a:pt x="0" y="49"/>
                    <a:pt x="48" y="1"/>
                    <a:pt x="119" y="1"/>
                  </a:cubicBezTo>
                  <a:lnTo>
                    <a:pt x="5644" y="1"/>
                  </a:lnTo>
                  <a:cubicBezTo>
                    <a:pt x="5715" y="1"/>
                    <a:pt x="5739" y="49"/>
                    <a:pt x="5739" y="96"/>
                  </a:cubicBezTo>
                  <a:close/>
                  <a:moveTo>
                    <a:pt x="5763" y="96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g130e5ba7df1_0_317"/>
            <p:cNvSpPr/>
            <p:nvPr/>
          </p:nvSpPr>
          <p:spPr>
            <a:xfrm>
              <a:off x="6248902" y="4698270"/>
              <a:ext cx="36537" cy="35594"/>
            </a:xfrm>
            <a:custGeom>
              <a:avLst/>
              <a:gdLst/>
              <a:ahLst/>
              <a:cxnLst/>
              <a:rect l="l" t="t" r="r" b="b"/>
              <a:pathLst>
                <a:path w="930" h="906" extrusionOk="0">
                  <a:moveTo>
                    <a:pt x="929" y="525"/>
                  </a:moveTo>
                  <a:cubicBezTo>
                    <a:pt x="929" y="167"/>
                    <a:pt x="501" y="1"/>
                    <a:pt x="239" y="239"/>
                  </a:cubicBezTo>
                  <a:cubicBezTo>
                    <a:pt x="1" y="477"/>
                    <a:pt x="167" y="906"/>
                    <a:pt x="525" y="906"/>
                  </a:cubicBezTo>
                  <a:cubicBezTo>
                    <a:pt x="739" y="906"/>
                    <a:pt x="929" y="739"/>
                    <a:pt x="929" y="525"/>
                  </a:cubicBezTo>
                  <a:close/>
                  <a:moveTo>
                    <a:pt x="929" y="525"/>
                  </a:move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g130e5ba7df1_0_317"/>
            <p:cNvSpPr/>
            <p:nvPr/>
          </p:nvSpPr>
          <p:spPr>
            <a:xfrm>
              <a:off x="6185296" y="4698270"/>
              <a:ext cx="36537" cy="35594"/>
            </a:xfrm>
            <a:custGeom>
              <a:avLst/>
              <a:gdLst/>
              <a:ahLst/>
              <a:cxnLst/>
              <a:rect l="l" t="t" r="r" b="b"/>
              <a:pathLst>
                <a:path w="930" h="906" extrusionOk="0">
                  <a:moveTo>
                    <a:pt x="929" y="525"/>
                  </a:moveTo>
                  <a:cubicBezTo>
                    <a:pt x="929" y="167"/>
                    <a:pt x="500" y="1"/>
                    <a:pt x="262" y="239"/>
                  </a:cubicBezTo>
                  <a:cubicBezTo>
                    <a:pt x="0" y="477"/>
                    <a:pt x="191" y="906"/>
                    <a:pt x="524" y="906"/>
                  </a:cubicBezTo>
                  <a:cubicBezTo>
                    <a:pt x="739" y="906"/>
                    <a:pt x="929" y="739"/>
                    <a:pt x="929" y="525"/>
                  </a:cubicBezTo>
                  <a:close/>
                  <a:moveTo>
                    <a:pt x="929" y="525"/>
                  </a:move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g130e5ba7df1_0_317"/>
            <p:cNvSpPr/>
            <p:nvPr/>
          </p:nvSpPr>
          <p:spPr>
            <a:xfrm>
              <a:off x="6374269" y="4509297"/>
              <a:ext cx="48717" cy="252619"/>
            </a:xfrm>
            <a:custGeom>
              <a:avLst/>
              <a:gdLst/>
              <a:ahLst/>
              <a:cxnLst/>
              <a:rect l="l" t="t" r="r" b="b"/>
              <a:pathLst>
                <a:path w="1240" h="6430" extrusionOk="0">
                  <a:moveTo>
                    <a:pt x="1239" y="381"/>
                  </a:moveTo>
                  <a:cubicBezTo>
                    <a:pt x="1239" y="167"/>
                    <a:pt x="1072" y="0"/>
                    <a:pt x="858" y="0"/>
                  </a:cubicBezTo>
                  <a:lnTo>
                    <a:pt x="1" y="0"/>
                  </a:lnTo>
                  <a:cubicBezTo>
                    <a:pt x="215" y="0"/>
                    <a:pt x="382" y="167"/>
                    <a:pt x="382" y="381"/>
                  </a:cubicBezTo>
                  <a:lnTo>
                    <a:pt x="382" y="6073"/>
                  </a:lnTo>
                  <a:cubicBezTo>
                    <a:pt x="382" y="6263"/>
                    <a:pt x="215" y="6430"/>
                    <a:pt x="1" y="6430"/>
                  </a:cubicBezTo>
                  <a:lnTo>
                    <a:pt x="858" y="6430"/>
                  </a:lnTo>
                  <a:cubicBezTo>
                    <a:pt x="1072" y="6430"/>
                    <a:pt x="1239" y="6263"/>
                    <a:pt x="1239" y="6073"/>
                  </a:cubicBezTo>
                  <a:close/>
                  <a:moveTo>
                    <a:pt x="1239" y="381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g130e5ba7df1_0_317"/>
            <p:cNvSpPr/>
            <p:nvPr/>
          </p:nvSpPr>
          <p:spPr>
            <a:xfrm>
              <a:off x="6322841" y="4607516"/>
              <a:ext cx="29976" cy="67417"/>
            </a:xfrm>
            <a:custGeom>
              <a:avLst/>
              <a:gdLst/>
              <a:ahLst/>
              <a:cxnLst/>
              <a:rect l="l" t="t" r="r" b="b"/>
              <a:pathLst>
                <a:path w="763" h="1716" extrusionOk="0">
                  <a:moveTo>
                    <a:pt x="762" y="1620"/>
                  </a:moveTo>
                  <a:lnTo>
                    <a:pt x="762" y="1"/>
                  </a:lnTo>
                  <a:lnTo>
                    <a:pt x="95" y="1"/>
                  </a:lnTo>
                  <a:lnTo>
                    <a:pt x="95" y="1620"/>
                  </a:lnTo>
                  <a:cubicBezTo>
                    <a:pt x="95" y="1668"/>
                    <a:pt x="71" y="1715"/>
                    <a:pt x="0" y="1715"/>
                  </a:cubicBezTo>
                  <a:lnTo>
                    <a:pt x="667" y="1715"/>
                  </a:lnTo>
                  <a:cubicBezTo>
                    <a:pt x="714" y="1715"/>
                    <a:pt x="762" y="1668"/>
                    <a:pt x="762" y="1620"/>
                  </a:cubicBezTo>
                  <a:close/>
                  <a:moveTo>
                    <a:pt x="762" y="1620"/>
                  </a:moveTo>
                  <a:close/>
                </a:path>
              </a:pathLst>
            </a:custGeom>
            <a:solidFill>
              <a:srgbClr val="DB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g130e5ba7df1_0_317"/>
            <p:cNvSpPr/>
            <p:nvPr/>
          </p:nvSpPr>
          <p:spPr>
            <a:xfrm>
              <a:off x="6150683" y="4340872"/>
              <a:ext cx="38384" cy="47774"/>
            </a:xfrm>
            <a:custGeom>
              <a:avLst/>
              <a:gdLst/>
              <a:ahLst/>
              <a:cxnLst/>
              <a:rect l="l" t="t" r="r" b="b"/>
              <a:pathLst>
                <a:path w="977" h="1216" extrusionOk="0">
                  <a:moveTo>
                    <a:pt x="977" y="1215"/>
                  </a:moveTo>
                  <a:lnTo>
                    <a:pt x="977" y="596"/>
                  </a:lnTo>
                  <a:lnTo>
                    <a:pt x="715" y="596"/>
                  </a:lnTo>
                  <a:cubicBezTo>
                    <a:pt x="381" y="596"/>
                    <a:pt x="72" y="334"/>
                    <a:pt x="0" y="1"/>
                  </a:cubicBezTo>
                  <a:cubicBezTo>
                    <a:pt x="0" y="48"/>
                    <a:pt x="0" y="96"/>
                    <a:pt x="0" y="120"/>
                  </a:cubicBezTo>
                  <a:lnTo>
                    <a:pt x="0" y="501"/>
                  </a:lnTo>
                  <a:cubicBezTo>
                    <a:pt x="0" y="882"/>
                    <a:pt x="334" y="1215"/>
                    <a:pt x="738" y="1215"/>
                  </a:cubicBezTo>
                  <a:lnTo>
                    <a:pt x="977" y="1215"/>
                  </a:lnTo>
                  <a:lnTo>
                    <a:pt x="977" y="1191"/>
                  </a:lnTo>
                  <a:close/>
                  <a:moveTo>
                    <a:pt x="977" y="1215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g130e5ba7df1_0_317"/>
            <p:cNvSpPr/>
            <p:nvPr/>
          </p:nvSpPr>
          <p:spPr>
            <a:xfrm>
              <a:off x="6189028" y="4363344"/>
              <a:ext cx="31862" cy="45849"/>
            </a:xfrm>
            <a:custGeom>
              <a:avLst/>
              <a:gdLst/>
              <a:ahLst/>
              <a:cxnLst/>
              <a:rect l="l" t="t" r="r" b="b"/>
              <a:pathLst>
                <a:path w="811" h="1167" extrusionOk="0">
                  <a:moveTo>
                    <a:pt x="786" y="643"/>
                  </a:moveTo>
                  <a:lnTo>
                    <a:pt x="786" y="0"/>
                  </a:lnTo>
                  <a:cubicBezTo>
                    <a:pt x="786" y="524"/>
                    <a:pt x="1" y="548"/>
                    <a:pt x="1" y="24"/>
                  </a:cubicBezTo>
                  <a:lnTo>
                    <a:pt x="1" y="643"/>
                  </a:lnTo>
                  <a:cubicBezTo>
                    <a:pt x="1" y="1167"/>
                    <a:pt x="810" y="1167"/>
                    <a:pt x="786" y="643"/>
                  </a:cubicBezTo>
                  <a:close/>
                  <a:moveTo>
                    <a:pt x="786" y="643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g130e5ba7df1_0_317"/>
            <p:cNvSpPr/>
            <p:nvPr/>
          </p:nvSpPr>
          <p:spPr>
            <a:xfrm>
              <a:off x="6298483" y="4363344"/>
              <a:ext cx="31862" cy="45849"/>
            </a:xfrm>
            <a:custGeom>
              <a:avLst/>
              <a:gdLst/>
              <a:ahLst/>
              <a:cxnLst/>
              <a:rect l="l" t="t" r="r" b="b"/>
              <a:pathLst>
                <a:path w="811" h="1167" extrusionOk="0">
                  <a:moveTo>
                    <a:pt x="811" y="643"/>
                  </a:moveTo>
                  <a:lnTo>
                    <a:pt x="811" y="24"/>
                  </a:lnTo>
                  <a:cubicBezTo>
                    <a:pt x="787" y="548"/>
                    <a:pt x="1" y="524"/>
                    <a:pt x="25" y="0"/>
                  </a:cubicBezTo>
                  <a:lnTo>
                    <a:pt x="25" y="643"/>
                  </a:lnTo>
                  <a:cubicBezTo>
                    <a:pt x="1" y="1167"/>
                    <a:pt x="787" y="1167"/>
                    <a:pt x="811" y="643"/>
                  </a:cubicBezTo>
                  <a:close/>
                  <a:moveTo>
                    <a:pt x="811" y="643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g130e5ba7df1_0_317"/>
            <p:cNvSpPr/>
            <p:nvPr/>
          </p:nvSpPr>
          <p:spPr>
            <a:xfrm>
              <a:off x="6330306" y="4340872"/>
              <a:ext cx="38384" cy="47774"/>
            </a:xfrm>
            <a:custGeom>
              <a:avLst/>
              <a:gdLst/>
              <a:ahLst/>
              <a:cxnLst/>
              <a:rect l="l" t="t" r="r" b="b"/>
              <a:pathLst>
                <a:path w="977" h="1216" extrusionOk="0">
                  <a:moveTo>
                    <a:pt x="263" y="1215"/>
                  </a:moveTo>
                  <a:cubicBezTo>
                    <a:pt x="667" y="1215"/>
                    <a:pt x="977" y="905"/>
                    <a:pt x="977" y="501"/>
                  </a:cubicBezTo>
                  <a:lnTo>
                    <a:pt x="977" y="120"/>
                  </a:lnTo>
                  <a:cubicBezTo>
                    <a:pt x="977" y="96"/>
                    <a:pt x="977" y="48"/>
                    <a:pt x="977" y="1"/>
                  </a:cubicBezTo>
                  <a:cubicBezTo>
                    <a:pt x="906" y="334"/>
                    <a:pt x="620" y="596"/>
                    <a:pt x="263" y="596"/>
                  </a:cubicBezTo>
                  <a:lnTo>
                    <a:pt x="1" y="596"/>
                  </a:lnTo>
                  <a:lnTo>
                    <a:pt x="1" y="1215"/>
                  </a:lnTo>
                  <a:close/>
                  <a:moveTo>
                    <a:pt x="263" y="1215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g130e5ba7df1_0_317"/>
            <p:cNvSpPr/>
            <p:nvPr/>
          </p:nvSpPr>
          <p:spPr>
            <a:xfrm>
              <a:off x="6127268" y="4559625"/>
              <a:ext cx="225550" cy="97512"/>
            </a:xfrm>
            <a:custGeom>
              <a:avLst/>
              <a:gdLst/>
              <a:ahLst/>
              <a:cxnLst/>
              <a:rect l="l" t="t" r="r" b="b"/>
              <a:pathLst>
                <a:path w="5741" h="2482" extrusionOk="0">
                  <a:moveTo>
                    <a:pt x="3369" y="0"/>
                  </a:moveTo>
                  <a:cubicBezTo>
                    <a:pt x="3287" y="0"/>
                    <a:pt x="3213" y="65"/>
                    <a:pt x="3192" y="148"/>
                  </a:cubicBezTo>
                  <a:lnTo>
                    <a:pt x="2668" y="1410"/>
                  </a:lnTo>
                  <a:lnTo>
                    <a:pt x="2501" y="1172"/>
                  </a:lnTo>
                  <a:cubicBezTo>
                    <a:pt x="2478" y="1101"/>
                    <a:pt x="2406" y="1053"/>
                    <a:pt x="2335" y="1053"/>
                  </a:cubicBezTo>
                  <a:cubicBezTo>
                    <a:pt x="2263" y="1053"/>
                    <a:pt x="2192" y="1101"/>
                    <a:pt x="2144" y="1148"/>
                  </a:cubicBezTo>
                  <a:lnTo>
                    <a:pt x="1930" y="1410"/>
                  </a:lnTo>
                  <a:lnTo>
                    <a:pt x="1668" y="1124"/>
                  </a:lnTo>
                  <a:cubicBezTo>
                    <a:pt x="1596" y="1077"/>
                    <a:pt x="1525" y="1029"/>
                    <a:pt x="1453" y="1029"/>
                  </a:cubicBezTo>
                  <a:lnTo>
                    <a:pt x="1" y="1029"/>
                  </a:lnTo>
                  <a:lnTo>
                    <a:pt x="1" y="1386"/>
                  </a:lnTo>
                  <a:lnTo>
                    <a:pt x="1430" y="1386"/>
                  </a:lnTo>
                  <a:lnTo>
                    <a:pt x="1763" y="1744"/>
                  </a:lnTo>
                  <a:cubicBezTo>
                    <a:pt x="1811" y="1791"/>
                    <a:pt x="1870" y="1815"/>
                    <a:pt x="1927" y="1815"/>
                  </a:cubicBezTo>
                  <a:cubicBezTo>
                    <a:pt x="1983" y="1815"/>
                    <a:pt x="2037" y="1791"/>
                    <a:pt x="2073" y="1744"/>
                  </a:cubicBezTo>
                  <a:lnTo>
                    <a:pt x="2311" y="1505"/>
                  </a:lnTo>
                  <a:lnTo>
                    <a:pt x="2478" y="1767"/>
                  </a:lnTo>
                  <a:cubicBezTo>
                    <a:pt x="2525" y="1863"/>
                    <a:pt x="2620" y="1910"/>
                    <a:pt x="2716" y="1910"/>
                  </a:cubicBezTo>
                  <a:cubicBezTo>
                    <a:pt x="2811" y="1886"/>
                    <a:pt x="2882" y="1815"/>
                    <a:pt x="2930" y="1744"/>
                  </a:cubicBezTo>
                  <a:lnTo>
                    <a:pt x="3359" y="648"/>
                  </a:lnTo>
                  <a:lnTo>
                    <a:pt x="3859" y="2267"/>
                  </a:lnTo>
                  <a:cubicBezTo>
                    <a:pt x="3906" y="2434"/>
                    <a:pt x="4002" y="2482"/>
                    <a:pt x="4073" y="2482"/>
                  </a:cubicBezTo>
                  <a:cubicBezTo>
                    <a:pt x="4168" y="2482"/>
                    <a:pt x="4240" y="2410"/>
                    <a:pt x="4264" y="2291"/>
                  </a:cubicBezTo>
                  <a:lnTo>
                    <a:pt x="4573" y="1386"/>
                  </a:lnTo>
                  <a:lnTo>
                    <a:pt x="5740" y="1386"/>
                  </a:lnTo>
                  <a:lnTo>
                    <a:pt x="5740" y="1029"/>
                  </a:lnTo>
                  <a:lnTo>
                    <a:pt x="4526" y="1029"/>
                  </a:lnTo>
                  <a:cubicBezTo>
                    <a:pt x="4406" y="1029"/>
                    <a:pt x="4311" y="1101"/>
                    <a:pt x="4264" y="1196"/>
                  </a:cubicBezTo>
                  <a:lnTo>
                    <a:pt x="4073" y="1767"/>
                  </a:lnTo>
                  <a:lnTo>
                    <a:pt x="3597" y="172"/>
                  </a:lnTo>
                  <a:cubicBezTo>
                    <a:pt x="3573" y="77"/>
                    <a:pt x="3478" y="5"/>
                    <a:pt x="3406" y="5"/>
                  </a:cubicBezTo>
                  <a:cubicBezTo>
                    <a:pt x="3394" y="2"/>
                    <a:pt x="3381" y="0"/>
                    <a:pt x="33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g130e5ba7df1_0_317"/>
            <p:cNvSpPr/>
            <p:nvPr/>
          </p:nvSpPr>
          <p:spPr>
            <a:xfrm>
              <a:off x="6379887" y="4551374"/>
              <a:ext cx="15951" cy="14065"/>
            </a:xfrm>
            <a:custGeom>
              <a:avLst/>
              <a:gdLst/>
              <a:ahLst/>
              <a:cxnLst/>
              <a:rect l="l" t="t" r="r" b="b"/>
              <a:pathLst>
                <a:path w="406" h="358" extrusionOk="0">
                  <a:moveTo>
                    <a:pt x="215" y="1"/>
                  </a:moveTo>
                  <a:cubicBezTo>
                    <a:pt x="1" y="48"/>
                    <a:pt x="1" y="334"/>
                    <a:pt x="215" y="358"/>
                  </a:cubicBezTo>
                  <a:cubicBezTo>
                    <a:pt x="406" y="334"/>
                    <a:pt x="406" y="48"/>
                    <a:pt x="2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g130e5ba7df1_0_317"/>
            <p:cNvSpPr/>
            <p:nvPr/>
          </p:nvSpPr>
          <p:spPr>
            <a:xfrm>
              <a:off x="6378944" y="4587872"/>
              <a:ext cx="17837" cy="14065"/>
            </a:xfrm>
            <a:custGeom>
              <a:avLst/>
              <a:gdLst/>
              <a:ahLst/>
              <a:cxnLst/>
              <a:rect l="l" t="t" r="r" b="b"/>
              <a:pathLst>
                <a:path w="454" h="358" extrusionOk="0">
                  <a:moveTo>
                    <a:pt x="239" y="1"/>
                  </a:moveTo>
                  <a:cubicBezTo>
                    <a:pt x="1" y="1"/>
                    <a:pt x="1" y="358"/>
                    <a:pt x="239" y="358"/>
                  </a:cubicBezTo>
                  <a:cubicBezTo>
                    <a:pt x="453" y="358"/>
                    <a:pt x="453" y="1"/>
                    <a:pt x="2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g130e5ba7df1_0_317"/>
            <p:cNvSpPr/>
            <p:nvPr/>
          </p:nvSpPr>
          <p:spPr>
            <a:xfrm>
              <a:off x="6379887" y="4624371"/>
              <a:ext cx="15951" cy="14065"/>
            </a:xfrm>
            <a:custGeom>
              <a:avLst/>
              <a:gdLst/>
              <a:ahLst/>
              <a:cxnLst/>
              <a:rect l="l" t="t" r="r" b="b"/>
              <a:pathLst>
                <a:path w="406" h="358" extrusionOk="0">
                  <a:moveTo>
                    <a:pt x="215" y="0"/>
                  </a:moveTo>
                  <a:cubicBezTo>
                    <a:pt x="1" y="24"/>
                    <a:pt x="1" y="334"/>
                    <a:pt x="215" y="357"/>
                  </a:cubicBezTo>
                  <a:cubicBezTo>
                    <a:pt x="406" y="334"/>
                    <a:pt x="406" y="24"/>
                    <a:pt x="2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g130e5ba7df1_0_317"/>
            <p:cNvSpPr/>
            <p:nvPr/>
          </p:nvSpPr>
          <p:spPr>
            <a:xfrm>
              <a:off x="6308776" y="4696385"/>
              <a:ext cx="88004" cy="14104"/>
            </a:xfrm>
            <a:custGeom>
              <a:avLst/>
              <a:gdLst/>
              <a:ahLst/>
              <a:cxnLst/>
              <a:rect l="l" t="t" r="r" b="b"/>
              <a:pathLst>
                <a:path w="2240" h="359" extrusionOk="0">
                  <a:moveTo>
                    <a:pt x="239" y="1"/>
                  </a:moveTo>
                  <a:cubicBezTo>
                    <a:pt x="1" y="1"/>
                    <a:pt x="1" y="358"/>
                    <a:pt x="239" y="358"/>
                  </a:cubicBezTo>
                  <a:lnTo>
                    <a:pt x="2025" y="358"/>
                  </a:lnTo>
                  <a:cubicBezTo>
                    <a:pt x="2239" y="358"/>
                    <a:pt x="2239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g130e5ba7df1_0_317"/>
            <p:cNvSpPr/>
            <p:nvPr/>
          </p:nvSpPr>
          <p:spPr>
            <a:xfrm>
              <a:off x="6310662" y="4727264"/>
              <a:ext cx="84232" cy="14104"/>
            </a:xfrm>
            <a:custGeom>
              <a:avLst/>
              <a:gdLst/>
              <a:ahLst/>
              <a:cxnLst/>
              <a:rect l="l" t="t" r="r" b="b"/>
              <a:pathLst>
                <a:path w="2144" h="359" extrusionOk="0">
                  <a:moveTo>
                    <a:pt x="191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1977" y="358"/>
                  </a:lnTo>
                  <a:cubicBezTo>
                    <a:pt x="2072" y="358"/>
                    <a:pt x="2144" y="263"/>
                    <a:pt x="2144" y="168"/>
                  </a:cubicBezTo>
                  <a:cubicBezTo>
                    <a:pt x="2144" y="72"/>
                    <a:pt x="2072" y="1"/>
                    <a:pt x="1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8" name="Google Shape;768;g130e5ba7df1_0_317"/>
          <p:cNvGrpSpPr/>
          <p:nvPr/>
        </p:nvGrpSpPr>
        <p:grpSpPr>
          <a:xfrm>
            <a:off x="958838" y="3091932"/>
            <a:ext cx="346701" cy="431265"/>
            <a:chOff x="5277754" y="4291291"/>
            <a:chExt cx="387376" cy="481861"/>
          </a:xfrm>
        </p:grpSpPr>
        <p:sp>
          <p:nvSpPr>
            <p:cNvPr id="769" name="Google Shape;769;g130e5ba7df1_0_317"/>
            <p:cNvSpPr/>
            <p:nvPr/>
          </p:nvSpPr>
          <p:spPr>
            <a:xfrm>
              <a:off x="5322660" y="4484939"/>
              <a:ext cx="117902" cy="136642"/>
            </a:xfrm>
            <a:custGeom>
              <a:avLst/>
              <a:gdLst/>
              <a:ahLst/>
              <a:cxnLst/>
              <a:rect l="l" t="t" r="r" b="b"/>
              <a:pathLst>
                <a:path w="3001" h="3478" extrusionOk="0">
                  <a:moveTo>
                    <a:pt x="96" y="2906"/>
                  </a:moveTo>
                  <a:cubicBezTo>
                    <a:pt x="977" y="2763"/>
                    <a:pt x="1096" y="3263"/>
                    <a:pt x="1644" y="3406"/>
                  </a:cubicBezTo>
                  <a:cubicBezTo>
                    <a:pt x="1906" y="3478"/>
                    <a:pt x="2191" y="3478"/>
                    <a:pt x="2453" y="3406"/>
                  </a:cubicBezTo>
                  <a:cubicBezTo>
                    <a:pt x="2525" y="3406"/>
                    <a:pt x="2834" y="3121"/>
                    <a:pt x="2834" y="3025"/>
                  </a:cubicBezTo>
                  <a:lnTo>
                    <a:pt x="2834" y="2382"/>
                  </a:lnTo>
                  <a:cubicBezTo>
                    <a:pt x="3001" y="620"/>
                    <a:pt x="1572" y="1"/>
                    <a:pt x="643" y="144"/>
                  </a:cubicBezTo>
                  <a:lnTo>
                    <a:pt x="643" y="1096"/>
                  </a:lnTo>
                  <a:cubicBezTo>
                    <a:pt x="596" y="1811"/>
                    <a:pt x="524" y="2382"/>
                    <a:pt x="48" y="2835"/>
                  </a:cubicBezTo>
                  <a:cubicBezTo>
                    <a:pt x="0" y="2906"/>
                    <a:pt x="0" y="2930"/>
                    <a:pt x="96" y="2906"/>
                  </a:cubicBezTo>
                  <a:close/>
                  <a:moveTo>
                    <a:pt x="96" y="2906"/>
                  </a:moveTo>
                  <a:close/>
                </a:path>
              </a:pathLst>
            </a:custGeom>
            <a:solidFill>
              <a:srgbClr val="CE8B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g130e5ba7df1_0_317"/>
            <p:cNvSpPr/>
            <p:nvPr/>
          </p:nvSpPr>
          <p:spPr>
            <a:xfrm>
              <a:off x="5412471" y="4569172"/>
              <a:ext cx="116998" cy="101087"/>
            </a:xfrm>
            <a:custGeom>
              <a:avLst/>
              <a:gdLst/>
              <a:ahLst/>
              <a:cxnLst/>
              <a:rect l="l" t="t" r="r" b="b"/>
              <a:pathLst>
                <a:path w="2978" h="2573" extrusionOk="0">
                  <a:moveTo>
                    <a:pt x="167" y="2096"/>
                  </a:moveTo>
                  <a:cubicBezTo>
                    <a:pt x="977" y="2572"/>
                    <a:pt x="1977" y="2572"/>
                    <a:pt x="2787" y="2096"/>
                  </a:cubicBezTo>
                  <a:lnTo>
                    <a:pt x="2787" y="2096"/>
                  </a:lnTo>
                  <a:lnTo>
                    <a:pt x="2977" y="1096"/>
                  </a:lnTo>
                  <a:lnTo>
                    <a:pt x="2811" y="1048"/>
                  </a:lnTo>
                  <a:cubicBezTo>
                    <a:pt x="2715" y="1024"/>
                    <a:pt x="2644" y="977"/>
                    <a:pt x="2644" y="858"/>
                  </a:cubicBezTo>
                  <a:lnTo>
                    <a:pt x="2644" y="0"/>
                  </a:lnTo>
                  <a:cubicBezTo>
                    <a:pt x="2477" y="119"/>
                    <a:pt x="2287" y="215"/>
                    <a:pt x="2072" y="286"/>
                  </a:cubicBezTo>
                  <a:cubicBezTo>
                    <a:pt x="1691" y="453"/>
                    <a:pt x="1263" y="453"/>
                    <a:pt x="882" y="286"/>
                  </a:cubicBezTo>
                  <a:cubicBezTo>
                    <a:pt x="691" y="215"/>
                    <a:pt x="501" y="119"/>
                    <a:pt x="310" y="0"/>
                  </a:cubicBezTo>
                  <a:lnTo>
                    <a:pt x="310" y="858"/>
                  </a:lnTo>
                  <a:cubicBezTo>
                    <a:pt x="310" y="977"/>
                    <a:pt x="263" y="1024"/>
                    <a:pt x="167" y="1048"/>
                  </a:cubicBezTo>
                  <a:lnTo>
                    <a:pt x="1" y="1096"/>
                  </a:lnTo>
                  <a:close/>
                  <a:moveTo>
                    <a:pt x="167" y="2096"/>
                  </a:moveTo>
                  <a:close/>
                </a:path>
              </a:pathLst>
            </a:custGeom>
            <a:solidFill>
              <a:srgbClr val="FFD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g130e5ba7df1_0_317"/>
            <p:cNvSpPr/>
            <p:nvPr/>
          </p:nvSpPr>
          <p:spPr>
            <a:xfrm>
              <a:off x="5500436" y="4483093"/>
              <a:ext cx="118845" cy="140374"/>
            </a:xfrm>
            <a:custGeom>
              <a:avLst/>
              <a:gdLst/>
              <a:ahLst/>
              <a:cxnLst/>
              <a:rect l="l" t="t" r="r" b="b"/>
              <a:pathLst>
                <a:path w="3025" h="3573" extrusionOk="0">
                  <a:moveTo>
                    <a:pt x="810" y="3501"/>
                  </a:moveTo>
                  <a:cubicBezTo>
                    <a:pt x="1024" y="3572"/>
                    <a:pt x="1167" y="3382"/>
                    <a:pt x="1381" y="3453"/>
                  </a:cubicBezTo>
                  <a:cubicBezTo>
                    <a:pt x="1810" y="3096"/>
                    <a:pt x="2024" y="2810"/>
                    <a:pt x="2929" y="2953"/>
                  </a:cubicBezTo>
                  <a:cubicBezTo>
                    <a:pt x="3001" y="2977"/>
                    <a:pt x="3025" y="2953"/>
                    <a:pt x="2953" y="2882"/>
                  </a:cubicBezTo>
                  <a:cubicBezTo>
                    <a:pt x="2477" y="2429"/>
                    <a:pt x="2405" y="1858"/>
                    <a:pt x="2358" y="1143"/>
                  </a:cubicBezTo>
                  <a:lnTo>
                    <a:pt x="2358" y="191"/>
                  </a:lnTo>
                  <a:cubicBezTo>
                    <a:pt x="1977" y="0"/>
                    <a:pt x="1786" y="477"/>
                    <a:pt x="1381" y="477"/>
                  </a:cubicBezTo>
                  <a:cubicBezTo>
                    <a:pt x="1119" y="1239"/>
                    <a:pt x="643" y="1929"/>
                    <a:pt x="0" y="2429"/>
                  </a:cubicBezTo>
                  <a:lnTo>
                    <a:pt x="143" y="3287"/>
                  </a:lnTo>
                  <a:cubicBezTo>
                    <a:pt x="143" y="3382"/>
                    <a:pt x="453" y="3430"/>
                    <a:pt x="548" y="3453"/>
                  </a:cubicBezTo>
                  <a:close/>
                  <a:moveTo>
                    <a:pt x="810" y="3501"/>
                  </a:moveTo>
                  <a:close/>
                </a:path>
              </a:pathLst>
            </a:custGeom>
            <a:solidFill>
              <a:srgbClr val="CE8B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g130e5ba7df1_0_317"/>
            <p:cNvSpPr/>
            <p:nvPr/>
          </p:nvSpPr>
          <p:spPr>
            <a:xfrm>
              <a:off x="5348865" y="4368020"/>
              <a:ext cx="244211" cy="112284"/>
            </a:xfrm>
            <a:custGeom>
              <a:avLst/>
              <a:gdLst/>
              <a:ahLst/>
              <a:cxnLst/>
              <a:rect l="l" t="t" r="r" b="b"/>
              <a:pathLst>
                <a:path w="6216" h="2858" extrusionOk="0">
                  <a:moveTo>
                    <a:pt x="6216" y="2858"/>
                  </a:moveTo>
                  <a:cubicBezTo>
                    <a:pt x="6216" y="1858"/>
                    <a:pt x="5954" y="762"/>
                    <a:pt x="5287" y="0"/>
                  </a:cubicBezTo>
                  <a:lnTo>
                    <a:pt x="905" y="0"/>
                  </a:lnTo>
                  <a:cubicBezTo>
                    <a:pt x="310" y="691"/>
                    <a:pt x="0" y="1715"/>
                    <a:pt x="0" y="2858"/>
                  </a:cubicBezTo>
                  <a:cubicBezTo>
                    <a:pt x="0" y="2667"/>
                    <a:pt x="6216" y="2667"/>
                    <a:pt x="6216" y="2858"/>
                  </a:cubicBezTo>
                  <a:close/>
                  <a:moveTo>
                    <a:pt x="6216" y="2858"/>
                  </a:moveTo>
                  <a:close/>
                </a:path>
              </a:pathLst>
            </a:custGeom>
            <a:solidFill>
              <a:srgbClr val="E29D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g130e5ba7df1_0_317"/>
            <p:cNvSpPr/>
            <p:nvPr/>
          </p:nvSpPr>
          <p:spPr>
            <a:xfrm>
              <a:off x="5367566" y="4291291"/>
              <a:ext cx="206809" cy="107608"/>
            </a:xfrm>
            <a:custGeom>
              <a:avLst/>
              <a:gdLst/>
              <a:ahLst/>
              <a:cxnLst/>
              <a:rect l="l" t="t" r="r" b="b"/>
              <a:pathLst>
                <a:path w="5264" h="2739" extrusionOk="0">
                  <a:moveTo>
                    <a:pt x="2620" y="2382"/>
                  </a:moveTo>
                  <a:cubicBezTo>
                    <a:pt x="3215" y="2406"/>
                    <a:pt x="3811" y="2525"/>
                    <a:pt x="4382" y="2715"/>
                  </a:cubicBezTo>
                  <a:cubicBezTo>
                    <a:pt x="4430" y="2739"/>
                    <a:pt x="4454" y="2715"/>
                    <a:pt x="4478" y="2691"/>
                  </a:cubicBezTo>
                  <a:lnTo>
                    <a:pt x="5216" y="1143"/>
                  </a:lnTo>
                  <a:cubicBezTo>
                    <a:pt x="5263" y="1072"/>
                    <a:pt x="5263" y="1048"/>
                    <a:pt x="5192" y="1024"/>
                  </a:cubicBezTo>
                  <a:cubicBezTo>
                    <a:pt x="3620" y="0"/>
                    <a:pt x="1620" y="0"/>
                    <a:pt x="72" y="1024"/>
                  </a:cubicBezTo>
                  <a:cubicBezTo>
                    <a:pt x="0" y="1048"/>
                    <a:pt x="0" y="1072"/>
                    <a:pt x="24" y="1143"/>
                  </a:cubicBezTo>
                  <a:lnTo>
                    <a:pt x="786" y="2691"/>
                  </a:lnTo>
                  <a:cubicBezTo>
                    <a:pt x="810" y="2715"/>
                    <a:pt x="810" y="2739"/>
                    <a:pt x="882" y="2715"/>
                  </a:cubicBezTo>
                  <a:cubicBezTo>
                    <a:pt x="1429" y="2525"/>
                    <a:pt x="2025" y="2406"/>
                    <a:pt x="2620" y="2382"/>
                  </a:cubicBezTo>
                  <a:close/>
                  <a:moveTo>
                    <a:pt x="2620" y="2382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g130e5ba7df1_0_317"/>
            <p:cNvSpPr/>
            <p:nvPr/>
          </p:nvSpPr>
          <p:spPr>
            <a:xfrm>
              <a:off x="5377859" y="4419447"/>
              <a:ext cx="186223" cy="175969"/>
            </a:xfrm>
            <a:custGeom>
              <a:avLst/>
              <a:gdLst/>
              <a:ahLst/>
              <a:cxnLst/>
              <a:rect l="l" t="t" r="r" b="b"/>
              <a:pathLst>
                <a:path w="4740" h="4479" extrusionOk="0">
                  <a:moveTo>
                    <a:pt x="2358" y="4478"/>
                  </a:moveTo>
                  <a:cubicBezTo>
                    <a:pt x="2572" y="4478"/>
                    <a:pt x="2763" y="4430"/>
                    <a:pt x="2953" y="4359"/>
                  </a:cubicBezTo>
                  <a:cubicBezTo>
                    <a:pt x="3168" y="4288"/>
                    <a:pt x="3358" y="4168"/>
                    <a:pt x="3525" y="4049"/>
                  </a:cubicBezTo>
                  <a:cubicBezTo>
                    <a:pt x="4097" y="3668"/>
                    <a:pt x="4501" y="3097"/>
                    <a:pt x="4692" y="2430"/>
                  </a:cubicBezTo>
                  <a:cubicBezTo>
                    <a:pt x="4716" y="2311"/>
                    <a:pt x="4739" y="2192"/>
                    <a:pt x="4739" y="2073"/>
                  </a:cubicBezTo>
                  <a:lnTo>
                    <a:pt x="4739" y="1001"/>
                  </a:lnTo>
                  <a:cubicBezTo>
                    <a:pt x="4739" y="953"/>
                    <a:pt x="4692" y="882"/>
                    <a:pt x="4620" y="882"/>
                  </a:cubicBezTo>
                  <a:lnTo>
                    <a:pt x="4454" y="882"/>
                  </a:lnTo>
                  <a:cubicBezTo>
                    <a:pt x="4049" y="882"/>
                    <a:pt x="3668" y="668"/>
                    <a:pt x="3454" y="334"/>
                  </a:cubicBezTo>
                  <a:lnTo>
                    <a:pt x="3239" y="25"/>
                  </a:lnTo>
                  <a:cubicBezTo>
                    <a:pt x="3215" y="1"/>
                    <a:pt x="3192" y="1"/>
                    <a:pt x="3168" y="25"/>
                  </a:cubicBezTo>
                  <a:lnTo>
                    <a:pt x="2930" y="382"/>
                  </a:lnTo>
                  <a:cubicBezTo>
                    <a:pt x="2501" y="1049"/>
                    <a:pt x="1144" y="882"/>
                    <a:pt x="286" y="882"/>
                  </a:cubicBezTo>
                  <a:lnTo>
                    <a:pt x="119" y="882"/>
                  </a:lnTo>
                  <a:cubicBezTo>
                    <a:pt x="48" y="882"/>
                    <a:pt x="0" y="953"/>
                    <a:pt x="0" y="1001"/>
                  </a:cubicBezTo>
                  <a:lnTo>
                    <a:pt x="0" y="2073"/>
                  </a:lnTo>
                  <a:cubicBezTo>
                    <a:pt x="0" y="2192"/>
                    <a:pt x="0" y="2311"/>
                    <a:pt x="48" y="2430"/>
                  </a:cubicBezTo>
                  <a:cubicBezTo>
                    <a:pt x="215" y="3073"/>
                    <a:pt x="643" y="3668"/>
                    <a:pt x="1215" y="4049"/>
                  </a:cubicBezTo>
                  <a:cubicBezTo>
                    <a:pt x="1382" y="4168"/>
                    <a:pt x="1572" y="4264"/>
                    <a:pt x="1787" y="4359"/>
                  </a:cubicBezTo>
                  <a:cubicBezTo>
                    <a:pt x="1977" y="4430"/>
                    <a:pt x="2168" y="4454"/>
                    <a:pt x="2382" y="4478"/>
                  </a:cubicBezTo>
                  <a:close/>
                  <a:moveTo>
                    <a:pt x="2358" y="4478"/>
                  </a:moveTo>
                  <a:close/>
                </a:path>
              </a:pathLst>
            </a:custGeom>
            <a:solidFill>
              <a:srgbClr val="FF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g130e5ba7df1_0_317"/>
            <p:cNvSpPr/>
            <p:nvPr/>
          </p:nvSpPr>
          <p:spPr>
            <a:xfrm>
              <a:off x="5348865" y="4465295"/>
              <a:ext cx="29976" cy="49620"/>
            </a:xfrm>
            <a:custGeom>
              <a:avLst/>
              <a:gdLst/>
              <a:ahLst/>
              <a:cxnLst/>
              <a:rect l="l" t="t" r="r" b="b"/>
              <a:pathLst>
                <a:path w="763" h="1263" extrusionOk="0">
                  <a:moveTo>
                    <a:pt x="0" y="644"/>
                  </a:moveTo>
                  <a:cubicBezTo>
                    <a:pt x="0" y="1025"/>
                    <a:pt x="357" y="1263"/>
                    <a:pt x="762" y="1263"/>
                  </a:cubicBezTo>
                  <a:cubicBezTo>
                    <a:pt x="738" y="1144"/>
                    <a:pt x="715" y="1025"/>
                    <a:pt x="715" y="906"/>
                  </a:cubicBezTo>
                  <a:lnTo>
                    <a:pt x="715" y="1"/>
                  </a:lnTo>
                  <a:lnTo>
                    <a:pt x="357" y="1"/>
                  </a:lnTo>
                  <a:cubicBezTo>
                    <a:pt x="167" y="1"/>
                    <a:pt x="0" y="168"/>
                    <a:pt x="0" y="382"/>
                  </a:cubicBezTo>
                  <a:close/>
                  <a:moveTo>
                    <a:pt x="0" y="644"/>
                  </a:move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g130e5ba7df1_0_317"/>
            <p:cNvSpPr/>
            <p:nvPr/>
          </p:nvSpPr>
          <p:spPr>
            <a:xfrm>
              <a:off x="5562157" y="4466238"/>
              <a:ext cx="30919" cy="48677"/>
            </a:xfrm>
            <a:custGeom>
              <a:avLst/>
              <a:gdLst/>
              <a:ahLst/>
              <a:cxnLst/>
              <a:rect l="l" t="t" r="r" b="b"/>
              <a:pathLst>
                <a:path w="787" h="1239" extrusionOk="0">
                  <a:moveTo>
                    <a:pt x="1" y="1239"/>
                  </a:moveTo>
                  <a:cubicBezTo>
                    <a:pt x="430" y="1239"/>
                    <a:pt x="787" y="1001"/>
                    <a:pt x="787" y="620"/>
                  </a:cubicBezTo>
                  <a:lnTo>
                    <a:pt x="787" y="358"/>
                  </a:lnTo>
                  <a:cubicBezTo>
                    <a:pt x="787" y="167"/>
                    <a:pt x="620" y="1"/>
                    <a:pt x="406" y="1"/>
                  </a:cubicBezTo>
                  <a:lnTo>
                    <a:pt x="48" y="1"/>
                  </a:lnTo>
                  <a:lnTo>
                    <a:pt x="48" y="882"/>
                  </a:lnTo>
                  <a:cubicBezTo>
                    <a:pt x="48" y="1001"/>
                    <a:pt x="25" y="1120"/>
                    <a:pt x="1" y="1239"/>
                  </a:cubicBezTo>
                  <a:close/>
                  <a:moveTo>
                    <a:pt x="1" y="1239"/>
                  </a:move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g130e5ba7df1_0_317"/>
            <p:cNvSpPr/>
            <p:nvPr/>
          </p:nvSpPr>
          <p:spPr>
            <a:xfrm>
              <a:off x="5514462" y="4368020"/>
              <a:ext cx="78614" cy="112284"/>
            </a:xfrm>
            <a:custGeom>
              <a:avLst/>
              <a:gdLst/>
              <a:ahLst/>
              <a:cxnLst/>
              <a:rect l="l" t="t" r="r" b="b"/>
              <a:pathLst>
                <a:path w="2001" h="2858" extrusionOk="0">
                  <a:moveTo>
                    <a:pt x="548" y="2120"/>
                  </a:moveTo>
                  <a:cubicBezTo>
                    <a:pt x="691" y="2167"/>
                    <a:pt x="834" y="2191"/>
                    <a:pt x="977" y="2191"/>
                  </a:cubicBezTo>
                  <a:lnTo>
                    <a:pt x="1143" y="2191"/>
                  </a:lnTo>
                  <a:cubicBezTo>
                    <a:pt x="1215" y="2191"/>
                    <a:pt x="1262" y="2239"/>
                    <a:pt x="1262" y="2310"/>
                  </a:cubicBezTo>
                  <a:lnTo>
                    <a:pt x="1262" y="2477"/>
                  </a:lnTo>
                  <a:lnTo>
                    <a:pt x="1620" y="2477"/>
                  </a:lnTo>
                  <a:cubicBezTo>
                    <a:pt x="1834" y="2477"/>
                    <a:pt x="2001" y="2667"/>
                    <a:pt x="2001" y="2858"/>
                  </a:cubicBezTo>
                  <a:cubicBezTo>
                    <a:pt x="2001" y="1858"/>
                    <a:pt x="1739" y="762"/>
                    <a:pt x="1072" y="0"/>
                  </a:cubicBezTo>
                  <a:lnTo>
                    <a:pt x="715" y="738"/>
                  </a:lnTo>
                  <a:cubicBezTo>
                    <a:pt x="691" y="762"/>
                    <a:pt x="691" y="786"/>
                    <a:pt x="620" y="762"/>
                  </a:cubicBezTo>
                  <a:lnTo>
                    <a:pt x="238" y="643"/>
                  </a:lnTo>
                  <a:lnTo>
                    <a:pt x="0" y="595"/>
                  </a:lnTo>
                  <a:cubicBezTo>
                    <a:pt x="286" y="1048"/>
                    <a:pt x="477" y="1572"/>
                    <a:pt x="548" y="2120"/>
                  </a:cubicBezTo>
                  <a:close/>
                  <a:moveTo>
                    <a:pt x="548" y="2120"/>
                  </a:moveTo>
                  <a:close/>
                </a:path>
              </a:pathLst>
            </a:custGeom>
            <a:solidFill>
              <a:srgbClr val="CE8B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g130e5ba7df1_0_317"/>
            <p:cNvSpPr/>
            <p:nvPr/>
          </p:nvSpPr>
          <p:spPr>
            <a:xfrm>
              <a:off x="5506015" y="4314667"/>
              <a:ext cx="68360" cy="84232"/>
            </a:xfrm>
            <a:custGeom>
              <a:avLst/>
              <a:gdLst/>
              <a:ahLst/>
              <a:cxnLst/>
              <a:rect l="l" t="t" r="r" b="b"/>
              <a:pathLst>
                <a:path w="1740" h="2144" extrusionOk="0">
                  <a:moveTo>
                    <a:pt x="477" y="2001"/>
                  </a:moveTo>
                  <a:lnTo>
                    <a:pt x="858" y="2120"/>
                  </a:lnTo>
                  <a:cubicBezTo>
                    <a:pt x="906" y="2144"/>
                    <a:pt x="930" y="2120"/>
                    <a:pt x="930" y="2096"/>
                  </a:cubicBezTo>
                  <a:lnTo>
                    <a:pt x="1311" y="1358"/>
                  </a:lnTo>
                  <a:lnTo>
                    <a:pt x="1692" y="548"/>
                  </a:lnTo>
                  <a:cubicBezTo>
                    <a:pt x="1739" y="477"/>
                    <a:pt x="1739" y="453"/>
                    <a:pt x="1644" y="429"/>
                  </a:cubicBezTo>
                  <a:cubicBezTo>
                    <a:pt x="1382" y="263"/>
                    <a:pt x="1096" y="120"/>
                    <a:pt x="787" y="1"/>
                  </a:cubicBezTo>
                  <a:lnTo>
                    <a:pt x="1" y="1882"/>
                  </a:lnTo>
                  <a:lnTo>
                    <a:pt x="239" y="1953"/>
                  </a:lnTo>
                  <a:lnTo>
                    <a:pt x="406" y="2001"/>
                  </a:lnTo>
                  <a:close/>
                  <a:moveTo>
                    <a:pt x="477" y="2001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g130e5ba7df1_0_317"/>
            <p:cNvSpPr/>
            <p:nvPr/>
          </p:nvSpPr>
          <p:spPr>
            <a:xfrm>
              <a:off x="5424650" y="4578522"/>
              <a:ext cx="104819" cy="58971"/>
            </a:xfrm>
            <a:custGeom>
              <a:avLst/>
              <a:gdLst/>
              <a:ahLst/>
              <a:cxnLst/>
              <a:rect l="l" t="t" r="r" b="b"/>
              <a:pathLst>
                <a:path w="2668" h="1501" extrusionOk="0">
                  <a:moveTo>
                    <a:pt x="2501" y="1501"/>
                  </a:moveTo>
                  <a:lnTo>
                    <a:pt x="2667" y="858"/>
                  </a:lnTo>
                  <a:lnTo>
                    <a:pt x="2501" y="810"/>
                  </a:lnTo>
                  <a:cubicBezTo>
                    <a:pt x="2405" y="786"/>
                    <a:pt x="2334" y="739"/>
                    <a:pt x="2334" y="643"/>
                  </a:cubicBezTo>
                  <a:lnTo>
                    <a:pt x="2334" y="0"/>
                  </a:lnTo>
                  <a:cubicBezTo>
                    <a:pt x="2167" y="119"/>
                    <a:pt x="1977" y="215"/>
                    <a:pt x="1762" y="310"/>
                  </a:cubicBezTo>
                  <a:cubicBezTo>
                    <a:pt x="1643" y="334"/>
                    <a:pt x="1548" y="381"/>
                    <a:pt x="1429" y="405"/>
                  </a:cubicBezTo>
                  <a:cubicBezTo>
                    <a:pt x="1334" y="405"/>
                    <a:pt x="1262" y="429"/>
                    <a:pt x="1167" y="429"/>
                  </a:cubicBezTo>
                  <a:cubicBezTo>
                    <a:pt x="977" y="405"/>
                    <a:pt x="762" y="381"/>
                    <a:pt x="572" y="310"/>
                  </a:cubicBezTo>
                  <a:cubicBezTo>
                    <a:pt x="381" y="215"/>
                    <a:pt x="191" y="119"/>
                    <a:pt x="0" y="0"/>
                  </a:cubicBezTo>
                  <a:lnTo>
                    <a:pt x="0" y="572"/>
                  </a:lnTo>
                  <a:cubicBezTo>
                    <a:pt x="286" y="929"/>
                    <a:pt x="953" y="1096"/>
                    <a:pt x="1500" y="1001"/>
                  </a:cubicBezTo>
                  <a:cubicBezTo>
                    <a:pt x="1715" y="953"/>
                    <a:pt x="1572" y="905"/>
                    <a:pt x="1810" y="1167"/>
                  </a:cubicBezTo>
                  <a:cubicBezTo>
                    <a:pt x="2001" y="1334"/>
                    <a:pt x="2239" y="1429"/>
                    <a:pt x="2501" y="1501"/>
                  </a:cubicBezTo>
                  <a:close/>
                  <a:moveTo>
                    <a:pt x="2501" y="1501"/>
                  </a:move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g130e5ba7df1_0_317"/>
            <p:cNvSpPr/>
            <p:nvPr/>
          </p:nvSpPr>
          <p:spPr>
            <a:xfrm>
              <a:off x="5419032" y="4642128"/>
              <a:ext cx="103876" cy="131024"/>
            </a:xfrm>
            <a:custGeom>
              <a:avLst/>
              <a:gdLst/>
              <a:ahLst/>
              <a:cxnLst/>
              <a:rect l="l" t="t" r="r" b="b"/>
              <a:pathLst>
                <a:path w="2644" h="3335" extrusionOk="0">
                  <a:moveTo>
                    <a:pt x="0" y="1"/>
                  </a:moveTo>
                  <a:lnTo>
                    <a:pt x="96" y="1668"/>
                  </a:lnTo>
                  <a:lnTo>
                    <a:pt x="834" y="3335"/>
                  </a:lnTo>
                  <a:lnTo>
                    <a:pt x="1810" y="3335"/>
                  </a:lnTo>
                  <a:lnTo>
                    <a:pt x="2644" y="1"/>
                  </a:lnTo>
                  <a:cubicBezTo>
                    <a:pt x="1834" y="477"/>
                    <a:pt x="810" y="477"/>
                    <a:pt x="24" y="1"/>
                  </a:cubicBezTo>
                  <a:close/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g130e5ba7df1_0_317"/>
            <p:cNvSpPr/>
            <p:nvPr/>
          </p:nvSpPr>
          <p:spPr>
            <a:xfrm>
              <a:off x="5419032" y="4451270"/>
              <a:ext cx="145049" cy="144146"/>
            </a:xfrm>
            <a:custGeom>
              <a:avLst/>
              <a:gdLst/>
              <a:ahLst/>
              <a:cxnLst/>
              <a:rect l="l" t="t" r="r" b="b"/>
              <a:pathLst>
                <a:path w="3692" h="3669" extrusionOk="0">
                  <a:moveTo>
                    <a:pt x="1905" y="3549"/>
                  </a:moveTo>
                  <a:cubicBezTo>
                    <a:pt x="2120" y="3478"/>
                    <a:pt x="2310" y="3358"/>
                    <a:pt x="2477" y="3239"/>
                  </a:cubicBezTo>
                  <a:cubicBezTo>
                    <a:pt x="3049" y="2858"/>
                    <a:pt x="3453" y="2287"/>
                    <a:pt x="3644" y="1620"/>
                  </a:cubicBezTo>
                  <a:cubicBezTo>
                    <a:pt x="3668" y="1501"/>
                    <a:pt x="3691" y="1382"/>
                    <a:pt x="3691" y="1263"/>
                  </a:cubicBezTo>
                  <a:lnTo>
                    <a:pt x="3691" y="191"/>
                  </a:lnTo>
                  <a:cubicBezTo>
                    <a:pt x="3691" y="143"/>
                    <a:pt x="3644" y="72"/>
                    <a:pt x="3572" y="72"/>
                  </a:cubicBezTo>
                  <a:lnTo>
                    <a:pt x="3406" y="72"/>
                  </a:lnTo>
                  <a:cubicBezTo>
                    <a:pt x="3263" y="72"/>
                    <a:pt x="3120" y="48"/>
                    <a:pt x="2977" y="1"/>
                  </a:cubicBezTo>
                  <a:lnTo>
                    <a:pt x="2977" y="858"/>
                  </a:lnTo>
                  <a:cubicBezTo>
                    <a:pt x="2977" y="1691"/>
                    <a:pt x="2191" y="2763"/>
                    <a:pt x="1191" y="3144"/>
                  </a:cubicBezTo>
                  <a:cubicBezTo>
                    <a:pt x="810" y="3287"/>
                    <a:pt x="381" y="3287"/>
                    <a:pt x="0" y="3144"/>
                  </a:cubicBezTo>
                  <a:lnTo>
                    <a:pt x="0" y="3144"/>
                  </a:lnTo>
                  <a:lnTo>
                    <a:pt x="143" y="3239"/>
                  </a:lnTo>
                  <a:cubicBezTo>
                    <a:pt x="334" y="3358"/>
                    <a:pt x="524" y="3478"/>
                    <a:pt x="739" y="3549"/>
                  </a:cubicBezTo>
                  <a:cubicBezTo>
                    <a:pt x="905" y="3620"/>
                    <a:pt x="1120" y="3668"/>
                    <a:pt x="1334" y="3668"/>
                  </a:cubicBezTo>
                  <a:cubicBezTo>
                    <a:pt x="1405" y="3668"/>
                    <a:pt x="1477" y="3668"/>
                    <a:pt x="1572" y="3644"/>
                  </a:cubicBezTo>
                  <a:cubicBezTo>
                    <a:pt x="1691" y="3620"/>
                    <a:pt x="1810" y="3597"/>
                    <a:pt x="1905" y="3549"/>
                  </a:cubicBezTo>
                  <a:close/>
                  <a:moveTo>
                    <a:pt x="1905" y="3549"/>
                  </a:moveTo>
                  <a:close/>
                </a:path>
              </a:pathLst>
            </a:custGeom>
            <a:solidFill>
              <a:srgbClr val="FFD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g130e5ba7df1_0_317"/>
            <p:cNvSpPr/>
            <p:nvPr/>
          </p:nvSpPr>
          <p:spPr>
            <a:xfrm>
              <a:off x="5461109" y="4642128"/>
              <a:ext cx="60856" cy="131024"/>
            </a:xfrm>
            <a:custGeom>
              <a:avLst/>
              <a:gdLst/>
              <a:ahLst/>
              <a:cxnLst/>
              <a:rect l="l" t="t" r="r" b="b"/>
              <a:pathLst>
                <a:path w="1549" h="3335" extrusionOk="0">
                  <a:moveTo>
                    <a:pt x="1" y="3335"/>
                  </a:moveTo>
                  <a:lnTo>
                    <a:pt x="739" y="3335"/>
                  </a:lnTo>
                  <a:lnTo>
                    <a:pt x="1549" y="1834"/>
                  </a:lnTo>
                  <a:lnTo>
                    <a:pt x="1549" y="1"/>
                  </a:lnTo>
                  <a:cubicBezTo>
                    <a:pt x="1215" y="191"/>
                    <a:pt x="858" y="310"/>
                    <a:pt x="501" y="358"/>
                  </a:cubicBezTo>
                  <a:cubicBezTo>
                    <a:pt x="477" y="1358"/>
                    <a:pt x="310" y="2358"/>
                    <a:pt x="1" y="3335"/>
                  </a:cubicBezTo>
                  <a:close/>
                  <a:moveTo>
                    <a:pt x="1" y="3335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g130e5ba7df1_0_317"/>
            <p:cNvSpPr/>
            <p:nvPr/>
          </p:nvSpPr>
          <p:spPr>
            <a:xfrm>
              <a:off x="5277754" y="4612191"/>
              <a:ext cx="174987" cy="160961"/>
            </a:xfrm>
            <a:custGeom>
              <a:avLst/>
              <a:gdLst/>
              <a:ahLst/>
              <a:cxnLst/>
              <a:rect l="l" t="t" r="r" b="b"/>
              <a:pathLst>
                <a:path w="4454" h="4097" extrusionOk="0">
                  <a:moveTo>
                    <a:pt x="286" y="4097"/>
                  </a:moveTo>
                  <a:lnTo>
                    <a:pt x="4454" y="4097"/>
                  </a:lnTo>
                  <a:lnTo>
                    <a:pt x="3620" y="763"/>
                  </a:lnTo>
                  <a:lnTo>
                    <a:pt x="3430" y="1"/>
                  </a:lnTo>
                  <a:cubicBezTo>
                    <a:pt x="3239" y="48"/>
                    <a:pt x="3025" y="96"/>
                    <a:pt x="2787" y="167"/>
                  </a:cubicBezTo>
                  <a:cubicBezTo>
                    <a:pt x="1739" y="477"/>
                    <a:pt x="596" y="977"/>
                    <a:pt x="381" y="2049"/>
                  </a:cubicBezTo>
                  <a:lnTo>
                    <a:pt x="24" y="3835"/>
                  </a:lnTo>
                  <a:cubicBezTo>
                    <a:pt x="0" y="4025"/>
                    <a:pt x="72" y="4073"/>
                    <a:pt x="286" y="4073"/>
                  </a:cubicBezTo>
                  <a:close/>
                  <a:moveTo>
                    <a:pt x="286" y="4097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g130e5ba7df1_0_317"/>
            <p:cNvSpPr/>
            <p:nvPr/>
          </p:nvSpPr>
          <p:spPr>
            <a:xfrm>
              <a:off x="5490143" y="4612191"/>
              <a:ext cx="174987" cy="160961"/>
            </a:xfrm>
            <a:custGeom>
              <a:avLst/>
              <a:gdLst/>
              <a:ahLst/>
              <a:cxnLst/>
              <a:rect l="l" t="t" r="r" b="b"/>
              <a:pathLst>
                <a:path w="4454" h="4097" extrusionOk="0">
                  <a:moveTo>
                    <a:pt x="0" y="4097"/>
                  </a:moveTo>
                  <a:lnTo>
                    <a:pt x="4168" y="4097"/>
                  </a:lnTo>
                  <a:cubicBezTo>
                    <a:pt x="4358" y="4097"/>
                    <a:pt x="4453" y="4025"/>
                    <a:pt x="4406" y="3835"/>
                  </a:cubicBezTo>
                  <a:lnTo>
                    <a:pt x="4049" y="2049"/>
                  </a:lnTo>
                  <a:cubicBezTo>
                    <a:pt x="3834" y="977"/>
                    <a:pt x="2691" y="477"/>
                    <a:pt x="1643" y="191"/>
                  </a:cubicBezTo>
                  <a:cubicBezTo>
                    <a:pt x="1429" y="120"/>
                    <a:pt x="1215" y="48"/>
                    <a:pt x="1000" y="1"/>
                  </a:cubicBezTo>
                  <a:lnTo>
                    <a:pt x="810" y="763"/>
                  </a:lnTo>
                  <a:lnTo>
                    <a:pt x="810" y="763"/>
                  </a:lnTo>
                  <a:close/>
                  <a:moveTo>
                    <a:pt x="0" y="4097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g130e5ba7df1_0_317"/>
            <p:cNvSpPr/>
            <p:nvPr/>
          </p:nvSpPr>
          <p:spPr>
            <a:xfrm>
              <a:off x="5522869" y="4612191"/>
              <a:ext cx="142260" cy="160961"/>
            </a:xfrm>
            <a:custGeom>
              <a:avLst/>
              <a:gdLst/>
              <a:ahLst/>
              <a:cxnLst/>
              <a:rect l="l" t="t" r="r" b="b"/>
              <a:pathLst>
                <a:path w="3621" h="4097" extrusionOk="0">
                  <a:moveTo>
                    <a:pt x="1" y="644"/>
                  </a:moveTo>
                  <a:cubicBezTo>
                    <a:pt x="1025" y="929"/>
                    <a:pt x="2096" y="1453"/>
                    <a:pt x="2287" y="2477"/>
                  </a:cubicBezTo>
                  <a:lnTo>
                    <a:pt x="2620" y="4097"/>
                  </a:lnTo>
                  <a:lnTo>
                    <a:pt x="3311" y="4097"/>
                  </a:lnTo>
                  <a:cubicBezTo>
                    <a:pt x="3525" y="4097"/>
                    <a:pt x="3620" y="4025"/>
                    <a:pt x="3573" y="3835"/>
                  </a:cubicBezTo>
                  <a:lnTo>
                    <a:pt x="3216" y="2049"/>
                  </a:lnTo>
                  <a:cubicBezTo>
                    <a:pt x="3001" y="977"/>
                    <a:pt x="1858" y="477"/>
                    <a:pt x="810" y="191"/>
                  </a:cubicBezTo>
                  <a:cubicBezTo>
                    <a:pt x="596" y="120"/>
                    <a:pt x="382" y="48"/>
                    <a:pt x="167" y="1"/>
                  </a:cubicBezTo>
                  <a:close/>
                  <a:moveTo>
                    <a:pt x="1" y="644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g130e5ba7df1_0_317"/>
            <p:cNvSpPr/>
            <p:nvPr/>
          </p:nvSpPr>
          <p:spPr>
            <a:xfrm>
              <a:off x="5419032" y="4481207"/>
              <a:ext cx="15008" cy="19683"/>
            </a:xfrm>
            <a:custGeom>
              <a:avLst/>
              <a:gdLst/>
              <a:ahLst/>
              <a:cxnLst/>
              <a:rect l="l" t="t" r="r" b="b"/>
              <a:pathLst>
                <a:path w="382" h="501" extrusionOk="0">
                  <a:moveTo>
                    <a:pt x="191" y="1"/>
                  </a:moveTo>
                  <a:cubicBezTo>
                    <a:pt x="96" y="1"/>
                    <a:pt x="0" y="96"/>
                    <a:pt x="0" y="191"/>
                  </a:cubicBezTo>
                  <a:lnTo>
                    <a:pt x="0" y="310"/>
                  </a:lnTo>
                  <a:cubicBezTo>
                    <a:pt x="0" y="406"/>
                    <a:pt x="96" y="501"/>
                    <a:pt x="191" y="501"/>
                  </a:cubicBezTo>
                  <a:cubicBezTo>
                    <a:pt x="286" y="501"/>
                    <a:pt x="381" y="429"/>
                    <a:pt x="381" y="334"/>
                  </a:cubicBezTo>
                  <a:lnTo>
                    <a:pt x="381" y="191"/>
                  </a:lnTo>
                  <a:cubicBezTo>
                    <a:pt x="381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6A5D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g130e5ba7df1_0_317"/>
            <p:cNvSpPr/>
            <p:nvPr/>
          </p:nvSpPr>
          <p:spPr>
            <a:xfrm>
              <a:off x="5507901" y="4481207"/>
              <a:ext cx="14065" cy="19683"/>
            </a:xfrm>
            <a:custGeom>
              <a:avLst/>
              <a:gdLst/>
              <a:ahLst/>
              <a:cxnLst/>
              <a:rect l="l" t="t" r="r" b="b"/>
              <a:pathLst>
                <a:path w="358" h="501" extrusionOk="0">
                  <a:moveTo>
                    <a:pt x="167" y="1"/>
                  </a:moveTo>
                  <a:cubicBezTo>
                    <a:pt x="72" y="1"/>
                    <a:pt x="1" y="96"/>
                    <a:pt x="1" y="191"/>
                  </a:cubicBezTo>
                  <a:lnTo>
                    <a:pt x="1" y="310"/>
                  </a:lnTo>
                  <a:cubicBezTo>
                    <a:pt x="1" y="406"/>
                    <a:pt x="72" y="477"/>
                    <a:pt x="167" y="501"/>
                  </a:cubicBezTo>
                  <a:cubicBezTo>
                    <a:pt x="286" y="501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96"/>
                    <a:pt x="286" y="1"/>
                    <a:pt x="167" y="1"/>
                  </a:cubicBezTo>
                  <a:close/>
                </a:path>
              </a:pathLst>
            </a:custGeom>
            <a:solidFill>
              <a:srgbClr val="6A5D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g130e5ba7df1_0_317"/>
            <p:cNvSpPr/>
            <p:nvPr/>
          </p:nvSpPr>
          <p:spPr>
            <a:xfrm>
              <a:off x="5440798" y="4536209"/>
              <a:ext cx="56849" cy="24555"/>
            </a:xfrm>
            <a:custGeom>
              <a:avLst/>
              <a:gdLst/>
              <a:ahLst/>
              <a:cxnLst/>
              <a:rect l="l" t="t" r="r" b="b"/>
              <a:pathLst>
                <a:path w="1447" h="625" extrusionOk="0">
                  <a:moveTo>
                    <a:pt x="280" y="1"/>
                  </a:moveTo>
                  <a:cubicBezTo>
                    <a:pt x="133" y="1"/>
                    <a:pt x="0" y="197"/>
                    <a:pt x="161" y="339"/>
                  </a:cubicBezTo>
                  <a:cubicBezTo>
                    <a:pt x="304" y="506"/>
                    <a:pt x="518" y="601"/>
                    <a:pt x="756" y="601"/>
                  </a:cubicBezTo>
                  <a:lnTo>
                    <a:pt x="756" y="625"/>
                  </a:lnTo>
                  <a:cubicBezTo>
                    <a:pt x="994" y="601"/>
                    <a:pt x="1209" y="506"/>
                    <a:pt x="1375" y="339"/>
                  </a:cubicBezTo>
                  <a:cubicBezTo>
                    <a:pt x="1447" y="268"/>
                    <a:pt x="1447" y="149"/>
                    <a:pt x="1375" y="77"/>
                  </a:cubicBezTo>
                  <a:cubicBezTo>
                    <a:pt x="1340" y="41"/>
                    <a:pt x="1292" y="24"/>
                    <a:pt x="1244" y="24"/>
                  </a:cubicBezTo>
                  <a:cubicBezTo>
                    <a:pt x="1197" y="24"/>
                    <a:pt x="1149" y="41"/>
                    <a:pt x="1113" y="77"/>
                  </a:cubicBezTo>
                  <a:cubicBezTo>
                    <a:pt x="1018" y="196"/>
                    <a:pt x="899" y="244"/>
                    <a:pt x="756" y="244"/>
                  </a:cubicBezTo>
                  <a:cubicBezTo>
                    <a:pt x="613" y="244"/>
                    <a:pt x="494" y="172"/>
                    <a:pt x="423" y="77"/>
                  </a:cubicBezTo>
                  <a:cubicBezTo>
                    <a:pt x="381" y="23"/>
                    <a:pt x="330" y="1"/>
                    <a:pt x="280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g130e5ba7df1_0_317"/>
            <p:cNvSpPr/>
            <p:nvPr/>
          </p:nvSpPr>
          <p:spPr>
            <a:xfrm>
              <a:off x="5530373" y="4725418"/>
              <a:ext cx="78614" cy="14065"/>
            </a:xfrm>
            <a:custGeom>
              <a:avLst/>
              <a:gdLst/>
              <a:ahLst/>
              <a:cxnLst/>
              <a:rect l="l" t="t" r="r" b="b"/>
              <a:pathLst>
                <a:path w="2001" h="358" extrusionOk="0">
                  <a:moveTo>
                    <a:pt x="262" y="0"/>
                  </a:moveTo>
                  <a:cubicBezTo>
                    <a:pt x="0" y="0"/>
                    <a:pt x="0" y="357"/>
                    <a:pt x="262" y="357"/>
                  </a:cubicBezTo>
                  <a:lnTo>
                    <a:pt x="1762" y="357"/>
                  </a:lnTo>
                  <a:cubicBezTo>
                    <a:pt x="2001" y="357"/>
                    <a:pt x="2001" y="0"/>
                    <a:pt x="1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g130e5ba7df1_0_317"/>
            <p:cNvSpPr/>
            <p:nvPr/>
          </p:nvSpPr>
          <p:spPr>
            <a:xfrm>
              <a:off x="5462995" y="4321228"/>
              <a:ext cx="15008" cy="44945"/>
            </a:xfrm>
            <a:custGeom>
              <a:avLst/>
              <a:gdLst/>
              <a:ahLst/>
              <a:cxnLst/>
              <a:rect l="l" t="t" r="r" b="b"/>
              <a:pathLst>
                <a:path w="382" h="1144" extrusionOk="0">
                  <a:moveTo>
                    <a:pt x="191" y="0"/>
                  </a:moveTo>
                  <a:cubicBezTo>
                    <a:pt x="96" y="0"/>
                    <a:pt x="24" y="96"/>
                    <a:pt x="24" y="191"/>
                  </a:cubicBezTo>
                  <a:lnTo>
                    <a:pt x="24" y="977"/>
                  </a:lnTo>
                  <a:cubicBezTo>
                    <a:pt x="1" y="1072"/>
                    <a:pt x="96" y="1144"/>
                    <a:pt x="191" y="1144"/>
                  </a:cubicBezTo>
                  <a:cubicBezTo>
                    <a:pt x="286" y="1144"/>
                    <a:pt x="382" y="1072"/>
                    <a:pt x="382" y="977"/>
                  </a:cubicBezTo>
                  <a:lnTo>
                    <a:pt x="382" y="191"/>
                  </a:lnTo>
                  <a:cubicBezTo>
                    <a:pt x="382" y="96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g130e5ba7df1_0_317"/>
            <p:cNvSpPr/>
            <p:nvPr/>
          </p:nvSpPr>
          <p:spPr>
            <a:xfrm>
              <a:off x="5448027" y="4336197"/>
              <a:ext cx="44945" cy="15008"/>
            </a:xfrm>
            <a:custGeom>
              <a:avLst/>
              <a:gdLst/>
              <a:ahLst/>
              <a:cxnLst/>
              <a:rect l="l" t="t" r="r" b="b"/>
              <a:pathLst>
                <a:path w="1144" h="382" extrusionOk="0">
                  <a:moveTo>
                    <a:pt x="191" y="0"/>
                  </a:moveTo>
                  <a:cubicBezTo>
                    <a:pt x="96" y="0"/>
                    <a:pt x="1" y="96"/>
                    <a:pt x="1" y="191"/>
                  </a:cubicBezTo>
                  <a:cubicBezTo>
                    <a:pt x="1" y="310"/>
                    <a:pt x="96" y="381"/>
                    <a:pt x="191" y="381"/>
                  </a:cubicBezTo>
                  <a:lnTo>
                    <a:pt x="977" y="381"/>
                  </a:lnTo>
                  <a:cubicBezTo>
                    <a:pt x="1072" y="381"/>
                    <a:pt x="1144" y="310"/>
                    <a:pt x="1144" y="191"/>
                  </a:cubicBezTo>
                  <a:cubicBezTo>
                    <a:pt x="1144" y="96"/>
                    <a:pt x="1072" y="0"/>
                    <a:pt x="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2" name="Google Shape;792;g130e5ba7df1_0_317"/>
          <p:cNvGrpSpPr/>
          <p:nvPr/>
        </p:nvGrpSpPr>
        <p:grpSpPr>
          <a:xfrm>
            <a:off x="914863" y="2441123"/>
            <a:ext cx="434641" cy="396103"/>
            <a:chOff x="4462814" y="4311878"/>
            <a:chExt cx="485633" cy="442574"/>
          </a:xfrm>
        </p:grpSpPr>
        <p:sp>
          <p:nvSpPr>
            <p:cNvPr id="793" name="Google Shape;793;g130e5ba7df1_0_317"/>
            <p:cNvSpPr/>
            <p:nvPr/>
          </p:nvSpPr>
          <p:spPr>
            <a:xfrm>
              <a:off x="4604092" y="4650575"/>
              <a:ext cx="70207" cy="103876"/>
            </a:xfrm>
            <a:custGeom>
              <a:avLst/>
              <a:gdLst/>
              <a:ahLst/>
              <a:cxnLst/>
              <a:rect l="l" t="t" r="r" b="b"/>
              <a:pathLst>
                <a:path w="1787" h="2644" extrusionOk="0">
                  <a:moveTo>
                    <a:pt x="1787" y="643"/>
                  </a:moveTo>
                  <a:lnTo>
                    <a:pt x="1477" y="143"/>
                  </a:lnTo>
                  <a:lnTo>
                    <a:pt x="930" y="0"/>
                  </a:lnTo>
                  <a:cubicBezTo>
                    <a:pt x="715" y="357"/>
                    <a:pt x="501" y="715"/>
                    <a:pt x="215" y="1024"/>
                  </a:cubicBezTo>
                  <a:cubicBezTo>
                    <a:pt x="25" y="1238"/>
                    <a:pt x="1" y="1215"/>
                    <a:pt x="168" y="1405"/>
                  </a:cubicBezTo>
                  <a:lnTo>
                    <a:pt x="1192" y="2477"/>
                  </a:lnTo>
                  <a:cubicBezTo>
                    <a:pt x="1287" y="2572"/>
                    <a:pt x="1334" y="2643"/>
                    <a:pt x="1454" y="2477"/>
                  </a:cubicBezTo>
                  <a:cubicBezTo>
                    <a:pt x="1596" y="2239"/>
                    <a:pt x="1406" y="1739"/>
                    <a:pt x="1263" y="1500"/>
                  </a:cubicBezTo>
                  <a:cubicBezTo>
                    <a:pt x="1192" y="1334"/>
                    <a:pt x="1215" y="1310"/>
                    <a:pt x="1358" y="1167"/>
                  </a:cubicBezTo>
                  <a:cubicBezTo>
                    <a:pt x="1477" y="1000"/>
                    <a:pt x="1644" y="834"/>
                    <a:pt x="1787" y="643"/>
                  </a:cubicBezTo>
                  <a:close/>
                  <a:moveTo>
                    <a:pt x="1787" y="643"/>
                  </a:moveTo>
                  <a:close/>
                </a:path>
              </a:pathLst>
            </a:custGeom>
            <a:solidFill>
              <a:srgbClr val="FF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g130e5ba7df1_0_317"/>
            <p:cNvSpPr/>
            <p:nvPr/>
          </p:nvSpPr>
          <p:spPr>
            <a:xfrm>
              <a:off x="4723879" y="4668333"/>
              <a:ext cx="85175" cy="79557"/>
            </a:xfrm>
            <a:custGeom>
              <a:avLst/>
              <a:gdLst/>
              <a:ahLst/>
              <a:cxnLst/>
              <a:rect l="l" t="t" r="r" b="b"/>
              <a:pathLst>
                <a:path w="2168" h="2025" extrusionOk="0">
                  <a:moveTo>
                    <a:pt x="1310" y="1263"/>
                  </a:moveTo>
                  <a:cubicBezTo>
                    <a:pt x="1119" y="1215"/>
                    <a:pt x="1119" y="1191"/>
                    <a:pt x="1119" y="977"/>
                  </a:cubicBezTo>
                  <a:cubicBezTo>
                    <a:pt x="1096" y="763"/>
                    <a:pt x="1072" y="548"/>
                    <a:pt x="1024" y="310"/>
                  </a:cubicBezTo>
                  <a:lnTo>
                    <a:pt x="453" y="1"/>
                  </a:lnTo>
                  <a:lnTo>
                    <a:pt x="0" y="501"/>
                  </a:lnTo>
                  <a:cubicBezTo>
                    <a:pt x="95" y="929"/>
                    <a:pt x="143" y="1334"/>
                    <a:pt x="238" y="1715"/>
                  </a:cubicBezTo>
                  <a:cubicBezTo>
                    <a:pt x="310" y="2001"/>
                    <a:pt x="238" y="2025"/>
                    <a:pt x="476" y="2025"/>
                  </a:cubicBezTo>
                  <a:lnTo>
                    <a:pt x="1953" y="2025"/>
                  </a:lnTo>
                  <a:cubicBezTo>
                    <a:pt x="2096" y="2025"/>
                    <a:pt x="2167" y="2025"/>
                    <a:pt x="2120" y="1834"/>
                  </a:cubicBezTo>
                  <a:cubicBezTo>
                    <a:pt x="2048" y="1572"/>
                    <a:pt x="1548" y="1358"/>
                    <a:pt x="1310" y="1287"/>
                  </a:cubicBezTo>
                  <a:close/>
                  <a:moveTo>
                    <a:pt x="1310" y="1263"/>
                  </a:moveTo>
                  <a:close/>
                </a:path>
              </a:pathLst>
            </a:custGeom>
            <a:solidFill>
              <a:srgbClr val="FF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g130e5ba7df1_0_317"/>
            <p:cNvSpPr/>
            <p:nvPr/>
          </p:nvSpPr>
          <p:spPr>
            <a:xfrm>
              <a:off x="4670527" y="4575693"/>
              <a:ext cx="93622" cy="112323"/>
            </a:xfrm>
            <a:custGeom>
              <a:avLst/>
              <a:gdLst/>
              <a:ahLst/>
              <a:cxnLst/>
              <a:rect l="l" t="t" r="r" b="b"/>
              <a:pathLst>
                <a:path w="2383" h="2859" extrusionOk="0">
                  <a:moveTo>
                    <a:pt x="2382" y="2668"/>
                  </a:moveTo>
                  <a:cubicBezTo>
                    <a:pt x="2263" y="1787"/>
                    <a:pt x="2049" y="811"/>
                    <a:pt x="1620" y="215"/>
                  </a:cubicBezTo>
                  <a:lnTo>
                    <a:pt x="644" y="1"/>
                  </a:lnTo>
                  <a:lnTo>
                    <a:pt x="1" y="215"/>
                  </a:lnTo>
                  <a:cubicBezTo>
                    <a:pt x="644" y="977"/>
                    <a:pt x="1096" y="1882"/>
                    <a:pt x="1358" y="2859"/>
                  </a:cubicBezTo>
                  <a:close/>
                  <a:moveTo>
                    <a:pt x="2382" y="2668"/>
                  </a:move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g130e5ba7df1_0_317"/>
            <p:cNvSpPr/>
            <p:nvPr/>
          </p:nvSpPr>
          <p:spPr>
            <a:xfrm>
              <a:off x="4639647" y="4584140"/>
              <a:ext cx="64589" cy="91736"/>
            </a:xfrm>
            <a:custGeom>
              <a:avLst/>
              <a:gdLst/>
              <a:ahLst/>
              <a:cxnLst/>
              <a:rect l="l" t="t" r="r" b="b"/>
              <a:pathLst>
                <a:path w="1644" h="2335" extrusionOk="0">
                  <a:moveTo>
                    <a:pt x="1644" y="1310"/>
                  </a:moveTo>
                  <a:cubicBezTo>
                    <a:pt x="1620" y="738"/>
                    <a:pt x="1287" y="238"/>
                    <a:pt x="787" y="0"/>
                  </a:cubicBezTo>
                  <a:cubicBezTo>
                    <a:pt x="549" y="524"/>
                    <a:pt x="310" y="1072"/>
                    <a:pt x="48" y="1596"/>
                  </a:cubicBezTo>
                  <a:cubicBezTo>
                    <a:pt x="25" y="1620"/>
                    <a:pt x="25" y="1643"/>
                    <a:pt x="1" y="1691"/>
                  </a:cubicBezTo>
                  <a:lnTo>
                    <a:pt x="858" y="2334"/>
                  </a:lnTo>
                  <a:lnTo>
                    <a:pt x="977" y="2191"/>
                  </a:lnTo>
                  <a:cubicBezTo>
                    <a:pt x="1215" y="1929"/>
                    <a:pt x="1453" y="1620"/>
                    <a:pt x="1644" y="1310"/>
                  </a:cubicBezTo>
                  <a:close/>
                  <a:moveTo>
                    <a:pt x="1644" y="1310"/>
                  </a:move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g130e5ba7df1_0_317"/>
            <p:cNvSpPr/>
            <p:nvPr/>
          </p:nvSpPr>
          <p:spPr>
            <a:xfrm>
              <a:off x="4632182" y="4665544"/>
              <a:ext cx="42116" cy="88908"/>
            </a:xfrm>
            <a:custGeom>
              <a:avLst/>
              <a:gdLst/>
              <a:ahLst/>
              <a:cxnLst/>
              <a:rect l="l" t="t" r="r" b="b"/>
              <a:pathLst>
                <a:path w="1072" h="2263" extrusionOk="0">
                  <a:moveTo>
                    <a:pt x="1072" y="262"/>
                  </a:moveTo>
                  <a:lnTo>
                    <a:pt x="715" y="0"/>
                  </a:lnTo>
                  <a:cubicBezTo>
                    <a:pt x="572" y="191"/>
                    <a:pt x="310" y="500"/>
                    <a:pt x="167" y="667"/>
                  </a:cubicBezTo>
                  <a:cubicBezTo>
                    <a:pt x="48" y="834"/>
                    <a:pt x="0" y="834"/>
                    <a:pt x="96" y="1000"/>
                  </a:cubicBezTo>
                  <a:cubicBezTo>
                    <a:pt x="215" y="1238"/>
                    <a:pt x="524" y="1596"/>
                    <a:pt x="381" y="1834"/>
                  </a:cubicBezTo>
                  <a:cubicBezTo>
                    <a:pt x="357" y="1858"/>
                    <a:pt x="334" y="1881"/>
                    <a:pt x="310" y="1905"/>
                  </a:cubicBezTo>
                  <a:lnTo>
                    <a:pt x="477" y="2096"/>
                  </a:lnTo>
                  <a:cubicBezTo>
                    <a:pt x="572" y="2191"/>
                    <a:pt x="619" y="2262"/>
                    <a:pt x="739" y="2096"/>
                  </a:cubicBezTo>
                  <a:cubicBezTo>
                    <a:pt x="881" y="1858"/>
                    <a:pt x="691" y="1358"/>
                    <a:pt x="572" y="1119"/>
                  </a:cubicBezTo>
                  <a:cubicBezTo>
                    <a:pt x="477" y="953"/>
                    <a:pt x="500" y="929"/>
                    <a:pt x="643" y="786"/>
                  </a:cubicBezTo>
                  <a:cubicBezTo>
                    <a:pt x="762" y="619"/>
                    <a:pt x="929" y="453"/>
                    <a:pt x="1072" y="262"/>
                  </a:cubicBezTo>
                  <a:close/>
                  <a:moveTo>
                    <a:pt x="1072" y="262"/>
                  </a:moveTo>
                  <a:close/>
                </a:path>
              </a:pathLst>
            </a:custGeom>
            <a:solidFill>
              <a:srgbClr val="FFD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g130e5ba7df1_0_317"/>
            <p:cNvSpPr/>
            <p:nvPr/>
          </p:nvSpPr>
          <p:spPr>
            <a:xfrm>
              <a:off x="4660234" y="4583197"/>
              <a:ext cx="44002" cy="91736"/>
            </a:xfrm>
            <a:custGeom>
              <a:avLst/>
              <a:gdLst/>
              <a:ahLst/>
              <a:cxnLst/>
              <a:rect l="l" t="t" r="r" b="b"/>
              <a:pathLst>
                <a:path w="1120" h="2335" extrusionOk="0">
                  <a:moveTo>
                    <a:pt x="453" y="2215"/>
                  </a:moveTo>
                  <a:cubicBezTo>
                    <a:pt x="715" y="1953"/>
                    <a:pt x="929" y="1644"/>
                    <a:pt x="1120" y="1334"/>
                  </a:cubicBezTo>
                  <a:cubicBezTo>
                    <a:pt x="1049" y="1167"/>
                    <a:pt x="977" y="1024"/>
                    <a:pt x="882" y="882"/>
                  </a:cubicBezTo>
                  <a:cubicBezTo>
                    <a:pt x="715" y="572"/>
                    <a:pt x="501" y="262"/>
                    <a:pt x="263" y="0"/>
                  </a:cubicBezTo>
                  <a:cubicBezTo>
                    <a:pt x="215" y="120"/>
                    <a:pt x="167" y="239"/>
                    <a:pt x="120" y="358"/>
                  </a:cubicBezTo>
                  <a:cubicBezTo>
                    <a:pt x="334" y="620"/>
                    <a:pt x="525" y="905"/>
                    <a:pt x="691" y="1215"/>
                  </a:cubicBezTo>
                  <a:cubicBezTo>
                    <a:pt x="477" y="1501"/>
                    <a:pt x="215" y="1810"/>
                    <a:pt x="120" y="1953"/>
                  </a:cubicBezTo>
                  <a:lnTo>
                    <a:pt x="1" y="2072"/>
                  </a:lnTo>
                  <a:lnTo>
                    <a:pt x="358" y="2334"/>
                  </a:lnTo>
                  <a:lnTo>
                    <a:pt x="453" y="2215"/>
                  </a:lnTo>
                  <a:close/>
                  <a:moveTo>
                    <a:pt x="453" y="2215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g130e5ba7df1_0_317"/>
            <p:cNvSpPr/>
            <p:nvPr/>
          </p:nvSpPr>
          <p:spPr>
            <a:xfrm>
              <a:off x="4744466" y="4680512"/>
              <a:ext cx="65532" cy="66435"/>
            </a:xfrm>
            <a:custGeom>
              <a:avLst/>
              <a:gdLst/>
              <a:ahLst/>
              <a:cxnLst/>
              <a:rect l="l" t="t" r="r" b="b"/>
              <a:pathLst>
                <a:path w="1668" h="1691" extrusionOk="0">
                  <a:moveTo>
                    <a:pt x="500" y="0"/>
                  </a:moveTo>
                  <a:lnTo>
                    <a:pt x="0" y="95"/>
                  </a:lnTo>
                  <a:cubicBezTo>
                    <a:pt x="24" y="334"/>
                    <a:pt x="48" y="715"/>
                    <a:pt x="71" y="905"/>
                  </a:cubicBezTo>
                  <a:cubicBezTo>
                    <a:pt x="95" y="1096"/>
                    <a:pt x="71" y="1143"/>
                    <a:pt x="262" y="1215"/>
                  </a:cubicBezTo>
                  <a:cubicBezTo>
                    <a:pt x="500" y="1286"/>
                    <a:pt x="1000" y="1262"/>
                    <a:pt x="1072" y="1548"/>
                  </a:cubicBezTo>
                  <a:cubicBezTo>
                    <a:pt x="1095" y="1643"/>
                    <a:pt x="1095" y="1667"/>
                    <a:pt x="1072" y="1691"/>
                  </a:cubicBezTo>
                  <a:lnTo>
                    <a:pt x="1429" y="1691"/>
                  </a:lnTo>
                  <a:cubicBezTo>
                    <a:pt x="1572" y="1691"/>
                    <a:pt x="1667" y="1691"/>
                    <a:pt x="1596" y="1524"/>
                  </a:cubicBezTo>
                  <a:cubicBezTo>
                    <a:pt x="1524" y="1262"/>
                    <a:pt x="1024" y="1048"/>
                    <a:pt x="786" y="977"/>
                  </a:cubicBezTo>
                  <a:cubicBezTo>
                    <a:pt x="595" y="929"/>
                    <a:pt x="619" y="881"/>
                    <a:pt x="595" y="667"/>
                  </a:cubicBezTo>
                  <a:cubicBezTo>
                    <a:pt x="572" y="453"/>
                    <a:pt x="548" y="238"/>
                    <a:pt x="524" y="0"/>
                  </a:cubicBezTo>
                  <a:close/>
                  <a:moveTo>
                    <a:pt x="500" y="0"/>
                  </a:moveTo>
                  <a:close/>
                </a:path>
              </a:pathLst>
            </a:custGeom>
            <a:solidFill>
              <a:srgbClr val="FFD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g130e5ba7df1_0_317"/>
            <p:cNvSpPr/>
            <p:nvPr/>
          </p:nvSpPr>
          <p:spPr>
            <a:xfrm>
              <a:off x="4714490" y="4584140"/>
              <a:ext cx="49659" cy="100144"/>
            </a:xfrm>
            <a:custGeom>
              <a:avLst/>
              <a:gdLst/>
              <a:ahLst/>
              <a:cxnLst/>
              <a:rect l="l" t="t" r="r" b="b"/>
              <a:pathLst>
                <a:path w="1264" h="2549" extrusionOk="0">
                  <a:moveTo>
                    <a:pt x="1263" y="2453"/>
                  </a:moveTo>
                  <a:cubicBezTo>
                    <a:pt x="1144" y="1572"/>
                    <a:pt x="930" y="596"/>
                    <a:pt x="501" y="0"/>
                  </a:cubicBezTo>
                  <a:lnTo>
                    <a:pt x="1" y="0"/>
                  </a:lnTo>
                  <a:cubicBezTo>
                    <a:pt x="430" y="596"/>
                    <a:pt x="644" y="1643"/>
                    <a:pt x="763" y="2548"/>
                  </a:cubicBezTo>
                  <a:close/>
                  <a:moveTo>
                    <a:pt x="1263" y="2453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g130e5ba7df1_0_317"/>
            <p:cNvSpPr/>
            <p:nvPr/>
          </p:nvSpPr>
          <p:spPr>
            <a:xfrm>
              <a:off x="4659291" y="4399803"/>
              <a:ext cx="93622" cy="154439"/>
            </a:xfrm>
            <a:custGeom>
              <a:avLst/>
              <a:gdLst/>
              <a:ahLst/>
              <a:cxnLst/>
              <a:rect l="l" t="t" r="r" b="b"/>
              <a:pathLst>
                <a:path w="2383" h="3931" extrusionOk="0">
                  <a:moveTo>
                    <a:pt x="2120" y="2430"/>
                  </a:moveTo>
                  <a:cubicBezTo>
                    <a:pt x="2382" y="1715"/>
                    <a:pt x="2216" y="977"/>
                    <a:pt x="2049" y="310"/>
                  </a:cubicBezTo>
                  <a:cubicBezTo>
                    <a:pt x="1692" y="1"/>
                    <a:pt x="1239" y="25"/>
                    <a:pt x="811" y="429"/>
                  </a:cubicBezTo>
                  <a:cubicBezTo>
                    <a:pt x="358" y="739"/>
                    <a:pt x="49" y="1239"/>
                    <a:pt x="1" y="1787"/>
                  </a:cubicBezTo>
                  <a:lnTo>
                    <a:pt x="1" y="3549"/>
                  </a:lnTo>
                  <a:lnTo>
                    <a:pt x="858" y="3930"/>
                  </a:lnTo>
                  <a:lnTo>
                    <a:pt x="1906" y="3549"/>
                  </a:lnTo>
                  <a:close/>
                  <a:moveTo>
                    <a:pt x="2120" y="2430"/>
                  </a:move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g130e5ba7df1_0_317"/>
            <p:cNvSpPr/>
            <p:nvPr/>
          </p:nvSpPr>
          <p:spPr>
            <a:xfrm>
              <a:off x="4867947" y="4574790"/>
              <a:ext cx="38384" cy="145992"/>
            </a:xfrm>
            <a:custGeom>
              <a:avLst/>
              <a:gdLst/>
              <a:ahLst/>
              <a:cxnLst/>
              <a:rect l="l" t="t" r="r" b="b"/>
              <a:pathLst>
                <a:path w="977" h="3716" extrusionOk="0">
                  <a:moveTo>
                    <a:pt x="1" y="0"/>
                  </a:moveTo>
                  <a:lnTo>
                    <a:pt x="1" y="3715"/>
                  </a:lnTo>
                  <a:lnTo>
                    <a:pt x="977" y="371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g130e5ba7df1_0_317"/>
            <p:cNvSpPr/>
            <p:nvPr/>
          </p:nvSpPr>
          <p:spPr>
            <a:xfrm>
              <a:off x="4504930" y="4574790"/>
              <a:ext cx="38384" cy="145992"/>
            </a:xfrm>
            <a:custGeom>
              <a:avLst/>
              <a:gdLst/>
              <a:ahLst/>
              <a:cxnLst/>
              <a:rect l="l" t="t" r="r" b="b"/>
              <a:pathLst>
                <a:path w="977" h="3716" extrusionOk="0">
                  <a:moveTo>
                    <a:pt x="1" y="0"/>
                  </a:moveTo>
                  <a:lnTo>
                    <a:pt x="1" y="3715"/>
                  </a:lnTo>
                  <a:lnTo>
                    <a:pt x="977" y="371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g130e5ba7df1_0_317"/>
            <p:cNvSpPr/>
            <p:nvPr/>
          </p:nvSpPr>
          <p:spPr>
            <a:xfrm>
              <a:off x="4462814" y="4539235"/>
              <a:ext cx="485633" cy="44945"/>
            </a:xfrm>
            <a:custGeom>
              <a:avLst/>
              <a:gdLst/>
              <a:ahLst/>
              <a:cxnLst/>
              <a:rect l="l" t="t" r="r" b="b"/>
              <a:pathLst>
                <a:path w="12361" h="1144" extrusionOk="0">
                  <a:moveTo>
                    <a:pt x="5002" y="0"/>
                  </a:moveTo>
                  <a:lnTo>
                    <a:pt x="739" y="0"/>
                  </a:lnTo>
                  <a:cubicBezTo>
                    <a:pt x="1" y="0"/>
                    <a:pt x="1" y="1143"/>
                    <a:pt x="739" y="1143"/>
                  </a:cubicBezTo>
                  <a:lnTo>
                    <a:pt x="11599" y="1143"/>
                  </a:lnTo>
                  <a:cubicBezTo>
                    <a:pt x="12361" y="1143"/>
                    <a:pt x="12361" y="0"/>
                    <a:pt x="11599" y="0"/>
                  </a:cubicBezTo>
                  <a:close/>
                  <a:moveTo>
                    <a:pt x="5002" y="0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g130e5ba7df1_0_317"/>
            <p:cNvSpPr/>
            <p:nvPr/>
          </p:nvSpPr>
          <p:spPr>
            <a:xfrm>
              <a:off x="4504930" y="4584140"/>
              <a:ext cx="38384" cy="30919"/>
            </a:xfrm>
            <a:custGeom>
              <a:avLst/>
              <a:gdLst/>
              <a:ahLst/>
              <a:cxnLst/>
              <a:rect l="l" t="t" r="r" b="b"/>
              <a:pathLst>
                <a:path w="977" h="787" extrusionOk="0">
                  <a:moveTo>
                    <a:pt x="1" y="0"/>
                  </a:moveTo>
                  <a:lnTo>
                    <a:pt x="1" y="786"/>
                  </a:lnTo>
                  <a:lnTo>
                    <a:pt x="977" y="786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g130e5ba7df1_0_317"/>
            <p:cNvSpPr/>
            <p:nvPr/>
          </p:nvSpPr>
          <p:spPr>
            <a:xfrm>
              <a:off x="4867947" y="4584140"/>
              <a:ext cx="38384" cy="30919"/>
            </a:xfrm>
            <a:custGeom>
              <a:avLst/>
              <a:gdLst/>
              <a:ahLst/>
              <a:cxnLst/>
              <a:rect l="l" t="t" r="r" b="b"/>
              <a:pathLst>
                <a:path w="977" h="787" extrusionOk="0">
                  <a:moveTo>
                    <a:pt x="1" y="0"/>
                  </a:moveTo>
                  <a:lnTo>
                    <a:pt x="1" y="786"/>
                  </a:lnTo>
                  <a:lnTo>
                    <a:pt x="977" y="786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g130e5ba7df1_0_317"/>
            <p:cNvSpPr/>
            <p:nvPr/>
          </p:nvSpPr>
          <p:spPr>
            <a:xfrm>
              <a:off x="4847360" y="4712296"/>
              <a:ext cx="79557" cy="35594"/>
            </a:xfrm>
            <a:custGeom>
              <a:avLst/>
              <a:gdLst/>
              <a:ahLst/>
              <a:cxnLst/>
              <a:rect l="l" t="t" r="r" b="b"/>
              <a:pathLst>
                <a:path w="2025" h="906" extrusionOk="0">
                  <a:moveTo>
                    <a:pt x="2025" y="453"/>
                  </a:moveTo>
                  <a:cubicBezTo>
                    <a:pt x="2025" y="215"/>
                    <a:pt x="1811" y="1"/>
                    <a:pt x="1572" y="1"/>
                  </a:cubicBezTo>
                  <a:lnTo>
                    <a:pt x="453" y="1"/>
                  </a:lnTo>
                  <a:cubicBezTo>
                    <a:pt x="191" y="1"/>
                    <a:pt x="1" y="215"/>
                    <a:pt x="1" y="453"/>
                  </a:cubicBezTo>
                  <a:lnTo>
                    <a:pt x="1" y="763"/>
                  </a:lnTo>
                  <a:cubicBezTo>
                    <a:pt x="1" y="834"/>
                    <a:pt x="48" y="906"/>
                    <a:pt x="120" y="906"/>
                  </a:cubicBezTo>
                  <a:lnTo>
                    <a:pt x="1882" y="906"/>
                  </a:lnTo>
                  <a:cubicBezTo>
                    <a:pt x="1953" y="906"/>
                    <a:pt x="2025" y="834"/>
                    <a:pt x="2025" y="763"/>
                  </a:cubicBezTo>
                  <a:close/>
                  <a:moveTo>
                    <a:pt x="2025" y="453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g130e5ba7df1_0_317"/>
            <p:cNvSpPr/>
            <p:nvPr/>
          </p:nvSpPr>
          <p:spPr>
            <a:xfrm>
              <a:off x="4484343" y="4712296"/>
              <a:ext cx="79557" cy="35594"/>
            </a:xfrm>
            <a:custGeom>
              <a:avLst/>
              <a:gdLst/>
              <a:ahLst/>
              <a:cxnLst/>
              <a:rect l="l" t="t" r="r" b="b"/>
              <a:pathLst>
                <a:path w="2025" h="906" extrusionOk="0">
                  <a:moveTo>
                    <a:pt x="1501" y="1"/>
                  </a:moveTo>
                  <a:lnTo>
                    <a:pt x="453" y="1"/>
                  </a:lnTo>
                  <a:cubicBezTo>
                    <a:pt x="191" y="1"/>
                    <a:pt x="1" y="215"/>
                    <a:pt x="1" y="453"/>
                  </a:cubicBezTo>
                  <a:lnTo>
                    <a:pt x="1" y="763"/>
                  </a:lnTo>
                  <a:cubicBezTo>
                    <a:pt x="1" y="834"/>
                    <a:pt x="48" y="906"/>
                    <a:pt x="120" y="906"/>
                  </a:cubicBezTo>
                  <a:lnTo>
                    <a:pt x="1882" y="906"/>
                  </a:lnTo>
                  <a:cubicBezTo>
                    <a:pt x="1953" y="906"/>
                    <a:pt x="2025" y="834"/>
                    <a:pt x="2025" y="763"/>
                  </a:cubicBezTo>
                  <a:lnTo>
                    <a:pt x="2025" y="453"/>
                  </a:lnTo>
                  <a:cubicBezTo>
                    <a:pt x="2025" y="215"/>
                    <a:pt x="1810" y="1"/>
                    <a:pt x="1572" y="1"/>
                  </a:cubicBezTo>
                  <a:close/>
                  <a:moveTo>
                    <a:pt x="1501" y="1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g130e5ba7df1_0_317"/>
            <p:cNvSpPr/>
            <p:nvPr/>
          </p:nvSpPr>
          <p:spPr>
            <a:xfrm>
              <a:off x="4526460" y="4712296"/>
              <a:ext cx="37441" cy="35594"/>
            </a:xfrm>
            <a:custGeom>
              <a:avLst/>
              <a:gdLst/>
              <a:ahLst/>
              <a:cxnLst/>
              <a:rect l="l" t="t" r="r" b="b"/>
              <a:pathLst>
                <a:path w="953" h="906" extrusionOk="0">
                  <a:moveTo>
                    <a:pt x="953" y="453"/>
                  </a:moveTo>
                  <a:cubicBezTo>
                    <a:pt x="953" y="215"/>
                    <a:pt x="738" y="1"/>
                    <a:pt x="500" y="1"/>
                  </a:cubicBezTo>
                  <a:lnTo>
                    <a:pt x="0" y="1"/>
                  </a:lnTo>
                  <a:cubicBezTo>
                    <a:pt x="167" y="1"/>
                    <a:pt x="310" y="96"/>
                    <a:pt x="381" y="215"/>
                  </a:cubicBezTo>
                  <a:cubicBezTo>
                    <a:pt x="429" y="287"/>
                    <a:pt x="453" y="382"/>
                    <a:pt x="453" y="453"/>
                  </a:cubicBezTo>
                  <a:lnTo>
                    <a:pt x="453" y="763"/>
                  </a:lnTo>
                  <a:cubicBezTo>
                    <a:pt x="453" y="834"/>
                    <a:pt x="405" y="906"/>
                    <a:pt x="334" y="906"/>
                  </a:cubicBezTo>
                  <a:lnTo>
                    <a:pt x="810" y="906"/>
                  </a:lnTo>
                  <a:cubicBezTo>
                    <a:pt x="881" y="906"/>
                    <a:pt x="929" y="834"/>
                    <a:pt x="929" y="763"/>
                  </a:cubicBezTo>
                  <a:close/>
                  <a:moveTo>
                    <a:pt x="953" y="453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g130e5ba7df1_0_317"/>
            <p:cNvSpPr/>
            <p:nvPr/>
          </p:nvSpPr>
          <p:spPr>
            <a:xfrm>
              <a:off x="4890419" y="4712296"/>
              <a:ext cx="36498" cy="35594"/>
            </a:xfrm>
            <a:custGeom>
              <a:avLst/>
              <a:gdLst/>
              <a:ahLst/>
              <a:cxnLst/>
              <a:rect l="l" t="t" r="r" b="b"/>
              <a:pathLst>
                <a:path w="929" h="906" extrusionOk="0">
                  <a:moveTo>
                    <a:pt x="929" y="453"/>
                  </a:moveTo>
                  <a:cubicBezTo>
                    <a:pt x="929" y="215"/>
                    <a:pt x="715" y="1"/>
                    <a:pt x="476" y="1"/>
                  </a:cubicBezTo>
                  <a:lnTo>
                    <a:pt x="0" y="1"/>
                  </a:lnTo>
                  <a:cubicBezTo>
                    <a:pt x="238" y="1"/>
                    <a:pt x="429" y="215"/>
                    <a:pt x="429" y="453"/>
                  </a:cubicBezTo>
                  <a:lnTo>
                    <a:pt x="429" y="763"/>
                  </a:lnTo>
                  <a:cubicBezTo>
                    <a:pt x="429" y="834"/>
                    <a:pt x="381" y="906"/>
                    <a:pt x="310" y="906"/>
                  </a:cubicBezTo>
                  <a:lnTo>
                    <a:pt x="786" y="906"/>
                  </a:lnTo>
                  <a:cubicBezTo>
                    <a:pt x="857" y="906"/>
                    <a:pt x="929" y="834"/>
                    <a:pt x="929" y="763"/>
                  </a:cubicBezTo>
                  <a:close/>
                  <a:moveTo>
                    <a:pt x="929" y="453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g130e5ba7df1_0_317"/>
            <p:cNvSpPr/>
            <p:nvPr/>
          </p:nvSpPr>
          <p:spPr>
            <a:xfrm>
              <a:off x="4871679" y="4539235"/>
              <a:ext cx="69303" cy="44945"/>
            </a:xfrm>
            <a:custGeom>
              <a:avLst/>
              <a:gdLst/>
              <a:ahLst/>
              <a:cxnLst/>
              <a:rect l="l" t="t" r="r" b="b"/>
              <a:pathLst>
                <a:path w="1764" h="1144" extrusionOk="0">
                  <a:moveTo>
                    <a:pt x="1763" y="572"/>
                  </a:moveTo>
                  <a:cubicBezTo>
                    <a:pt x="1763" y="262"/>
                    <a:pt x="1501" y="0"/>
                    <a:pt x="1192" y="0"/>
                  </a:cubicBezTo>
                  <a:lnTo>
                    <a:pt x="1" y="0"/>
                  </a:lnTo>
                  <a:cubicBezTo>
                    <a:pt x="310" y="0"/>
                    <a:pt x="572" y="262"/>
                    <a:pt x="572" y="572"/>
                  </a:cubicBezTo>
                  <a:cubicBezTo>
                    <a:pt x="572" y="691"/>
                    <a:pt x="525" y="810"/>
                    <a:pt x="453" y="929"/>
                  </a:cubicBezTo>
                  <a:cubicBezTo>
                    <a:pt x="358" y="1048"/>
                    <a:pt x="191" y="1143"/>
                    <a:pt x="1" y="1143"/>
                  </a:cubicBezTo>
                  <a:lnTo>
                    <a:pt x="1192" y="1143"/>
                  </a:lnTo>
                  <a:cubicBezTo>
                    <a:pt x="1501" y="1143"/>
                    <a:pt x="1763" y="881"/>
                    <a:pt x="1763" y="572"/>
                  </a:cubicBezTo>
                  <a:close/>
                  <a:moveTo>
                    <a:pt x="1763" y="572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g130e5ba7df1_0_317"/>
            <p:cNvSpPr/>
            <p:nvPr/>
          </p:nvSpPr>
          <p:spPr>
            <a:xfrm>
              <a:off x="4681763" y="4411982"/>
              <a:ext cx="66474" cy="64589"/>
            </a:xfrm>
            <a:custGeom>
              <a:avLst/>
              <a:gdLst/>
              <a:ahLst/>
              <a:cxnLst/>
              <a:rect l="l" t="t" r="r" b="b"/>
              <a:pathLst>
                <a:path w="1692" h="1644" extrusionOk="0">
                  <a:moveTo>
                    <a:pt x="453" y="191"/>
                  </a:moveTo>
                  <a:cubicBezTo>
                    <a:pt x="381" y="167"/>
                    <a:pt x="310" y="143"/>
                    <a:pt x="239" y="119"/>
                  </a:cubicBezTo>
                  <a:cubicBezTo>
                    <a:pt x="143" y="167"/>
                    <a:pt x="72" y="239"/>
                    <a:pt x="0" y="310"/>
                  </a:cubicBezTo>
                  <a:cubicBezTo>
                    <a:pt x="72" y="262"/>
                    <a:pt x="596" y="643"/>
                    <a:pt x="1191" y="405"/>
                  </a:cubicBezTo>
                  <a:cubicBezTo>
                    <a:pt x="1453" y="310"/>
                    <a:pt x="1620" y="1405"/>
                    <a:pt x="1667" y="1644"/>
                  </a:cubicBezTo>
                  <a:cubicBezTo>
                    <a:pt x="1691" y="1096"/>
                    <a:pt x="1644" y="524"/>
                    <a:pt x="1477" y="0"/>
                  </a:cubicBezTo>
                  <a:cubicBezTo>
                    <a:pt x="1334" y="96"/>
                    <a:pt x="1191" y="143"/>
                    <a:pt x="1048" y="191"/>
                  </a:cubicBezTo>
                  <a:cubicBezTo>
                    <a:pt x="882" y="239"/>
                    <a:pt x="739" y="239"/>
                    <a:pt x="572" y="215"/>
                  </a:cubicBezTo>
                  <a:lnTo>
                    <a:pt x="453" y="191"/>
                  </a:lnTo>
                  <a:close/>
                  <a:moveTo>
                    <a:pt x="453" y="191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g130e5ba7df1_0_317"/>
            <p:cNvSpPr/>
            <p:nvPr/>
          </p:nvSpPr>
          <p:spPr>
            <a:xfrm>
              <a:off x="4715433" y="4495233"/>
              <a:ext cx="100144" cy="61799"/>
            </a:xfrm>
            <a:custGeom>
              <a:avLst/>
              <a:gdLst/>
              <a:ahLst/>
              <a:cxnLst/>
              <a:rect l="l" t="t" r="r" b="b"/>
              <a:pathLst>
                <a:path w="2549" h="1573" extrusionOk="0">
                  <a:moveTo>
                    <a:pt x="2096" y="763"/>
                  </a:moveTo>
                  <a:lnTo>
                    <a:pt x="1096" y="406"/>
                  </a:lnTo>
                  <a:cubicBezTo>
                    <a:pt x="953" y="287"/>
                    <a:pt x="810" y="144"/>
                    <a:pt x="691" y="1"/>
                  </a:cubicBezTo>
                  <a:lnTo>
                    <a:pt x="1" y="668"/>
                  </a:lnTo>
                  <a:lnTo>
                    <a:pt x="310" y="953"/>
                  </a:lnTo>
                  <a:cubicBezTo>
                    <a:pt x="382" y="1025"/>
                    <a:pt x="429" y="1073"/>
                    <a:pt x="501" y="1096"/>
                  </a:cubicBezTo>
                  <a:cubicBezTo>
                    <a:pt x="620" y="1168"/>
                    <a:pt x="763" y="1215"/>
                    <a:pt x="906" y="1215"/>
                  </a:cubicBezTo>
                  <a:lnTo>
                    <a:pt x="2096" y="1525"/>
                  </a:lnTo>
                  <a:cubicBezTo>
                    <a:pt x="2335" y="1573"/>
                    <a:pt x="2549" y="1334"/>
                    <a:pt x="2477" y="1120"/>
                  </a:cubicBezTo>
                  <a:cubicBezTo>
                    <a:pt x="2430" y="930"/>
                    <a:pt x="2263" y="811"/>
                    <a:pt x="2096" y="763"/>
                  </a:cubicBezTo>
                  <a:close/>
                  <a:moveTo>
                    <a:pt x="2096" y="763"/>
                  </a:moveTo>
                  <a:close/>
                </a:path>
              </a:pathLst>
            </a:custGeom>
            <a:solidFill>
              <a:srgbClr val="FF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g130e5ba7df1_0_317"/>
            <p:cNvSpPr/>
            <p:nvPr/>
          </p:nvSpPr>
          <p:spPr>
            <a:xfrm>
              <a:off x="4665852" y="4340872"/>
              <a:ext cx="96412" cy="80500"/>
            </a:xfrm>
            <a:custGeom>
              <a:avLst/>
              <a:gdLst/>
              <a:ahLst/>
              <a:cxnLst/>
              <a:rect l="l" t="t" r="r" b="b"/>
              <a:pathLst>
                <a:path w="2454" h="2049" extrusionOk="0">
                  <a:moveTo>
                    <a:pt x="2406" y="1025"/>
                  </a:moveTo>
                  <a:cubicBezTo>
                    <a:pt x="2453" y="786"/>
                    <a:pt x="2430" y="572"/>
                    <a:pt x="2334" y="358"/>
                  </a:cubicBezTo>
                  <a:cubicBezTo>
                    <a:pt x="1977" y="191"/>
                    <a:pt x="1572" y="72"/>
                    <a:pt x="1168" y="48"/>
                  </a:cubicBezTo>
                  <a:cubicBezTo>
                    <a:pt x="882" y="1"/>
                    <a:pt x="667" y="596"/>
                    <a:pt x="429" y="834"/>
                  </a:cubicBezTo>
                  <a:cubicBezTo>
                    <a:pt x="310" y="953"/>
                    <a:pt x="167" y="1025"/>
                    <a:pt x="1" y="1072"/>
                  </a:cubicBezTo>
                  <a:cubicBezTo>
                    <a:pt x="48" y="1382"/>
                    <a:pt x="215" y="1644"/>
                    <a:pt x="453" y="1810"/>
                  </a:cubicBezTo>
                  <a:cubicBezTo>
                    <a:pt x="501" y="1858"/>
                    <a:pt x="572" y="1882"/>
                    <a:pt x="644" y="1906"/>
                  </a:cubicBezTo>
                  <a:cubicBezTo>
                    <a:pt x="739" y="1953"/>
                    <a:pt x="858" y="2001"/>
                    <a:pt x="977" y="2025"/>
                  </a:cubicBezTo>
                  <a:cubicBezTo>
                    <a:pt x="1144" y="2049"/>
                    <a:pt x="1310" y="2025"/>
                    <a:pt x="1453" y="2001"/>
                  </a:cubicBezTo>
                  <a:cubicBezTo>
                    <a:pt x="1620" y="1953"/>
                    <a:pt x="1763" y="1882"/>
                    <a:pt x="1882" y="1787"/>
                  </a:cubicBezTo>
                  <a:cubicBezTo>
                    <a:pt x="2144" y="1620"/>
                    <a:pt x="2334" y="1334"/>
                    <a:pt x="2406" y="1025"/>
                  </a:cubicBezTo>
                  <a:close/>
                  <a:moveTo>
                    <a:pt x="2406" y="1025"/>
                  </a:moveTo>
                  <a:close/>
                </a:path>
              </a:pathLst>
            </a:custGeom>
            <a:solidFill>
              <a:srgbClr val="FF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g130e5ba7df1_0_317"/>
            <p:cNvSpPr/>
            <p:nvPr/>
          </p:nvSpPr>
          <p:spPr>
            <a:xfrm>
              <a:off x="4660234" y="4311878"/>
              <a:ext cx="121673" cy="78614"/>
            </a:xfrm>
            <a:custGeom>
              <a:avLst/>
              <a:gdLst/>
              <a:ahLst/>
              <a:cxnLst/>
              <a:rect l="l" t="t" r="r" b="b"/>
              <a:pathLst>
                <a:path w="3097" h="2001" extrusionOk="0">
                  <a:moveTo>
                    <a:pt x="2644" y="143"/>
                  </a:moveTo>
                  <a:cubicBezTo>
                    <a:pt x="2049" y="238"/>
                    <a:pt x="1453" y="0"/>
                    <a:pt x="1072" y="72"/>
                  </a:cubicBezTo>
                  <a:cubicBezTo>
                    <a:pt x="334" y="191"/>
                    <a:pt x="1" y="858"/>
                    <a:pt x="120" y="1810"/>
                  </a:cubicBezTo>
                  <a:lnTo>
                    <a:pt x="120" y="1834"/>
                  </a:lnTo>
                  <a:cubicBezTo>
                    <a:pt x="120" y="1834"/>
                    <a:pt x="429" y="2001"/>
                    <a:pt x="596" y="1834"/>
                  </a:cubicBezTo>
                  <a:cubicBezTo>
                    <a:pt x="834" y="1596"/>
                    <a:pt x="1001" y="977"/>
                    <a:pt x="1311" y="1024"/>
                  </a:cubicBezTo>
                  <a:cubicBezTo>
                    <a:pt x="1692" y="1072"/>
                    <a:pt x="2073" y="1096"/>
                    <a:pt x="2477" y="1096"/>
                  </a:cubicBezTo>
                  <a:cubicBezTo>
                    <a:pt x="2668" y="1072"/>
                    <a:pt x="2835" y="953"/>
                    <a:pt x="2930" y="786"/>
                  </a:cubicBezTo>
                  <a:cubicBezTo>
                    <a:pt x="3097" y="405"/>
                    <a:pt x="3097" y="72"/>
                    <a:pt x="2644" y="143"/>
                  </a:cubicBezTo>
                  <a:close/>
                  <a:moveTo>
                    <a:pt x="2644" y="143"/>
                  </a:moveTo>
                  <a:close/>
                </a:path>
              </a:pathLst>
            </a:custGeom>
            <a:solidFill>
              <a:srgbClr val="7E7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g130e5ba7df1_0_317"/>
            <p:cNvSpPr/>
            <p:nvPr/>
          </p:nvSpPr>
          <p:spPr>
            <a:xfrm>
              <a:off x="4699521" y="4354898"/>
              <a:ext cx="62742" cy="66474"/>
            </a:xfrm>
            <a:custGeom>
              <a:avLst/>
              <a:gdLst/>
              <a:ahLst/>
              <a:cxnLst/>
              <a:rect l="l" t="t" r="r" b="b"/>
              <a:pathLst>
                <a:path w="1597" h="1692" extrusionOk="0">
                  <a:moveTo>
                    <a:pt x="1549" y="668"/>
                  </a:moveTo>
                  <a:cubicBezTo>
                    <a:pt x="1596" y="429"/>
                    <a:pt x="1573" y="215"/>
                    <a:pt x="1477" y="1"/>
                  </a:cubicBezTo>
                  <a:cubicBezTo>
                    <a:pt x="1287" y="1"/>
                    <a:pt x="1073" y="1"/>
                    <a:pt x="882" y="1"/>
                  </a:cubicBezTo>
                  <a:cubicBezTo>
                    <a:pt x="977" y="191"/>
                    <a:pt x="1001" y="429"/>
                    <a:pt x="953" y="668"/>
                  </a:cubicBezTo>
                  <a:cubicBezTo>
                    <a:pt x="906" y="882"/>
                    <a:pt x="811" y="1096"/>
                    <a:pt x="644" y="1263"/>
                  </a:cubicBezTo>
                  <a:cubicBezTo>
                    <a:pt x="477" y="1430"/>
                    <a:pt x="239" y="1572"/>
                    <a:pt x="1" y="1644"/>
                  </a:cubicBezTo>
                  <a:lnTo>
                    <a:pt x="1" y="1644"/>
                  </a:lnTo>
                  <a:lnTo>
                    <a:pt x="120" y="1668"/>
                  </a:lnTo>
                  <a:cubicBezTo>
                    <a:pt x="287" y="1692"/>
                    <a:pt x="430" y="1668"/>
                    <a:pt x="596" y="1644"/>
                  </a:cubicBezTo>
                  <a:cubicBezTo>
                    <a:pt x="739" y="1596"/>
                    <a:pt x="882" y="1525"/>
                    <a:pt x="1025" y="1430"/>
                  </a:cubicBezTo>
                  <a:cubicBezTo>
                    <a:pt x="1287" y="1263"/>
                    <a:pt x="1477" y="977"/>
                    <a:pt x="1549" y="644"/>
                  </a:cubicBezTo>
                  <a:close/>
                  <a:moveTo>
                    <a:pt x="1549" y="668"/>
                  </a:moveTo>
                  <a:close/>
                </a:path>
              </a:pathLst>
            </a:custGeom>
            <a:solidFill>
              <a:srgbClr val="FFD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g130e5ba7df1_0_317"/>
            <p:cNvSpPr/>
            <p:nvPr/>
          </p:nvSpPr>
          <p:spPr>
            <a:xfrm>
              <a:off x="4734173" y="4314667"/>
              <a:ext cx="48677" cy="40270"/>
            </a:xfrm>
            <a:custGeom>
              <a:avLst/>
              <a:gdLst/>
              <a:ahLst/>
              <a:cxnLst/>
              <a:rect l="l" t="t" r="r" b="b"/>
              <a:pathLst>
                <a:path w="1239" h="1025" extrusionOk="0">
                  <a:moveTo>
                    <a:pt x="1048" y="715"/>
                  </a:moveTo>
                  <a:cubicBezTo>
                    <a:pt x="1215" y="334"/>
                    <a:pt x="1238" y="1"/>
                    <a:pt x="762" y="72"/>
                  </a:cubicBezTo>
                  <a:cubicBezTo>
                    <a:pt x="667" y="96"/>
                    <a:pt x="572" y="96"/>
                    <a:pt x="476" y="96"/>
                  </a:cubicBezTo>
                  <a:cubicBezTo>
                    <a:pt x="643" y="191"/>
                    <a:pt x="595" y="453"/>
                    <a:pt x="476" y="715"/>
                  </a:cubicBezTo>
                  <a:cubicBezTo>
                    <a:pt x="429" y="787"/>
                    <a:pt x="381" y="858"/>
                    <a:pt x="333" y="906"/>
                  </a:cubicBezTo>
                  <a:lnTo>
                    <a:pt x="310" y="906"/>
                  </a:lnTo>
                  <a:cubicBezTo>
                    <a:pt x="214" y="977"/>
                    <a:pt x="95" y="1001"/>
                    <a:pt x="0" y="1025"/>
                  </a:cubicBezTo>
                  <a:cubicBezTo>
                    <a:pt x="191" y="1025"/>
                    <a:pt x="405" y="1025"/>
                    <a:pt x="595" y="1025"/>
                  </a:cubicBezTo>
                  <a:cubicBezTo>
                    <a:pt x="786" y="1001"/>
                    <a:pt x="976" y="882"/>
                    <a:pt x="1048" y="715"/>
                  </a:cubicBezTo>
                  <a:close/>
                  <a:moveTo>
                    <a:pt x="1048" y="715"/>
                  </a:moveTo>
                  <a:close/>
                </a:path>
              </a:pathLst>
            </a:custGeom>
            <a:solidFill>
              <a:srgbClr val="6A5D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g130e5ba7df1_0_317"/>
            <p:cNvSpPr/>
            <p:nvPr/>
          </p:nvSpPr>
          <p:spPr>
            <a:xfrm>
              <a:off x="4681763" y="4447184"/>
              <a:ext cx="68321" cy="81089"/>
            </a:xfrm>
            <a:custGeom>
              <a:avLst/>
              <a:gdLst/>
              <a:ahLst/>
              <a:cxnLst/>
              <a:rect l="l" t="t" r="r" b="b"/>
              <a:pathLst>
                <a:path w="1739" h="2064" extrusionOk="0">
                  <a:moveTo>
                    <a:pt x="657" y="0"/>
                  </a:moveTo>
                  <a:cubicBezTo>
                    <a:pt x="517" y="0"/>
                    <a:pt x="392" y="168"/>
                    <a:pt x="501" y="295"/>
                  </a:cubicBezTo>
                  <a:lnTo>
                    <a:pt x="1286" y="1200"/>
                  </a:lnTo>
                  <a:lnTo>
                    <a:pt x="834" y="1629"/>
                  </a:lnTo>
                  <a:lnTo>
                    <a:pt x="334" y="1057"/>
                  </a:lnTo>
                  <a:cubicBezTo>
                    <a:pt x="298" y="1021"/>
                    <a:pt x="250" y="1004"/>
                    <a:pt x="203" y="1004"/>
                  </a:cubicBezTo>
                  <a:cubicBezTo>
                    <a:pt x="155" y="1004"/>
                    <a:pt x="108" y="1021"/>
                    <a:pt x="72" y="1057"/>
                  </a:cubicBezTo>
                  <a:cubicBezTo>
                    <a:pt x="0" y="1129"/>
                    <a:pt x="0" y="1248"/>
                    <a:pt x="72" y="1319"/>
                  </a:cubicBezTo>
                  <a:lnTo>
                    <a:pt x="715" y="2010"/>
                  </a:lnTo>
                  <a:cubicBezTo>
                    <a:pt x="751" y="2045"/>
                    <a:pt x="792" y="2063"/>
                    <a:pt x="834" y="2063"/>
                  </a:cubicBezTo>
                  <a:cubicBezTo>
                    <a:pt x="876" y="2063"/>
                    <a:pt x="917" y="2045"/>
                    <a:pt x="953" y="2010"/>
                  </a:cubicBezTo>
                  <a:lnTo>
                    <a:pt x="1667" y="1343"/>
                  </a:lnTo>
                  <a:cubicBezTo>
                    <a:pt x="1739" y="1272"/>
                    <a:pt x="1739" y="1176"/>
                    <a:pt x="1691" y="1105"/>
                  </a:cubicBezTo>
                  <a:lnTo>
                    <a:pt x="786" y="57"/>
                  </a:lnTo>
                  <a:cubicBezTo>
                    <a:pt x="746" y="17"/>
                    <a:pt x="701" y="0"/>
                    <a:pt x="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9" name="Google Shape;819;g130e5ba7df1_0_317"/>
          <p:cNvGrpSpPr/>
          <p:nvPr/>
        </p:nvGrpSpPr>
        <p:grpSpPr>
          <a:xfrm>
            <a:off x="950452" y="1750103"/>
            <a:ext cx="363438" cy="436294"/>
            <a:chOff x="3677850" y="4301584"/>
            <a:chExt cx="406076" cy="487480"/>
          </a:xfrm>
        </p:grpSpPr>
        <p:sp>
          <p:nvSpPr>
            <p:cNvPr id="820" name="Google Shape;820;g130e5ba7df1_0_317"/>
            <p:cNvSpPr/>
            <p:nvPr/>
          </p:nvSpPr>
          <p:spPr>
            <a:xfrm>
              <a:off x="3745228" y="4392339"/>
              <a:ext cx="235804" cy="91736"/>
            </a:xfrm>
            <a:custGeom>
              <a:avLst/>
              <a:gdLst/>
              <a:ahLst/>
              <a:cxnLst/>
              <a:rect l="l" t="t" r="r" b="b"/>
              <a:pathLst>
                <a:path w="6002" h="2335" extrusionOk="0">
                  <a:moveTo>
                    <a:pt x="5954" y="2001"/>
                  </a:moveTo>
                  <a:cubicBezTo>
                    <a:pt x="6001" y="1739"/>
                    <a:pt x="5930" y="1453"/>
                    <a:pt x="5739" y="1262"/>
                  </a:cubicBezTo>
                  <a:lnTo>
                    <a:pt x="4549" y="215"/>
                  </a:lnTo>
                  <a:lnTo>
                    <a:pt x="3025" y="0"/>
                  </a:lnTo>
                  <a:lnTo>
                    <a:pt x="1453" y="215"/>
                  </a:lnTo>
                  <a:lnTo>
                    <a:pt x="262" y="1262"/>
                  </a:lnTo>
                  <a:cubicBezTo>
                    <a:pt x="72" y="1453"/>
                    <a:pt x="0" y="1739"/>
                    <a:pt x="48" y="2001"/>
                  </a:cubicBezTo>
                  <a:lnTo>
                    <a:pt x="48" y="2144"/>
                  </a:lnTo>
                  <a:lnTo>
                    <a:pt x="3096" y="2334"/>
                  </a:lnTo>
                  <a:lnTo>
                    <a:pt x="5954" y="2144"/>
                  </a:lnTo>
                  <a:close/>
                  <a:moveTo>
                    <a:pt x="5954" y="2001"/>
                  </a:move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g130e5ba7df1_0_317"/>
            <p:cNvSpPr/>
            <p:nvPr/>
          </p:nvSpPr>
          <p:spPr>
            <a:xfrm>
              <a:off x="3747074" y="4477475"/>
              <a:ext cx="232071" cy="212428"/>
            </a:xfrm>
            <a:custGeom>
              <a:avLst/>
              <a:gdLst/>
              <a:ahLst/>
              <a:cxnLst/>
              <a:rect l="l" t="t" r="r" b="b"/>
              <a:pathLst>
                <a:path w="5907" h="5407" extrusionOk="0">
                  <a:moveTo>
                    <a:pt x="5907" y="0"/>
                  </a:moveTo>
                  <a:lnTo>
                    <a:pt x="1" y="0"/>
                  </a:lnTo>
                  <a:lnTo>
                    <a:pt x="1" y="5049"/>
                  </a:lnTo>
                  <a:lnTo>
                    <a:pt x="2906" y="5406"/>
                  </a:lnTo>
                  <a:lnTo>
                    <a:pt x="5907" y="5049"/>
                  </a:lnTo>
                  <a:close/>
                  <a:moveTo>
                    <a:pt x="5907" y="0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g130e5ba7df1_0_317"/>
            <p:cNvSpPr/>
            <p:nvPr/>
          </p:nvSpPr>
          <p:spPr>
            <a:xfrm>
              <a:off x="3747074" y="4702946"/>
              <a:ext cx="199345" cy="58971"/>
            </a:xfrm>
            <a:custGeom>
              <a:avLst/>
              <a:gdLst/>
              <a:ahLst/>
              <a:cxnLst/>
              <a:rect l="l" t="t" r="r" b="b"/>
              <a:pathLst>
                <a:path w="5074" h="1501" extrusionOk="0">
                  <a:moveTo>
                    <a:pt x="5073" y="1501"/>
                  </a:moveTo>
                  <a:cubicBezTo>
                    <a:pt x="4740" y="1287"/>
                    <a:pt x="4930" y="787"/>
                    <a:pt x="4835" y="406"/>
                  </a:cubicBezTo>
                  <a:cubicBezTo>
                    <a:pt x="4764" y="24"/>
                    <a:pt x="4073" y="1"/>
                    <a:pt x="3811" y="1"/>
                  </a:cubicBezTo>
                  <a:lnTo>
                    <a:pt x="1" y="1"/>
                  </a:lnTo>
                  <a:lnTo>
                    <a:pt x="1" y="1239"/>
                  </a:lnTo>
                  <a:cubicBezTo>
                    <a:pt x="1" y="1382"/>
                    <a:pt x="96" y="1501"/>
                    <a:pt x="239" y="1501"/>
                  </a:cubicBezTo>
                  <a:close/>
                  <a:moveTo>
                    <a:pt x="5073" y="1501"/>
                  </a:move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g130e5ba7df1_0_317"/>
            <p:cNvSpPr/>
            <p:nvPr/>
          </p:nvSpPr>
          <p:spPr>
            <a:xfrm>
              <a:off x="3677850" y="4675837"/>
              <a:ext cx="406076" cy="113227"/>
            </a:xfrm>
            <a:custGeom>
              <a:avLst/>
              <a:gdLst/>
              <a:ahLst/>
              <a:cxnLst/>
              <a:rect l="l" t="t" r="r" b="b"/>
              <a:pathLst>
                <a:path w="10336" h="2882" extrusionOk="0">
                  <a:moveTo>
                    <a:pt x="6835" y="2191"/>
                  </a:moveTo>
                  <a:cubicBezTo>
                    <a:pt x="8026" y="2882"/>
                    <a:pt x="10336" y="2358"/>
                    <a:pt x="10336" y="214"/>
                  </a:cubicBezTo>
                  <a:cubicBezTo>
                    <a:pt x="10336" y="95"/>
                    <a:pt x="10241" y="0"/>
                    <a:pt x="10122" y="0"/>
                  </a:cubicBezTo>
                  <a:lnTo>
                    <a:pt x="715" y="0"/>
                  </a:lnTo>
                  <a:cubicBezTo>
                    <a:pt x="96" y="0"/>
                    <a:pt x="0" y="905"/>
                    <a:pt x="810" y="905"/>
                  </a:cubicBezTo>
                  <a:lnTo>
                    <a:pt x="5573" y="905"/>
                  </a:lnTo>
                  <a:cubicBezTo>
                    <a:pt x="5835" y="905"/>
                    <a:pt x="6073" y="929"/>
                    <a:pt x="6168" y="1310"/>
                  </a:cubicBezTo>
                  <a:cubicBezTo>
                    <a:pt x="6264" y="1667"/>
                    <a:pt x="6502" y="1977"/>
                    <a:pt x="6835" y="2167"/>
                  </a:cubicBezTo>
                  <a:close/>
                  <a:moveTo>
                    <a:pt x="6835" y="2191"/>
                  </a:move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g130e5ba7df1_0_317"/>
            <p:cNvSpPr/>
            <p:nvPr/>
          </p:nvSpPr>
          <p:spPr>
            <a:xfrm>
              <a:off x="3805102" y="4524266"/>
              <a:ext cx="108551" cy="110437"/>
            </a:xfrm>
            <a:custGeom>
              <a:avLst/>
              <a:gdLst/>
              <a:ahLst/>
              <a:cxnLst/>
              <a:rect l="l" t="t" r="r" b="b"/>
              <a:pathLst>
                <a:path w="2763" h="2811" extrusionOk="0">
                  <a:moveTo>
                    <a:pt x="2763" y="1596"/>
                  </a:moveTo>
                  <a:lnTo>
                    <a:pt x="2763" y="1191"/>
                  </a:lnTo>
                  <a:cubicBezTo>
                    <a:pt x="2763" y="1048"/>
                    <a:pt x="2644" y="929"/>
                    <a:pt x="2477" y="929"/>
                  </a:cubicBezTo>
                  <a:lnTo>
                    <a:pt x="1858" y="929"/>
                  </a:lnTo>
                  <a:lnTo>
                    <a:pt x="1858" y="286"/>
                  </a:lnTo>
                  <a:cubicBezTo>
                    <a:pt x="1858" y="143"/>
                    <a:pt x="1715" y="0"/>
                    <a:pt x="1572" y="0"/>
                  </a:cubicBezTo>
                  <a:lnTo>
                    <a:pt x="1167" y="0"/>
                  </a:lnTo>
                  <a:cubicBezTo>
                    <a:pt x="1024" y="0"/>
                    <a:pt x="905" y="143"/>
                    <a:pt x="905" y="286"/>
                  </a:cubicBezTo>
                  <a:lnTo>
                    <a:pt x="905" y="929"/>
                  </a:lnTo>
                  <a:lnTo>
                    <a:pt x="262" y="929"/>
                  </a:lnTo>
                  <a:cubicBezTo>
                    <a:pt x="119" y="929"/>
                    <a:pt x="0" y="1048"/>
                    <a:pt x="0" y="1215"/>
                  </a:cubicBezTo>
                  <a:lnTo>
                    <a:pt x="0" y="1596"/>
                  </a:lnTo>
                  <a:cubicBezTo>
                    <a:pt x="0" y="1762"/>
                    <a:pt x="119" y="1881"/>
                    <a:pt x="262" y="1881"/>
                  </a:cubicBezTo>
                  <a:lnTo>
                    <a:pt x="905" y="1881"/>
                  </a:lnTo>
                  <a:lnTo>
                    <a:pt x="905" y="2524"/>
                  </a:lnTo>
                  <a:cubicBezTo>
                    <a:pt x="905" y="2691"/>
                    <a:pt x="1024" y="2810"/>
                    <a:pt x="1167" y="2810"/>
                  </a:cubicBezTo>
                  <a:lnTo>
                    <a:pt x="1572" y="2810"/>
                  </a:lnTo>
                  <a:cubicBezTo>
                    <a:pt x="1715" y="2810"/>
                    <a:pt x="1858" y="2691"/>
                    <a:pt x="1858" y="2524"/>
                  </a:cubicBezTo>
                  <a:lnTo>
                    <a:pt x="1858" y="1881"/>
                  </a:lnTo>
                  <a:lnTo>
                    <a:pt x="2477" y="1881"/>
                  </a:lnTo>
                  <a:cubicBezTo>
                    <a:pt x="2644" y="1881"/>
                    <a:pt x="2763" y="1762"/>
                    <a:pt x="2763" y="1596"/>
                  </a:cubicBezTo>
                  <a:close/>
                  <a:moveTo>
                    <a:pt x="2763" y="1596"/>
                  </a:move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g130e5ba7df1_0_317"/>
            <p:cNvSpPr/>
            <p:nvPr/>
          </p:nvSpPr>
          <p:spPr>
            <a:xfrm>
              <a:off x="3801370" y="4301584"/>
              <a:ext cx="122577" cy="72093"/>
            </a:xfrm>
            <a:custGeom>
              <a:avLst/>
              <a:gdLst/>
              <a:ahLst/>
              <a:cxnLst/>
              <a:rect l="l" t="t" r="r" b="b"/>
              <a:pathLst>
                <a:path w="3120" h="1835" extrusionOk="0">
                  <a:moveTo>
                    <a:pt x="3120" y="1596"/>
                  </a:moveTo>
                  <a:lnTo>
                    <a:pt x="3120" y="215"/>
                  </a:lnTo>
                  <a:cubicBezTo>
                    <a:pt x="3120" y="96"/>
                    <a:pt x="3024" y="0"/>
                    <a:pt x="2905" y="0"/>
                  </a:cubicBezTo>
                  <a:lnTo>
                    <a:pt x="238" y="0"/>
                  </a:lnTo>
                  <a:cubicBezTo>
                    <a:pt x="119" y="0"/>
                    <a:pt x="24" y="96"/>
                    <a:pt x="0" y="215"/>
                  </a:cubicBezTo>
                  <a:lnTo>
                    <a:pt x="0" y="1596"/>
                  </a:lnTo>
                  <a:lnTo>
                    <a:pt x="1596" y="1834"/>
                  </a:lnTo>
                  <a:close/>
                  <a:moveTo>
                    <a:pt x="3120" y="1596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g130e5ba7df1_0_317"/>
            <p:cNvSpPr/>
            <p:nvPr/>
          </p:nvSpPr>
          <p:spPr>
            <a:xfrm>
              <a:off x="3883677" y="4301584"/>
              <a:ext cx="40270" cy="62703"/>
            </a:xfrm>
            <a:custGeom>
              <a:avLst/>
              <a:gdLst/>
              <a:ahLst/>
              <a:cxnLst/>
              <a:rect l="l" t="t" r="r" b="b"/>
              <a:pathLst>
                <a:path w="1025" h="1596" extrusionOk="0">
                  <a:moveTo>
                    <a:pt x="1025" y="1596"/>
                  </a:moveTo>
                  <a:lnTo>
                    <a:pt x="1025" y="215"/>
                  </a:lnTo>
                  <a:cubicBezTo>
                    <a:pt x="1025" y="96"/>
                    <a:pt x="929" y="0"/>
                    <a:pt x="810" y="0"/>
                  </a:cubicBezTo>
                  <a:lnTo>
                    <a:pt x="1" y="0"/>
                  </a:lnTo>
                  <a:cubicBezTo>
                    <a:pt x="120" y="0"/>
                    <a:pt x="215" y="96"/>
                    <a:pt x="215" y="215"/>
                  </a:cubicBezTo>
                  <a:lnTo>
                    <a:pt x="215" y="1596"/>
                  </a:lnTo>
                  <a:close/>
                  <a:moveTo>
                    <a:pt x="1025" y="1596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g130e5ba7df1_0_317"/>
            <p:cNvSpPr/>
            <p:nvPr/>
          </p:nvSpPr>
          <p:spPr>
            <a:xfrm>
              <a:off x="3892124" y="4400746"/>
              <a:ext cx="88908" cy="75825"/>
            </a:xfrm>
            <a:custGeom>
              <a:avLst/>
              <a:gdLst/>
              <a:ahLst/>
              <a:cxnLst/>
              <a:rect l="l" t="t" r="r" b="b"/>
              <a:pathLst>
                <a:path w="2263" h="1930" extrusionOk="0">
                  <a:moveTo>
                    <a:pt x="2215" y="1787"/>
                  </a:moveTo>
                  <a:cubicBezTo>
                    <a:pt x="2262" y="1525"/>
                    <a:pt x="2191" y="1239"/>
                    <a:pt x="2000" y="1048"/>
                  </a:cubicBezTo>
                  <a:lnTo>
                    <a:pt x="810" y="1"/>
                  </a:lnTo>
                  <a:lnTo>
                    <a:pt x="0" y="1"/>
                  </a:lnTo>
                  <a:lnTo>
                    <a:pt x="0" y="239"/>
                  </a:lnTo>
                  <a:lnTo>
                    <a:pt x="1191" y="1263"/>
                  </a:lnTo>
                  <a:cubicBezTo>
                    <a:pt x="1357" y="1453"/>
                    <a:pt x="1453" y="1691"/>
                    <a:pt x="1405" y="1930"/>
                  </a:cubicBezTo>
                  <a:lnTo>
                    <a:pt x="2215" y="1930"/>
                  </a:lnTo>
                  <a:close/>
                  <a:moveTo>
                    <a:pt x="2215" y="1787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g130e5ba7df1_0_317"/>
            <p:cNvSpPr/>
            <p:nvPr/>
          </p:nvSpPr>
          <p:spPr>
            <a:xfrm>
              <a:off x="3947323" y="4477475"/>
              <a:ext cx="31823" cy="198402"/>
            </a:xfrm>
            <a:custGeom>
              <a:avLst/>
              <a:gdLst/>
              <a:ahLst/>
              <a:cxnLst/>
              <a:rect l="l" t="t" r="r" b="b"/>
              <a:pathLst>
                <a:path w="810" h="5050" extrusionOk="0">
                  <a:moveTo>
                    <a:pt x="810" y="2072"/>
                  </a:moveTo>
                  <a:lnTo>
                    <a:pt x="810" y="0"/>
                  </a:lnTo>
                  <a:lnTo>
                    <a:pt x="0" y="0"/>
                  </a:lnTo>
                  <a:lnTo>
                    <a:pt x="0" y="5049"/>
                  </a:lnTo>
                  <a:lnTo>
                    <a:pt x="810" y="5049"/>
                  </a:lnTo>
                  <a:lnTo>
                    <a:pt x="810" y="4001"/>
                  </a:lnTo>
                  <a:cubicBezTo>
                    <a:pt x="524" y="3811"/>
                    <a:pt x="381" y="3501"/>
                    <a:pt x="381" y="3144"/>
                  </a:cubicBezTo>
                  <a:cubicBezTo>
                    <a:pt x="453" y="2763"/>
                    <a:pt x="595" y="2406"/>
                    <a:pt x="810" y="2072"/>
                  </a:cubicBezTo>
                  <a:close/>
                  <a:moveTo>
                    <a:pt x="810" y="2072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g130e5ba7df1_0_317"/>
            <p:cNvSpPr/>
            <p:nvPr/>
          </p:nvSpPr>
          <p:spPr>
            <a:xfrm>
              <a:off x="3969756" y="4675837"/>
              <a:ext cx="114169" cy="105762"/>
            </a:xfrm>
            <a:custGeom>
              <a:avLst/>
              <a:gdLst/>
              <a:ahLst/>
              <a:cxnLst/>
              <a:rect l="l" t="t" r="r" b="b"/>
              <a:pathLst>
                <a:path w="2906" h="2692" extrusionOk="0">
                  <a:moveTo>
                    <a:pt x="1" y="2405"/>
                  </a:moveTo>
                  <a:cubicBezTo>
                    <a:pt x="1239" y="2691"/>
                    <a:pt x="2906" y="2024"/>
                    <a:pt x="2906" y="214"/>
                  </a:cubicBezTo>
                  <a:cubicBezTo>
                    <a:pt x="2906" y="95"/>
                    <a:pt x="2811" y="0"/>
                    <a:pt x="2692" y="0"/>
                  </a:cubicBezTo>
                  <a:lnTo>
                    <a:pt x="1572" y="0"/>
                  </a:lnTo>
                  <a:cubicBezTo>
                    <a:pt x="1691" y="0"/>
                    <a:pt x="1787" y="95"/>
                    <a:pt x="1787" y="214"/>
                  </a:cubicBezTo>
                  <a:cubicBezTo>
                    <a:pt x="1834" y="1286"/>
                    <a:pt x="1072" y="2215"/>
                    <a:pt x="1" y="2405"/>
                  </a:cubicBezTo>
                  <a:close/>
                  <a:moveTo>
                    <a:pt x="1" y="2405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g130e5ba7df1_0_317"/>
            <p:cNvSpPr/>
            <p:nvPr/>
          </p:nvSpPr>
          <p:spPr>
            <a:xfrm>
              <a:off x="3802273" y="4364248"/>
              <a:ext cx="121673" cy="36537"/>
            </a:xfrm>
            <a:custGeom>
              <a:avLst/>
              <a:gdLst/>
              <a:ahLst/>
              <a:cxnLst/>
              <a:rect l="l" t="t" r="r" b="b"/>
              <a:pathLst>
                <a:path w="3097" h="930" extrusionOk="0">
                  <a:moveTo>
                    <a:pt x="1" y="1"/>
                  </a:moveTo>
                  <a:lnTo>
                    <a:pt x="1" y="930"/>
                  </a:lnTo>
                  <a:lnTo>
                    <a:pt x="3097" y="930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g130e5ba7df1_0_317"/>
            <p:cNvSpPr/>
            <p:nvPr/>
          </p:nvSpPr>
          <p:spPr>
            <a:xfrm>
              <a:off x="3892124" y="4364248"/>
              <a:ext cx="31823" cy="36537"/>
            </a:xfrm>
            <a:custGeom>
              <a:avLst/>
              <a:gdLst/>
              <a:ahLst/>
              <a:cxnLst/>
              <a:rect l="l" t="t" r="r" b="b"/>
              <a:pathLst>
                <a:path w="810" h="930" extrusionOk="0">
                  <a:moveTo>
                    <a:pt x="0" y="1"/>
                  </a:moveTo>
                  <a:lnTo>
                    <a:pt x="0" y="930"/>
                  </a:lnTo>
                  <a:lnTo>
                    <a:pt x="810" y="930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g130e5ba7df1_0_317"/>
            <p:cNvSpPr/>
            <p:nvPr/>
          </p:nvSpPr>
          <p:spPr>
            <a:xfrm>
              <a:off x="3962291" y="4522380"/>
              <a:ext cx="84232" cy="120730"/>
            </a:xfrm>
            <a:custGeom>
              <a:avLst/>
              <a:gdLst/>
              <a:ahLst/>
              <a:cxnLst/>
              <a:rect l="l" t="t" r="r" b="b"/>
              <a:pathLst>
                <a:path w="2144" h="3073" extrusionOk="0">
                  <a:moveTo>
                    <a:pt x="1048" y="3049"/>
                  </a:moveTo>
                  <a:cubicBezTo>
                    <a:pt x="1643" y="3073"/>
                    <a:pt x="2143" y="2596"/>
                    <a:pt x="2120" y="2001"/>
                  </a:cubicBezTo>
                  <a:cubicBezTo>
                    <a:pt x="2120" y="1477"/>
                    <a:pt x="1429" y="548"/>
                    <a:pt x="1143" y="96"/>
                  </a:cubicBezTo>
                  <a:cubicBezTo>
                    <a:pt x="1072" y="1"/>
                    <a:pt x="1048" y="1"/>
                    <a:pt x="976" y="96"/>
                  </a:cubicBezTo>
                  <a:cubicBezTo>
                    <a:pt x="834" y="310"/>
                    <a:pt x="619" y="620"/>
                    <a:pt x="429" y="929"/>
                  </a:cubicBezTo>
                  <a:cubicBezTo>
                    <a:pt x="214" y="1263"/>
                    <a:pt x="72" y="1620"/>
                    <a:pt x="0" y="2001"/>
                  </a:cubicBezTo>
                  <a:cubicBezTo>
                    <a:pt x="0" y="2358"/>
                    <a:pt x="143" y="2668"/>
                    <a:pt x="429" y="2858"/>
                  </a:cubicBezTo>
                  <a:cubicBezTo>
                    <a:pt x="619" y="2977"/>
                    <a:pt x="834" y="3049"/>
                    <a:pt x="1048" y="3049"/>
                  </a:cubicBezTo>
                  <a:close/>
                  <a:moveTo>
                    <a:pt x="1048" y="3049"/>
                  </a:move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g130e5ba7df1_0_317"/>
            <p:cNvSpPr/>
            <p:nvPr/>
          </p:nvSpPr>
          <p:spPr>
            <a:xfrm>
              <a:off x="3982878" y="4522380"/>
              <a:ext cx="62703" cy="120730"/>
            </a:xfrm>
            <a:custGeom>
              <a:avLst/>
              <a:gdLst/>
              <a:ahLst/>
              <a:cxnLst/>
              <a:rect l="l" t="t" r="r" b="b"/>
              <a:pathLst>
                <a:path w="1596" h="3073" extrusionOk="0">
                  <a:moveTo>
                    <a:pt x="1596" y="2001"/>
                  </a:moveTo>
                  <a:cubicBezTo>
                    <a:pt x="1596" y="1477"/>
                    <a:pt x="905" y="548"/>
                    <a:pt x="619" y="96"/>
                  </a:cubicBezTo>
                  <a:cubicBezTo>
                    <a:pt x="548" y="1"/>
                    <a:pt x="524" y="1"/>
                    <a:pt x="452" y="96"/>
                  </a:cubicBezTo>
                  <a:cubicBezTo>
                    <a:pt x="381" y="215"/>
                    <a:pt x="262" y="358"/>
                    <a:pt x="143" y="548"/>
                  </a:cubicBezTo>
                  <a:cubicBezTo>
                    <a:pt x="452" y="1001"/>
                    <a:pt x="762" y="1548"/>
                    <a:pt x="762" y="1929"/>
                  </a:cubicBezTo>
                  <a:cubicBezTo>
                    <a:pt x="786" y="2406"/>
                    <a:pt x="476" y="2811"/>
                    <a:pt x="0" y="2930"/>
                  </a:cubicBezTo>
                  <a:cubicBezTo>
                    <a:pt x="167" y="3001"/>
                    <a:pt x="333" y="3049"/>
                    <a:pt x="524" y="3049"/>
                  </a:cubicBezTo>
                  <a:cubicBezTo>
                    <a:pt x="1119" y="3073"/>
                    <a:pt x="1596" y="2596"/>
                    <a:pt x="1572" y="2001"/>
                  </a:cubicBezTo>
                  <a:close/>
                  <a:moveTo>
                    <a:pt x="1596" y="2001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4" name="Google Shape;834;g130e5ba7df1_0_317"/>
          <p:cNvSpPr/>
          <p:nvPr/>
        </p:nvSpPr>
        <p:spPr>
          <a:xfrm>
            <a:off x="7397509" y="3873009"/>
            <a:ext cx="291966" cy="289050"/>
          </a:xfrm>
          <a:custGeom>
            <a:avLst/>
            <a:gdLst/>
            <a:ahLst/>
            <a:cxnLst/>
            <a:rect l="l" t="t" r="r" b="b"/>
            <a:pathLst>
              <a:path w="11113" h="11002" extrusionOk="0">
                <a:moveTo>
                  <a:pt x="2619" y="0"/>
                </a:moveTo>
                <a:cubicBezTo>
                  <a:pt x="2492" y="0"/>
                  <a:pt x="2366" y="49"/>
                  <a:pt x="2268" y="146"/>
                </a:cubicBezTo>
                <a:lnTo>
                  <a:pt x="201" y="2213"/>
                </a:lnTo>
                <a:cubicBezTo>
                  <a:pt x="7" y="2407"/>
                  <a:pt x="7" y="2719"/>
                  <a:pt x="201" y="2914"/>
                </a:cubicBezTo>
                <a:lnTo>
                  <a:pt x="2782" y="5501"/>
                </a:lnTo>
                <a:lnTo>
                  <a:pt x="195" y="8081"/>
                </a:lnTo>
                <a:cubicBezTo>
                  <a:pt x="0" y="8275"/>
                  <a:pt x="0" y="8587"/>
                  <a:pt x="195" y="8782"/>
                </a:cubicBezTo>
                <a:lnTo>
                  <a:pt x="2268" y="10856"/>
                </a:lnTo>
                <a:cubicBezTo>
                  <a:pt x="2366" y="10953"/>
                  <a:pt x="2492" y="11001"/>
                  <a:pt x="2619" y="11001"/>
                </a:cubicBezTo>
                <a:cubicBezTo>
                  <a:pt x="2745" y="11001"/>
                  <a:pt x="2872" y="10953"/>
                  <a:pt x="2969" y="10856"/>
                </a:cubicBezTo>
                <a:lnTo>
                  <a:pt x="5556" y="8268"/>
                </a:lnTo>
                <a:lnTo>
                  <a:pt x="8143" y="10856"/>
                </a:lnTo>
                <a:cubicBezTo>
                  <a:pt x="8241" y="10953"/>
                  <a:pt x="8367" y="11001"/>
                  <a:pt x="8494" y="11001"/>
                </a:cubicBezTo>
                <a:cubicBezTo>
                  <a:pt x="8620" y="11001"/>
                  <a:pt x="8747" y="10953"/>
                  <a:pt x="8844" y="10856"/>
                </a:cubicBezTo>
                <a:lnTo>
                  <a:pt x="10911" y="8789"/>
                </a:lnTo>
                <a:cubicBezTo>
                  <a:pt x="11105" y="8594"/>
                  <a:pt x="11105" y="8275"/>
                  <a:pt x="10911" y="8081"/>
                </a:cubicBezTo>
                <a:lnTo>
                  <a:pt x="8331" y="5501"/>
                </a:lnTo>
                <a:lnTo>
                  <a:pt x="10918" y="2914"/>
                </a:lnTo>
                <a:cubicBezTo>
                  <a:pt x="11112" y="2719"/>
                  <a:pt x="11112" y="2407"/>
                  <a:pt x="10918" y="2213"/>
                </a:cubicBezTo>
                <a:lnTo>
                  <a:pt x="8844" y="146"/>
                </a:lnTo>
                <a:cubicBezTo>
                  <a:pt x="8747" y="49"/>
                  <a:pt x="8620" y="0"/>
                  <a:pt x="8494" y="0"/>
                </a:cubicBezTo>
                <a:cubicBezTo>
                  <a:pt x="8367" y="0"/>
                  <a:pt x="8241" y="49"/>
                  <a:pt x="8143" y="146"/>
                </a:cubicBezTo>
                <a:lnTo>
                  <a:pt x="5556" y="2726"/>
                </a:lnTo>
                <a:lnTo>
                  <a:pt x="2969" y="146"/>
                </a:lnTo>
                <a:cubicBezTo>
                  <a:pt x="2872" y="49"/>
                  <a:pt x="2745" y="0"/>
                  <a:pt x="26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5" name="Google Shape;835;g130e5ba7df1_0_317"/>
          <p:cNvGrpSpPr/>
          <p:nvPr/>
        </p:nvGrpSpPr>
        <p:grpSpPr>
          <a:xfrm>
            <a:off x="7357601" y="2486729"/>
            <a:ext cx="371782" cy="274285"/>
            <a:chOff x="5223609" y="3731112"/>
            <a:chExt cx="371782" cy="274285"/>
          </a:xfrm>
        </p:grpSpPr>
        <p:sp>
          <p:nvSpPr>
            <p:cNvPr id="836" name="Google Shape;836;g130e5ba7df1_0_317"/>
            <p:cNvSpPr/>
            <p:nvPr/>
          </p:nvSpPr>
          <p:spPr>
            <a:xfrm>
              <a:off x="5223609" y="3731112"/>
              <a:ext cx="371782" cy="274285"/>
            </a:xfrm>
            <a:custGeom>
              <a:avLst/>
              <a:gdLst/>
              <a:ahLst/>
              <a:cxnLst/>
              <a:rect l="l" t="t" r="r" b="b"/>
              <a:pathLst>
                <a:path w="14151" h="10440" extrusionOk="0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g130e5ba7df1_0_317"/>
            <p:cNvSpPr/>
            <p:nvPr/>
          </p:nvSpPr>
          <p:spPr>
            <a:xfrm>
              <a:off x="5338236" y="3769391"/>
              <a:ext cx="257155" cy="236006"/>
            </a:xfrm>
            <a:custGeom>
              <a:avLst/>
              <a:gdLst/>
              <a:ahLst/>
              <a:cxnLst/>
              <a:rect l="l" t="t" r="r" b="b"/>
              <a:pathLst>
                <a:path w="9788" h="8983" extrusionOk="0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8" name="Google Shape;838;g130e5ba7df1_0_317"/>
          <p:cNvGrpSpPr/>
          <p:nvPr/>
        </p:nvGrpSpPr>
        <p:grpSpPr>
          <a:xfrm>
            <a:off x="7357601" y="3179867"/>
            <a:ext cx="371782" cy="274285"/>
            <a:chOff x="5223609" y="3731112"/>
            <a:chExt cx="371782" cy="274285"/>
          </a:xfrm>
        </p:grpSpPr>
        <p:sp>
          <p:nvSpPr>
            <p:cNvPr id="839" name="Google Shape;839;g130e5ba7df1_0_317"/>
            <p:cNvSpPr/>
            <p:nvPr/>
          </p:nvSpPr>
          <p:spPr>
            <a:xfrm>
              <a:off x="5223609" y="3731112"/>
              <a:ext cx="371782" cy="274285"/>
            </a:xfrm>
            <a:custGeom>
              <a:avLst/>
              <a:gdLst/>
              <a:ahLst/>
              <a:cxnLst/>
              <a:rect l="l" t="t" r="r" b="b"/>
              <a:pathLst>
                <a:path w="14151" h="10440" extrusionOk="0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g130e5ba7df1_0_317"/>
            <p:cNvSpPr/>
            <p:nvPr/>
          </p:nvSpPr>
          <p:spPr>
            <a:xfrm>
              <a:off x="5338236" y="3769391"/>
              <a:ext cx="257155" cy="236006"/>
            </a:xfrm>
            <a:custGeom>
              <a:avLst/>
              <a:gdLst/>
              <a:ahLst/>
              <a:cxnLst/>
              <a:rect l="l" t="t" r="r" b="b"/>
              <a:pathLst>
                <a:path w="9788" h="8983" extrusionOk="0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1" name="Google Shape;841;g130e5ba7df1_0_317"/>
          <p:cNvGrpSpPr/>
          <p:nvPr/>
        </p:nvGrpSpPr>
        <p:grpSpPr>
          <a:xfrm>
            <a:off x="7357601" y="1832360"/>
            <a:ext cx="371782" cy="274285"/>
            <a:chOff x="5223609" y="3731112"/>
            <a:chExt cx="371782" cy="274285"/>
          </a:xfrm>
        </p:grpSpPr>
        <p:sp>
          <p:nvSpPr>
            <p:cNvPr id="842" name="Google Shape;842;g130e5ba7df1_0_317"/>
            <p:cNvSpPr/>
            <p:nvPr/>
          </p:nvSpPr>
          <p:spPr>
            <a:xfrm>
              <a:off x="5223609" y="3731112"/>
              <a:ext cx="371782" cy="274285"/>
            </a:xfrm>
            <a:custGeom>
              <a:avLst/>
              <a:gdLst/>
              <a:ahLst/>
              <a:cxnLst/>
              <a:rect l="l" t="t" r="r" b="b"/>
              <a:pathLst>
                <a:path w="14151" h="10440" extrusionOk="0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g130e5ba7df1_0_317"/>
            <p:cNvSpPr/>
            <p:nvPr/>
          </p:nvSpPr>
          <p:spPr>
            <a:xfrm>
              <a:off x="5338236" y="3769391"/>
              <a:ext cx="257155" cy="236006"/>
            </a:xfrm>
            <a:custGeom>
              <a:avLst/>
              <a:gdLst/>
              <a:ahLst/>
              <a:cxnLst/>
              <a:rect l="l" t="t" r="r" b="b"/>
              <a:pathLst>
                <a:path w="9788" h="8983" extrusionOk="0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4" name="Google Shape;844;g130e5ba7df1_0_317"/>
          <p:cNvSpPr/>
          <p:nvPr/>
        </p:nvSpPr>
        <p:spPr>
          <a:xfrm>
            <a:off x="8119575" y="4733277"/>
            <a:ext cx="705600" cy="99300"/>
          </a:xfrm>
          <a:prstGeom prst="ellipse">
            <a:avLst/>
          </a:prstGeom>
          <a:solidFill>
            <a:srgbClr val="556BD0">
              <a:alpha val="4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5" name="Google Shape;845;g130e5ba7df1_0_317"/>
          <p:cNvGrpSpPr/>
          <p:nvPr/>
        </p:nvGrpSpPr>
        <p:grpSpPr>
          <a:xfrm>
            <a:off x="8132900" y="3069088"/>
            <a:ext cx="599050" cy="1703850"/>
            <a:chOff x="678450" y="2882900"/>
            <a:chExt cx="599050" cy="1703850"/>
          </a:xfrm>
        </p:grpSpPr>
        <p:sp>
          <p:nvSpPr>
            <p:cNvPr id="846" name="Google Shape;846;g130e5ba7df1_0_317"/>
            <p:cNvSpPr/>
            <p:nvPr/>
          </p:nvSpPr>
          <p:spPr>
            <a:xfrm>
              <a:off x="795425" y="3950500"/>
              <a:ext cx="212400" cy="33075"/>
            </a:xfrm>
            <a:custGeom>
              <a:avLst/>
              <a:gdLst/>
              <a:ahLst/>
              <a:cxnLst/>
              <a:rect l="l" t="t" r="r" b="b"/>
              <a:pathLst>
                <a:path w="8496" h="1323" extrusionOk="0">
                  <a:moveTo>
                    <a:pt x="688" y="0"/>
                  </a:moveTo>
                  <a:cubicBezTo>
                    <a:pt x="465" y="0"/>
                    <a:pt x="244" y="6"/>
                    <a:pt x="29" y="22"/>
                  </a:cubicBezTo>
                  <a:cubicBezTo>
                    <a:pt x="6" y="102"/>
                    <a:pt x="29" y="179"/>
                    <a:pt x="62" y="255"/>
                  </a:cubicBezTo>
                  <a:cubicBezTo>
                    <a:pt x="82" y="299"/>
                    <a:pt x="103" y="342"/>
                    <a:pt x="123" y="386"/>
                  </a:cubicBezTo>
                  <a:cubicBezTo>
                    <a:pt x="193" y="546"/>
                    <a:pt x="200" y="727"/>
                    <a:pt x="143" y="891"/>
                  </a:cubicBezTo>
                  <a:cubicBezTo>
                    <a:pt x="122" y="952"/>
                    <a:pt x="86" y="1017"/>
                    <a:pt x="57" y="1081"/>
                  </a:cubicBezTo>
                  <a:cubicBezTo>
                    <a:pt x="25" y="1161"/>
                    <a:pt x="0" y="1238"/>
                    <a:pt x="22" y="1314"/>
                  </a:cubicBezTo>
                  <a:lnTo>
                    <a:pt x="25" y="1314"/>
                  </a:lnTo>
                  <a:cubicBezTo>
                    <a:pt x="64" y="1319"/>
                    <a:pt x="107" y="1320"/>
                    <a:pt x="150" y="1320"/>
                  </a:cubicBezTo>
                  <a:cubicBezTo>
                    <a:pt x="205" y="1320"/>
                    <a:pt x="260" y="1318"/>
                    <a:pt x="312" y="1318"/>
                  </a:cubicBezTo>
                  <a:lnTo>
                    <a:pt x="7989" y="1318"/>
                  </a:lnTo>
                  <a:cubicBezTo>
                    <a:pt x="8063" y="1318"/>
                    <a:pt x="8141" y="1323"/>
                    <a:pt x="8218" y="1323"/>
                  </a:cubicBezTo>
                  <a:cubicBezTo>
                    <a:pt x="8256" y="1323"/>
                    <a:pt x="8294" y="1322"/>
                    <a:pt x="8331" y="1318"/>
                  </a:cubicBezTo>
                  <a:cubicBezTo>
                    <a:pt x="8332" y="1318"/>
                    <a:pt x="8334" y="1318"/>
                    <a:pt x="8336" y="1318"/>
                  </a:cubicBezTo>
                  <a:cubicBezTo>
                    <a:pt x="8350" y="1318"/>
                    <a:pt x="8372" y="1321"/>
                    <a:pt x="8389" y="1321"/>
                  </a:cubicBezTo>
                  <a:cubicBezTo>
                    <a:pt x="8398" y="1321"/>
                    <a:pt x="8406" y="1320"/>
                    <a:pt x="8411" y="1318"/>
                  </a:cubicBezTo>
                  <a:cubicBezTo>
                    <a:pt x="8495" y="1284"/>
                    <a:pt x="8468" y="1178"/>
                    <a:pt x="8427" y="1082"/>
                  </a:cubicBezTo>
                  <a:cubicBezTo>
                    <a:pt x="8401" y="1021"/>
                    <a:pt x="8368" y="964"/>
                    <a:pt x="8354" y="929"/>
                  </a:cubicBezTo>
                  <a:cubicBezTo>
                    <a:pt x="8288" y="781"/>
                    <a:pt x="8259" y="619"/>
                    <a:pt x="8269" y="458"/>
                  </a:cubicBezTo>
                  <a:cubicBezTo>
                    <a:pt x="8272" y="389"/>
                    <a:pt x="8295" y="322"/>
                    <a:pt x="8318" y="255"/>
                  </a:cubicBezTo>
                  <a:cubicBezTo>
                    <a:pt x="8347" y="176"/>
                    <a:pt x="8375" y="99"/>
                    <a:pt x="8379" y="23"/>
                  </a:cubicBezTo>
                  <a:cubicBezTo>
                    <a:pt x="8354" y="23"/>
                    <a:pt x="8328" y="22"/>
                    <a:pt x="8302" y="19"/>
                  </a:cubicBezTo>
                  <a:cubicBezTo>
                    <a:pt x="8270" y="11"/>
                    <a:pt x="8228" y="8"/>
                    <a:pt x="8183" y="8"/>
                  </a:cubicBezTo>
                  <a:cubicBezTo>
                    <a:pt x="8093" y="8"/>
                    <a:pt x="7989" y="19"/>
                    <a:pt x="7921" y="19"/>
                  </a:cubicBezTo>
                  <a:lnTo>
                    <a:pt x="1938" y="19"/>
                  </a:lnTo>
                  <a:cubicBezTo>
                    <a:pt x="1531" y="19"/>
                    <a:pt x="1106" y="0"/>
                    <a:pt x="6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g130e5ba7df1_0_317"/>
            <p:cNvSpPr/>
            <p:nvPr/>
          </p:nvSpPr>
          <p:spPr>
            <a:xfrm>
              <a:off x="796875" y="3956900"/>
              <a:ext cx="209225" cy="20675"/>
            </a:xfrm>
            <a:custGeom>
              <a:avLst/>
              <a:gdLst/>
              <a:ahLst/>
              <a:cxnLst/>
              <a:rect l="l" t="t" r="r" b="b"/>
              <a:pathLst>
                <a:path w="8369" h="827" extrusionOk="0">
                  <a:moveTo>
                    <a:pt x="4" y="0"/>
                  </a:moveTo>
                  <a:cubicBezTo>
                    <a:pt x="24" y="43"/>
                    <a:pt x="45" y="87"/>
                    <a:pt x="65" y="132"/>
                  </a:cubicBezTo>
                  <a:cubicBezTo>
                    <a:pt x="135" y="290"/>
                    <a:pt x="142" y="471"/>
                    <a:pt x="85" y="635"/>
                  </a:cubicBezTo>
                  <a:cubicBezTo>
                    <a:pt x="64" y="698"/>
                    <a:pt x="28" y="762"/>
                    <a:pt x="1" y="826"/>
                  </a:cubicBezTo>
                  <a:lnTo>
                    <a:pt x="8369" y="826"/>
                  </a:lnTo>
                  <a:cubicBezTo>
                    <a:pt x="8341" y="766"/>
                    <a:pt x="8310" y="709"/>
                    <a:pt x="8294" y="675"/>
                  </a:cubicBezTo>
                  <a:cubicBezTo>
                    <a:pt x="8230" y="526"/>
                    <a:pt x="8201" y="365"/>
                    <a:pt x="8210" y="203"/>
                  </a:cubicBezTo>
                  <a:cubicBezTo>
                    <a:pt x="8214" y="135"/>
                    <a:pt x="8237" y="67"/>
                    <a:pt x="82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g130e5ba7df1_0_317"/>
            <p:cNvSpPr/>
            <p:nvPr/>
          </p:nvSpPr>
          <p:spPr>
            <a:xfrm>
              <a:off x="818750" y="3982650"/>
              <a:ext cx="283350" cy="32125"/>
            </a:xfrm>
            <a:custGeom>
              <a:avLst/>
              <a:gdLst/>
              <a:ahLst/>
              <a:cxnLst/>
              <a:rect l="l" t="t" r="r" b="b"/>
              <a:pathLst>
                <a:path w="11334" h="1285" extrusionOk="0">
                  <a:moveTo>
                    <a:pt x="11244" y="0"/>
                  </a:moveTo>
                  <a:cubicBezTo>
                    <a:pt x="11236" y="0"/>
                    <a:pt x="11227" y="1"/>
                    <a:pt x="11218" y="2"/>
                  </a:cubicBezTo>
                  <a:lnTo>
                    <a:pt x="249" y="2"/>
                  </a:lnTo>
                  <a:cubicBezTo>
                    <a:pt x="112" y="2"/>
                    <a:pt x="0" y="115"/>
                    <a:pt x="0" y="252"/>
                  </a:cubicBezTo>
                  <a:lnTo>
                    <a:pt x="0" y="1028"/>
                  </a:lnTo>
                  <a:cubicBezTo>
                    <a:pt x="0" y="1167"/>
                    <a:pt x="112" y="1278"/>
                    <a:pt x="249" y="1278"/>
                  </a:cubicBezTo>
                  <a:lnTo>
                    <a:pt x="11137" y="1278"/>
                  </a:lnTo>
                  <a:cubicBezTo>
                    <a:pt x="11159" y="1278"/>
                    <a:pt x="11198" y="1285"/>
                    <a:pt x="11231" y="1285"/>
                  </a:cubicBezTo>
                  <a:cubicBezTo>
                    <a:pt x="11247" y="1285"/>
                    <a:pt x="11262" y="1283"/>
                    <a:pt x="11272" y="1278"/>
                  </a:cubicBezTo>
                  <a:cubicBezTo>
                    <a:pt x="11274" y="1277"/>
                    <a:pt x="11277" y="1277"/>
                    <a:pt x="11279" y="1277"/>
                  </a:cubicBezTo>
                  <a:cubicBezTo>
                    <a:pt x="11282" y="1277"/>
                    <a:pt x="11285" y="1277"/>
                    <a:pt x="11288" y="1277"/>
                  </a:cubicBezTo>
                  <a:cubicBezTo>
                    <a:pt x="11289" y="1277"/>
                    <a:pt x="11291" y="1277"/>
                    <a:pt x="11292" y="1277"/>
                  </a:cubicBezTo>
                  <a:cubicBezTo>
                    <a:pt x="11314" y="1216"/>
                    <a:pt x="11287" y="1141"/>
                    <a:pt x="11251" y="1067"/>
                  </a:cubicBezTo>
                  <a:cubicBezTo>
                    <a:pt x="11217" y="997"/>
                    <a:pt x="11174" y="927"/>
                    <a:pt x="11155" y="873"/>
                  </a:cubicBezTo>
                  <a:cubicBezTo>
                    <a:pt x="11101" y="705"/>
                    <a:pt x="11102" y="525"/>
                    <a:pt x="11159" y="359"/>
                  </a:cubicBezTo>
                  <a:cubicBezTo>
                    <a:pt x="11184" y="291"/>
                    <a:pt x="11209" y="218"/>
                    <a:pt x="11249" y="159"/>
                  </a:cubicBezTo>
                  <a:cubicBezTo>
                    <a:pt x="11252" y="155"/>
                    <a:pt x="11257" y="149"/>
                    <a:pt x="11259" y="145"/>
                  </a:cubicBezTo>
                  <a:cubicBezTo>
                    <a:pt x="11288" y="105"/>
                    <a:pt x="11334" y="49"/>
                    <a:pt x="11287" y="11"/>
                  </a:cubicBezTo>
                  <a:cubicBezTo>
                    <a:pt x="11282" y="6"/>
                    <a:pt x="11277" y="4"/>
                    <a:pt x="11271" y="2"/>
                  </a:cubicBezTo>
                  <a:cubicBezTo>
                    <a:pt x="11262" y="1"/>
                    <a:pt x="11253" y="0"/>
                    <a:pt x="11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g130e5ba7df1_0_317"/>
            <p:cNvSpPr/>
            <p:nvPr/>
          </p:nvSpPr>
          <p:spPr>
            <a:xfrm>
              <a:off x="1009325" y="3986225"/>
              <a:ext cx="90925" cy="23100"/>
            </a:xfrm>
            <a:custGeom>
              <a:avLst/>
              <a:gdLst/>
              <a:ahLst/>
              <a:cxnLst/>
              <a:rect l="l" t="t" r="r" b="b"/>
              <a:pathLst>
                <a:path w="3637" h="924" extrusionOk="0">
                  <a:moveTo>
                    <a:pt x="191" y="1"/>
                  </a:moveTo>
                  <a:cubicBezTo>
                    <a:pt x="85" y="1"/>
                    <a:pt x="1" y="86"/>
                    <a:pt x="1" y="192"/>
                  </a:cubicBezTo>
                  <a:lnTo>
                    <a:pt x="1" y="732"/>
                  </a:lnTo>
                  <a:cubicBezTo>
                    <a:pt x="1" y="837"/>
                    <a:pt x="85" y="922"/>
                    <a:pt x="191" y="924"/>
                  </a:cubicBezTo>
                  <a:lnTo>
                    <a:pt x="3628" y="924"/>
                  </a:lnTo>
                  <a:cubicBezTo>
                    <a:pt x="3594" y="852"/>
                    <a:pt x="3551" y="784"/>
                    <a:pt x="3532" y="730"/>
                  </a:cubicBezTo>
                  <a:cubicBezTo>
                    <a:pt x="3478" y="562"/>
                    <a:pt x="3479" y="381"/>
                    <a:pt x="3536" y="215"/>
                  </a:cubicBezTo>
                  <a:cubicBezTo>
                    <a:pt x="3561" y="148"/>
                    <a:pt x="3586" y="75"/>
                    <a:pt x="3626" y="16"/>
                  </a:cubicBezTo>
                  <a:cubicBezTo>
                    <a:pt x="3629" y="11"/>
                    <a:pt x="3632" y="6"/>
                    <a:pt x="3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g130e5ba7df1_0_317"/>
            <p:cNvSpPr/>
            <p:nvPr/>
          </p:nvSpPr>
          <p:spPr>
            <a:xfrm>
              <a:off x="737025" y="3794725"/>
              <a:ext cx="540475" cy="727225"/>
            </a:xfrm>
            <a:custGeom>
              <a:avLst/>
              <a:gdLst/>
              <a:ahLst/>
              <a:cxnLst/>
              <a:rect l="l" t="t" r="r" b="b"/>
              <a:pathLst>
                <a:path w="21619" h="29089" extrusionOk="0">
                  <a:moveTo>
                    <a:pt x="20301" y="1318"/>
                  </a:moveTo>
                  <a:lnTo>
                    <a:pt x="20301" y="27769"/>
                  </a:lnTo>
                  <a:lnTo>
                    <a:pt x="1320" y="27769"/>
                  </a:lnTo>
                  <a:lnTo>
                    <a:pt x="1320" y="1318"/>
                  </a:lnTo>
                  <a:close/>
                  <a:moveTo>
                    <a:pt x="1" y="0"/>
                  </a:moveTo>
                  <a:lnTo>
                    <a:pt x="1" y="29088"/>
                  </a:lnTo>
                  <a:lnTo>
                    <a:pt x="21619" y="29088"/>
                  </a:lnTo>
                  <a:lnTo>
                    <a:pt x="216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g130e5ba7df1_0_317"/>
            <p:cNvSpPr/>
            <p:nvPr/>
          </p:nvSpPr>
          <p:spPr>
            <a:xfrm>
              <a:off x="737025" y="4012200"/>
              <a:ext cx="540475" cy="509750"/>
            </a:xfrm>
            <a:custGeom>
              <a:avLst/>
              <a:gdLst/>
              <a:ahLst/>
              <a:cxnLst/>
              <a:rect l="l" t="t" r="r" b="b"/>
              <a:pathLst>
                <a:path w="21619" h="20390" extrusionOk="0">
                  <a:moveTo>
                    <a:pt x="1" y="1"/>
                  </a:moveTo>
                  <a:lnTo>
                    <a:pt x="1" y="20389"/>
                  </a:lnTo>
                  <a:lnTo>
                    <a:pt x="21619" y="20389"/>
                  </a:lnTo>
                  <a:lnTo>
                    <a:pt x="216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g130e5ba7df1_0_317"/>
            <p:cNvSpPr/>
            <p:nvPr/>
          </p:nvSpPr>
          <p:spPr>
            <a:xfrm>
              <a:off x="799675" y="4426350"/>
              <a:ext cx="52725" cy="160400"/>
            </a:xfrm>
            <a:custGeom>
              <a:avLst/>
              <a:gdLst/>
              <a:ahLst/>
              <a:cxnLst/>
              <a:rect l="l" t="t" r="r" b="b"/>
              <a:pathLst>
                <a:path w="2109" h="6416" extrusionOk="0">
                  <a:moveTo>
                    <a:pt x="0" y="0"/>
                  </a:moveTo>
                  <a:lnTo>
                    <a:pt x="0" y="6416"/>
                  </a:lnTo>
                  <a:lnTo>
                    <a:pt x="2108" y="6416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g130e5ba7df1_0_317"/>
            <p:cNvSpPr/>
            <p:nvPr/>
          </p:nvSpPr>
          <p:spPr>
            <a:xfrm>
              <a:off x="1162150" y="4426350"/>
              <a:ext cx="52750" cy="160400"/>
            </a:xfrm>
            <a:custGeom>
              <a:avLst/>
              <a:gdLst/>
              <a:ahLst/>
              <a:cxnLst/>
              <a:rect l="l" t="t" r="r" b="b"/>
              <a:pathLst>
                <a:path w="2110" h="6416" extrusionOk="0">
                  <a:moveTo>
                    <a:pt x="0" y="0"/>
                  </a:moveTo>
                  <a:lnTo>
                    <a:pt x="0" y="6416"/>
                  </a:lnTo>
                  <a:lnTo>
                    <a:pt x="2110" y="6416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g130e5ba7df1_0_317"/>
            <p:cNvSpPr/>
            <p:nvPr/>
          </p:nvSpPr>
          <p:spPr>
            <a:xfrm>
              <a:off x="770025" y="4058375"/>
              <a:ext cx="474525" cy="417450"/>
            </a:xfrm>
            <a:custGeom>
              <a:avLst/>
              <a:gdLst/>
              <a:ahLst/>
              <a:cxnLst/>
              <a:rect l="l" t="t" r="r" b="b"/>
              <a:pathLst>
                <a:path w="18981" h="16698" extrusionOk="0">
                  <a:moveTo>
                    <a:pt x="18718" y="263"/>
                  </a:moveTo>
                  <a:lnTo>
                    <a:pt x="18718" y="16433"/>
                  </a:lnTo>
                  <a:lnTo>
                    <a:pt x="263" y="16433"/>
                  </a:lnTo>
                  <a:lnTo>
                    <a:pt x="263" y="263"/>
                  </a:lnTo>
                  <a:close/>
                  <a:moveTo>
                    <a:pt x="0" y="0"/>
                  </a:moveTo>
                  <a:lnTo>
                    <a:pt x="0" y="16697"/>
                  </a:lnTo>
                  <a:lnTo>
                    <a:pt x="18981" y="16697"/>
                  </a:lnTo>
                  <a:lnTo>
                    <a:pt x="189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g130e5ba7df1_0_317"/>
            <p:cNvSpPr/>
            <p:nvPr/>
          </p:nvSpPr>
          <p:spPr>
            <a:xfrm>
              <a:off x="1173150" y="4156125"/>
              <a:ext cx="25275" cy="221900"/>
            </a:xfrm>
            <a:custGeom>
              <a:avLst/>
              <a:gdLst/>
              <a:ahLst/>
              <a:cxnLst/>
              <a:rect l="l" t="t" r="r" b="b"/>
              <a:pathLst>
                <a:path w="1011" h="8876" extrusionOk="0">
                  <a:moveTo>
                    <a:pt x="0" y="0"/>
                  </a:moveTo>
                  <a:lnTo>
                    <a:pt x="0" y="8875"/>
                  </a:lnTo>
                  <a:lnTo>
                    <a:pt x="1011" y="8875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g130e5ba7df1_0_317"/>
            <p:cNvSpPr/>
            <p:nvPr/>
          </p:nvSpPr>
          <p:spPr>
            <a:xfrm>
              <a:off x="1082800" y="3769400"/>
              <a:ext cx="73800" cy="26850"/>
            </a:xfrm>
            <a:custGeom>
              <a:avLst/>
              <a:gdLst/>
              <a:ahLst/>
              <a:cxnLst/>
              <a:rect l="l" t="t" r="r" b="b"/>
              <a:pathLst>
                <a:path w="2952" h="1074" extrusionOk="0">
                  <a:moveTo>
                    <a:pt x="0" y="0"/>
                  </a:moveTo>
                  <a:lnTo>
                    <a:pt x="0" y="662"/>
                  </a:lnTo>
                  <a:cubicBezTo>
                    <a:pt x="0" y="886"/>
                    <a:pt x="267" y="1063"/>
                    <a:pt x="606" y="1063"/>
                  </a:cubicBezTo>
                  <a:lnTo>
                    <a:pt x="1192" y="1063"/>
                  </a:lnTo>
                  <a:lnTo>
                    <a:pt x="1192" y="1073"/>
                  </a:lnTo>
                  <a:lnTo>
                    <a:pt x="2344" y="1073"/>
                  </a:lnTo>
                  <a:cubicBezTo>
                    <a:pt x="2684" y="1073"/>
                    <a:pt x="2951" y="898"/>
                    <a:pt x="2951" y="672"/>
                  </a:cubicBezTo>
                  <a:lnTo>
                    <a:pt x="29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g130e5ba7df1_0_317"/>
            <p:cNvSpPr/>
            <p:nvPr/>
          </p:nvSpPr>
          <p:spPr>
            <a:xfrm>
              <a:off x="1108450" y="3692325"/>
              <a:ext cx="22500" cy="13525"/>
            </a:xfrm>
            <a:custGeom>
              <a:avLst/>
              <a:gdLst/>
              <a:ahLst/>
              <a:cxnLst/>
              <a:rect l="l" t="t" r="r" b="b"/>
              <a:pathLst>
                <a:path w="900" h="541" extrusionOk="0">
                  <a:moveTo>
                    <a:pt x="203" y="0"/>
                  </a:moveTo>
                  <a:cubicBezTo>
                    <a:pt x="92" y="0"/>
                    <a:pt x="0" y="100"/>
                    <a:pt x="0" y="225"/>
                  </a:cubicBezTo>
                  <a:lnTo>
                    <a:pt x="0" y="541"/>
                  </a:lnTo>
                  <a:lnTo>
                    <a:pt x="899" y="541"/>
                  </a:lnTo>
                  <a:lnTo>
                    <a:pt x="899" y="225"/>
                  </a:lnTo>
                  <a:cubicBezTo>
                    <a:pt x="899" y="100"/>
                    <a:pt x="806" y="0"/>
                    <a:pt x="6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g130e5ba7df1_0_317"/>
            <p:cNvSpPr/>
            <p:nvPr/>
          </p:nvSpPr>
          <p:spPr>
            <a:xfrm>
              <a:off x="1082800" y="3703825"/>
              <a:ext cx="73800" cy="92425"/>
            </a:xfrm>
            <a:custGeom>
              <a:avLst/>
              <a:gdLst/>
              <a:ahLst/>
              <a:cxnLst/>
              <a:rect l="l" t="t" r="r" b="b"/>
              <a:pathLst>
                <a:path w="2952" h="3697" extrusionOk="0">
                  <a:moveTo>
                    <a:pt x="1792" y="145"/>
                  </a:moveTo>
                  <a:cubicBezTo>
                    <a:pt x="1887" y="145"/>
                    <a:pt x="1959" y="181"/>
                    <a:pt x="1982" y="215"/>
                  </a:cubicBezTo>
                  <a:cubicBezTo>
                    <a:pt x="1992" y="228"/>
                    <a:pt x="1989" y="235"/>
                    <a:pt x="1988" y="239"/>
                  </a:cubicBezTo>
                  <a:lnTo>
                    <a:pt x="1951" y="362"/>
                  </a:lnTo>
                  <a:cubicBezTo>
                    <a:pt x="1879" y="602"/>
                    <a:pt x="2009" y="849"/>
                    <a:pt x="2288" y="1007"/>
                  </a:cubicBezTo>
                  <a:lnTo>
                    <a:pt x="2681" y="1230"/>
                  </a:lnTo>
                  <a:cubicBezTo>
                    <a:pt x="2768" y="1280"/>
                    <a:pt x="2818" y="1343"/>
                    <a:pt x="2818" y="1407"/>
                  </a:cubicBezTo>
                  <a:lnTo>
                    <a:pt x="2817" y="3295"/>
                  </a:lnTo>
                  <a:cubicBezTo>
                    <a:pt x="2817" y="3416"/>
                    <a:pt x="2623" y="3551"/>
                    <a:pt x="2344" y="3551"/>
                  </a:cubicBezTo>
                  <a:lnTo>
                    <a:pt x="1326" y="3551"/>
                  </a:lnTo>
                  <a:lnTo>
                    <a:pt x="1326" y="3541"/>
                  </a:lnTo>
                  <a:lnTo>
                    <a:pt x="606" y="3541"/>
                  </a:lnTo>
                  <a:cubicBezTo>
                    <a:pt x="327" y="3541"/>
                    <a:pt x="133" y="3406"/>
                    <a:pt x="133" y="3285"/>
                  </a:cubicBezTo>
                  <a:lnTo>
                    <a:pt x="133" y="1395"/>
                  </a:lnTo>
                  <a:cubicBezTo>
                    <a:pt x="133" y="1333"/>
                    <a:pt x="183" y="1268"/>
                    <a:pt x="270" y="1220"/>
                  </a:cubicBezTo>
                  <a:lnTo>
                    <a:pt x="663" y="997"/>
                  </a:lnTo>
                  <a:cubicBezTo>
                    <a:pt x="942" y="838"/>
                    <a:pt x="1072" y="592"/>
                    <a:pt x="1000" y="352"/>
                  </a:cubicBezTo>
                  <a:lnTo>
                    <a:pt x="966" y="239"/>
                  </a:lnTo>
                  <a:cubicBezTo>
                    <a:pt x="965" y="235"/>
                    <a:pt x="963" y="228"/>
                    <a:pt x="972" y="215"/>
                  </a:cubicBezTo>
                  <a:cubicBezTo>
                    <a:pt x="995" y="179"/>
                    <a:pt x="1068" y="145"/>
                    <a:pt x="1162" y="145"/>
                  </a:cubicBezTo>
                  <a:close/>
                  <a:moveTo>
                    <a:pt x="1804" y="0"/>
                  </a:moveTo>
                  <a:cubicBezTo>
                    <a:pt x="1800" y="0"/>
                    <a:pt x="1796" y="0"/>
                    <a:pt x="1792" y="1"/>
                  </a:cubicBezTo>
                  <a:lnTo>
                    <a:pt x="1162" y="1"/>
                  </a:lnTo>
                  <a:cubicBezTo>
                    <a:pt x="1158" y="0"/>
                    <a:pt x="1154" y="0"/>
                    <a:pt x="1150" y="0"/>
                  </a:cubicBezTo>
                  <a:cubicBezTo>
                    <a:pt x="1109" y="0"/>
                    <a:pt x="1067" y="7"/>
                    <a:pt x="1026" y="19"/>
                  </a:cubicBezTo>
                  <a:cubicBezTo>
                    <a:pt x="960" y="36"/>
                    <a:pt x="903" y="76"/>
                    <a:pt x="863" y="131"/>
                  </a:cubicBezTo>
                  <a:cubicBezTo>
                    <a:pt x="833" y="175"/>
                    <a:pt x="823" y="232"/>
                    <a:pt x="839" y="285"/>
                  </a:cubicBezTo>
                  <a:lnTo>
                    <a:pt x="873" y="398"/>
                  </a:lnTo>
                  <a:cubicBezTo>
                    <a:pt x="923" y="568"/>
                    <a:pt x="822" y="744"/>
                    <a:pt x="602" y="868"/>
                  </a:cubicBezTo>
                  <a:lnTo>
                    <a:pt x="209" y="1091"/>
                  </a:lnTo>
                  <a:cubicBezTo>
                    <a:pt x="76" y="1165"/>
                    <a:pt x="0" y="1277"/>
                    <a:pt x="0" y="1395"/>
                  </a:cubicBezTo>
                  <a:lnTo>
                    <a:pt x="0" y="3285"/>
                  </a:lnTo>
                  <a:cubicBezTo>
                    <a:pt x="0" y="3509"/>
                    <a:pt x="266" y="3686"/>
                    <a:pt x="606" y="3686"/>
                  </a:cubicBezTo>
                  <a:lnTo>
                    <a:pt x="1192" y="3686"/>
                  </a:lnTo>
                  <a:lnTo>
                    <a:pt x="1192" y="3696"/>
                  </a:lnTo>
                  <a:lnTo>
                    <a:pt x="2344" y="3696"/>
                  </a:lnTo>
                  <a:cubicBezTo>
                    <a:pt x="2683" y="3696"/>
                    <a:pt x="2950" y="3521"/>
                    <a:pt x="2950" y="3295"/>
                  </a:cubicBezTo>
                  <a:lnTo>
                    <a:pt x="2950" y="1407"/>
                  </a:lnTo>
                  <a:cubicBezTo>
                    <a:pt x="2951" y="1287"/>
                    <a:pt x="2874" y="1175"/>
                    <a:pt x="2743" y="1101"/>
                  </a:cubicBezTo>
                  <a:lnTo>
                    <a:pt x="2350" y="878"/>
                  </a:lnTo>
                  <a:cubicBezTo>
                    <a:pt x="2128" y="754"/>
                    <a:pt x="2028" y="578"/>
                    <a:pt x="2077" y="408"/>
                  </a:cubicBezTo>
                  <a:lnTo>
                    <a:pt x="2114" y="284"/>
                  </a:lnTo>
                  <a:cubicBezTo>
                    <a:pt x="2130" y="232"/>
                    <a:pt x="2121" y="175"/>
                    <a:pt x="2089" y="131"/>
                  </a:cubicBezTo>
                  <a:cubicBezTo>
                    <a:pt x="2049" y="75"/>
                    <a:pt x="1991" y="35"/>
                    <a:pt x="1924" y="18"/>
                  </a:cubicBezTo>
                  <a:cubicBezTo>
                    <a:pt x="1884" y="7"/>
                    <a:pt x="1844" y="0"/>
                    <a:pt x="18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g130e5ba7df1_0_317"/>
            <p:cNvSpPr/>
            <p:nvPr/>
          </p:nvSpPr>
          <p:spPr>
            <a:xfrm>
              <a:off x="678450" y="2882900"/>
              <a:ext cx="204275" cy="702200"/>
            </a:xfrm>
            <a:custGeom>
              <a:avLst/>
              <a:gdLst/>
              <a:ahLst/>
              <a:cxnLst/>
              <a:rect l="l" t="t" r="r" b="b"/>
              <a:pathLst>
                <a:path w="8171" h="28088" extrusionOk="0">
                  <a:moveTo>
                    <a:pt x="1385" y="0"/>
                  </a:moveTo>
                  <a:cubicBezTo>
                    <a:pt x="1347" y="0"/>
                    <a:pt x="1312" y="19"/>
                    <a:pt x="1282" y="65"/>
                  </a:cubicBezTo>
                  <a:cubicBezTo>
                    <a:pt x="1225" y="153"/>
                    <a:pt x="1241" y="353"/>
                    <a:pt x="1236" y="464"/>
                  </a:cubicBezTo>
                  <a:cubicBezTo>
                    <a:pt x="1228" y="638"/>
                    <a:pt x="1228" y="813"/>
                    <a:pt x="1233" y="987"/>
                  </a:cubicBezTo>
                  <a:cubicBezTo>
                    <a:pt x="1255" y="1632"/>
                    <a:pt x="1368" y="2271"/>
                    <a:pt x="1569" y="2885"/>
                  </a:cubicBezTo>
                  <a:cubicBezTo>
                    <a:pt x="1792" y="3558"/>
                    <a:pt x="2120" y="4161"/>
                    <a:pt x="2531" y="4639"/>
                  </a:cubicBezTo>
                  <a:cubicBezTo>
                    <a:pt x="2534" y="4642"/>
                    <a:pt x="2538" y="4644"/>
                    <a:pt x="2541" y="4647"/>
                  </a:cubicBezTo>
                  <a:cubicBezTo>
                    <a:pt x="2604" y="4953"/>
                    <a:pt x="2667" y="5259"/>
                    <a:pt x="2731" y="5563"/>
                  </a:cubicBezTo>
                  <a:cubicBezTo>
                    <a:pt x="2467" y="5178"/>
                    <a:pt x="2195" y="4803"/>
                    <a:pt x="1909" y="4444"/>
                  </a:cubicBezTo>
                  <a:cubicBezTo>
                    <a:pt x="1568" y="4018"/>
                    <a:pt x="1170" y="3603"/>
                    <a:pt x="678" y="3603"/>
                  </a:cubicBezTo>
                  <a:cubicBezTo>
                    <a:pt x="659" y="3603"/>
                    <a:pt x="640" y="3604"/>
                    <a:pt x="620" y="3605"/>
                  </a:cubicBezTo>
                  <a:cubicBezTo>
                    <a:pt x="420" y="3618"/>
                    <a:pt x="162" y="3707"/>
                    <a:pt x="57" y="3971"/>
                  </a:cubicBezTo>
                  <a:cubicBezTo>
                    <a:pt x="14" y="4077"/>
                    <a:pt x="0" y="4210"/>
                    <a:pt x="34" y="4320"/>
                  </a:cubicBezTo>
                  <a:cubicBezTo>
                    <a:pt x="79" y="4466"/>
                    <a:pt x="197" y="4546"/>
                    <a:pt x="282" y="4640"/>
                  </a:cubicBezTo>
                  <a:cubicBezTo>
                    <a:pt x="675" y="5073"/>
                    <a:pt x="953" y="5671"/>
                    <a:pt x="1375" y="6062"/>
                  </a:cubicBezTo>
                  <a:cubicBezTo>
                    <a:pt x="1586" y="6258"/>
                    <a:pt x="1828" y="6391"/>
                    <a:pt x="2090" y="6414"/>
                  </a:cubicBezTo>
                  <a:cubicBezTo>
                    <a:pt x="2117" y="6416"/>
                    <a:pt x="2146" y="6417"/>
                    <a:pt x="2175" y="6417"/>
                  </a:cubicBezTo>
                  <a:cubicBezTo>
                    <a:pt x="2258" y="6417"/>
                    <a:pt x="2345" y="6410"/>
                    <a:pt x="2430" y="6410"/>
                  </a:cubicBezTo>
                  <a:cubicBezTo>
                    <a:pt x="2619" y="6410"/>
                    <a:pt x="2801" y="6445"/>
                    <a:pt x="2917" y="6667"/>
                  </a:cubicBezTo>
                  <a:cubicBezTo>
                    <a:pt x="2927" y="6685"/>
                    <a:pt x="2944" y="6697"/>
                    <a:pt x="2966" y="6698"/>
                  </a:cubicBezTo>
                  <a:cubicBezTo>
                    <a:pt x="3066" y="7183"/>
                    <a:pt x="3166" y="7667"/>
                    <a:pt x="3266" y="8152"/>
                  </a:cubicBezTo>
                  <a:cubicBezTo>
                    <a:pt x="3273" y="8190"/>
                    <a:pt x="3281" y="8227"/>
                    <a:pt x="3290" y="8266"/>
                  </a:cubicBezTo>
                  <a:cubicBezTo>
                    <a:pt x="3200" y="8103"/>
                    <a:pt x="3104" y="7946"/>
                    <a:pt x="3004" y="7794"/>
                  </a:cubicBezTo>
                  <a:cubicBezTo>
                    <a:pt x="2696" y="7336"/>
                    <a:pt x="2328" y="6880"/>
                    <a:pt x="1845" y="6825"/>
                  </a:cubicBezTo>
                  <a:cubicBezTo>
                    <a:pt x="1823" y="6823"/>
                    <a:pt x="1801" y="6822"/>
                    <a:pt x="1778" y="6822"/>
                  </a:cubicBezTo>
                  <a:cubicBezTo>
                    <a:pt x="1397" y="6822"/>
                    <a:pt x="904" y="7159"/>
                    <a:pt x="1042" y="7767"/>
                  </a:cubicBezTo>
                  <a:cubicBezTo>
                    <a:pt x="1109" y="8063"/>
                    <a:pt x="1294" y="8286"/>
                    <a:pt x="1462" y="8475"/>
                  </a:cubicBezTo>
                  <a:cubicBezTo>
                    <a:pt x="1641" y="8675"/>
                    <a:pt x="1841" y="8856"/>
                    <a:pt x="2057" y="9015"/>
                  </a:cubicBezTo>
                  <a:cubicBezTo>
                    <a:pt x="2535" y="9368"/>
                    <a:pt x="3057" y="9599"/>
                    <a:pt x="3586" y="9792"/>
                  </a:cubicBezTo>
                  <a:cubicBezTo>
                    <a:pt x="3593" y="9794"/>
                    <a:pt x="3600" y="9795"/>
                    <a:pt x="3609" y="9795"/>
                  </a:cubicBezTo>
                  <a:cubicBezTo>
                    <a:pt x="3752" y="10473"/>
                    <a:pt x="3892" y="11150"/>
                    <a:pt x="4032" y="11827"/>
                  </a:cubicBezTo>
                  <a:cubicBezTo>
                    <a:pt x="3540" y="11147"/>
                    <a:pt x="2884" y="10688"/>
                    <a:pt x="2177" y="10544"/>
                  </a:cubicBezTo>
                  <a:cubicBezTo>
                    <a:pt x="2068" y="10521"/>
                    <a:pt x="1957" y="10507"/>
                    <a:pt x="1845" y="10498"/>
                  </a:cubicBezTo>
                  <a:cubicBezTo>
                    <a:pt x="1787" y="10495"/>
                    <a:pt x="1725" y="10488"/>
                    <a:pt x="1663" y="10488"/>
                  </a:cubicBezTo>
                  <a:cubicBezTo>
                    <a:pt x="1595" y="10488"/>
                    <a:pt x="1528" y="10496"/>
                    <a:pt x="1466" y="10523"/>
                  </a:cubicBezTo>
                  <a:cubicBezTo>
                    <a:pt x="1225" y="10624"/>
                    <a:pt x="1308" y="10973"/>
                    <a:pt x="1435" y="11150"/>
                  </a:cubicBezTo>
                  <a:cubicBezTo>
                    <a:pt x="1832" y="11699"/>
                    <a:pt x="2298" y="12208"/>
                    <a:pt x="2794" y="12585"/>
                  </a:cubicBezTo>
                  <a:cubicBezTo>
                    <a:pt x="3256" y="12936"/>
                    <a:pt x="3769" y="13167"/>
                    <a:pt x="4303" y="13194"/>
                  </a:cubicBezTo>
                  <a:cubicBezTo>
                    <a:pt x="4452" y="13978"/>
                    <a:pt x="4531" y="14770"/>
                    <a:pt x="4586" y="15580"/>
                  </a:cubicBezTo>
                  <a:cubicBezTo>
                    <a:pt x="4605" y="15846"/>
                    <a:pt x="4626" y="16109"/>
                    <a:pt x="4652" y="16371"/>
                  </a:cubicBezTo>
                  <a:cubicBezTo>
                    <a:pt x="4152" y="15403"/>
                    <a:pt x="3357" y="14734"/>
                    <a:pt x="2480" y="14571"/>
                  </a:cubicBezTo>
                  <a:cubicBezTo>
                    <a:pt x="2422" y="14560"/>
                    <a:pt x="2359" y="14551"/>
                    <a:pt x="2298" y="14551"/>
                  </a:cubicBezTo>
                  <a:cubicBezTo>
                    <a:pt x="2137" y="14551"/>
                    <a:pt x="1984" y="14615"/>
                    <a:pt x="1938" y="14879"/>
                  </a:cubicBezTo>
                  <a:cubicBezTo>
                    <a:pt x="1885" y="15190"/>
                    <a:pt x="2071" y="15510"/>
                    <a:pt x="2191" y="15745"/>
                  </a:cubicBezTo>
                  <a:cubicBezTo>
                    <a:pt x="2467" y="16278"/>
                    <a:pt x="2834" y="16719"/>
                    <a:pt x="3254" y="17035"/>
                  </a:cubicBezTo>
                  <a:cubicBezTo>
                    <a:pt x="3725" y="17391"/>
                    <a:pt x="4256" y="17590"/>
                    <a:pt x="4802" y="17606"/>
                  </a:cubicBezTo>
                  <a:cubicBezTo>
                    <a:pt x="4808" y="17606"/>
                    <a:pt x="4814" y="17604"/>
                    <a:pt x="4819" y="17604"/>
                  </a:cubicBezTo>
                  <a:cubicBezTo>
                    <a:pt x="4844" y="17734"/>
                    <a:pt x="4869" y="17864"/>
                    <a:pt x="4898" y="17993"/>
                  </a:cubicBezTo>
                  <a:cubicBezTo>
                    <a:pt x="5047" y="18652"/>
                    <a:pt x="5224" y="19298"/>
                    <a:pt x="5402" y="19941"/>
                  </a:cubicBezTo>
                  <a:cubicBezTo>
                    <a:pt x="5382" y="19919"/>
                    <a:pt x="5361" y="19898"/>
                    <a:pt x="5341" y="19878"/>
                  </a:cubicBezTo>
                  <a:cubicBezTo>
                    <a:pt x="5157" y="19692"/>
                    <a:pt x="4968" y="19536"/>
                    <a:pt x="4742" y="19459"/>
                  </a:cubicBezTo>
                  <a:cubicBezTo>
                    <a:pt x="4486" y="19373"/>
                    <a:pt x="4212" y="19361"/>
                    <a:pt x="3947" y="19352"/>
                  </a:cubicBezTo>
                  <a:cubicBezTo>
                    <a:pt x="3881" y="19350"/>
                    <a:pt x="3814" y="19348"/>
                    <a:pt x="3748" y="19348"/>
                  </a:cubicBezTo>
                  <a:cubicBezTo>
                    <a:pt x="3529" y="19348"/>
                    <a:pt x="3311" y="19361"/>
                    <a:pt x="3093" y="19386"/>
                  </a:cubicBezTo>
                  <a:cubicBezTo>
                    <a:pt x="2884" y="19411"/>
                    <a:pt x="2671" y="19488"/>
                    <a:pt x="2637" y="19816"/>
                  </a:cubicBezTo>
                  <a:cubicBezTo>
                    <a:pt x="2605" y="20117"/>
                    <a:pt x="2771" y="20378"/>
                    <a:pt x="2914" y="20571"/>
                  </a:cubicBezTo>
                  <a:cubicBezTo>
                    <a:pt x="3244" y="21017"/>
                    <a:pt x="3687" y="21287"/>
                    <a:pt x="4143" y="21426"/>
                  </a:cubicBezTo>
                  <a:cubicBezTo>
                    <a:pt x="4477" y="21528"/>
                    <a:pt x="4820" y="21560"/>
                    <a:pt x="5164" y="21560"/>
                  </a:cubicBezTo>
                  <a:cubicBezTo>
                    <a:pt x="5391" y="21560"/>
                    <a:pt x="5618" y="21546"/>
                    <a:pt x="5844" y="21530"/>
                  </a:cubicBezTo>
                  <a:cubicBezTo>
                    <a:pt x="5955" y="21923"/>
                    <a:pt x="6067" y="22316"/>
                    <a:pt x="6180" y="22706"/>
                  </a:cubicBezTo>
                  <a:cubicBezTo>
                    <a:pt x="6687" y="24458"/>
                    <a:pt x="7220" y="26195"/>
                    <a:pt x="7778" y="27917"/>
                  </a:cubicBezTo>
                  <a:cubicBezTo>
                    <a:pt x="7786" y="27938"/>
                    <a:pt x="7805" y="27954"/>
                    <a:pt x="7828" y="27958"/>
                  </a:cubicBezTo>
                  <a:cubicBezTo>
                    <a:pt x="7821" y="27961"/>
                    <a:pt x="7815" y="27962"/>
                    <a:pt x="7808" y="27962"/>
                  </a:cubicBezTo>
                  <a:cubicBezTo>
                    <a:pt x="7795" y="27962"/>
                    <a:pt x="7781" y="27957"/>
                    <a:pt x="7771" y="27947"/>
                  </a:cubicBezTo>
                  <a:cubicBezTo>
                    <a:pt x="7759" y="27938"/>
                    <a:pt x="7742" y="27934"/>
                    <a:pt x="7724" y="27934"/>
                  </a:cubicBezTo>
                  <a:cubicBezTo>
                    <a:pt x="7664" y="27934"/>
                    <a:pt x="7588" y="27978"/>
                    <a:pt x="7649" y="28028"/>
                  </a:cubicBezTo>
                  <a:cubicBezTo>
                    <a:pt x="7698" y="28068"/>
                    <a:pt x="7754" y="28088"/>
                    <a:pt x="7809" y="28088"/>
                  </a:cubicBezTo>
                  <a:cubicBezTo>
                    <a:pt x="7873" y="28088"/>
                    <a:pt x="7938" y="28062"/>
                    <a:pt x="7995" y="28013"/>
                  </a:cubicBezTo>
                  <a:cubicBezTo>
                    <a:pt x="8132" y="27894"/>
                    <a:pt x="8171" y="27693"/>
                    <a:pt x="8148" y="27488"/>
                  </a:cubicBezTo>
                  <a:cubicBezTo>
                    <a:pt x="8115" y="27210"/>
                    <a:pt x="8012" y="26942"/>
                    <a:pt x="7938" y="26684"/>
                  </a:cubicBezTo>
                  <a:cubicBezTo>
                    <a:pt x="7861" y="26418"/>
                    <a:pt x="7783" y="26152"/>
                    <a:pt x="7706" y="25886"/>
                  </a:cubicBezTo>
                  <a:cubicBezTo>
                    <a:pt x="7390" y="24797"/>
                    <a:pt x="7076" y="23709"/>
                    <a:pt x="6760" y="22620"/>
                  </a:cubicBezTo>
                  <a:lnTo>
                    <a:pt x="6506" y="21742"/>
                  </a:lnTo>
                  <a:cubicBezTo>
                    <a:pt x="6413" y="21386"/>
                    <a:pt x="6314" y="21036"/>
                    <a:pt x="6207" y="20690"/>
                  </a:cubicBezTo>
                  <a:cubicBezTo>
                    <a:pt x="6776" y="19942"/>
                    <a:pt x="7499" y="19263"/>
                    <a:pt x="7679" y="18160"/>
                  </a:cubicBezTo>
                  <a:cubicBezTo>
                    <a:pt x="7718" y="17929"/>
                    <a:pt x="7736" y="17651"/>
                    <a:pt x="7685" y="17423"/>
                  </a:cubicBezTo>
                  <a:cubicBezTo>
                    <a:pt x="7656" y="17291"/>
                    <a:pt x="7581" y="17241"/>
                    <a:pt x="7496" y="17241"/>
                  </a:cubicBezTo>
                  <a:cubicBezTo>
                    <a:pt x="7434" y="17241"/>
                    <a:pt x="7366" y="17268"/>
                    <a:pt x="7309" y="17310"/>
                  </a:cubicBezTo>
                  <a:cubicBezTo>
                    <a:pt x="7130" y="17438"/>
                    <a:pt x="6957" y="17591"/>
                    <a:pt x="6786" y="17736"/>
                  </a:cubicBezTo>
                  <a:cubicBezTo>
                    <a:pt x="6616" y="17881"/>
                    <a:pt x="6446" y="18037"/>
                    <a:pt x="6293" y="18221"/>
                  </a:cubicBezTo>
                  <a:cubicBezTo>
                    <a:pt x="6041" y="18524"/>
                    <a:pt x="5831" y="18927"/>
                    <a:pt x="5765" y="19372"/>
                  </a:cubicBezTo>
                  <a:cubicBezTo>
                    <a:pt x="5515" y="18660"/>
                    <a:pt x="5294" y="17941"/>
                    <a:pt x="5195" y="17150"/>
                  </a:cubicBezTo>
                  <a:cubicBezTo>
                    <a:pt x="5178" y="17007"/>
                    <a:pt x="5164" y="16864"/>
                    <a:pt x="5149" y="16721"/>
                  </a:cubicBezTo>
                  <a:cubicBezTo>
                    <a:pt x="5248" y="16625"/>
                    <a:pt x="5357" y="16548"/>
                    <a:pt x="5462" y="16468"/>
                  </a:cubicBezTo>
                  <a:cubicBezTo>
                    <a:pt x="5648" y="16328"/>
                    <a:pt x="5815" y="16166"/>
                    <a:pt x="5960" y="15985"/>
                  </a:cubicBezTo>
                  <a:cubicBezTo>
                    <a:pt x="6267" y="15602"/>
                    <a:pt x="6507" y="15117"/>
                    <a:pt x="6651" y="14590"/>
                  </a:cubicBezTo>
                  <a:cubicBezTo>
                    <a:pt x="6723" y="14330"/>
                    <a:pt x="6772" y="14065"/>
                    <a:pt x="6796" y="13797"/>
                  </a:cubicBezTo>
                  <a:cubicBezTo>
                    <a:pt x="6809" y="13668"/>
                    <a:pt x="6814" y="13540"/>
                    <a:pt x="6814" y="13411"/>
                  </a:cubicBezTo>
                  <a:cubicBezTo>
                    <a:pt x="6814" y="13294"/>
                    <a:pt x="6827" y="13117"/>
                    <a:pt x="6784" y="13012"/>
                  </a:cubicBezTo>
                  <a:cubicBezTo>
                    <a:pt x="6750" y="12929"/>
                    <a:pt x="6696" y="12899"/>
                    <a:pt x="6636" y="12899"/>
                  </a:cubicBezTo>
                  <a:cubicBezTo>
                    <a:pt x="6525" y="12899"/>
                    <a:pt x="6392" y="13000"/>
                    <a:pt x="6314" y="13061"/>
                  </a:cubicBezTo>
                  <a:cubicBezTo>
                    <a:pt x="6114" y="13221"/>
                    <a:pt x="5914" y="13388"/>
                    <a:pt x="5731" y="13584"/>
                  </a:cubicBezTo>
                  <a:cubicBezTo>
                    <a:pt x="5411" y="13923"/>
                    <a:pt x="5131" y="14377"/>
                    <a:pt x="5021" y="14902"/>
                  </a:cubicBezTo>
                  <a:cubicBezTo>
                    <a:pt x="5012" y="14800"/>
                    <a:pt x="5002" y="14699"/>
                    <a:pt x="4991" y="14597"/>
                  </a:cubicBezTo>
                  <a:cubicBezTo>
                    <a:pt x="4919" y="13924"/>
                    <a:pt x="4799" y="13267"/>
                    <a:pt x="4655" y="12619"/>
                  </a:cubicBezTo>
                  <a:cubicBezTo>
                    <a:pt x="4709" y="12542"/>
                    <a:pt x="4804" y="12431"/>
                    <a:pt x="4812" y="12419"/>
                  </a:cubicBezTo>
                  <a:cubicBezTo>
                    <a:pt x="4898" y="12328"/>
                    <a:pt x="4984" y="12238"/>
                    <a:pt x="5072" y="12149"/>
                  </a:cubicBezTo>
                  <a:cubicBezTo>
                    <a:pt x="5237" y="11983"/>
                    <a:pt x="5402" y="11817"/>
                    <a:pt x="5557" y="11632"/>
                  </a:cubicBezTo>
                  <a:cubicBezTo>
                    <a:pt x="5877" y="11247"/>
                    <a:pt x="6098" y="10783"/>
                    <a:pt x="6186" y="10215"/>
                  </a:cubicBezTo>
                  <a:cubicBezTo>
                    <a:pt x="6226" y="9954"/>
                    <a:pt x="6268" y="9629"/>
                    <a:pt x="6230" y="9366"/>
                  </a:cubicBezTo>
                  <a:cubicBezTo>
                    <a:pt x="6200" y="9166"/>
                    <a:pt x="6069" y="9090"/>
                    <a:pt x="5934" y="9090"/>
                  </a:cubicBezTo>
                  <a:cubicBezTo>
                    <a:pt x="5907" y="9090"/>
                    <a:pt x="5879" y="9093"/>
                    <a:pt x="5853" y="9099"/>
                  </a:cubicBezTo>
                  <a:cubicBezTo>
                    <a:pt x="5670" y="9138"/>
                    <a:pt x="5504" y="9293"/>
                    <a:pt x="5368" y="9458"/>
                  </a:cubicBezTo>
                  <a:cubicBezTo>
                    <a:pt x="5199" y="9662"/>
                    <a:pt x="5045" y="9897"/>
                    <a:pt x="4895" y="10125"/>
                  </a:cubicBezTo>
                  <a:cubicBezTo>
                    <a:pt x="4662" y="10483"/>
                    <a:pt x="4446" y="10891"/>
                    <a:pt x="4351" y="11344"/>
                  </a:cubicBezTo>
                  <a:cubicBezTo>
                    <a:pt x="4183" y="10677"/>
                    <a:pt x="4012" y="10012"/>
                    <a:pt x="3860" y="9339"/>
                  </a:cubicBezTo>
                  <a:cubicBezTo>
                    <a:pt x="3869" y="9331"/>
                    <a:pt x="3873" y="9319"/>
                    <a:pt x="3875" y="9308"/>
                  </a:cubicBezTo>
                  <a:cubicBezTo>
                    <a:pt x="3902" y="9012"/>
                    <a:pt x="4169" y="8850"/>
                    <a:pt x="4312" y="8658"/>
                  </a:cubicBezTo>
                  <a:cubicBezTo>
                    <a:pt x="4476" y="8436"/>
                    <a:pt x="4606" y="8173"/>
                    <a:pt x="4725" y="7903"/>
                  </a:cubicBezTo>
                  <a:cubicBezTo>
                    <a:pt x="4979" y="7328"/>
                    <a:pt x="5225" y="6698"/>
                    <a:pt x="5271" y="6028"/>
                  </a:cubicBezTo>
                  <a:cubicBezTo>
                    <a:pt x="5285" y="5825"/>
                    <a:pt x="5327" y="5405"/>
                    <a:pt x="5147" y="5322"/>
                  </a:cubicBezTo>
                  <a:cubicBezTo>
                    <a:pt x="5120" y="5310"/>
                    <a:pt x="5094" y="5304"/>
                    <a:pt x="5067" y="5304"/>
                  </a:cubicBezTo>
                  <a:cubicBezTo>
                    <a:pt x="4912" y="5304"/>
                    <a:pt x="4754" y="5489"/>
                    <a:pt x="4639" y="5608"/>
                  </a:cubicBezTo>
                  <a:cubicBezTo>
                    <a:pt x="4306" y="5954"/>
                    <a:pt x="4032" y="6405"/>
                    <a:pt x="3837" y="6907"/>
                  </a:cubicBezTo>
                  <a:cubicBezTo>
                    <a:pt x="3716" y="7220"/>
                    <a:pt x="3629" y="7544"/>
                    <a:pt x="3574" y="7874"/>
                  </a:cubicBezTo>
                  <a:cubicBezTo>
                    <a:pt x="3559" y="7776"/>
                    <a:pt x="3542" y="7677"/>
                    <a:pt x="3526" y="7577"/>
                  </a:cubicBezTo>
                  <a:cubicBezTo>
                    <a:pt x="3463" y="7144"/>
                    <a:pt x="3406" y="6701"/>
                    <a:pt x="3339" y="6261"/>
                  </a:cubicBezTo>
                  <a:cubicBezTo>
                    <a:pt x="3467" y="5718"/>
                    <a:pt x="3569" y="5169"/>
                    <a:pt x="3643" y="4617"/>
                  </a:cubicBezTo>
                  <a:cubicBezTo>
                    <a:pt x="3682" y="4323"/>
                    <a:pt x="3712" y="4027"/>
                    <a:pt x="3735" y="3730"/>
                  </a:cubicBezTo>
                  <a:cubicBezTo>
                    <a:pt x="3753" y="3475"/>
                    <a:pt x="3790" y="3194"/>
                    <a:pt x="3765" y="2941"/>
                  </a:cubicBezTo>
                  <a:cubicBezTo>
                    <a:pt x="3749" y="2788"/>
                    <a:pt x="3705" y="2625"/>
                    <a:pt x="3592" y="2564"/>
                  </a:cubicBezTo>
                  <a:cubicBezTo>
                    <a:pt x="3560" y="2546"/>
                    <a:pt x="3526" y="2538"/>
                    <a:pt x="3492" y="2538"/>
                  </a:cubicBezTo>
                  <a:cubicBezTo>
                    <a:pt x="3409" y="2538"/>
                    <a:pt x="3325" y="2590"/>
                    <a:pt x="3270" y="2685"/>
                  </a:cubicBezTo>
                  <a:cubicBezTo>
                    <a:pt x="3170" y="2859"/>
                    <a:pt x="3137" y="3125"/>
                    <a:pt x="3100" y="3331"/>
                  </a:cubicBezTo>
                  <a:cubicBezTo>
                    <a:pt x="3047" y="3618"/>
                    <a:pt x="3010" y="3908"/>
                    <a:pt x="2989" y="4200"/>
                  </a:cubicBezTo>
                  <a:cubicBezTo>
                    <a:pt x="2981" y="4299"/>
                    <a:pt x="2977" y="4397"/>
                    <a:pt x="2973" y="4494"/>
                  </a:cubicBezTo>
                  <a:cubicBezTo>
                    <a:pt x="2903" y="4249"/>
                    <a:pt x="2817" y="4007"/>
                    <a:pt x="2718" y="3770"/>
                  </a:cubicBezTo>
                  <a:cubicBezTo>
                    <a:pt x="2694" y="3222"/>
                    <a:pt x="2666" y="2674"/>
                    <a:pt x="2583" y="2145"/>
                  </a:cubicBezTo>
                  <a:cubicBezTo>
                    <a:pt x="2528" y="1789"/>
                    <a:pt x="2437" y="1449"/>
                    <a:pt x="2290" y="1147"/>
                  </a:cubicBezTo>
                  <a:cubicBezTo>
                    <a:pt x="2151" y="859"/>
                    <a:pt x="1974" y="611"/>
                    <a:pt x="1788" y="380"/>
                  </a:cubicBezTo>
                  <a:cubicBezTo>
                    <a:pt x="1719" y="292"/>
                    <a:pt x="1533" y="0"/>
                    <a:pt x="13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g130e5ba7df1_0_317"/>
            <p:cNvSpPr/>
            <p:nvPr/>
          </p:nvSpPr>
          <p:spPr>
            <a:xfrm>
              <a:off x="818500" y="2989550"/>
              <a:ext cx="149325" cy="538425"/>
            </a:xfrm>
            <a:custGeom>
              <a:avLst/>
              <a:gdLst/>
              <a:ahLst/>
              <a:cxnLst/>
              <a:rect l="l" t="t" r="r" b="b"/>
              <a:pathLst>
                <a:path w="5973" h="21537" extrusionOk="0">
                  <a:moveTo>
                    <a:pt x="4688" y="0"/>
                  </a:moveTo>
                  <a:cubicBezTo>
                    <a:pt x="4663" y="0"/>
                    <a:pt x="4638" y="8"/>
                    <a:pt x="4621" y="18"/>
                  </a:cubicBezTo>
                  <a:cubicBezTo>
                    <a:pt x="4395" y="150"/>
                    <a:pt x="4247" y="470"/>
                    <a:pt x="4121" y="744"/>
                  </a:cubicBezTo>
                  <a:cubicBezTo>
                    <a:pt x="3974" y="1070"/>
                    <a:pt x="3859" y="1410"/>
                    <a:pt x="3781" y="1759"/>
                  </a:cubicBezTo>
                  <a:cubicBezTo>
                    <a:pt x="3619" y="2468"/>
                    <a:pt x="3588" y="3201"/>
                    <a:pt x="3686" y="3921"/>
                  </a:cubicBezTo>
                  <a:cubicBezTo>
                    <a:pt x="3688" y="3931"/>
                    <a:pt x="3691" y="3940"/>
                    <a:pt x="3696" y="3948"/>
                  </a:cubicBezTo>
                  <a:cubicBezTo>
                    <a:pt x="3673" y="4021"/>
                    <a:pt x="3651" y="4096"/>
                    <a:pt x="3628" y="4170"/>
                  </a:cubicBezTo>
                  <a:cubicBezTo>
                    <a:pt x="3501" y="3520"/>
                    <a:pt x="3356" y="2877"/>
                    <a:pt x="3196" y="2239"/>
                  </a:cubicBezTo>
                  <a:cubicBezTo>
                    <a:pt x="3139" y="2011"/>
                    <a:pt x="3079" y="1782"/>
                    <a:pt x="3016" y="1555"/>
                  </a:cubicBezTo>
                  <a:cubicBezTo>
                    <a:pt x="2976" y="1409"/>
                    <a:pt x="2920" y="1279"/>
                    <a:pt x="2796" y="1265"/>
                  </a:cubicBezTo>
                  <a:cubicBezTo>
                    <a:pt x="2790" y="1264"/>
                    <a:pt x="2784" y="1264"/>
                    <a:pt x="2777" y="1264"/>
                  </a:cubicBezTo>
                  <a:cubicBezTo>
                    <a:pt x="2681" y="1264"/>
                    <a:pt x="2591" y="1337"/>
                    <a:pt x="2556" y="1463"/>
                  </a:cubicBezTo>
                  <a:cubicBezTo>
                    <a:pt x="2502" y="1656"/>
                    <a:pt x="2573" y="1925"/>
                    <a:pt x="2597" y="2121"/>
                  </a:cubicBezTo>
                  <a:cubicBezTo>
                    <a:pt x="2654" y="2571"/>
                    <a:pt x="2706" y="3024"/>
                    <a:pt x="2770" y="3473"/>
                  </a:cubicBezTo>
                  <a:cubicBezTo>
                    <a:pt x="2823" y="3851"/>
                    <a:pt x="2892" y="4234"/>
                    <a:pt x="3029" y="4573"/>
                  </a:cubicBezTo>
                  <a:cubicBezTo>
                    <a:pt x="3105" y="4757"/>
                    <a:pt x="3216" y="4982"/>
                    <a:pt x="3360" y="5102"/>
                  </a:cubicBezTo>
                  <a:cubicBezTo>
                    <a:pt x="3315" y="5280"/>
                    <a:pt x="3272" y="5462"/>
                    <a:pt x="3235" y="5645"/>
                  </a:cubicBezTo>
                  <a:cubicBezTo>
                    <a:pt x="3146" y="6097"/>
                    <a:pt x="3072" y="6554"/>
                    <a:pt x="3007" y="7014"/>
                  </a:cubicBezTo>
                  <a:cubicBezTo>
                    <a:pt x="2650" y="6249"/>
                    <a:pt x="2111" y="5656"/>
                    <a:pt x="1483" y="5342"/>
                  </a:cubicBezTo>
                  <a:cubicBezTo>
                    <a:pt x="1472" y="5337"/>
                    <a:pt x="1456" y="5333"/>
                    <a:pt x="1438" y="5333"/>
                  </a:cubicBezTo>
                  <a:cubicBezTo>
                    <a:pt x="1401" y="5333"/>
                    <a:pt x="1359" y="5348"/>
                    <a:pt x="1358" y="5395"/>
                  </a:cubicBezTo>
                  <a:cubicBezTo>
                    <a:pt x="1342" y="6667"/>
                    <a:pt x="1973" y="7860"/>
                    <a:pt x="2847" y="8287"/>
                  </a:cubicBezTo>
                  <a:cubicBezTo>
                    <a:pt x="2806" y="8639"/>
                    <a:pt x="2767" y="8991"/>
                    <a:pt x="2727" y="9341"/>
                  </a:cubicBezTo>
                  <a:cubicBezTo>
                    <a:pt x="2646" y="10062"/>
                    <a:pt x="2570" y="10786"/>
                    <a:pt x="2500" y="11510"/>
                  </a:cubicBezTo>
                  <a:cubicBezTo>
                    <a:pt x="2161" y="10614"/>
                    <a:pt x="1548" y="9924"/>
                    <a:pt x="831" y="9645"/>
                  </a:cubicBezTo>
                  <a:cubicBezTo>
                    <a:pt x="821" y="9641"/>
                    <a:pt x="804" y="9638"/>
                    <a:pt x="785" y="9638"/>
                  </a:cubicBezTo>
                  <a:cubicBezTo>
                    <a:pt x="748" y="9638"/>
                    <a:pt x="704" y="9651"/>
                    <a:pt x="705" y="9699"/>
                  </a:cubicBezTo>
                  <a:cubicBezTo>
                    <a:pt x="745" y="11064"/>
                    <a:pt x="1440" y="12308"/>
                    <a:pt x="2386" y="12754"/>
                  </a:cubicBezTo>
                  <a:cubicBezTo>
                    <a:pt x="2263" y="14177"/>
                    <a:pt x="2164" y="15603"/>
                    <a:pt x="2088" y="17032"/>
                  </a:cubicBezTo>
                  <a:cubicBezTo>
                    <a:pt x="2087" y="17068"/>
                    <a:pt x="2086" y="17104"/>
                    <a:pt x="2083" y="17140"/>
                  </a:cubicBezTo>
                  <a:cubicBezTo>
                    <a:pt x="1911" y="16671"/>
                    <a:pt x="1684" y="16239"/>
                    <a:pt x="1412" y="15869"/>
                  </a:cubicBezTo>
                  <a:cubicBezTo>
                    <a:pt x="1264" y="15668"/>
                    <a:pt x="1098" y="15479"/>
                    <a:pt x="918" y="15307"/>
                  </a:cubicBezTo>
                  <a:cubicBezTo>
                    <a:pt x="805" y="15201"/>
                    <a:pt x="674" y="15072"/>
                    <a:pt x="536" y="15072"/>
                  </a:cubicBezTo>
                  <a:cubicBezTo>
                    <a:pt x="494" y="15072"/>
                    <a:pt x="451" y="15084"/>
                    <a:pt x="408" y="15113"/>
                  </a:cubicBezTo>
                  <a:cubicBezTo>
                    <a:pt x="0" y="15385"/>
                    <a:pt x="451" y="16195"/>
                    <a:pt x="616" y="16489"/>
                  </a:cubicBezTo>
                  <a:cubicBezTo>
                    <a:pt x="869" y="16935"/>
                    <a:pt x="1188" y="17308"/>
                    <a:pt x="1550" y="17580"/>
                  </a:cubicBezTo>
                  <a:cubicBezTo>
                    <a:pt x="1661" y="17663"/>
                    <a:pt x="1831" y="17818"/>
                    <a:pt x="1976" y="17818"/>
                  </a:cubicBezTo>
                  <a:cubicBezTo>
                    <a:pt x="2002" y="17818"/>
                    <a:pt x="2027" y="17813"/>
                    <a:pt x="2051" y="17801"/>
                  </a:cubicBezTo>
                  <a:lnTo>
                    <a:pt x="2051" y="17801"/>
                  </a:lnTo>
                  <a:cubicBezTo>
                    <a:pt x="1996" y="18993"/>
                    <a:pt x="1957" y="20185"/>
                    <a:pt x="1934" y="21380"/>
                  </a:cubicBezTo>
                  <a:cubicBezTo>
                    <a:pt x="1936" y="21383"/>
                    <a:pt x="1936" y="21386"/>
                    <a:pt x="1937" y="21389"/>
                  </a:cubicBezTo>
                  <a:cubicBezTo>
                    <a:pt x="1935" y="21388"/>
                    <a:pt x="1934" y="21388"/>
                    <a:pt x="1932" y="21388"/>
                  </a:cubicBezTo>
                  <a:cubicBezTo>
                    <a:pt x="1869" y="21388"/>
                    <a:pt x="1787" y="21438"/>
                    <a:pt x="1854" y="21486"/>
                  </a:cubicBezTo>
                  <a:cubicBezTo>
                    <a:pt x="1904" y="21520"/>
                    <a:pt x="1957" y="21536"/>
                    <a:pt x="2010" y="21536"/>
                  </a:cubicBezTo>
                  <a:cubicBezTo>
                    <a:pt x="2102" y="21536"/>
                    <a:pt x="2194" y="21487"/>
                    <a:pt x="2263" y="21396"/>
                  </a:cubicBezTo>
                  <a:cubicBezTo>
                    <a:pt x="2407" y="21204"/>
                    <a:pt x="2380" y="20914"/>
                    <a:pt x="2357" y="20667"/>
                  </a:cubicBezTo>
                  <a:cubicBezTo>
                    <a:pt x="2296" y="19985"/>
                    <a:pt x="2350" y="19305"/>
                    <a:pt x="2411" y="18627"/>
                  </a:cubicBezTo>
                  <a:cubicBezTo>
                    <a:pt x="2439" y="18322"/>
                    <a:pt x="2466" y="18016"/>
                    <a:pt x="2493" y="17710"/>
                  </a:cubicBezTo>
                  <a:cubicBezTo>
                    <a:pt x="2784" y="17468"/>
                    <a:pt x="3122" y="17325"/>
                    <a:pt x="3405" y="17065"/>
                  </a:cubicBezTo>
                  <a:cubicBezTo>
                    <a:pt x="3722" y="16774"/>
                    <a:pt x="3995" y="16401"/>
                    <a:pt x="4209" y="15969"/>
                  </a:cubicBezTo>
                  <a:cubicBezTo>
                    <a:pt x="4321" y="15743"/>
                    <a:pt x="4414" y="15508"/>
                    <a:pt x="4487" y="15265"/>
                  </a:cubicBezTo>
                  <a:cubicBezTo>
                    <a:pt x="4554" y="15046"/>
                    <a:pt x="4625" y="14800"/>
                    <a:pt x="4634" y="14560"/>
                  </a:cubicBezTo>
                  <a:cubicBezTo>
                    <a:pt x="4641" y="14377"/>
                    <a:pt x="4608" y="14161"/>
                    <a:pt x="4472" y="14081"/>
                  </a:cubicBezTo>
                  <a:cubicBezTo>
                    <a:pt x="4433" y="14058"/>
                    <a:pt x="4394" y="14048"/>
                    <a:pt x="4357" y="14048"/>
                  </a:cubicBezTo>
                  <a:cubicBezTo>
                    <a:pt x="4232" y="14048"/>
                    <a:pt x="4118" y="14160"/>
                    <a:pt x="4019" y="14267"/>
                  </a:cubicBezTo>
                  <a:cubicBezTo>
                    <a:pt x="3488" y="14836"/>
                    <a:pt x="3019" y="15508"/>
                    <a:pt x="2623" y="16254"/>
                  </a:cubicBezTo>
                  <a:cubicBezTo>
                    <a:pt x="2674" y="15673"/>
                    <a:pt x="2727" y="15093"/>
                    <a:pt x="2779" y="14513"/>
                  </a:cubicBezTo>
                  <a:lnTo>
                    <a:pt x="2870" y="13480"/>
                  </a:lnTo>
                  <a:cubicBezTo>
                    <a:pt x="3046" y="13428"/>
                    <a:pt x="3223" y="13388"/>
                    <a:pt x="3396" y="13331"/>
                  </a:cubicBezTo>
                  <a:cubicBezTo>
                    <a:pt x="3621" y="13257"/>
                    <a:pt x="3831" y="13145"/>
                    <a:pt x="4019" y="13004"/>
                  </a:cubicBezTo>
                  <a:cubicBezTo>
                    <a:pt x="4399" y="12718"/>
                    <a:pt x="4724" y="12298"/>
                    <a:pt x="4957" y="11800"/>
                  </a:cubicBezTo>
                  <a:cubicBezTo>
                    <a:pt x="5080" y="11534"/>
                    <a:pt x="5174" y="11256"/>
                    <a:pt x="5236" y="10970"/>
                  </a:cubicBezTo>
                  <a:cubicBezTo>
                    <a:pt x="5284" y="10748"/>
                    <a:pt x="5373" y="10381"/>
                    <a:pt x="5145" y="10291"/>
                  </a:cubicBezTo>
                  <a:cubicBezTo>
                    <a:pt x="5114" y="10279"/>
                    <a:pt x="5083" y="10273"/>
                    <a:pt x="5051" y="10273"/>
                  </a:cubicBezTo>
                  <a:cubicBezTo>
                    <a:pt x="4869" y="10273"/>
                    <a:pt x="4682" y="10453"/>
                    <a:pt x="4535" y="10564"/>
                  </a:cubicBezTo>
                  <a:cubicBezTo>
                    <a:pt x="4289" y="10748"/>
                    <a:pt x="4048" y="10946"/>
                    <a:pt x="3813" y="11157"/>
                  </a:cubicBezTo>
                  <a:cubicBezTo>
                    <a:pt x="3535" y="11409"/>
                    <a:pt x="3266" y="11680"/>
                    <a:pt x="3006" y="11966"/>
                  </a:cubicBezTo>
                  <a:cubicBezTo>
                    <a:pt x="3053" y="11443"/>
                    <a:pt x="3099" y="10920"/>
                    <a:pt x="3146" y="10398"/>
                  </a:cubicBezTo>
                  <a:cubicBezTo>
                    <a:pt x="3203" y="9755"/>
                    <a:pt x="3258" y="9109"/>
                    <a:pt x="3323" y="8469"/>
                  </a:cubicBezTo>
                  <a:cubicBezTo>
                    <a:pt x="3336" y="8468"/>
                    <a:pt x="3349" y="8468"/>
                    <a:pt x="3361" y="8468"/>
                  </a:cubicBezTo>
                  <a:cubicBezTo>
                    <a:pt x="3406" y="8468"/>
                    <a:pt x="3450" y="8471"/>
                    <a:pt x="3486" y="8471"/>
                  </a:cubicBezTo>
                  <a:cubicBezTo>
                    <a:pt x="3496" y="8471"/>
                    <a:pt x="3506" y="8471"/>
                    <a:pt x="3515" y="8470"/>
                  </a:cubicBezTo>
                  <a:cubicBezTo>
                    <a:pt x="3646" y="8457"/>
                    <a:pt x="3776" y="8427"/>
                    <a:pt x="3902" y="8383"/>
                  </a:cubicBezTo>
                  <a:cubicBezTo>
                    <a:pt x="4154" y="8293"/>
                    <a:pt x="4394" y="8140"/>
                    <a:pt x="4607" y="7939"/>
                  </a:cubicBezTo>
                  <a:cubicBezTo>
                    <a:pt x="5040" y="7529"/>
                    <a:pt x="5360" y="6928"/>
                    <a:pt x="5484" y="6228"/>
                  </a:cubicBezTo>
                  <a:cubicBezTo>
                    <a:pt x="5493" y="6178"/>
                    <a:pt x="5424" y="6169"/>
                    <a:pt x="5392" y="6169"/>
                  </a:cubicBezTo>
                  <a:cubicBezTo>
                    <a:pt x="5387" y="6169"/>
                    <a:pt x="5382" y="6169"/>
                    <a:pt x="5380" y="6169"/>
                  </a:cubicBezTo>
                  <a:cubicBezTo>
                    <a:pt x="4658" y="6269"/>
                    <a:pt x="3978" y="6700"/>
                    <a:pt x="3450" y="7363"/>
                  </a:cubicBezTo>
                  <a:cubicBezTo>
                    <a:pt x="3489" y="7063"/>
                    <a:pt x="3533" y="6763"/>
                    <a:pt x="3583" y="6464"/>
                  </a:cubicBezTo>
                  <a:cubicBezTo>
                    <a:pt x="3652" y="6069"/>
                    <a:pt x="3736" y="5683"/>
                    <a:pt x="3826" y="5299"/>
                  </a:cubicBezTo>
                  <a:cubicBezTo>
                    <a:pt x="4337" y="5216"/>
                    <a:pt x="4860" y="5055"/>
                    <a:pt x="5284" y="4646"/>
                  </a:cubicBezTo>
                  <a:cubicBezTo>
                    <a:pt x="5661" y="4283"/>
                    <a:pt x="5946" y="3726"/>
                    <a:pt x="5970" y="3087"/>
                  </a:cubicBezTo>
                  <a:cubicBezTo>
                    <a:pt x="5972" y="3039"/>
                    <a:pt x="5928" y="3027"/>
                    <a:pt x="5890" y="3027"/>
                  </a:cubicBezTo>
                  <a:cubicBezTo>
                    <a:pt x="5872" y="3027"/>
                    <a:pt x="5855" y="3030"/>
                    <a:pt x="5846" y="3032"/>
                  </a:cubicBezTo>
                  <a:cubicBezTo>
                    <a:pt x="5366" y="3192"/>
                    <a:pt x="4910" y="3477"/>
                    <a:pt x="4508" y="3870"/>
                  </a:cubicBezTo>
                  <a:cubicBezTo>
                    <a:pt x="4338" y="4036"/>
                    <a:pt x="4182" y="4216"/>
                    <a:pt x="4041" y="4407"/>
                  </a:cubicBezTo>
                  <a:cubicBezTo>
                    <a:pt x="4045" y="4393"/>
                    <a:pt x="4048" y="4379"/>
                    <a:pt x="4052" y="4363"/>
                  </a:cubicBezTo>
                  <a:cubicBezTo>
                    <a:pt x="4081" y="4246"/>
                    <a:pt x="4106" y="4129"/>
                    <a:pt x="4132" y="4010"/>
                  </a:cubicBezTo>
                  <a:cubicBezTo>
                    <a:pt x="4249" y="3740"/>
                    <a:pt x="4365" y="3470"/>
                    <a:pt x="4482" y="3201"/>
                  </a:cubicBezTo>
                  <a:cubicBezTo>
                    <a:pt x="4612" y="2894"/>
                    <a:pt x="4742" y="2582"/>
                    <a:pt x="4820" y="2241"/>
                  </a:cubicBezTo>
                  <a:cubicBezTo>
                    <a:pt x="4983" y="1526"/>
                    <a:pt x="4873" y="776"/>
                    <a:pt x="4762" y="61"/>
                  </a:cubicBezTo>
                  <a:cubicBezTo>
                    <a:pt x="4756" y="15"/>
                    <a:pt x="4723" y="0"/>
                    <a:pt x="4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g130e5ba7df1_0_317"/>
            <p:cNvSpPr/>
            <p:nvPr/>
          </p:nvSpPr>
          <p:spPr>
            <a:xfrm>
              <a:off x="866575" y="2966475"/>
              <a:ext cx="233925" cy="586475"/>
            </a:xfrm>
            <a:custGeom>
              <a:avLst/>
              <a:gdLst/>
              <a:ahLst/>
              <a:cxnLst/>
              <a:rect l="l" t="t" r="r" b="b"/>
              <a:pathLst>
                <a:path w="9357" h="23459" extrusionOk="0">
                  <a:moveTo>
                    <a:pt x="8711" y="0"/>
                  </a:moveTo>
                  <a:cubicBezTo>
                    <a:pt x="8550" y="0"/>
                    <a:pt x="8371" y="163"/>
                    <a:pt x="8249" y="260"/>
                  </a:cubicBezTo>
                  <a:cubicBezTo>
                    <a:pt x="7807" y="608"/>
                    <a:pt x="7426" y="1090"/>
                    <a:pt x="7130" y="1656"/>
                  </a:cubicBezTo>
                  <a:cubicBezTo>
                    <a:pt x="6795" y="2292"/>
                    <a:pt x="6581" y="3034"/>
                    <a:pt x="6504" y="3807"/>
                  </a:cubicBezTo>
                  <a:cubicBezTo>
                    <a:pt x="6452" y="3928"/>
                    <a:pt x="6400" y="4048"/>
                    <a:pt x="6350" y="4168"/>
                  </a:cubicBezTo>
                  <a:cubicBezTo>
                    <a:pt x="6362" y="3545"/>
                    <a:pt x="6340" y="2921"/>
                    <a:pt x="6281" y="2300"/>
                  </a:cubicBezTo>
                  <a:cubicBezTo>
                    <a:pt x="6249" y="1953"/>
                    <a:pt x="6176" y="1305"/>
                    <a:pt x="5866" y="1305"/>
                  </a:cubicBezTo>
                  <a:cubicBezTo>
                    <a:pt x="5818" y="1305"/>
                    <a:pt x="5764" y="1321"/>
                    <a:pt x="5704" y="1356"/>
                  </a:cubicBezTo>
                  <a:cubicBezTo>
                    <a:pt x="5545" y="1447"/>
                    <a:pt x="5505" y="1694"/>
                    <a:pt x="5498" y="1909"/>
                  </a:cubicBezTo>
                  <a:cubicBezTo>
                    <a:pt x="5486" y="2289"/>
                    <a:pt x="5503" y="2678"/>
                    <a:pt x="5516" y="3058"/>
                  </a:cubicBezTo>
                  <a:cubicBezTo>
                    <a:pt x="5531" y="3554"/>
                    <a:pt x="5556" y="4048"/>
                    <a:pt x="5591" y="4541"/>
                  </a:cubicBezTo>
                  <a:cubicBezTo>
                    <a:pt x="5609" y="4786"/>
                    <a:pt x="5619" y="5037"/>
                    <a:pt x="5651" y="5280"/>
                  </a:cubicBezTo>
                  <a:cubicBezTo>
                    <a:pt x="5698" y="5653"/>
                    <a:pt x="5744" y="5706"/>
                    <a:pt x="5616" y="6061"/>
                  </a:cubicBezTo>
                  <a:cubicBezTo>
                    <a:pt x="5559" y="6220"/>
                    <a:pt x="5295" y="6766"/>
                    <a:pt x="5324" y="6934"/>
                  </a:cubicBezTo>
                  <a:lnTo>
                    <a:pt x="5324" y="6934"/>
                  </a:lnTo>
                  <a:cubicBezTo>
                    <a:pt x="5234" y="6440"/>
                    <a:pt x="5090" y="5956"/>
                    <a:pt x="4896" y="5492"/>
                  </a:cubicBezTo>
                  <a:cubicBezTo>
                    <a:pt x="4670" y="4960"/>
                    <a:pt x="4321" y="4391"/>
                    <a:pt x="3846" y="4391"/>
                  </a:cubicBezTo>
                  <a:cubicBezTo>
                    <a:pt x="3794" y="4391"/>
                    <a:pt x="3741" y="4397"/>
                    <a:pt x="3687" y="4411"/>
                  </a:cubicBezTo>
                  <a:cubicBezTo>
                    <a:pt x="3651" y="4421"/>
                    <a:pt x="3606" y="4440"/>
                    <a:pt x="3600" y="4497"/>
                  </a:cubicBezTo>
                  <a:cubicBezTo>
                    <a:pt x="3498" y="5565"/>
                    <a:pt x="3667" y="6667"/>
                    <a:pt x="4064" y="7595"/>
                  </a:cubicBezTo>
                  <a:cubicBezTo>
                    <a:pt x="4159" y="7814"/>
                    <a:pt x="4266" y="8026"/>
                    <a:pt x="4387" y="8229"/>
                  </a:cubicBezTo>
                  <a:cubicBezTo>
                    <a:pt x="4497" y="8412"/>
                    <a:pt x="4629" y="8657"/>
                    <a:pt x="4787" y="8765"/>
                  </a:cubicBezTo>
                  <a:cubicBezTo>
                    <a:pt x="4796" y="8770"/>
                    <a:pt x="4803" y="8773"/>
                    <a:pt x="4812" y="8777"/>
                  </a:cubicBezTo>
                  <a:cubicBezTo>
                    <a:pt x="4702" y="9235"/>
                    <a:pt x="4602" y="9698"/>
                    <a:pt x="4517" y="10167"/>
                  </a:cubicBezTo>
                  <a:cubicBezTo>
                    <a:pt x="4460" y="10480"/>
                    <a:pt x="4413" y="10794"/>
                    <a:pt x="4366" y="11110"/>
                  </a:cubicBezTo>
                  <a:cubicBezTo>
                    <a:pt x="4160" y="10435"/>
                    <a:pt x="3800" y="9866"/>
                    <a:pt x="3401" y="9370"/>
                  </a:cubicBezTo>
                  <a:cubicBezTo>
                    <a:pt x="3265" y="9202"/>
                    <a:pt x="3125" y="9040"/>
                    <a:pt x="2982" y="8882"/>
                  </a:cubicBezTo>
                  <a:cubicBezTo>
                    <a:pt x="2862" y="8747"/>
                    <a:pt x="2722" y="8539"/>
                    <a:pt x="2565" y="8490"/>
                  </a:cubicBezTo>
                  <a:cubicBezTo>
                    <a:pt x="2531" y="8480"/>
                    <a:pt x="2501" y="8475"/>
                    <a:pt x="2474" y="8475"/>
                  </a:cubicBezTo>
                  <a:cubicBezTo>
                    <a:pt x="2169" y="8475"/>
                    <a:pt x="2266" y="9091"/>
                    <a:pt x="2345" y="9362"/>
                  </a:cubicBezTo>
                  <a:cubicBezTo>
                    <a:pt x="2506" y="9909"/>
                    <a:pt x="2711" y="10441"/>
                    <a:pt x="2897" y="10974"/>
                  </a:cubicBezTo>
                  <a:cubicBezTo>
                    <a:pt x="3047" y="11407"/>
                    <a:pt x="3212" y="11846"/>
                    <a:pt x="3463" y="12190"/>
                  </a:cubicBezTo>
                  <a:cubicBezTo>
                    <a:pt x="3567" y="12335"/>
                    <a:pt x="3797" y="12450"/>
                    <a:pt x="3871" y="12606"/>
                  </a:cubicBezTo>
                  <a:cubicBezTo>
                    <a:pt x="4127" y="13143"/>
                    <a:pt x="3638" y="14111"/>
                    <a:pt x="3453" y="14535"/>
                  </a:cubicBezTo>
                  <a:cubicBezTo>
                    <a:pt x="3290" y="14903"/>
                    <a:pt x="3117" y="15264"/>
                    <a:pt x="2947" y="15627"/>
                  </a:cubicBezTo>
                  <a:cubicBezTo>
                    <a:pt x="2985" y="15296"/>
                    <a:pt x="3004" y="14964"/>
                    <a:pt x="2935" y="14638"/>
                  </a:cubicBezTo>
                  <a:cubicBezTo>
                    <a:pt x="2809" y="14047"/>
                    <a:pt x="2411" y="13688"/>
                    <a:pt x="2051" y="13376"/>
                  </a:cubicBezTo>
                  <a:cubicBezTo>
                    <a:pt x="2029" y="13358"/>
                    <a:pt x="1999" y="13349"/>
                    <a:pt x="1969" y="13349"/>
                  </a:cubicBezTo>
                  <a:cubicBezTo>
                    <a:pt x="1930" y="13349"/>
                    <a:pt x="1890" y="13364"/>
                    <a:pt x="1865" y="13394"/>
                  </a:cubicBezTo>
                  <a:cubicBezTo>
                    <a:pt x="1588" y="13729"/>
                    <a:pt x="1552" y="14274"/>
                    <a:pt x="1532" y="14747"/>
                  </a:cubicBezTo>
                  <a:cubicBezTo>
                    <a:pt x="1505" y="15344"/>
                    <a:pt x="1542" y="15943"/>
                    <a:pt x="1642" y="16532"/>
                  </a:cubicBezTo>
                  <a:cubicBezTo>
                    <a:pt x="1685" y="16791"/>
                    <a:pt x="1739" y="17045"/>
                    <a:pt x="1806" y="17294"/>
                  </a:cubicBezTo>
                  <a:cubicBezTo>
                    <a:pt x="1868" y="17520"/>
                    <a:pt x="1931" y="17695"/>
                    <a:pt x="2111" y="17735"/>
                  </a:cubicBezTo>
                  <a:cubicBezTo>
                    <a:pt x="2056" y="17924"/>
                    <a:pt x="2008" y="18116"/>
                    <a:pt x="1968" y="18313"/>
                  </a:cubicBezTo>
                  <a:cubicBezTo>
                    <a:pt x="1880" y="18732"/>
                    <a:pt x="1815" y="19159"/>
                    <a:pt x="1698" y="19563"/>
                  </a:cubicBezTo>
                  <a:cubicBezTo>
                    <a:pt x="1573" y="19986"/>
                    <a:pt x="1377" y="20335"/>
                    <a:pt x="1172" y="20689"/>
                  </a:cubicBezTo>
                  <a:cubicBezTo>
                    <a:pt x="787" y="21351"/>
                    <a:pt x="514" y="22070"/>
                    <a:pt x="361" y="22819"/>
                  </a:cubicBezTo>
                  <a:cubicBezTo>
                    <a:pt x="263" y="22995"/>
                    <a:pt x="160" y="23165"/>
                    <a:pt x="53" y="23331"/>
                  </a:cubicBezTo>
                  <a:cubicBezTo>
                    <a:pt x="1" y="23408"/>
                    <a:pt x="85" y="23459"/>
                    <a:pt x="163" y="23459"/>
                  </a:cubicBezTo>
                  <a:cubicBezTo>
                    <a:pt x="201" y="23459"/>
                    <a:pt x="238" y="23447"/>
                    <a:pt x="256" y="23419"/>
                  </a:cubicBezTo>
                  <a:cubicBezTo>
                    <a:pt x="324" y="23315"/>
                    <a:pt x="387" y="23206"/>
                    <a:pt x="451" y="23099"/>
                  </a:cubicBezTo>
                  <a:cubicBezTo>
                    <a:pt x="500" y="23098"/>
                    <a:pt x="546" y="23076"/>
                    <a:pt x="554" y="23032"/>
                  </a:cubicBezTo>
                  <a:cubicBezTo>
                    <a:pt x="564" y="22975"/>
                    <a:pt x="577" y="22919"/>
                    <a:pt x="589" y="22863"/>
                  </a:cubicBezTo>
                  <a:cubicBezTo>
                    <a:pt x="817" y="22452"/>
                    <a:pt x="1026" y="22021"/>
                    <a:pt x="1223" y="21581"/>
                  </a:cubicBezTo>
                  <a:cubicBezTo>
                    <a:pt x="1526" y="20905"/>
                    <a:pt x="1820" y="20219"/>
                    <a:pt x="2103" y="19526"/>
                  </a:cubicBezTo>
                  <a:cubicBezTo>
                    <a:pt x="2255" y="19157"/>
                    <a:pt x="2404" y="18786"/>
                    <a:pt x="2549" y="18411"/>
                  </a:cubicBezTo>
                  <a:cubicBezTo>
                    <a:pt x="3244" y="18077"/>
                    <a:pt x="4021" y="18208"/>
                    <a:pt x="4742" y="18031"/>
                  </a:cubicBezTo>
                  <a:cubicBezTo>
                    <a:pt x="5165" y="17927"/>
                    <a:pt x="5555" y="17723"/>
                    <a:pt x="5882" y="17437"/>
                  </a:cubicBezTo>
                  <a:cubicBezTo>
                    <a:pt x="6111" y="17235"/>
                    <a:pt x="6435" y="16836"/>
                    <a:pt x="6304" y="16416"/>
                  </a:cubicBezTo>
                  <a:cubicBezTo>
                    <a:pt x="6211" y="16115"/>
                    <a:pt x="5963" y="16041"/>
                    <a:pt x="5735" y="16041"/>
                  </a:cubicBezTo>
                  <a:cubicBezTo>
                    <a:pt x="5665" y="16041"/>
                    <a:pt x="5597" y="16048"/>
                    <a:pt x="5536" y="16058"/>
                  </a:cubicBezTo>
                  <a:cubicBezTo>
                    <a:pt x="5116" y="16122"/>
                    <a:pt x="4703" y="16223"/>
                    <a:pt x="4302" y="16361"/>
                  </a:cubicBezTo>
                  <a:cubicBezTo>
                    <a:pt x="3896" y="16496"/>
                    <a:pt x="3517" y="16702"/>
                    <a:pt x="3181" y="16968"/>
                  </a:cubicBezTo>
                  <a:cubicBezTo>
                    <a:pt x="3138" y="17002"/>
                    <a:pt x="3095" y="17038"/>
                    <a:pt x="3052" y="17075"/>
                  </a:cubicBezTo>
                  <a:cubicBezTo>
                    <a:pt x="3275" y="16459"/>
                    <a:pt x="3493" y="15837"/>
                    <a:pt x="3697" y="15209"/>
                  </a:cubicBezTo>
                  <a:cubicBezTo>
                    <a:pt x="3960" y="14400"/>
                    <a:pt x="4204" y="13581"/>
                    <a:pt x="4437" y="12758"/>
                  </a:cubicBezTo>
                  <a:cubicBezTo>
                    <a:pt x="4635" y="12716"/>
                    <a:pt x="4856" y="12742"/>
                    <a:pt x="5030" y="12712"/>
                  </a:cubicBezTo>
                  <a:cubicBezTo>
                    <a:pt x="5353" y="12653"/>
                    <a:pt x="5666" y="12546"/>
                    <a:pt x="5956" y="12392"/>
                  </a:cubicBezTo>
                  <a:cubicBezTo>
                    <a:pt x="6551" y="12079"/>
                    <a:pt x="7086" y="11579"/>
                    <a:pt x="7504" y="10925"/>
                  </a:cubicBezTo>
                  <a:cubicBezTo>
                    <a:pt x="7551" y="10853"/>
                    <a:pt x="7479" y="10808"/>
                    <a:pt x="7434" y="10795"/>
                  </a:cubicBezTo>
                  <a:cubicBezTo>
                    <a:pt x="7235" y="10739"/>
                    <a:pt x="7032" y="10711"/>
                    <a:pt x="6829" y="10711"/>
                  </a:cubicBezTo>
                  <a:cubicBezTo>
                    <a:pt x="6437" y="10711"/>
                    <a:pt x="6044" y="10815"/>
                    <a:pt x="5679" y="11017"/>
                  </a:cubicBezTo>
                  <a:cubicBezTo>
                    <a:pt x="5398" y="11174"/>
                    <a:pt x="5143" y="11376"/>
                    <a:pt x="4926" y="11614"/>
                  </a:cubicBezTo>
                  <a:cubicBezTo>
                    <a:pt x="4833" y="11716"/>
                    <a:pt x="4747" y="11823"/>
                    <a:pt x="4669" y="11936"/>
                  </a:cubicBezTo>
                  <a:cubicBezTo>
                    <a:pt x="4930" y="10988"/>
                    <a:pt x="5183" y="10038"/>
                    <a:pt x="5436" y="9088"/>
                  </a:cubicBezTo>
                  <a:cubicBezTo>
                    <a:pt x="5735" y="8957"/>
                    <a:pt x="6054" y="8925"/>
                    <a:pt x="6365" y="8883"/>
                  </a:cubicBezTo>
                  <a:cubicBezTo>
                    <a:pt x="6781" y="8827"/>
                    <a:pt x="7194" y="8742"/>
                    <a:pt x="7566" y="8466"/>
                  </a:cubicBezTo>
                  <a:cubicBezTo>
                    <a:pt x="7953" y="8180"/>
                    <a:pt x="8270" y="7751"/>
                    <a:pt x="8570" y="7321"/>
                  </a:cubicBezTo>
                  <a:cubicBezTo>
                    <a:pt x="8696" y="7141"/>
                    <a:pt x="8882" y="6915"/>
                    <a:pt x="8862" y="6641"/>
                  </a:cubicBezTo>
                  <a:cubicBezTo>
                    <a:pt x="8848" y="6432"/>
                    <a:pt x="8712" y="6308"/>
                    <a:pt x="8575" y="6252"/>
                  </a:cubicBezTo>
                  <a:cubicBezTo>
                    <a:pt x="8458" y="6204"/>
                    <a:pt x="8331" y="6185"/>
                    <a:pt x="8201" y="6185"/>
                  </a:cubicBezTo>
                  <a:cubicBezTo>
                    <a:pt x="7948" y="6185"/>
                    <a:pt x="7683" y="6256"/>
                    <a:pt x="7457" y="6324"/>
                  </a:cubicBezTo>
                  <a:cubicBezTo>
                    <a:pt x="7058" y="6445"/>
                    <a:pt x="6684" y="6634"/>
                    <a:pt x="6350" y="6881"/>
                  </a:cubicBezTo>
                  <a:cubicBezTo>
                    <a:pt x="6207" y="6987"/>
                    <a:pt x="6072" y="7102"/>
                    <a:pt x="5944" y="7225"/>
                  </a:cubicBezTo>
                  <a:cubicBezTo>
                    <a:pt x="6009" y="6992"/>
                    <a:pt x="6072" y="6761"/>
                    <a:pt x="6139" y="6531"/>
                  </a:cubicBezTo>
                  <a:cubicBezTo>
                    <a:pt x="6217" y="6258"/>
                    <a:pt x="6297" y="5986"/>
                    <a:pt x="6377" y="5715"/>
                  </a:cubicBezTo>
                  <a:cubicBezTo>
                    <a:pt x="6817" y="5552"/>
                    <a:pt x="7257" y="5389"/>
                    <a:pt x="7692" y="5203"/>
                  </a:cubicBezTo>
                  <a:cubicBezTo>
                    <a:pt x="8146" y="5009"/>
                    <a:pt x="8610" y="4759"/>
                    <a:pt x="8965" y="4311"/>
                  </a:cubicBezTo>
                  <a:cubicBezTo>
                    <a:pt x="9079" y="4165"/>
                    <a:pt x="9356" y="3821"/>
                    <a:pt x="9288" y="3578"/>
                  </a:cubicBezTo>
                  <a:cubicBezTo>
                    <a:pt x="9236" y="3395"/>
                    <a:pt x="9068" y="3358"/>
                    <a:pt x="8925" y="3358"/>
                  </a:cubicBezTo>
                  <a:cubicBezTo>
                    <a:pt x="8883" y="3358"/>
                    <a:pt x="8843" y="3362"/>
                    <a:pt x="8809" y="3365"/>
                  </a:cubicBezTo>
                  <a:cubicBezTo>
                    <a:pt x="8273" y="3427"/>
                    <a:pt x="7757" y="3672"/>
                    <a:pt x="7280" y="4007"/>
                  </a:cubicBezTo>
                  <a:cubicBezTo>
                    <a:pt x="7110" y="4125"/>
                    <a:pt x="6945" y="4256"/>
                    <a:pt x="6784" y="4391"/>
                  </a:cubicBezTo>
                  <a:cubicBezTo>
                    <a:pt x="6820" y="4283"/>
                    <a:pt x="6854" y="4173"/>
                    <a:pt x="6890" y="4064"/>
                  </a:cubicBezTo>
                  <a:cubicBezTo>
                    <a:pt x="6928" y="4025"/>
                    <a:pt x="6961" y="3997"/>
                    <a:pt x="6973" y="3984"/>
                  </a:cubicBezTo>
                  <a:cubicBezTo>
                    <a:pt x="7107" y="3854"/>
                    <a:pt x="7246" y="3734"/>
                    <a:pt x="7384" y="3612"/>
                  </a:cubicBezTo>
                  <a:cubicBezTo>
                    <a:pt x="7630" y="3398"/>
                    <a:pt x="7876" y="3178"/>
                    <a:pt x="8090" y="2906"/>
                  </a:cubicBezTo>
                  <a:cubicBezTo>
                    <a:pt x="8495" y="2390"/>
                    <a:pt x="8778" y="1710"/>
                    <a:pt x="8901" y="977"/>
                  </a:cubicBezTo>
                  <a:cubicBezTo>
                    <a:pt x="8942" y="735"/>
                    <a:pt x="9049" y="254"/>
                    <a:pt x="8869" y="69"/>
                  </a:cubicBezTo>
                  <a:cubicBezTo>
                    <a:pt x="8821" y="20"/>
                    <a:pt x="8767" y="0"/>
                    <a:pt x="87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g130e5ba7df1_0_317"/>
            <p:cNvSpPr/>
            <p:nvPr/>
          </p:nvSpPr>
          <p:spPr>
            <a:xfrm>
              <a:off x="762200" y="3484375"/>
              <a:ext cx="234550" cy="312875"/>
            </a:xfrm>
            <a:custGeom>
              <a:avLst/>
              <a:gdLst/>
              <a:ahLst/>
              <a:cxnLst/>
              <a:rect l="l" t="t" r="r" b="b"/>
              <a:pathLst>
                <a:path w="9382" h="12515" extrusionOk="0">
                  <a:moveTo>
                    <a:pt x="2816" y="1"/>
                  </a:moveTo>
                  <a:lnTo>
                    <a:pt x="602" y="8163"/>
                  </a:lnTo>
                  <a:cubicBezTo>
                    <a:pt x="0" y="10379"/>
                    <a:pt x="1884" y="12514"/>
                    <a:pt x="4443" y="12514"/>
                  </a:cubicBezTo>
                  <a:lnTo>
                    <a:pt x="4939" y="12514"/>
                  </a:lnTo>
                  <a:cubicBezTo>
                    <a:pt x="7498" y="12514"/>
                    <a:pt x="9381" y="10379"/>
                    <a:pt x="8779" y="8163"/>
                  </a:cubicBezTo>
                  <a:lnTo>
                    <a:pt x="65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g130e5ba7df1_0_317"/>
            <p:cNvSpPr/>
            <p:nvPr/>
          </p:nvSpPr>
          <p:spPr>
            <a:xfrm>
              <a:off x="966200" y="3722125"/>
              <a:ext cx="81000" cy="74125"/>
            </a:xfrm>
            <a:custGeom>
              <a:avLst/>
              <a:gdLst/>
              <a:ahLst/>
              <a:cxnLst/>
              <a:rect l="l" t="t" r="r" b="b"/>
              <a:pathLst>
                <a:path w="3240" h="2965" extrusionOk="0">
                  <a:moveTo>
                    <a:pt x="1" y="0"/>
                  </a:moveTo>
                  <a:lnTo>
                    <a:pt x="1" y="2303"/>
                  </a:lnTo>
                  <a:cubicBezTo>
                    <a:pt x="1" y="2667"/>
                    <a:pt x="254" y="2964"/>
                    <a:pt x="565" y="2964"/>
                  </a:cubicBezTo>
                  <a:lnTo>
                    <a:pt x="2676" y="2964"/>
                  </a:lnTo>
                  <a:cubicBezTo>
                    <a:pt x="2986" y="2964"/>
                    <a:pt x="3239" y="2667"/>
                    <a:pt x="3239" y="2303"/>
                  </a:cubicBezTo>
                  <a:lnTo>
                    <a:pt x="32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g130e5ba7df1_0_317"/>
            <p:cNvSpPr/>
            <p:nvPr/>
          </p:nvSpPr>
          <p:spPr>
            <a:xfrm>
              <a:off x="966200" y="3639225"/>
              <a:ext cx="81025" cy="157025"/>
            </a:xfrm>
            <a:custGeom>
              <a:avLst/>
              <a:gdLst/>
              <a:ahLst/>
              <a:cxnLst/>
              <a:rect l="l" t="t" r="r" b="b"/>
              <a:pathLst>
                <a:path w="3241" h="6281" extrusionOk="0">
                  <a:moveTo>
                    <a:pt x="2054" y="145"/>
                  </a:moveTo>
                  <a:lnTo>
                    <a:pt x="2054" y="635"/>
                  </a:lnTo>
                  <a:lnTo>
                    <a:pt x="2726" y="1410"/>
                  </a:lnTo>
                  <a:cubicBezTo>
                    <a:pt x="2968" y="1690"/>
                    <a:pt x="3106" y="2080"/>
                    <a:pt x="3106" y="2482"/>
                  </a:cubicBezTo>
                  <a:lnTo>
                    <a:pt x="3106" y="5619"/>
                  </a:lnTo>
                  <a:cubicBezTo>
                    <a:pt x="3106" y="5904"/>
                    <a:pt x="2913" y="6135"/>
                    <a:pt x="2676" y="6135"/>
                  </a:cubicBezTo>
                  <a:lnTo>
                    <a:pt x="565" y="6135"/>
                  </a:lnTo>
                  <a:cubicBezTo>
                    <a:pt x="328" y="6135"/>
                    <a:pt x="134" y="5904"/>
                    <a:pt x="134" y="5619"/>
                  </a:cubicBezTo>
                  <a:lnTo>
                    <a:pt x="134" y="2482"/>
                  </a:lnTo>
                  <a:cubicBezTo>
                    <a:pt x="134" y="2081"/>
                    <a:pt x="272" y="1690"/>
                    <a:pt x="515" y="1410"/>
                  </a:cubicBezTo>
                  <a:lnTo>
                    <a:pt x="1185" y="635"/>
                  </a:lnTo>
                  <a:lnTo>
                    <a:pt x="1185" y="145"/>
                  </a:lnTo>
                  <a:close/>
                  <a:moveTo>
                    <a:pt x="1053" y="1"/>
                  </a:moveTo>
                  <a:lnTo>
                    <a:pt x="1053" y="578"/>
                  </a:lnTo>
                  <a:lnTo>
                    <a:pt x="418" y="1310"/>
                  </a:lnTo>
                  <a:cubicBezTo>
                    <a:pt x="154" y="1617"/>
                    <a:pt x="1" y="2043"/>
                    <a:pt x="1" y="2482"/>
                  </a:cubicBezTo>
                  <a:lnTo>
                    <a:pt x="1" y="5619"/>
                  </a:lnTo>
                  <a:cubicBezTo>
                    <a:pt x="1" y="5983"/>
                    <a:pt x="254" y="6280"/>
                    <a:pt x="565" y="6280"/>
                  </a:cubicBezTo>
                  <a:lnTo>
                    <a:pt x="2676" y="6280"/>
                  </a:lnTo>
                  <a:cubicBezTo>
                    <a:pt x="2988" y="6280"/>
                    <a:pt x="3241" y="5983"/>
                    <a:pt x="3241" y="5619"/>
                  </a:cubicBezTo>
                  <a:lnTo>
                    <a:pt x="3241" y="2482"/>
                  </a:lnTo>
                  <a:cubicBezTo>
                    <a:pt x="3239" y="2043"/>
                    <a:pt x="3088" y="1617"/>
                    <a:pt x="2822" y="1310"/>
                  </a:cubicBezTo>
                  <a:lnTo>
                    <a:pt x="2187" y="578"/>
                  </a:lnTo>
                  <a:lnTo>
                    <a:pt x="21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g130e5ba7df1_0_317"/>
            <p:cNvSpPr/>
            <p:nvPr/>
          </p:nvSpPr>
          <p:spPr>
            <a:xfrm>
              <a:off x="988925" y="3631975"/>
              <a:ext cx="36650" cy="19400"/>
            </a:xfrm>
            <a:custGeom>
              <a:avLst/>
              <a:gdLst/>
              <a:ahLst/>
              <a:cxnLst/>
              <a:rect l="l" t="t" r="r" b="b"/>
              <a:pathLst>
                <a:path w="1466" h="776" extrusionOk="0">
                  <a:moveTo>
                    <a:pt x="139" y="1"/>
                  </a:moveTo>
                  <a:cubicBezTo>
                    <a:pt x="63" y="1"/>
                    <a:pt x="1" y="71"/>
                    <a:pt x="1" y="156"/>
                  </a:cubicBezTo>
                  <a:lnTo>
                    <a:pt x="1" y="619"/>
                  </a:lnTo>
                  <a:cubicBezTo>
                    <a:pt x="1" y="705"/>
                    <a:pt x="63" y="775"/>
                    <a:pt x="139" y="775"/>
                  </a:cubicBezTo>
                  <a:lnTo>
                    <a:pt x="1327" y="775"/>
                  </a:lnTo>
                  <a:cubicBezTo>
                    <a:pt x="1404" y="775"/>
                    <a:pt x="1466" y="705"/>
                    <a:pt x="1466" y="619"/>
                  </a:cubicBezTo>
                  <a:lnTo>
                    <a:pt x="1466" y="156"/>
                  </a:lnTo>
                  <a:cubicBezTo>
                    <a:pt x="1466" y="71"/>
                    <a:pt x="1404" y="1"/>
                    <a:pt x="1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6" name="Google Shape;866;g130e5ba7df1_0_317"/>
          <p:cNvSpPr txBox="1"/>
          <p:nvPr/>
        </p:nvSpPr>
        <p:spPr>
          <a:xfrm>
            <a:off x="1578750" y="1629150"/>
            <a:ext cx="536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Decide who needs to be admitted to the ICU</a:t>
            </a: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7" name="Google Shape;867;g130e5ba7df1_0_317"/>
          <p:cNvSpPr txBox="1"/>
          <p:nvPr/>
        </p:nvSpPr>
        <p:spPr>
          <a:xfrm>
            <a:off x="1584675" y="2235875"/>
            <a:ext cx="5361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Assess the extent of the intervention measures that should be used</a:t>
            </a: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8" name="Google Shape;868;g130e5ba7df1_0_317"/>
          <p:cNvSpPr txBox="1"/>
          <p:nvPr/>
        </p:nvSpPr>
        <p:spPr>
          <a:xfrm>
            <a:off x="1625050" y="2980450"/>
            <a:ext cx="536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Prepare families towards end-of-life decisions</a:t>
            </a: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9" name="Google Shape;869;g130e5ba7df1_0_317"/>
          <p:cNvSpPr txBox="1"/>
          <p:nvPr/>
        </p:nvSpPr>
        <p:spPr>
          <a:xfrm>
            <a:off x="1613350" y="3551200"/>
            <a:ext cx="5361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Assess the effect of medical interventions on the mortality risk of a patient </a:t>
            </a: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30e5ba7df1_0_481"/>
          <p:cNvSpPr txBox="1">
            <a:spLocks noGrp="1"/>
          </p:cNvSpPr>
          <p:nvPr>
            <p:ph type="subTitle" idx="1"/>
          </p:nvPr>
        </p:nvSpPr>
        <p:spPr>
          <a:xfrm>
            <a:off x="937717" y="1314426"/>
            <a:ext cx="36498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400" b="0"/>
              <a:t>Distribution of death in the ICU</a:t>
            </a:r>
            <a:endParaRPr sz="1400" b="0"/>
          </a:p>
        </p:txBody>
      </p:sp>
      <p:sp>
        <p:nvSpPr>
          <p:cNvPr id="875" name="Google Shape;875;g130e5ba7df1_0_48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700"/>
              <a:t>General descriptives of the data set</a:t>
            </a:r>
            <a:endParaRPr sz="2700"/>
          </a:p>
        </p:txBody>
      </p:sp>
      <p:grpSp>
        <p:nvGrpSpPr>
          <p:cNvPr id="876" name="Google Shape;876;g130e5ba7df1_0_481"/>
          <p:cNvGrpSpPr/>
          <p:nvPr/>
        </p:nvGrpSpPr>
        <p:grpSpPr>
          <a:xfrm>
            <a:off x="7769875" y="2471669"/>
            <a:ext cx="1119900" cy="2360906"/>
            <a:chOff x="-404900" y="2083544"/>
            <a:chExt cx="1119900" cy="2360906"/>
          </a:xfrm>
        </p:grpSpPr>
        <p:sp>
          <p:nvSpPr>
            <p:cNvPr id="877" name="Google Shape;877;g130e5ba7df1_0_481"/>
            <p:cNvSpPr/>
            <p:nvPr/>
          </p:nvSpPr>
          <p:spPr>
            <a:xfrm>
              <a:off x="-404900" y="4307050"/>
              <a:ext cx="1119900" cy="137400"/>
            </a:xfrm>
            <a:prstGeom prst="ellipse">
              <a:avLst/>
            </a:prstGeom>
            <a:solidFill>
              <a:srgbClr val="556BD0">
                <a:alpha val="4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8" name="Google Shape;878;g130e5ba7df1_0_481"/>
            <p:cNvGrpSpPr/>
            <p:nvPr/>
          </p:nvGrpSpPr>
          <p:grpSpPr>
            <a:xfrm>
              <a:off x="-293398" y="2083544"/>
              <a:ext cx="896941" cy="2300343"/>
              <a:chOff x="538175" y="5810697"/>
              <a:chExt cx="3062279" cy="7853680"/>
            </a:xfrm>
          </p:grpSpPr>
          <p:sp>
            <p:nvSpPr>
              <p:cNvPr id="879" name="Google Shape;879;g130e5ba7df1_0_481"/>
              <p:cNvSpPr/>
              <p:nvPr/>
            </p:nvSpPr>
            <p:spPr>
              <a:xfrm>
                <a:off x="547156" y="12561460"/>
                <a:ext cx="3053241" cy="282578"/>
              </a:xfrm>
              <a:custGeom>
                <a:avLst/>
                <a:gdLst/>
                <a:ahLst/>
                <a:cxnLst/>
                <a:rect l="l" t="t" r="r" b="b"/>
                <a:pathLst>
                  <a:path w="19719" h="1825" extrusionOk="0">
                    <a:moveTo>
                      <a:pt x="1" y="0"/>
                    </a:moveTo>
                    <a:lnTo>
                      <a:pt x="1" y="1824"/>
                    </a:lnTo>
                    <a:lnTo>
                      <a:pt x="19719" y="1824"/>
                    </a:lnTo>
                    <a:lnTo>
                      <a:pt x="197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g130e5ba7df1_0_481"/>
              <p:cNvSpPr/>
              <p:nvPr/>
            </p:nvSpPr>
            <p:spPr>
              <a:xfrm>
                <a:off x="2854756" y="12964202"/>
                <a:ext cx="727581" cy="700175"/>
              </a:xfrm>
              <a:custGeom>
                <a:avLst/>
                <a:gdLst/>
                <a:ahLst/>
                <a:cxnLst/>
                <a:rect l="l" t="t" r="r" b="b"/>
                <a:pathLst>
                  <a:path w="4699" h="4522" extrusionOk="0">
                    <a:moveTo>
                      <a:pt x="2440" y="0"/>
                    </a:moveTo>
                    <a:cubicBezTo>
                      <a:pt x="1851" y="0"/>
                      <a:pt x="1272" y="230"/>
                      <a:pt x="840" y="662"/>
                    </a:cubicBezTo>
                    <a:cubicBezTo>
                      <a:pt x="193" y="1309"/>
                      <a:pt x="0" y="2281"/>
                      <a:pt x="349" y="3125"/>
                    </a:cubicBezTo>
                    <a:cubicBezTo>
                      <a:pt x="699" y="3970"/>
                      <a:pt x="1523" y="4521"/>
                      <a:pt x="2438" y="4521"/>
                    </a:cubicBezTo>
                    <a:cubicBezTo>
                      <a:pt x="3686" y="4521"/>
                      <a:pt x="4698" y="3509"/>
                      <a:pt x="4698" y="2261"/>
                    </a:cubicBezTo>
                    <a:cubicBezTo>
                      <a:pt x="4698" y="1346"/>
                      <a:pt x="4149" y="523"/>
                      <a:pt x="3304" y="172"/>
                    </a:cubicBezTo>
                    <a:cubicBezTo>
                      <a:pt x="3024" y="57"/>
                      <a:pt x="2731" y="0"/>
                      <a:pt x="24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g130e5ba7df1_0_481"/>
              <p:cNvSpPr/>
              <p:nvPr/>
            </p:nvSpPr>
            <p:spPr>
              <a:xfrm>
                <a:off x="2978629" y="13079094"/>
                <a:ext cx="488822" cy="470396"/>
              </a:xfrm>
              <a:custGeom>
                <a:avLst/>
                <a:gdLst/>
                <a:ahLst/>
                <a:cxnLst/>
                <a:rect l="l" t="t" r="r" b="b"/>
                <a:pathLst>
                  <a:path w="3157" h="3038" extrusionOk="0">
                    <a:moveTo>
                      <a:pt x="1638" y="0"/>
                    </a:moveTo>
                    <a:cubicBezTo>
                      <a:pt x="1243" y="0"/>
                      <a:pt x="854" y="154"/>
                      <a:pt x="564" y="445"/>
                    </a:cubicBezTo>
                    <a:cubicBezTo>
                      <a:pt x="131" y="879"/>
                      <a:pt x="0" y="1532"/>
                      <a:pt x="235" y="2100"/>
                    </a:cubicBezTo>
                    <a:cubicBezTo>
                      <a:pt x="470" y="2667"/>
                      <a:pt x="1024" y="3038"/>
                      <a:pt x="1638" y="3038"/>
                    </a:cubicBezTo>
                    <a:cubicBezTo>
                      <a:pt x="2477" y="3036"/>
                      <a:pt x="3155" y="2358"/>
                      <a:pt x="3157" y="1519"/>
                    </a:cubicBezTo>
                    <a:cubicBezTo>
                      <a:pt x="3157" y="905"/>
                      <a:pt x="2786" y="351"/>
                      <a:pt x="2219" y="116"/>
                    </a:cubicBezTo>
                    <a:cubicBezTo>
                      <a:pt x="2031" y="38"/>
                      <a:pt x="1834" y="0"/>
                      <a:pt x="16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g130e5ba7df1_0_481"/>
              <p:cNvSpPr/>
              <p:nvPr/>
            </p:nvSpPr>
            <p:spPr>
              <a:xfrm>
                <a:off x="2863737" y="12708559"/>
                <a:ext cx="736717" cy="737027"/>
              </a:xfrm>
              <a:custGeom>
                <a:avLst/>
                <a:gdLst/>
                <a:ahLst/>
                <a:cxnLst/>
                <a:rect l="l" t="t" r="r" b="b"/>
                <a:pathLst>
                  <a:path w="4758" h="4760" extrusionOk="0">
                    <a:moveTo>
                      <a:pt x="1" y="1"/>
                    </a:moveTo>
                    <a:lnTo>
                      <a:pt x="2380" y="4759"/>
                    </a:lnTo>
                    <a:lnTo>
                      <a:pt x="47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g130e5ba7df1_0_481"/>
              <p:cNvSpPr/>
              <p:nvPr/>
            </p:nvSpPr>
            <p:spPr>
              <a:xfrm>
                <a:off x="538175" y="12964357"/>
                <a:ext cx="727272" cy="700020"/>
              </a:xfrm>
              <a:custGeom>
                <a:avLst/>
                <a:gdLst/>
                <a:ahLst/>
                <a:cxnLst/>
                <a:rect l="l" t="t" r="r" b="b"/>
                <a:pathLst>
                  <a:path w="4697" h="4521" extrusionOk="0">
                    <a:moveTo>
                      <a:pt x="2437" y="1"/>
                    </a:moveTo>
                    <a:cubicBezTo>
                      <a:pt x="1850" y="1"/>
                      <a:pt x="1272" y="230"/>
                      <a:pt x="839" y="662"/>
                    </a:cubicBezTo>
                    <a:cubicBezTo>
                      <a:pt x="193" y="1309"/>
                      <a:pt x="0" y="2280"/>
                      <a:pt x="349" y="3124"/>
                    </a:cubicBezTo>
                    <a:cubicBezTo>
                      <a:pt x="699" y="3969"/>
                      <a:pt x="1523" y="4520"/>
                      <a:pt x="2437" y="4520"/>
                    </a:cubicBezTo>
                    <a:cubicBezTo>
                      <a:pt x="3685" y="4520"/>
                      <a:pt x="4697" y="3508"/>
                      <a:pt x="4697" y="2260"/>
                    </a:cubicBezTo>
                    <a:cubicBezTo>
                      <a:pt x="4697" y="1346"/>
                      <a:pt x="4146" y="522"/>
                      <a:pt x="3301" y="173"/>
                    </a:cubicBezTo>
                    <a:cubicBezTo>
                      <a:pt x="3022" y="57"/>
                      <a:pt x="2728" y="1"/>
                      <a:pt x="24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g130e5ba7df1_0_481"/>
              <p:cNvSpPr/>
              <p:nvPr/>
            </p:nvSpPr>
            <p:spPr>
              <a:xfrm>
                <a:off x="661583" y="13078939"/>
                <a:ext cx="489132" cy="470551"/>
              </a:xfrm>
              <a:custGeom>
                <a:avLst/>
                <a:gdLst/>
                <a:ahLst/>
                <a:cxnLst/>
                <a:rect l="l" t="t" r="r" b="b"/>
                <a:pathLst>
                  <a:path w="3159" h="3039" extrusionOk="0">
                    <a:moveTo>
                      <a:pt x="1639" y="1"/>
                    </a:moveTo>
                    <a:cubicBezTo>
                      <a:pt x="1244" y="1"/>
                      <a:pt x="855" y="155"/>
                      <a:pt x="564" y="446"/>
                    </a:cubicBezTo>
                    <a:cubicBezTo>
                      <a:pt x="131" y="880"/>
                      <a:pt x="0" y="1534"/>
                      <a:pt x="237" y="2101"/>
                    </a:cubicBezTo>
                    <a:cubicBezTo>
                      <a:pt x="471" y="2669"/>
                      <a:pt x="1025" y="3039"/>
                      <a:pt x="1640" y="3039"/>
                    </a:cubicBezTo>
                    <a:cubicBezTo>
                      <a:pt x="2478" y="3039"/>
                      <a:pt x="3158" y="2359"/>
                      <a:pt x="3157" y="1520"/>
                    </a:cubicBezTo>
                    <a:cubicBezTo>
                      <a:pt x="3158" y="906"/>
                      <a:pt x="2788" y="352"/>
                      <a:pt x="2221" y="117"/>
                    </a:cubicBezTo>
                    <a:cubicBezTo>
                      <a:pt x="2032" y="39"/>
                      <a:pt x="1835" y="1"/>
                      <a:pt x="16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g130e5ba7df1_0_481"/>
              <p:cNvSpPr/>
              <p:nvPr/>
            </p:nvSpPr>
            <p:spPr>
              <a:xfrm>
                <a:off x="1885604" y="5810697"/>
                <a:ext cx="272979" cy="7269001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46946" extrusionOk="0">
                    <a:moveTo>
                      <a:pt x="0" y="1"/>
                    </a:moveTo>
                    <a:lnTo>
                      <a:pt x="0" y="46945"/>
                    </a:lnTo>
                    <a:lnTo>
                      <a:pt x="1763" y="46945"/>
                    </a:lnTo>
                    <a:lnTo>
                      <a:pt x="176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g130e5ba7df1_0_481"/>
              <p:cNvSpPr/>
              <p:nvPr/>
            </p:nvSpPr>
            <p:spPr>
              <a:xfrm>
                <a:off x="783908" y="5810697"/>
                <a:ext cx="1335938" cy="339094"/>
              </a:xfrm>
              <a:custGeom>
                <a:avLst/>
                <a:gdLst/>
                <a:ahLst/>
                <a:cxnLst/>
                <a:rect l="l" t="t" r="r" b="b"/>
                <a:pathLst>
                  <a:path w="8628" h="2190" extrusionOk="0">
                    <a:moveTo>
                      <a:pt x="3043" y="1"/>
                    </a:moveTo>
                    <a:lnTo>
                      <a:pt x="3043" y="335"/>
                    </a:lnTo>
                    <a:cubicBezTo>
                      <a:pt x="3034" y="984"/>
                      <a:pt x="2506" y="1507"/>
                      <a:pt x="1856" y="1507"/>
                    </a:cubicBezTo>
                    <a:cubicBezTo>
                      <a:pt x="1206" y="1507"/>
                      <a:pt x="676" y="984"/>
                      <a:pt x="669" y="335"/>
                    </a:cubicBezTo>
                    <a:cubicBezTo>
                      <a:pt x="665" y="153"/>
                      <a:pt x="516" y="8"/>
                      <a:pt x="334" y="8"/>
                    </a:cubicBezTo>
                    <a:cubicBezTo>
                      <a:pt x="152" y="8"/>
                      <a:pt x="4" y="153"/>
                      <a:pt x="1" y="335"/>
                    </a:cubicBezTo>
                    <a:cubicBezTo>
                      <a:pt x="1" y="1359"/>
                      <a:pt x="831" y="2190"/>
                      <a:pt x="1856" y="2190"/>
                    </a:cubicBezTo>
                    <a:cubicBezTo>
                      <a:pt x="2751" y="2188"/>
                      <a:pt x="3518" y="1550"/>
                      <a:pt x="3681" y="669"/>
                    </a:cubicBezTo>
                    <a:lnTo>
                      <a:pt x="8301" y="669"/>
                    </a:lnTo>
                    <a:cubicBezTo>
                      <a:pt x="8483" y="665"/>
                      <a:pt x="8627" y="516"/>
                      <a:pt x="8627" y="335"/>
                    </a:cubicBezTo>
                    <a:cubicBezTo>
                      <a:pt x="8627" y="154"/>
                      <a:pt x="8483" y="5"/>
                      <a:pt x="8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g130e5ba7df1_0_481"/>
              <p:cNvSpPr/>
              <p:nvPr/>
            </p:nvSpPr>
            <p:spPr>
              <a:xfrm>
                <a:off x="1922147" y="5810697"/>
                <a:ext cx="1338261" cy="339094"/>
              </a:xfrm>
              <a:custGeom>
                <a:avLst/>
                <a:gdLst/>
                <a:ahLst/>
                <a:cxnLst/>
                <a:rect l="l" t="t" r="r" b="b"/>
                <a:pathLst>
                  <a:path w="8643" h="2190" extrusionOk="0">
                    <a:moveTo>
                      <a:pt x="335" y="1"/>
                    </a:moveTo>
                    <a:cubicBezTo>
                      <a:pt x="151" y="1"/>
                      <a:pt x="1" y="150"/>
                      <a:pt x="1" y="335"/>
                    </a:cubicBezTo>
                    <a:cubicBezTo>
                      <a:pt x="1" y="521"/>
                      <a:pt x="151" y="670"/>
                      <a:pt x="335" y="670"/>
                    </a:cubicBezTo>
                    <a:cubicBezTo>
                      <a:pt x="338" y="670"/>
                      <a:pt x="340" y="670"/>
                      <a:pt x="343" y="669"/>
                    </a:cubicBezTo>
                    <a:lnTo>
                      <a:pt x="4962" y="669"/>
                    </a:lnTo>
                    <a:cubicBezTo>
                      <a:pt x="5125" y="1550"/>
                      <a:pt x="5893" y="2188"/>
                      <a:pt x="6787" y="2190"/>
                    </a:cubicBezTo>
                    <a:cubicBezTo>
                      <a:pt x="7811" y="2188"/>
                      <a:pt x="8641" y="1359"/>
                      <a:pt x="8643" y="335"/>
                    </a:cubicBezTo>
                    <a:cubicBezTo>
                      <a:pt x="8638" y="153"/>
                      <a:pt x="8490" y="8"/>
                      <a:pt x="8308" y="8"/>
                    </a:cubicBezTo>
                    <a:cubicBezTo>
                      <a:pt x="8126" y="8"/>
                      <a:pt x="7979" y="153"/>
                      <a:pt x="7974" y="335"/>
                    </a:cubicBezTo>
                    <a:cubicBezTo>
                      <a:pt x="7981" y="996"/>
                      <a:pt x="7449" y="1536"/>
                      <a:pt x="6787" y="1536"/>
                    </a:cubicBezTo>
                    <a:cubicBezTo>
                      <a:pt x="6126" y="1536"/>
                      <a:pt x="5594" y="996"/>
                      <a:pt x="5601" y="335"/>
                    </a:cubicBezTo>
                    <a:lnTo>
                      <a:pt x="5601" y="1"/>
                    </a:lnTo>
                    <a:lnTo>
                      <a:pt x="343" y="1"/>
                    </a:lnTo>
                    <a:cubicBezTo>
                      <a:pt x="340" y="1"/>
                      <a:pt x="337" y="1"/>
                      <a:pt x="3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g130e5ba7df1_0_481"/>
              <p:cNvSpPr/>
              <p:nvPr/>
            </p:nvSpPr>
            <p:spPr>
              <a:xfrm>
                <a:off x="1184018" y="7402464"/>
                <a:ext cx="1676116" cy="519325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3354" extrusionOk="0">
                    <a:moveTo>
                      <a:pt x="259" y="1"/>
                    </a:moveTo>
                    <a:cubicBezTo>
                      <a:pt x="117" y="1"/>
                      <a:pt x="1" y="118"/>
                      <a:pt x="1" y="261"/>
                    </a:cubicBezTo>
                    <a:lnTo>
                      <a:pt x="1" y="3093"/>
                    </a:lnTo>
                    <a:cubicBezTo>
                      <a:pt x="1" y="3237"/>
                      <a:pt x="118" y="3353"/>
                      <a:pt x="261" y="3353"/>
                    </a:cubicBezTo>
                    <a:lnTo>
                      <a:pt x="10564" y="3353"/>
                    </a:lnTo>
                    <a:cubicBezTo>
                      <a:pt x="10707" y="3353"/>
                      <a:pt x="10824" y="3237"/>
                      <a:pt x="10824" y="3093"/>
                    </a:cubicBezTo>
                    <a:lnTo>
                      <a:pt x="10824" y="261"/>
                    </a:lnTo>
                    <a:cubicBezTo>
                      <a:pt x="10824" y="118"/>
                      <a:pt x="10708" y="1"/>
                      <a:pt x="10566" y="1"/>
                    </a:cubicBezTo>
                    <a:cubicBezTo>
                      <a:pt x="10566" y="1"/>
                      <a:pt x="10565" y="1"/>
                      <a:pt x="10564" y="1"/>
                    </a:cubicBezTo>
                    <a:lnTo>
                      <a:pt x="261" y="1"/>
                    </a:lnTo>
                    <a:cubicBezTo>
                      <a:pt x="260" y="1"/>
                      <a:pt x="259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g130e5ba7df1_0_481"/>
              <p:cNvSpPr/>
              <p:nvPr/>
            </p:nvSpPr>
            <p:spPr>
              <a:xfrm>
                <a:off x="1211735" y="7430180"/>
                <a:ext cx="1620684" cy="463893"/>
              </a:xfrm>
              <a:custGeom>
                <a:avLst/>
                <a:gdLst/>
                <a:ahLst/>
                <a:cxnLst/>
                <a:rect l="l" t="t" r="r" b="b"/>
                <a:pathLst>
                  <a:path w="10467" h="2996" extrusionOk="0">
                    <a:moveTo>
                      <a:pt x="258" y="1"/>
                    </a:moveTo>
                    <a:cubicBezTo>
                      <a:pt x="116" y="1"/>
                      <a:pt x="1" y="118"/>
                      <a:pt x="2" y="261"/>
                    </a:cubicBezTo>
                    <a:lnTo>
                      <a:pt x="2" y="2735"/>
                    </a:lnTo>
                    <a:cubicBezTo>
                      <a:pt x="1" y="2878"/>
                      <a:pt x="118" y="2995"/>
                      <a:pt x="261" y="2995"/>
                    </a:cubicBezTo>
                    <a:lnTo>
                      <a:pt x="10206" y="2995"/>
                    </a:lnTo>
                    <a:cubicBezTo>
                      <a:pt x="10349" y="2995"/>
                      <a:pt x="10466" y="2878"/>
                      <a:pt x="10466" y="2735"/>
                    </a:cubicBezTo>
                    <a:lnTo>
                      <a:pt x="10466" y="261"/>
                    </a:lnTo>
                    <a:cubicBezTo>
                      <a:pt x="10466" y="117"/>
                      <a:pt x="10349" y="1"/>
                      <a:pt x="10206" y="1"/>
                    </a:cubicBezTo>
                    <a:lnTo>
                      <a:pt x="261" y="1"/>
                    </a:lnTo>
                    <a:cubicBezTo>
                      <a:pt x="260" y="1"/>
                      <a:pt x="259" y="1"/>
                      <a:pt x="2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g130e5ba7df1_0_481"/>
              <p:cNvSpPr/>
              <p:nvPr/>
            </p:nvSpPr>
            <p:spPr>
              <a:xfrm>
                <a:off x="2239107" y="7471677"/>
                <a:ext cx="296514" cy="380900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2460" extrusionOk="0">
                    <a:moveTo>
                      <a:pt x="188" y="0"/>
                    </a:moveTo>
                    <a:cubicBezTo>
                      <a:pt x="85" y="0"/>
                      <a:pt x="1" y="85"/>
                      <a:pt x="1" y="188"/>
                    </a:cubicBezTo>
                    <a:lnTo>
                      <a:pt x="1" y="2272"/>
                    </a:lnTo>
                    <a:cubicBezTo>
                      <a:pt x="1" y="2375"/>
                      <a:pt x="85" y="2460"/>
                      <a:pt x="188" y="2460"/>
                    </a:cubicBezTo>
                    <a:lnTo>
                      <a:pt x="1727" y="2460"/>
                    </a:lnTo>
                    <a:cubicBezTo>
                      <a:pt x="1830" y="2460"/>
                      <a:pt x="1915" y="2375"/>
                      <a:pt x="1915" y="2272"/>
                    </a:cubicBezTo>
                    <a:lnTo>
                      <a:pt x="1915" y="188"/>
                    </a:lnTo>
                    <a:cubicBezTo>
                      <a:pt x="1915" y="83"/>
                      <a:pt x="1830" y="0"/>
                      <a:pt x="1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g130e5ba7df1_0_481"/>
              <p:cNvSpPr/>
              <p:nvPr/>
            </p:nvSpPr>
            <p:spPr>
              <a:xfrm>
                <a:off x="2259546" y="7493665"/>
                <a:ext cx="255482" cy="336772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2175" extrusionOk="0">
                    <a:moveTo>
                      <a:pt x="0" y="0"/>
                    </a:moveTo>
                    <a:lnTo>
                      <a:pt x="0" y="2175"/>
                    </a:lnTo>
                    <a:lnTo>
                      <a:pt x="1650" y="2175"/>
                    </a:lnTo>
                    <a:lnTo>
                      <a:pt x="16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g130e5ba7df1_0_481"/>
              <p:cNvSpPr/>
              <p:nvPr/>
            </p:nvSpPr>
            <p:spPr>
              <a:xfrm>
                <a:off x="2281224" y="7524014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8" y="1"/>
                      <a:pt x="92" y="10"/>
                      <a:pt x="71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g130e5ba7df1_0_481"/>
              <p:cNvSpPr/>
              <p:nvPr/>
            </p:nvSpPr>
            <p:spPr>
              <a:xfrm>
                <a:off x="2364993" y="7524014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8" y="1"/>
                      <a:pt x="92" y="10"/>
                      <a:pt x="71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g130e5ba7df1_0_481"/>
              <p:cNvSpPr/>
              <p:nvPr/>
            </p:nvSpPr>
            <p:spPr>
              <a:xfrm>
                <a:off x="2448762" y="7524014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1"/>
                    </a:moveTo>
                    <a:cubicBezTo>
                      <a:pt x="118" y="1"/>
                      <a:pt x="92" y="10"/>
                      <a:pt x="71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3"/>
                    </a:cubicBezTo>
                    <a:cubicBezTo>
                      <a:pt x="254" y="46"/>
                      <a:pt x="200" y="1"/>
                      <a:pt x="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g130e5ba7df1_0_481"/>
              <p:cNvSpPr/>
              <p:nvPr/>
            </p:nvSpPr>
            <p:spPr>
              <a:xfrm>
                <a:off x="2281224" y="7604376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7" y="1"/>
                      <a:pt x="91" y="10"/>
                      <a:pt x="69" y="31"/>
                    </a:cubicBezTo>
                    <a:cubicBezTo>
                      <a:pt x="1" y="98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0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g130e5ba7df1_0_481"/>
              <p:cNvSpPr/>
              <p:nvPr/>
            </p:nvSpPr>
            <p:spPr>
              <a:xfrm>
                <a:off x="2364993" y="7604376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8" y="1"/>
                      <a:pt x="91" y="10"/>
                      <a:pt x="70" y="31"/>
                    </a:cubicBezTo>
                    <a:cubicBezTo>
                      <a:pt x="1" y="98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1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g130e5ba7df1_0_481"/>
              <p:cNvSpPr/>
              <p:nvPr/>
            </p:nvSpPr>
            <p:spPr>
              <a:xfrm>
                <a:off x="547156" y="12708559"/>
                <a:ext cx="736717" cy="737027"/>
              </a:xfrm>
              <a:custGeom>
                <a:avLst/>
                <a:gdLst/>
                <a:ahLst/>
                <a:cxnLst/>
                <a:rect l="l" t="t" r="r" b="b"/>
                <a:pathLst>
                  <a:path w="4758" h="4760" extrusionOk="0">
                    <a:moveTo>
                      <a:pt x="1" y="1"/>
                    </a:moveTo>
                    <a:lnTo>
                      <a:pt x="2379" y="4759"/>
                    </a:lnTo>
                    <a:lnTo>
                      <a:pt x="47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g130e5ba7df1_0_481"/>
              <p:cNvSpPr/>
              <p:nvPr/>
            </p:nvSpPr>
            <p:spPr>
              <a:xfrm>
                <a:off x="2448762" y="7604376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8" y="1"/>
                      <a:pt x="91" y="10"/>
                      <a:pt x="70" y="31"/>
                    </a:cubicBezTo>
                    <a:cubicBezTo>
                      <a:pt x="1" y="98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1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899;g130e5ba7df1_0_481"/>
              <p:cNvSpPr/>
              <p:nvPr/>
            </p:nvSpPr>
            <p:spPr>
              <a:xfrm>
                <a:off x="2281224" y="7684894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7" y="0"/>
                      <a:pt x="91" y="10"/>
                      <a:pt x="69" y="31"/>
                    </a:cubicBezTo>
                    <a:cubicBezTo>
                      <a:pt x="1" y="96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2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900;g130e5ba7df1_0_481"/>
              <p:cNvSpPr/>
              <p:nvPr/>
            </p:nvSpPr>
            <p:spPr>
              <a:xfrm>
                <a:off x="2364993" y="7684894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8" y="0"/>
                      <a:pt x="91" y="10"/>
                      <a:pt x="70" y="31"/>
                    </a:cubicBezTo>
                    <a:cubicBezTo>
                      <a:pt x="1" y="96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2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g130e5ba7df1_0_481"/>
              <p:cNvSpPr/>
              <p:nvPr/>
            </p:nvSpPr>
            <p:spPr>
              <a:xfrm>
                <a:off x="2448762" y="7684894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8" y="0"/>
                      <a:pt x="91" y="10"/>
                      <a:pt x="70" y="31"/>
                    </a:cubicBezTo>
                    <a:cubicBezTo>
                      <a:pt x="1" y="96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2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902;g130e5ba7df1_0_481"/>
              <p:cNvSpPr/>
              <p:nvPr/>
            </p:nvSpPr>
            <p:spPr>
              <a:xfrm>
                <a:off x="2286953" y="7766650"/>
                <a:ext cx="33290" cy="31897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06" extrusionOk="0">
                    <a:moveTo>
                      <a:pt x="108" y="1"/>
                    </a:moveTo>
                    <a:cubicBezTo>
                      <a:pt x="48" y="1"/>
                      <a:pt x="1" y="47"/>
                      <a:pt x="1" y="104"/>
                    </a:cubicBezTo>
                    <a:cubicBezTo>
                      <a:pt x="1" y="160"/>
                      <a:pt x="48" y="206"/>
                      <a:pt x="108" y="206"/>
                    </a:cubicBezTo>
                    <a:cubicBezTo>
                      <a:pt x="167" y="206"/>
                      <a:pt x="214" y="160"/>
                      <a:pt x="214" y="104"/>
                    </a:cubicBezTo>
                    <a:cubicBezTo>
                      <a:pt x="214" y="47"/>
                      <a:pt x="167" y="1"/>
                      <a:pt x="1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3" name="Google Shape;903;g130e5ba7df1_0_481"/>
              <p:cNvSpPr/>
              <p:nvPr/>
            </p:nvSpPr>
            <p:spPr>
              <a:xfrm>
                <a:off x="2364993" y="7765256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7" y="0"/>
                      <a:pt x="91" y="9"/>
                      <a:pt x="70" y="30"/>
                    </a:cubicBezTo>
                    <a:cubicBezTo>
                      <a:pt x="1" y="97"/>
                      <a:pt x="48" y="215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1" y="169"/>
                      <a:pt x="251" y="113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4" name="Google Shape;904;g130e5ba7df1_0_481"/>
              <p:cNvSpPr/>
              <p:nvPr/>
            </p:nvSpPr>
            <p:spPr>
              <a:xfrm>
                <a:off x="1420770" y="7510078"/>
                <a:ext cx="757310" cy="303946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1963" extrusionOk="0">
                    <a:moveTo>
                      <a:pt x="0" y="0"/>
                    </a:moveTo>
                    <a:lnTo>
                      <a:pt x="0" y="1963"/>
                    </a:lnTo>
                    <a:lnTo>
                      <a:pt x="4891" y="1963"/>
                    </a:lnTo>
                    <a:lnTo>
                      <a:pt x="48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g130e5ba7df1_0_481"/>
              <p:cNvSpPr/>
              <p:nvPr/>
            </p:nvSpPr>
            <p:spPr>
              <a:xfrm>
                <a:off x="1835436" y="7571395"/>
                <a:ext cx="37471" cy="18038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65" extrusionOk="0">
                    <a:moveTo>
                      <a:pt x="1" y="1"/>
                    </a:moveTo>
                    <a:lnTo>
                      <a:pt x="1" y="1164"/>
                    </a:lnTo>
                    <a:lnTo>
                      <a:pt x="241" y="1164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g130e5ba7df1_0_481"/>
              <p:cNvSpPr/>
              <p:nvPr/>
            </p:nvSpPr>
            <p:spPr>
              <a:xfrm>
                <a:off x="1967360" y="7571395"/>
                <a:ext cx="37161" cy="180386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165" extrusionOk="0">
                    <a:moveTo>
                      <a:pt x="1" y="1"/>
                    </a:moveTo>
                    <a:lnTo>
                      <a:pt x="1" y="1164"/>
                    </a:lnTo>
                    <a:lnTo>
                      <a:pt x="240" y="1164"/>
                    </a:lnTo>
                    <a:lnTo>
                      <a:pt x="2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907;g130e5ba7df1_0_481"/>
              <p:cNvSpPr/>
              <p:nvPr/>
            </p:nvSpPr>
            <p:spPr>
              <a:xfrm>
                <a:off x="2098975" y="7571395"/>
                <a:ext cx="37471" cy="18038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65" extrusionOk="0">
                    <a:moveTo>
                      <a:pt x="1" y="1"/>
                    </a:moveTo>
                    <a:lnTo>
                      <a:pt x="1" y="1164"/>
                    </a:lnTo>
                    <a:lnTo>
                      <a:pt x="241" y="1164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g130e5ba7df1_0_481"/>
              <p:cNvSpPr/>
              <p:nvPr/>
            </p:nvSpPr>
            <p:spPr>
              <a:xfrm>
                <a:off x="1184018" y="8027093"/>
                <a:ext cx="1676116" cy="519480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3355" extrusionOk="0">
                    <a:moveTo>
                      <a:pt x="261" y="1"/>
                    </a:moveTo>
                    <a:cubicBezTo>
                      <a:pt x="118" y="1"/>
                      <a:pt x="1" y="117"/>
                      <a:pt x="1" y="261"/>
                    </a:cubicBezTo>
                    <a:lnTo>
                      <a:pt x="1" y="3094"/>
                    </a:lnTo>
                    <a:cubicBezTo>
                      <a:pt x="1" y="3238"/>
                      <a:pt x="118" y="3355"/>
                      <a:pt x="261" y="3355"/>
                    </a:cubicBezTo>
                    <a:lnTo>
                      <a:pt x="10564" y="3355"/>
                    </a:lnTo>
                    <a:cubicBezTo>
                      <a:pt x="10707" y="3355"/>
                      <a:pt x="10824" y="3238"/>
                      <a:pt x="10824" y="3094"/>
                    </a:cubicBezTo>
                    <a:lnTo>
                      <a:pt x="10824" y="261"/>
                    </a:lnTo>
                    <a:cubicBezTo>
                      <a:pt x="10824" y="117"/>
                      <a:pt x="10707" y="1"/>
                      <a:pt x="10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g130e5ba7df1_0_481"/>
              <p:cNvSpPr/>
              <p:nvPr/>
            </p:nvSpPr>
            <p:spPr>
              <a:xfrm>
                <a:off x="1211735" y="8054809"/>
                <a:ext cx="1620684" cy="464048"/>
              </a:xfrm>
              <a:custGeom>
                <a:avLst/>
                <a:gdLst/>
                <a:ahLst/>
                <a:cxnLst/>
                <a:rect l="l" t="t" r="r" b="b"/>
                <a:pathLst>
                  <a:path w="10467" h="2997" extrusionOk="0">
                    <a:moveTo>
                      <a:pt x="261" y="1"/>
                    </a:moveTo>
                    <a:cubicBezTo>
                      <a:pt x="118" y="1"/>
                      <a:pt x="1" y="118"/>
                      <a:pt x="2" y="261"/>
                    </a:cubicBezTo>
                    <a:lnTo>
                      <a:pt x="2" y="2736"/>
                    </a:lnTo>
                    <a:cubicBezTo>
                      <a:pt x="1" y="2880"/>
                      <a:pt x="118" y="2997"/>
                      <a:pt x="261" y="2997"/>
                    </a:cubicBezTo>
                    <a:lnTo>
                      <a:pt x="10206" y="2997"/>
                    </a:lnTo>
                    <a:cubicBezTo>
                      <a:pt x="10349" y="2997"/>
                      <a:pt x="10466" y="2880"/>
                      <a:pt x="10466" y="2736"/>
                    </a:cubicBezTo>
                    <a:lnTo>
                      <a:pt x="10466" y="261"/>
                    </a:lnTo>
                    <a:cubicBezTo>
                      <a:pt x="10466" y="118"/>
                      <a:pt x="10349" y="1"/>
                      <a:pt x="10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g130e5ba7df1_0_481"/>
              <p:cNvSpPr/>
              <p:nvPr/>
            </p:nvSpPr>
            <p:spPr>
              <a:xfrm>
                <a:off x="2239107" y="8096307"/>
                <a:ext cx="296514" cy="380900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2460" extrusionOk="0">
                    <a:moveTo>
                      <a:pt x="188" y="0"/>
                    </a:moveTo>
                    <a:cubicBezTo>
                      <a:pt x="85" y="2"/>
                      <a:pt x="1" y="85"/>
                      <a:pt x="1" y="189"/>
                    </a:cubicBezTo>
                    <a:lnTo>
                      <a:pt x="1" y="2274"/>
                    </a:lnTo>
                    <a:cubicBezTo>
                      <a:pt x="1" y="2376"/>
                      <a:pt x="84" y="2460"/>
                      <a:pt x="186" y="2460"/>
                    </a:cubicBezTo>
                    <a:cubicBezTo>
                      <a:pt x="186" y="2460"/>
                      <a:pt x="187" y="2460"/>
                      <a:pt x="188" y="2460"/>
                    </a:cubicBezTo>
                    <a:lnTo>
                      <a:pt x="1727" y="2460"/>
                    </a:lnTo>
                    <a:cubicBezTo>
                      <a:pt x="1728" y="2460"/>
                      <a:pt x="1729" y="2460"/>
                      <a:pt x="1730" y="2460"/>
                    </a:cubicBezTo>
                    <a:cubicBezTo>
                      <a:pt x="1832" y="2460"/>
                      <a:pt x="1915" y="2376"/>
                      <a:pt x="1915" y="2274"/>
                    </a:cubicBezTo>
                    <a:lnTo>
                      <a:pt x="1915" y="189"/>
                    </a:lnTo>
                    <a:cubicBezTo>
                      <a:pt x="1915" y="85"/>
                      <a:pt x="1830" y="2"/>
                      <a:pt x="1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g130e5ba7df1_0_481"/>
              <p:cNvSpPr/>
              <p:nvPr/>
            </p:nvSpPr>
            <p:spPr>
              <a:xfrm>
                <a:off x="2259546" y="8118449"/>
                <a:ext cx="255482" cy="336926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2176" extrusionOk="0">
                    <a:moveTo>
                      <a:pt x="0" y="1"/>
                    </a:moveTo>
                    <a:lnTo>
                      <a:pt x="0" y="2175"/>
                    </a:lnTo>
                    <a:lnTo>
                      <a:pt x="1650" y="2175"/>
                    </a:lnTo>
                    <a:lnTo>
                      <a:pt x="16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g130e5ba7df1_0_481"/>
              <p:cNvSpPr/>
              <p:nvPr/>
            </p:nvSpPr>
            <p:spPr>
              <a:xfrm>
                <a:off x="2281224" y="8148798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8" y="1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0" y="170"/>
                      <a:pt x="251" y="114"/>
                    </a:cubicBezTo>
                    <a:cubicBezTo>
                      <a:pt x="254" y="47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g130e5ba7df1_0_481"/>
              <p:cNvSpPr/>
              <p:nvPr/>
            </p:nvSpPr>
            <p:spPr>
              <a:xfrm>
                <a:off x="2364993" y="8148798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1"/>
                    </a:moveTo>
                    <a:cubicBezTo>
                      <a:pt x="118" y="1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0" y="170"/>
                      <a:pt x="251" y="114"/>
                    </a:cubicBezTo>
                    <a:cubicBezTo>
                      <a:pt x="254" y="47"/>
                      <a:pt x="200" y="1"/>
                      <a:pt x="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g130e5ba7df1_0_481"/>
              <p:cNvSpPr/>
              <p:nvPr/>
            </p:nvSpPr>
            <p:spPr>
              <a:xfrm>
                <a:off x="2448762" y="8148798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1"/>
                    </a:moveTo>
                    <a:cubicBezTo>
                      <a:pt x="118" y="1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0" y="170"/>
                      <a:pt x="251" y="114"/>
                    </a:cubicBezTo>
                    <a:cubicBezTo>
                      <a:pt x="254" y="47"/>
                      <a:pt x="200" y="1"/>
                      <a:pt x="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g130e5ba7df1_0_481"/>
              <p:cNvSpPr/>
              <p:nvPr/>
            </p:nvSpPr>
            <p:spPr>
              <a:xfrm>
                <a:off x="2281224" y="8229315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7" y="0"/>
                      <a:pt x="91" y="10"/>
                      <a:pt x="69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2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g130e5ba7df1_0_481"/>
              <p:cNvSpPr/>
              <p:nvPr/>
            </p:nvSpPr>
            <p:spPr>
              <a:xfrm>
                <a:off x="2364993" y="8229315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8" y="0"/>
                      <a:pt x="91" y="10"/>
                      <a:pt x="70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2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g130e5ba7df1_0_481"/>
              <p:cNvSpPr/>
              <p:nvPr/>
            </p:nvSpPr>
            <p:spPr>
              <a:xfrm>
                <a:off x="2448762" y="8229315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8" y="0"/>
                      <a:pt x="91" y="10"/>
                      <a:pt x="70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2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g130e5ba7df1_0_481"/>
              <p:cNvSpPr/>
              <p:nvPr/>
            </p:nvSpPr>
            <p:spPr>
              <a:xfrm>
                <a:off x="2281224" y="8309678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1"/>
                    </a:moveTo>
                    <a:cubicBezTo>
                      <a:pt x="118" y="1"/>
                      <a:pt x="91" y="10"/>
                      <a:pt x="69" y="31"/>
                    </a:cubicBezTo>
                    <a:cubicBezTo>
                      <a:pt x="1" y="97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6" y="216"/>
                    </a:cubicBezTo>
                    <a:cubicBezTo>
                      <a:pt x="204" y="216"/>
                      <a:pt x="250" y="169"/>
                      <a:pt x="251" y="113"/>
                    </a:cubicBezTo>
                    <a:cubicBezTo>
                      <a:pt x="254" y="46"/>
                      <a:pt x="200" y="1"/>
                      <a:pt x="1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9" name="Google Shape;919;g130e5ba7df1_0_481"/>
              <p:cNvSpPr/>
              <p:nvPr/>
            </p:nvSpPr>
            <p:spPr>
              <a:xfrm>
                <a:off x="2364993" y="8309678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1"/>
                    </a:moveTo>
                    <a:cubicBezTo>
                      <a:pt x="118" y="1"/>
                      <a:pt x="91" y="10"/>
                      <a:pt x="70" y="31"/>
                    </a:cubicBezTo>
                    <a:cubicBezTo>
                      <a:pt x="1" y="97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0" y="171"/>
                      <a:pt x="251" y="113"/>
                    </a:cubicBezTo>
                    <a:cubicBezTo>
                      <a:pt x="254" y="46"/>
                      <a:pt x="201" y="1"/>
                      <a:pt x="1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0" name="Google Shape;920;g130e5ba7df1_0_481"/>
              <p:cNvSpPr/>
              <p:nvPr/>
            </p:nvSpPr>
            <p:spPr>
              <a:xfrm>
                <a:off x="2448762" y="8309678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1"/>
                    </a:moveTo>
                    <a:cubicBezTo>
                      <a:pt x="118" y="1"/>
                      <a:pt x="92" y="10"/>
                      <a:pt x="70" y="31"/>
                    </a:cubicBezTo>
                    <a:cubicBezTo>
                      <a:pt x="1" y="97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0" y="171"/>
                      <a:pt x="251" y="113"/>
                    </a:cubicBezTo>
                    <a:cubicBezTo>
                      <a:pt x="254" y="46"/>
                      <a:pt x="201" y="1"/>
                      <a:pt x="1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g130e5ba7df1_0_481"/>
              <p:cNvSpPr/>
              <p:nvPr/>
            </p:nvSpPr>
            <p:spPr>
              <a:xfrm>
                <a:off x="2281224" y="8390040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7" y="0"/>
                      <a:pt x="91" y="9"/>
                      <a:pt x="69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3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g130e5ba7df1_0_481"/>
              <p:cNvSpPr/>
              <p:nvPr/>
            </p:nvSpPr>
            <p:spPr>
              <a:xfrm>
                <a:off x="2364993" y="8390040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7" y="0"/>
                      <a:pt x="91" y="9"/>
                      <a:pt x="70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1" y="170"/>
                      <a:pt x="251" y="113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g130e5ba7df1_0_481"/>
              <p:cNvSpPr/>
              <p:nvPr/>
            </p:nvSpPr>
            <p:spPr>
              <a:xfrm>
                <a:off x="1420770" y="8134862"/>
                <a:ext cx="757310" cy="304101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1964" extrusionOk="0">
                    <a:moveTo>
                      <a:pt x="0" y="1"/>
                    </a:moveTo>
                    <a:lnTo>
                      <a:pt x="0" y="1963"/>
                    </a:lnTo>
                    <a:lnTo>
                      <a:pt x="4891" y="1963"/>
                    </a:lnTo>
                    <a:lnTo>
                      <a:pt x="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g130e5ba7df1_0_481"/>
              <p:cNvSpPr/>
              <p:nvPr/>
            </p:nvSpPr>
            <p:spPr>
              <a:xfrm>
                <a:off x="1835436" y="8196334"/>
                <a:ext cx="37471" cy="180231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64" extrusionOk="0">
                    <a:moveTo>
                      <a:pt x="1" y="0"/>
                    </a:moveTo>
                    <a:lnTo>
                      <a:pt x="1" y="1164"/>
                    </a:lnTo>
                    <a:lnTo>
                      <a:pt x="241" y="1164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g130e5ba7df1_0_481"/>
              <p:cNvSpPr/>
              <p:nvPr/>
            </p:nvSpPr>
            <p:spPr>
              <a:xfrm>
                <a:off x="1967360" y="8196334"/>
                <a:ext cx="37161" cy="180231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164" extrusionOk="0">
                    <a:moveTo>
                      <a:pt x="1" y="0"/>
                    </a:moveTo>
                    <a:lnTo>
                      <a:pt x="1" y="1164"/>
                    </a:lnTo>
                    <a:lnTo>
                      <a:pt x="240" y="1164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g130e5ba7df1_0_481"/>
              <p:cNvSpPr/>
              <p:nvPr/>
            </p:nvSpPr>
            <p:spPr>
              <a:xfrm>
                <a:off x="2098975" y="8196334"/>
                <a:ext cx="37471" cy="180231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64" extrusionOk="0">
                    <a:moveTo>
                      <a:pt x="1" y="0"/>
                    </a:moveTo>
                    <a:lnTo>
                      <a:pt x="1" y="1164"/>
                    </a:lnTo>
                    <a:lnTo>
                      <a:pt x="241" y="1164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g130e5ba7df1_0_481"/>
              <p:cNvSpPr/>
              <p:nvPr/>
            </p:nvSpPr>
            <p:spPr>
              <a:xfrm>
                <a:off x="1184018" y="8652031"/>
                <a:ext cx="1676116" cy="519480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3355" extrusionOk="0">
                    <a:moveTo>
                      <a:pt x="261" y="0"/>
                    </a:moveTo>
                    <a:cubicBezTo>
                      <a:pt x="118" y="0"/>
                      <a:pt x="1" y="116"/>
                      <a:pt x="1" y="261"/>
                    </a:cubicBezTo>
                    <a:lnTo>
                      <a:pt x="1" y="3094"/>
                    </a:lnTo>
                    <a:cubicBezTo>
                      <a:pt x="1" y="3237"/>
                      <a:pt x="118" y="3354"/>
                      <a:pt x="261" y="3354"/>
                    </a:cubicBezTo>
                    <a:lnTo>
                      <a:pt x="10564" y="3354"/>
                    </a:lnTo>
                    <a:cubicBezTo>
                      <a:pt x="10707" y="3354"/>
                      <a:pt x="10824" y="3237"/>
                      <a:pt x="10824" y="3094"/>
                    </a:cubicBezTo>
                    <a:lnTo>
                      <a:pt x="10824" y="261"/>
                    </a:lnTo>
                    <a:cubicBezTo>
                      <a:pt x="10824" y="116"/>
                      <a:pt x="10707" y="0"/>
                      <a:pt x="10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g130e5ba7df1_0_481"/>
              <p:cNvSpPr/>
              <p:nvPr/>
            </p:nvSpPr>
            <p:spPr>
              <a:xfrm>
                <a:off x="1211735" y="8679748"/>
                <a:ext cx="1620684" cy="464048"/>
              </a:xfrm>
              <a:custGeom>
                <a:avLst/>
                <a:gdLst/>
                <a:ahLst/>
                <a:cxnLst/>
                <a:rect l="l" t="t" r="r" b="b"/>
                <a:pathLst>
                  <a:path w="10467" h="2997" extrusionOk="0">
                    <a:moveTo>
                      <a:pt x="261" y="0"/>
                    </a:moveTo>
                    <a:cubicBezTo>
                      <a:pt x="118" y="0"/>
                      <a:pt x="1" y="116"/>
                      <a:pt x="2" y="261"/>
                    </a:cubicBezTo>
                    <a:lnTo>
                      <a:pt x="2" y="2735"/>
                    </a:lnTo>
                    <a:cubicBezTo>
                      <a:pt x="1" y="2879"/>
                      <a:pt x="118" y="2996"/>
                      <a:pt x="261" y="2996"/>
                    </a:cubicBezTo>
                    <a:lnTo>
                      <a:pt x="10206" y="2996"/>
                    </a:lnTo>
                    <a:cubicBezTo>
                      <a:pt x="10349" y="2996"/>
                      <a:pt x="10466" y="2879"/>
                      <a:pt x="10466" y="2735"/>
                    </a:cubicBezTo>
                    <a:lnTo>
                      <a:pt x="10466" y="261"/>
                    </a:lnTo>
                    <a:cubicBezTo>
                      <a:pt x="10466" y="118"/>
                      <a:pt x="10349" y="0"/>
                      <a:pt x="10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g130e5ba7df1_0_481"/>
              <p:cNvSpPr/>
              <p:nvPr/>
            </p:nvSpPr>
            <p:spPr>
              <a:xfrm>
                <a:off x="2239107" y="8721091"/>
                <a:ext cx="296514" cy="381055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2461" extrusionOk="0">
                    <a:moveTo>
                      <a:pt x="188" y="1"/>
                    </a:moveTo>
                    <a:cubicBezTo>
                      <a:pt x="85" y="1"/>
                      <a:pt x="1" y="85"/>
                      <a:pt x="1" y="190"/>
                    </a:cubicBezTo>
                    <a:lnTo>
                      <a:pt x="1" y="2274"/>
                    </a:lnTo>
                    <a:cubicBezTo>
                      <a:pt x="1" y="2377"/>
                      <a:pt x="85" y="2460"/>
                      <a:pt x="188" y="2460"/>
                    </a:cubicBezTo>
                    <a:lnTo>
                      <a:pt x="1727" y="2460"/>
                    </a:lnTo>
                    <a:cubicBezTo>
                      <a:pt x="1830" y="2460"/>
                      <a:pt x="1915" y="2377"/>
                      <a:pt x="1915" y="2274"/>
                    </a:cubicBezTo>
                    <a:lnTo>
                      <a:pt x="1915" y="190"/>
                    </a:lnTo>
                    <a:cubicBezTo>
                      <a:pt x="1915" y="85"/>
                      <a:pt x="1830" y="1"/>
                      <a:pt x="17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g130e5ba7df1_0_481"/>
              <p:cNvSpPr/>
              <p:nvPr/>
            </p:nvSpPr>
            <p:spPr>
              <a:xfrm>
                <a:off x="2259546" y="8743388"/>
                <a:ext cx="255482" cy="336772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2175" extrusionOk="0">
                    <a:moveTo>
                      <a:pt x="0" y="0"/>
                    </a:moveTo>
                    <a:lnTo>
                      <a:pt x="0" y="2175"/>
                    </a:lnTo>
                    <a:lnTo>
                      <a:pt x="1650" y="2175"/>
                    </a:lnTo>
                    <a:lnTo>
                      <a:pt x="16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g130e5ba7df1_0_481"/>
              <p:cNvSpPr/>
              <p:nvPr/>
            </p:nvSpPr>
            <p:spPr>
              <a:xfrm>
                <a:off x="2281224" y="8773737"/>
                <a:ext cx="39484" cy="3329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5" extrusionOk="0">
                    <a:moveTo>
                      <a:pt x="143" y="0"/>
                    </a:moveTo>
                    <a:cubicBezTo>
                      <a:pt x="118" y="0"/>
                      <a:pt x="92" y="9"/>
                      <a:pt x="71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3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g130e5ba7df1_0_481"/>
              <p:cNvSpPr/>
              <p:nvPr/>
            </p:nvSpPr>
            <p:spPr>
              <a:xfrm>
                <a:off x="2364993" y="8773737"/>
                <a:ext cx="39484" cy="3329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5" extrusionOk="0">
                    <a:moveTo>
                      <a:pt x="144" y="0"/>
                    </a:moveTo>
                    <a:cubicBezTo>
                      <a:pt x="118" y="0"/>
                      <a:pt x="92" y="9"/>
                      <a:pt x="71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3"/>
                    </a:cubicBezTo>
                    <a:cubicBezTo>
                      <a:pt x="254" y="46"/>
                      <a:pt x="200" y="0"/>
                      <a:pt x="1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g130e5ba7df1_0_481"/>
              <p:cNvSpPr/>
              <p:nvPr/>
            </p:nvSpPr>
            <p:spPr>
              <a:xfrm>
                <a:off x="2448762" y="8773737"/>
                <a:ext cx="39484" cy="3329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5" extrusionOk="0">
                    <a:moveTo>
                      <a:pt x="144" y="0"/>
                    </a:moveTo>
                    <a:cubicBezTo>
                      <a:pt x="118" y="0"/>
                      <a:pt x="92" y="9"/>
                      <a:pt x="71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3"/>
                    </a:cubicBezTo>
                    <a:cubicBezTo>
                      <a:pt x="254" y="46"/>
                      <a:pt x="200" y="0"/>
                      <a:pt x="1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g130e5ba7df1_0_481"/>
              <p:cNvSpPr/>
              <p:nvPr/>
            </p:nvSpPr>
            <p:spPr>
              <a:xfrm>
                <a:off x="2281224" y="8854099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7" y="1"/>
                      <a:pt x="91" y="10"/>
                      <a:pt x="69" y="31"/>
                    </a:cubicBezTo>
                    <a:cubicBezTo>
                      <a:pt x="1" y="98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0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g130e5ba7df1_0_481"/>
              <p:cNvSpPr/>
              <p:nvPr/>
            </p:nvSpPr>
            <p:spPr>
              <a:xfrm>
                <a:off x="2364993" y="8854099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8" y="1"/>
                      <a:pt x="91" y="10"/>
                      <a:pt x="70" y="31"/>
                    </a:cubicBezTo>
                    <a:cubicBezTo>
                      <a:pt x="1" y="98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1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g130e5ba7df1_0_481"/>
              <p:cNvSpPr/>
              <p:nvPr/>
            </p:nvSpPr>
            <p:spPr>
              <a:xfrm>
                <a:off x="2448762" y="8854099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8" y="1"/>
                      <a:pt x="91" y="10"/>
                      <a:pt x="70" y="31"/>
                    </a:cubicBezTo>
                    <a:cubicBezTo>
                      <a:pt x="1" y="98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1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g130e5ba7df1_0_481"/>
              <p:cNvSpPr/>
              <p:nvPr/>
            </p:nvSpPr>
            <p:spPr>
              <a:xfrm>
                <a:off x="2281224" y="8934462"/>
                <a:ext cx="39484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7" extrusionOk="0">
                    <a:moveTo>
                      <a:pt x="143" y="1"/>
                    </a:moveTo>
                    <a:cubicBezTo>
                      <a:pt x="118" y="1"/>
                      <a:pt x="92" y="10"/>
                      <a:pt x="71" y="30"/>
                    </a:cubicBezTo>
                    <a:cubicBezTo>
                      <a:pt x="1" y="97"/>
                      <a:pt x="48" y="215"/>
                      <a:pt x="144" y="216"/>
                    </a:cubicBezTo>
                    <a:cubicBezTo>
                      <a:pt x="203" y="216"/>
                      <a:pt x="250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g130e5ba7df1_0_481"/>
              <p:cNvSpPr/>
              <p:nvPr/>
            </p:nvSpPr>
            <p:spPr>
              <a:xfrm>
                <a:off x="2364993" y="8934462"/>
                <a:ext cx="39484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7" extrusionOk="0">
                    <a:moveTo>
                      <a:pt x="143" y="1"/>
                    </a:moveTo>
                    <a:cubicBezTo>
                      <a:pt x="118" y="1"/>
                      <a:pt x="92" y="10"/>
                      <a:pt x="71" y="30"/>
                    </a:cubicBezTo>
                    <a:cubicBezTo>
                      <a:pt x="1" y="97"/>
                      <a:pt x="48" y="215"/>
                      <a:pt x="144" y="216"/>
                    </a:cubicBezTo>
                    <a:cubicBezTo>
                      <a:pt x="203" y="216"/>
                      <a:pt x="250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g130e5ba7df1_0_481"/>
              <p:cNvSpPr/>
              <p:nvPr/>
            </p:nvSpPr>
            <p:spPr>
              <a:xfrm>
                <a:off x="2448762" y="8934462"/>
                <a:ext cx="39484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7" extrusionOk="0">
                    <a:moveTo>
                      <a:pt x="144" y="1"/>
                    </a:moveTo>
                    <a:cubicBezTo>
                      <a:pt x="118" y="1"/>
                      <a:pt x="92" y="10"/>
                      <a:pt x="71" y="30"/>
                    </a:cubicBezTo>
                    <a:cubicBezTo>
                      <a:pt x="1" y="97"/>
                      <a:pt x="48" y="215"/>
                      <a:pt x="144" y="216"/>
                    </a:cubicBezTo>
                    <a:cubicBezTo>
                      <a:pt x="203" y="216"/>
                      <a:pt x="250" y="170"/>
                      <a:pt x="251" y="113"/>
                    </a:cubicBezTo>
                    <a:cubicBezTo>
                      <a:pt x="254" y="46"/>
                      <a:pt x="200" y="1"/>
                      <a:pt x="1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g130e5ba7df1_0_481"/>
              <p:cNvSpPr/>
              <p:nvPr/>
            </p:nvSpPr>
            <p:spPr>
              <a:xfrm>
                <a:off x="2286953" y="9016373"/>
                <a:ext cx="33290" cy="31897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06" extrusionOk="0">
                    <a:moveTo>
                      <a:pt x="108" y="1"/>
                    </a:moveTo>
                    <a:cubicBezTo>
                      <a:pt x="48" y="1"/>
                      <a:pt x="1" y="47"/>
                      <a:pt x="1" y="102"/>
                    </a:cubicBezTo>
                    <a:cubicBezTo>
                      <a:pt x="1" y="160"/>
                      <a:pt x="48" y="205"/>
                      <a:pt x="108" y="205"/>
                    </a:cubicBezTo>
                    <a:cubicBezTo>
                      <a:pt x="167" y="205"/>
                      <a:pt x="214" y="160"/>
                      <a:pt x="214" y="102"/>
                    </a:cubicBezTo>
                    <a:cubicBezTo>
                      <a:pt x="214" y="47"/>
                      <a:pt x="167" y="1"/>
                      <a:pt x="1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g130e5ba7df1_0_481"/>
              <p:cNvSpPr/>
              <p:nvPr/>
            </p:nvSpPr>
            <p:spPr>
              <a:xfrm>
                <a:off x="2364993" y="9014824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7" y="1"/>
                      <a:pt x="91" y="10"/>
                      <a:pt x="70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1" y="170"/>
                      <a:pt x="251" y="114"/>
                    </a:cubicBezTo>
                    <a:cubicBezTo>
                      <a:pt x="254" y="47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g130e5ba7df1_0_481"/>
              <p:cNvSpPr/>
              <p:nvPr/>
            </p:nvSpPr>
            <p:spPr>
              <a:xfrm>
                <a:off x="1420770" y="8759801"/>
                <a:ext cx="757310" cy="303946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1963" extrusionOk="0">
                    <a:moveTo>
                      <a:pt x="0" y="0"/>
                    </a:moveTo>
                    <a:lnTo>
                      <a:pt x="0" y="1963"/>
                    </a:lnTo>
                    <a:lnTo>
                      <a:pt x="4891" y="1963"/>
                    </a:lnTo>
                    <a:lnTo>
                      <a:pt x="48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g130e5ba7df1_0_481"/>
              <p:cNvSpPr/>
              <p:nvPr/>
            </p:nvSpPr>
            <p:spPr>
              <a:xfrm>
                <a:off x="1835436" y="8821118"/>
                <a:ext cx="37471" cy="18038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65" extrusionOk="0">
                    <a:moveTo>
                      <a:pt x="1" y="1"/>
                    </a:moveTo>
                    <a:lnTo>
                      <a:pt x="1" y="1164"/>
                    </a:lnTo>
                    <a:lnTo>
                      <a:pt x="241" y="1164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g130e5ba7df1_0_481"/>
              <p:cNvSpPr/>
              <p:nvPr/>
            </p:nvSpPr>
            <p:spPr>
              <a:xfrm>
                <a:off x="1967360" y="8821118"/>
                <a:ext cx="37161" cy="180386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165" extrusionOk="0">
                    <a:moveTo>
                      <a:pt x="1" y="1"/>
                    </a:moveTo>
                    <a:lnTo>
                      <a:pt x="1" y="1164"/>
                    </a:lnTo>
                    <a:lnTo>
                      <a:pt x="240" y="1164"/>
                    </a:lnTo>
                    <a:lnTo>
                      <a:pt x="2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g130e5ba7df1_0_481"/>
              <p:cNvSpPr/>
              <p:nvPr/>
            </p:nvSpPr>
            <p:spPr>
              <a:xfrm>
                <a:off x="2098975" y="8821118"/>
                <a:ext cx="37471" cy="18038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65" extrusionOk="0">
                    <a:moveTo>
                      <a:pt x="1" y="1"/>
                    </a:moveTo>
                    <a:lnTo>
                      <a:pt x="1" y="1164"/>
                    </a:lnTo>
                    <a:lnTo>
                      <a:pt x="241" y="1164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g130e5ba7df1_0_481"/>
              <p:cNvSpPr/>
              <p:nvPr/>
            </p:nvSpPr>
            <p:spPr>
              <a:xfrm>
                <a:off x="1184018" y="9276815"/>
                <a:ext cx="1676116" cy="519480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3355" extrusionOk="0">
                    <a:moveTo>
                      <a:pt x="261" y="1"/>
                    </a:moveTo>
                    <a:cubicBezTo>
                      <a:pt x="117" y="1"/>
                      <a:pt x="1" y="117"/>
                      <a:pt x="1" y="261"/>
                    </a:cubicBezTo>
                    <a:lnTo>
                      <a:pt x="1" y="3094"/>
                    </a:lnTo>
                    <a:cubicBezTo>
                      <a:pt x="1" y="3238"/>
                      <a:pt x="117" y="3355"/>
                      <a:pt x="261" y="3355"/>
                    </a:cubicBezTo>
                    <a:lnTo>
                      <a:pt x="10564" y="3355"/>
                    </a:lnTo>
                    <a:cubicBezTo>
                      <a:pt x="10708" y="3355"/>
                      <a:pt x="10824" y="3238"/>
                      <a:pt x="10824" y="3094"/>
                    </a:cubicBezTo>
                    <a:lnTo>
                      <a:pt x="10824" y="261"/>
                    </a:lnTo>
                    <a:cubicBezTo>
                      <a:pt x="10824" y="117"/>
                      <a:pt x="10708" y="1"/>
                      <a:pt x="10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g130e5ba7df1_0_481"/>
              <p:cNvSpPr/>
              <p:nvPr/>
            </p:nvSpPr>
            <p:spPr>
              <a:xfrm>
                <a:off x="1211735" y="9304532"/>
                <a:ext cx="1620684" cy="464048"/>
              </a:xfrm>
              <a:custGeom>
                <a:avLst/>
                <a:gdLst/>
                <a:ahLst/>
                <a:cxnLst/>
                <a:rect l="l" t="t" r="r" b="b"/>
                <a:pathLst>
                  <a:path w="10467" h="2997" extrusionOk="0">
                    <a:moveTo>
                      <a:pt x="261" y="1"/>
                    </a:moveTo>
                    <a:cubicBezTo>
                      <a:pt x="118" y="1"/>
                      <a:pt x="1" y="117"/>
                      <a:pt x="2" y="261"/>
                    </a:cubicBezTo>
                    <a:lnTo>
                      <a:pt x="2" y="2735"/>
                    </a:lnTo>
                    <a:cubicBezTo>
                      <a:pt x="1" y="2880"/>
                      <a:pt x="118" y="2996"/>
                      <a:pt x="261" y="2997"/>
                    </a:cubicBezTo>
                    <a:lnTo>
                      <a:pt x="10206" y="2997"/>
                    </a:lnTo>
                    <a:cubicBezTo>
                      <a:pt x="10349" y="2996"/>
                      <a:pt x="10466" y="2880"/>
                      <a:pt x="10466" y="2735"/>
                    </a:cubicBezTo>
                    <a:lnTo>
                      <a:pt x="10466" y="261"/>
                    </a:lnTo>
                    <a:cubicBezTo>
                      <a:pt x="10466" y="118"/>
                      <a:pt x="10349" y="1"/>
                      <a:pt x="10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g130e5ba7df1_0_481"/>
              <p:cNvSpPr/>
              <p:nvPr/>
            </p:nvSpPr>
            <p:spPr>
              <a:xfrm>
                <a:off x="2239107" y="9346029"/>
                <a:ext cx="296514" cy="380900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2460" extrusionOk="0">
                    <a:moveTo>
                      <a:pt x="188" y="0"/>
                    </a:moveTo>
                    <a:cubicBezTo>
                      <a:pt x="85" y="0"/>
                      <a:pt x="1" y="85"/>
                      <a:pt x="1" y="188"/>
                    </a:cubicBezTo>
                    <a:lnTo>
                      <a:pt x="1" y="2272"/>
                    </a:lnTo>
                    <a:cubicBezTo>
                      <a:pt x="1" y="2377"/>
                      <a:pt x="85" y="2460"/>
                      <a:pt x="188" y="2460"/>
                    </a:cubicBezTo>
                    <a:lnTo>
                      <a:pt x="1727" y="2460"/>
                    </a:lnTo>
                    <a:cubicBezTo>
                      <a:pt x="1830" y="2460"/>
                      <a:pt x="1915" y="2377"/>
                      <a:pt x="1915" y="2272"/>
                    </a:cubicBezTo>
                    <a:lnTo>
                      <a:pt x="1915" y="188"/>
                    </a:lnTo>
                    <a:cubicBezTo>
                      <a:pt x="1915" y="85"/>
                      <a:pt x="1830" y="0"/>
                      <a:pt x="1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g130e5ba7df1_0_481"/>
              <p:cNvSpPr/>
              <p:nvPr/>
            </p:nvSpPr>
            <p:spPr>
              <a:xfrm>
                <a:off x="2259546" y="9368017"/>
                <a:ext cx="255482" cy="337081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2177" extrusionOk="0">
                    <a:moveTo>
                      <a:pt x="0" y="0"/>
                    </a:moveTo>
                    <a:lnTo>
                      <a:pt x="0" y="2176"/>
                    </a:lnTo>
                    <a:lnTo>
                      <a:pt x="1650" y="2176"/>
                    </a:lnTo>
                    <a:lnTo>
                      <a:pt x="16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g130e5ba7df1_0_481"/>
              <p:cNvSpPr/>
              <p:nvPr/>
            </p:nvSpPr>
            <p:spPr>
              <a:xfrm>
                <a:off x="2281224" y="9398521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8" y="1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4"/>
                    </a:cubicBezTo>
                    <a:cubicBezTo>
                      <a:pt x="254" y="47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g130e5ba7df1_0_481"/>
              <p:cNvSpPr/>
              <p:nvPr/>
            </p:nvSpPr>
            <p:spPr>
              <a:xfrm>
                <a:off x="2364993" y="9398521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1"/>
                    </a:moveTo>
                    <a:cubicBezTo>
                      <a:pt x="118" y="1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4"/>
                    </a:cubicBezTo>
                    <a:cubicBezTo>
                      <a:pt x="254" y="47"/>
                      <a:pt x="200" y="1"/>
                      <a:pt x="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g130e5ba7df1_0_481"/>
              <p:cNvSpPr/>
              <p:nvPr/>
            </p:nvSpPr>
            <p:spPr>
              <a:xfrm>
                <a:off x="2448762" y="9398521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1"/>
                    </a:moveTo>
                    <a:cubicBezTo>
                      <a:pt x="118" y="1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4"/>
                    </a:cubicBezTo>
                    <a:cubicBezTo>
                      <a:pt x="254" y="47"/>
                      <a:pt x="200" y="1"/>
                      <a:pt x="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g130e5ba7df1_0_481"/>
              <p:cNvSpPr/>
              <p:nvPr/>
            </p:nvSpPr>
            <p:spPr>
              <a:xfrm>
                <a:off x="2281224" y="9478883"/>
                <a:ext cx="39484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7" extrusionOk="0">
                    <a:moveTo>
                      <a:pt x="144" y="1"/>
                    </a:moveTo>
                    <a:cubicBezTo>
                      <a:pt x="118" y="1"/>
                      <a:pt x="91" y="10"/>
                      <a:pt x="69" y="31"/>
                    </a:cubicBezTo>
                    <a:cubicBezTo>
                      <a:pt x="1" y="97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6" y="216"/>
                    </a:cubicBezTo>
                    <a:cubicBezTo>
                      <a:pt x="204" y="216"/>
                      <a:pt x="250" y="169"/>
                      <a:pt x="251" y="113"/>
                    </a:cubicBezTo>
                    <a:cubicBezTo>
                      <a:pt x="254" y="46"/>
                      <a:pt x="200" y="1"/>
                      <a:pt x="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g130e5ba7df1_0_481"/>
              <p:cNvSpPr/>
              <p:nvPr/>
            </p:nvSpPr>
            <p:spPr>
              <a:xfrm>
                <a:off x="2364993" y="9478883"/>
                <a:ext cx="39484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7" extrusionOk="0">
                    <a:moveTo>
                      <a:pt x="144" y="1"/>
                    </a:moveTo>
                    <a:cubicBezTo>
                      <a:pt x="118" y="1"/>
                      <a:pt x="91" y="10"/>
                      <a:pt x="70" y="31"/>
                    </a:cubicBezTo>
                    <a:cubicBezTo>
                      <a:pt x="1" y="97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1" y="169"/>
                      <a:pt x="251" y="113"/>
                    </a:cubicBezTo>
                    <a:cubicBezTo>
                      <a:pt x="254" y="46"/>
                      <a:pt x="201" y="1"/>
                      <a:pt x="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g130e5ba7df1_0_481"/>
              <p:cNvSpPr/>
              <p:nvPr/>
            </p:nvSpPr>
            <p:spPr>
              <a:xfrm>
                <a:off x="2448762" y="9478883"/>
                <a:ext cx="39484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7" extrusionOk="0">
                    <a:moveTo>
                      <a:pt x="144" y="1"/>
                    </a:moveTo>
                    <a:cubicBezTo>
                      <a:pt x="118" y="1"/>
                      <a:pt x="92" y="10"/>
                      <a:pt x="70" y="31"/>
                    </a:cubicBezTo>
                    <a:cubicBezTo>
                      <a:pt x="1" y="97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1" y="169"/>
                      <a:pt x="251" y="113"/>
                    </a:cubicBezTo>
                    <a:cubicBezTo>
                      <a:pt x="254" y="46"/>
                      <a:pt x="201" y="1"/>
                      <a:pt x="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g130e5ba7df1_0_481"/>
              <p:cNvSpPr/>
              <p:nvPr/>
            </p:nvSpPr>
            <p:spPr>
              <a:xfrm>
                <a:off x="2281224" y="9559246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8" y="0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4"/>
                    </a:cubicBezTo>
                    <a:cubicBezTo>
                      <a:pt x="254" y="47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g130e5ba7df1_0_481"/>
              <p:cNvSpPr/>
              <p:nvPr/>
            </p:nvSpPr>
            <p:spPr>
              <a:xfrm>
                <a:off x="2364993" y="9559246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0"/>
                    </a:moveTo>
                    <a:cubicBezTo>
                      <a:pt x="118" y="0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4"/>
                    </a:cubicBezTo>
                    <a:cubicBezTo>
                      <a:pt x="254" y="47"/>
                      <a:pt x="200" y="0"/>
                      <a:pt x="1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g130e5ba7df1_0_481"/>
              <p:cNvSpPr/>
              <p:nvPr/>
            </p:nvSpPr>
            <p:spPr>
              <a:xfrm>
                <a:off x="2448762" y="9559246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0"/>
                    </a:moveTo>
                    <a:cubicBezTo>
                      <a:pt x="118" y="0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4"/>
                    </a:cubicBezTo>
                    <a:cubicBezTo>
                      <a:pt x="254" y="47"/>
                      <a:pt x="200" y="0"/>
                      <a:pt x="1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g130e5ba7df1_0_481"/>
              <p:cNvSpPr/>
              <p:nvPr/>
            </p:nvSpPr>
            <p:spPr>
              <a:xfrm>
                <a:off x="2281224" y="9639763"/>
                <a:ext cx="39484" cy="3329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5" extrusionOk="0">
                    <a:moveTo>
                      <a:pt x="143" y="0"/>
                    </a:moveTo>
                    <a:cubicBezTo>
                      <a:pt x="117" y="0"/>
                      <a:pt x="91" y="9"/>
                      <a:pt x="69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2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g130e5ba7df1_0_481"/>
              <p:cNvSpPr/>
              <p:nvPr/>
            </p:nvSpPr>
            <p:spPr>
              <a:xfrm>
                <a:off x="2364993" y="9639763"/>
                <a:ext cx="39484" cy="3329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5" extrusionOk="0">
                    <a:moveTo>
                      <a:pt x="143" y="0"/>
                    </a:moveTo>
                    <a:cubicBezTo>
                      <a:pt x="118" y="0"/>
                      <a:pt x="91" y="9"/>
                      <a:pt x="70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1" y="170"/>
                      <a:pt x="251" y="112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g130e5ba7df1_0_481"/>
              <p:cNvSpPr/>
              <p:nvPr/>
            </p:nvSpPr>
            <p:spPr>
              <a:xfrm>
                <a:off x="1420770" y="9384585"/>
                <a:ext cx="757310" cy="304101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1964" extrusionOk="0">
                    <a:moveTo>
                      <a:pt x="0" y="1"/>
                    </a:moveTo>
                    <a:lnTo>
                      <a:pt x="0" y="1963"/>
                    </a:lnTo>
                    <a:lnTo>
                      <a:pt x="4891" y="1963"/>
                    </a:lnTo>
                    <a:lnTo>
                      <a:pt x="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962;g130e5ba7df1_0_481"/>
              <p:cNvSpPr/>
              <p:nvPr/>
            </p:nvSpPr>
            <p:spPr>
              <a:xfrm>
                <a:off x="1835436" y="9446057"/>
                <a:ext cx="37471" cy="180231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64" extrusionOk="0">
                    <a:moveTo>
                      <a:pt x="1" y="0"/>
                    </a:moveTo>
                    <a:lnTo>
                      <a:pt x="1" y="1164"/>
                    </a:lnTo>
                    <a:lnTo>
                      <a:pt x="241" y="1164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3" name="Google Shape;963;g130e5ba7df1_0_481"/>
              <p:cNvSpPr/>
              <p:nvPr/>
            </p:nvSpPr>
            <p:spPr>
              <a:xfrm>
                <a:off x="1967360" y="9446057"/>
                <a:ext cx="37161" cy="180231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164" extrusionOk="0">
                    <a:moveTo>
                      <a:pt x="1" y="0"/>
                    </a:moveTo>
                    <a:lnTo>
                      <a:pt x="1" y="1164"/>
                    </a:lnTo>
                    <a:lnTo>
                      <a:pt x="240" y="1164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g130e5ba7df1_0_481"/>
              <p:cNvSpPr/>
              <p:nvPr/>
            </p:nvSpPr>
            <p:spPr>
              <a:xfrm>
                <a:off x="2098975" y="9446057"/>
                <a:ext cx="37471" cy="180231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64" extrusionOk="0">
                    <a:moveTo>
                      <a:pt x="1" y="0"/>
                    </a:moveTo>
                    <a:lnTo>
                      <a:pt x="1" y="1164"/>
                    </a:lnTo>
                    <a:lnTo>
                      <a:pt x="241" y="1164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65" name="Google Shape;965;g130e5ba7df1_0_481"/>
          <p:cNvGrpSpPr/>
          <p:nvPr/>
        </p:nvGrpSpPr>
        <p:grpSpPr>
          <a:xfrm>
            <a:off x="7896600" y="-337287"/>
            <a:ext cx="1905375" cy="2043800"/>
            <a:chOff x="4762275" y="1135300"/>
            <a:chExt cx="1905375" cy="2043800"/>
          </a:xfrm>
        </p:grpSpPr>
        <p:sp>
          <p:nvSpPr>
            <p:cNvPr id="966" name="Google Shape;966;g130e5ba7df1_0_481"/>
            <p:cNvSpPr/>
            <p:nvPr/>
          </p:nvSpPr>
          <p:spPr>
            <a:xfrm>
              <a:off x="4791125" y="1138575"/>
              <a:ext cx="1854850" cy="2040475"/>
            </a:xfrm>
            <a:custGeom>
              <a:avLst/>
              <a:gdLst/>
              <a:ahLst/>
              <a:cxnLst/>
              <a:rect l="l" t="t" r="r" b="b"/>
              <a:pathLst>
                <a:path w="74194" h="81619" extrusionOk="0">
                  <a:moveTo>
                    <a:pt x="1" y="1"/>
                  </a:moveTo>
                  <a:lnTo>
                    <a:pt x="1" y="81619"/>
                  </a:lnTo>
                  <a:lnTo>
                    <a:pt x="74193" y="81619"/>
                  </a:lnTo>
                  <a:lnTo>
                    <a:pt x="741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g130e5ba7df1_0_481"/>
            <p:cNvSpPr/>
            <p:nvPr/>
          </p:nvSpPr>
          <p:spPr>
            <a:xfrm>
              <a:off x="4791100" y="1138625"/>
              <a:ext cx="1785850" cy="1010725"/>
            </a:xfrm>
            <a:custGeom>
              <a:avLst/>
              <a:gdLst/>
              <a:ahLst/>
              <a:cxnLst/>
              <a:rect l="l" t="t" r="r" b="b"/>
              <a:pathLst>
                <a:path w="71434" h="40429" extrusionOk="0">
                  <a:moveTo>
                    <a:pt x="56544" y="0"/>
                  </a:moveTo>
                  <a:cubicBezTo>
                    <a:pt x="54841" y="2161"/>
                    <a:pt x="53094" y="4266"/>
                    <a:pt x="51036" y="5864"/>
                  </a:cubicBezTo>
                  <a:cubicBezTo>
                    <a:pt x="41385" y="13362"/>
                    <a:pt x="27266" y="8239"/>
                    <a:pt x="18497" y="17206"/>
                  </a:cubicBezTo>
                  <a:cubicBezTo>
                    <a:pt x="15000" y="20782"/>
                    <a:pt x="12689" y="26350"/>
                    <a:pt x="8410" y="28261"/>
                  </a:cubicBezTo>
                  <a:cubicBezTo>
                    <a:pt x="7093" y="28851"/>
                    <a:pt x="5680" y="29034"/>
                    <a:pt x="4326" y="29474"/>
                  </a:cubicBezTo>
                  <a:cubicBezTo>
                    <a:pt x="2783" y="29974"/>
                    <a:pt x="1337" y="30799"/>
                    <a:pt x="0" y="31861"/>
                  </a:cubicBezTo>
                  <a:lnTo>
                    <a:pt x="0" y="40428"/>
                  </a:lnTo>
                  <a:cubicBezTo>
                    <a:pt x="835" y="39378"/>
                    <a:pt x="1773" y="38515"/>
                    <a:pt x="2913" y="38060"/>
                  </a:cubicBezTo>
                  <a:cubicBezTo>
                    <a:pt x="3945" y="37650"/>
                    <a:pt x="5030" y="37628"/>
                    <a:pt x="6122" y="37628"/>
                  </a:cubicBezTo>
                  <a:cubicBezTo>
                    <a:pt x="6250" y="37628"/>
                    <a:pt x="6378" y="37629"/>
                    <a:pt x="6506" y="37629"/>
                  </a:cubicBezTo>
                  <a:cubicBezTo>
                    <a:pt x="7214" y="37629"/>
                    <a:pt x="7923" y="37620"/>
                    <a:pt x="8620" y="37502"/>
                  </a:cubicBezTo>
                  <a:cubicBezTo>
                    <a:pt x="13377" y="36691"/>
                    <a:pt x="16490" y="31177"/>
                    <a:pt x="19080" y="26223"/>
                  </a:cubicBezTo>
                  <a:cubicBezTo>
                    <a:pt x="19694" y="25044"/>
                    <a:pt x="20346" y="23830"/>
                    <a:pt x="21308" y="23081"/>
                  </a:cubicBezTo>
                  <a:cubicBezTo>
                    <a:pt x="22155" y="22425"/>
                    <a:pt x="23166" y="22182"/>
                    <a:pt x="24155" y="21978"/>
                  </a:cubicBezTo>
                  <a:cubicBezTo>
                    <a:pt x="26704" y="21449"/>
                    <a:pt x="29284" y="21080"/>
                    <a:pt x="31879" y="20872"/>
                  </a:cubicBezTo>
                  <a:cubicBezTo>
                    <a:pt x="35492" y="20580"/>
                    <a:pt x="39151" y="20602"/>
                    <a:pt x="42671" y="19568"/>
                  </a:cubicBezTo>
                  <a:cubicBezTo>
                    <a:pt x="46190" y="18531"/>
                    <a:pt x="49651" y="16267"/>
                    <a:pt x="51513" y="12467"/>
                  </a:cubicBezTo>
                  <a:cubicBezTo>
                    <a:pt x="52046" y="11381"/>
                    <a:pt x="52445" y="10179"/>
                    <a:pt x="53160" y="9263"/>
                  </a:cubicBezTo>
                  <a:cubicBezTo>
                    <a:pt x="53904" y="8305"/>
                    <a:pt x="54921" y="7751"/>
                    <a:pt x="55925" y="7272"/>
                  </a:cubicBezTo>
                  <a:cubicBezTo>
                    <a:pt x="58072" y="6246"/>
                    <a:pt x="60293" y="5445"/>
                    <a:pt x="62552" y="4887"/>
                  </a:cubicBezTo>
                  <a:cubicBezTo>
                    <a:pt x="64382" y="4432"/>
                    <a:pt x="66267" y="4128"/>
                    <a:pt x="67949" y="3132"/>
                  </a:cubicBezTo>
                  <a:cubicBezTo>
                    <a:pt x="68932" y="2550"/>
                    <a:pt x="70253" y="1405"/>
                    <a:pt x="71433" y="0"/>
                  </a:cubicBezTo>
                  <a:close/>
                </a:path>
              </a:pathLst>
            </a:custGeom>
            <a:solidFill>
              <a:srgbClr val="FFFFFF">
                <a:alpha val="4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g130e5ba7df1_0_481"/>
            <p:cNvSpPr/>
            <p:nvPr/>
          </p:nvSpPr>
          <p:spPr>
            <a:xfrm>
              <a:off x="5011750" y="1995225"/>
              <a:ext cx="1634225" cy="1183875"/>
            </a:xfrm>
            <a:custGeom>
              <a:avLst/>
              <a:gdLst/>
              <a:ahLst/>
              <a:cxnLst/>
              <a:rect l="l" t="t" r="r" b="b"/>
              <a:pathLst>
                <a:path w="65369" h="47355" extrusionOk="0">
                  <a:moveTo>
                    <a:pt x="65368" y="0"/>
                  </a:moveTo>
                  <a:cubicBezTo>
                    <a:pt x="64971" y="471"/>
                    <a:pt x="64604" y="971"/>
                    <a:pt x="64249" y="1484"/>
                  </a:cubicBezTo>
                  <a:cubicBezTo>
                    <a:pt x="63838" y="2093"/>
                    <a:pt x="63448" y="2719"/>
                    <a:pt x="63059" y="3358"/>
                  </a:cubicBezTo>
                  <a:cubicBezTo>
                    <a:pt x="62963" y="3515"/>
                    <a:pt x="62874" y="3665"/>
                    <a:pt x="62779" y="3822"/>
                  </a:cubicBezTo>
                  <a:cubicBezTo>
                    <a:pt x="62521" y="4241"/>
                    <a:pt x="62271" y="4661"/>
                    <a:pt x="62014" y="5074"/>
                  </a:cubicBezTo>
                  <a:cubicBezTo>
                    <a:pt x="61617" y="5720"/>
                    <a:pt x="61205" y="6353"/>
                    <a:pt x="60771" y="6955"/>
                  </a:cubicBezTo>
                  <a:cubicBezTo>
                    <a:pt x="60448" y="7392"/>
                    <a:pt x="60116" y="7812"/>
                    <a:pt x="59770" y="8207"/>
                  </a:cubicBezTo>
                  <a:cubicBezTo>
                    <a:pt x="59660" y="8333"/>
                    <a:pt x="59543" y="8451"/>
                    <a:pt x="59433" y="8571"/>
                  </a:cubicBezTo>
                  <a:cubicBezTo>
                    <a:pt x="59174" y="8840"/>
                    <a:pt x="58910" y="9084"/>
                    <a:pt x="58646" y="9323"/>
                  </a:cubicBezTo>
                  <a:cubicBezTo>
                    <a:pt x="58328" y="9594"/>
                    <a:pt x="57997" y="9850"/>
                    <a:pt x="57652" y="10086"/>
                  </a:cubicBezTo>
                  <a:cubicBezTo>
                    <a:pt x="54284" y="12430"/>
                    <a:pt x="50129" y="12800"/>
                    <a:pt x="46106" y="13608"/>
                  </a:cubicBezTo>
                  <a:cubicBezTo>
                    <a:pt x="45724" y="13676"/>
                    <a:pt x="45349" y="13758"/>
                    <a:pt x="44974" y="13846"/>
                  </a:cubicBezTo>
                  <a:cubicBezTo>
                    <a:pt x="42503" y="14404"/>
                    <a:pt x="40119" y="15211"/>
                    <a:pt x="38045" y="16853"/>
                  </a:cubicBezTo>
                  <a:cubicBezTo>
                    <a:pt x="35333" y="18990"/>
                    <a:pt x="33428" y="22330"/>
                    <a:pt x="31721" y="25675"/>
                  </a:cubicBezTo>
                  <a:cubicBezTo>
                    <a:pt x="30765" y="27542"/>
                    <a:pt x="29811" y="29498"/>
                    <a:pt x="28310" y="30713"/>
                  </a:cubicBezTo>
                  <a:cubicBezTo>
                    <a:pt x="26854" y="31904"/>
                    <a:pt x="25051" y="32254"/>
                    <a:pt x="23301" y="32461"/>
                  </a:cubicBezTo>
                  <a:cubicBezTo>
                    <a:pt x="19300" y="32937"/>
                    <a:pt x="15196" y="32856"/>
                    <a:pt x="11371" y="34372"/>
                  </a:cubicBezTo>
                  <a:lnTo>
                    <a:pt x="11284" y="34410"/>
                  </a:lnTo>
                  <a:cubicBezTo>
                    <a:pt x="10897" y="34563"/>
                    <a:pt x="10518" y="34739"/>
                    <a:pt x="10151" y="34936"/>
                  </a:cubicBezTo>
                  <a:cubicBezTo>
                    <a:pt x="8666" y="35712"/>
                    <a:pt x="7305" y="36879"/>
                    <a:pt x="6541" y="38589"/>
                  </a:cubicBezTo>
                  <a:cubicBezTo>
                    <a:pt x="6011" y="39767"/>
                    <a:pt x="5805" y="41132"/>
                    <a:pt x="5283" y="42317"/>
                  </a:cubicBezTo>
                  <a:cubicBezTo>
                    <a:pt x="4819" y="43376"/>
                    <a:pt x="4157" y="44215"/>
                    <a:pt x="3378" y="44929"/>
                  </a:cubicBezTo>
                  <a:cubicBezTo>
                    <a:pt x="2362" y="45870"/>
                    <a:pt x="1171" y="46603"/>
                    <a:pt x="1" y="47354"/>
                  </a:cubicBezTo>
                  <a:lnTo>
                    <a:pt x="10217" y="47354"/>
                  </a:lnTo>
                  <a:cubicBezTo>
                    <a:pt x="10378" y="47160"/>
                    <a:pt x="10532" y="46966"/>
                    <a:pt x="10680" y="46771"/>
                  </a:cubicBezTo>
                  <a:cubicBezTo>
                    <a:pt x="10834" y="46564"/>
                    <a:pt x="10981" y="46358"/>
                    <a:pt x="11136" y="46145"/>
                  </a:cubicBezTo>
                  <a:cubicBezTo>
                    <a:pt x="11180" y="46075"/>
                    <a:pt x="11231" y="46007"/>
                    <a:pt x="11283" y="45938"/>
                  </a:cubicBezTo>
                  <a:cubicBezTo>
                    <a:pt x="11511" y="45607"/>
                    <a:pt x="11746" y="45268"/>
                    <a:pt x="11975" y="44929"/>
                  </a:cubicBezTo>
                  <a:cubicBezTo>
                    <a:pt x="13482" y="42724"/>
                    <a:pt x="15004" y="40493"/>
                    <a:pt x="17225" y="39823"/>
                  </a:cubicBezTo>
                  <a:cubicBezTo>
                    <a:pt x="17715" y="39676"/>
                    <a:pt x="18210" y="39616"/>
                    <a:pt x="18707" y="39616"/>
                  </a:cubicBezTo>
                  <a:cubicBezTo>
                    <a:pt x="20822" y="39616"/>
                    <a:pt x="22989" y="40693"/>
                    <a:pt x="25110" y="40693"/>
                  </a:cubicBezTo>
                  <a:cubicBezTo>
                    <a:pt x="25571" y="40693"/>
                    <a:pt x="26029" y="40643"/>
                    <a:pt x="26485" y="40519"/>
                  </a:cubicBezTo>
                  <a:cubicBezTo>
                    <a:pt x="30494" y="39428"/>
                    <a:pt x="31303" y="34340"/>
                    <a:pt x="33905" y="31278"/>
                  </a:cubicBezTo>
                  <a:cubicBezTo>
                    <a:pt x="36766" y="27893"/>
                    <a:pt x="41208" y="28395"/>
                    <a:pt x="44974" y="27938"/>
                  </a:cubicBezTo>
                  <a:cubicBezTo>
                    <a:pt x="45356" y="27893"/>
                    <a:pt x="45739" y="27838"/>
                    <a:pt x="46106" y="27769"/>
                  </a:cubicBezTo>
                  <a:lnTo>
                    <a:pt x="46115" y="27769"/>
                  </a:lnTo>
                  <a:cubicBezTo>
                    <a:pt x="48541" y="27299"/>
                    <a:pt x="50997" y="26240"/>
                    <a:pt x="52682" y="24053"/>
                  </a:cubicBezTo>
                  <a:cubicBezTo>
                    <a:pt x="53939" y="22405"/>
                    <a:pt x="54675" y="20262"/>
                    <a:pt x="55829" y="18502"/>
                  </a:cubicBezTo>
                  <a:cubicBezTo>
                    <a:pt x="56948" y="16766"/>
                    <a:pt x="58507" y="15420"/>
                    <a:pt x="60212" y="14699"/>
                  </a:cubicBezTo>
                  <a:cubicBezTo>
                    <a:pt x="60829" y="14439"/>
                    <a:pt x="61384" y="14362"/>
                    <a:pt x="61916" y="14362"/>
                  </a:cubicBezTo>
                  <a:cubicBezTo>
                    <a:pt x="62688" y="14362"/>
                    <a:pt x="63409" y="14524"/>
                    <a:pt x="64196" y="14524"/>
                  </a:cubicBezTo>
                  <a:cubicBezTo>
                    <a:pt x="64214" y="14524"/>
                    <a:pt x="64231" y="14524"/>
                    <a:pt x="64249" y="14524"/>
                  </a:cubicBezTo>
                  <a:cubicBezTo>
                    <a:pt x="64501" y="14524"/>
                    <a:pt x="64752" y="14502"/>
                    <a:pt x="65000" y="14461"/>
                  </a:cubicBezTo>
                  <a:cubicBezTo>
                    <a:pt x="65125" y="14442"/>
                    <a:pt x="65250" y="14416"/>
                    <a:pt x="65368" y="14392"/>
                  </a:cubicBezTo>
                  <a:lnTo>
                    <a:pt x="65368" y="0"/>
                  </a:lnTo>
                  <a:close/>
                </a:path>
              </a:pathLst>
            </a:custGeom>
            <a:solidFill>
              <a:srgbClr val="FFFFFF">
                <a:alpha val="4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g130e5ba7df1_0_481"/>
            <p:cNvSpPr/>
            <p:nvPr/>
          </p:nvSpPr>
          <p:spPr>
            <a:xfrm>
              <a:off x="5265550" y="1165700"/>
              <a:ext cx="28325" cy="1983100"/>
            </a:xfrm>
            <a:custGeom>
              <a:avLst/>
              <a:gdLst/>
              <a:ahLst/>
              <a:cxnLst/>
              <a:rect l="l" t="t" r="r" b="b"/>
              <a:pathLst>
                <a:path w="1133" h="79324" extrusionOk="0">
                  <a:moveTo>
                    <a:pt x="0" y="1"/>
                  </a:moveTo>
                  <a:lnTo>
                    <a:pt x="0" y="79323"/>
                  </a:lnTo>
                  <a:lnTo>
                    <a:pt x="1132" y="79323"/>
                  </a:lnTo>
                  <a:lnTo>
                    <a:pt x="11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g130e5ba7df1_0_481"/>
            <p:cNvSpPr/>
            <p:nvPr/>
          </p:nvSpPr>
          <p:spPr>
            <a:xfrm>
              <a:off x="6136025" y="1165700"/>
              <a:ext cx="28325" cy="1983100"/>
            </a:xfrm>
            <a:custGeom>
              <a:avLst/>
              <a:gdLst/>
              <a:ahLst/>
              <a:cxnLst/>
              <a:rect l="l" t="t" r="r" b="b"/>
              <a:pathLst>
                <a:path w="1133" h="79324" extrusionOk="0">
                  <a:moveTo>
                    <a:pt x="0" y="1"/>
                  </a:moveTo>
                  <a:lnTo>
                    <a:pt x="0" y="79323"/>
                  </a:lnTo>
                  <a:lnTo>
                    <a:pt x="1132" y="79323"/>
                  </a:lnTo>
                  <a:lnTo>
                    <a:pt x="11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g130e5ba7df1_0_481"/>
            <p:cNvSpPr/>
            <p:nvPr/>
          </p:nvSpPr>
          <p:spPr>
            <a:xfrm>
              <a:off x="4787125" y="1507800"/>
              <a:ext cx="1855675" cy="34700"/>
            </a:xfrm>
            <a:custGeom>
              <a:avLst/>
              <a:gdLst/>
              <a:ahLst/>
              <a:cxnLst/>
              <a:rect l="l" t="t" r="r" b="b"/>
              <a:pathLst>
                <a:path w="74227" h="1388" extrusionOk="0">
                  <a:moveTo>
                    <a:pt x="1" y="1"/>
                  </a:moveTo>
                  <a:lnTo>
                    <a:pt x="1" y="1387"/>
                  </a:lnTo>
                  <a:lnTo>
                    <a:pt x="74226" y="1387"/>
                  </a:lnTo>
                  <a:lnTo>
                    <a:pt x="74226" y="1"/>
                  </a:lnTo>
                  <a:close/>
                </a:path>
              </a:pathLst>
            </a:custGeom>
            <a:solidFill>
              <a:srgbClr val="A0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g130e5ba7df1_0_481"/>
            <p:cNvSpPr/>
            <p:nvPr/>
          </p:nvSpPr>
          <p:spPr>
            <a:xfrm>
              <a:off x="4762275" y="1135300"/>
              <a:ext cx="1905375" cy="2043750"/>
            </a:xfrm>
            <a:custGeom>
              <a:avLst/>
              <a:gdLst/>
              <a:ahLst/>
              <a:cxnLst/>
              <a:rect l="l" t="t" r="r" b="b"/>
              <a:pathLst>
                <a:path w="76215" h="81750" extrusionOk="0">
                  <a:moveTo>
                    <a:pt x="74228" y="2426"/>
                  </a:moveTo>
                  <a:lnTo>
                    <a:pt x="74230" y="79326"/>
                  </a:lnTo>
                  <a:lnTo>
                    <a:pt x="1987" y="79326"/>
                  </a:lnTo>
                  <a:lnTo>
                    <a:pt x="1987" y="2426"/>
                  </a:lnTo>
                  <a:close/>
                  <a:moveTo>
                    <a:pt x="0" y="0"/>
                  </a:moveTo>
                  <a:lnTo>
                    <a:pt x="0" y="81750"/>
                  </a:lnTo>
                  <a:lnTo>
                    <a:pt x="76215" y="81750"/>
                  </a:lnTo>
                  <a:lnTo>
                    <a:pt x="76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g130e5ba7df1_0_481"/>
            <p:cNvSpPr/>
            <p:nvPr/>
          </p:nvSpPr>
          <p:spPr>
            <a:xfrm>
              <a:off x="4841575" y="1182350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1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g130e5ba7df1_0_481"/>
            <p:cNvSpPr/>
            <p:nvPr/>
          </p:nvSpPr>
          <p:spPr>
            <a:xfrm>
              <a:off x="4841575" y="1260675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0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g130e5ba7df1_0_481"/>
            <p:cNvSpPr/>
            <p:nvPr/>
          </p:nvSpPr>
          <p:spPr>
            <a:xfrm>
              <a:off x="4841575" y="1339000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0"/>
                  </a:moveTo>
                  <a:lnTo>
                    <a:pt x="1" y="1879"/>
                  </a:lnTo>
                  <a:lnTo>
                    <a:pt x="69869" y="1879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g130e5ba7df1_0_481"/>
            <p:cNvSpPr/>
            <p:nvPr/>
          </p:nvSpPr>
          <p:spPr>
            <a:xfrm>
              <a:off x="4841575" y="1417300"/>
              <a:ext cx="1746725" cy="47025"/>
            </a:xfrm>
            <a:custGeom>
              <a:avLst/>
              <a:gdLst/>
              <a:ahLst/>
              <a:cxnLst/>
              <a:rect l="l" t="t" r="r" b="b"/>
              <a:pathLst>
                <a:path w="69869" h="1881" extrusionOk="0">
                  <a:moveTo>
                    <a:pt x="1" y="1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g130e5ba7df1_0_481"/>
            <p:cNvSpPr/>
            <p:nvPr/>
          </p:nvSpPr>
          <p:spPr>
            <a:xfrm>
              <a:off x="4841575" y="1495625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0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g130e5ba7df1_0_481"/>
            <p:cNvSpPr/>
            <p:nvPr/>
          </p:nvSpPr>
          <p:spPr>
            <a:xfrm>
              <a:off x="4841575" y="1573950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0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g130e5ba7df1_0_481"/>
            <p:cNvSpPr/>
            <p:nvPr/>
          </p:nvSpPr>
          <p:spPr>
            <a:xfrm>
              <a:off x="4841575" y="1652250"/>
              <a:ext cx="1746725" cy="47025"/>
            </a:xfrm>
            <a:custGeom>
              <a:avLst/>
              <a:gdLst/>
              <a:ahLst/>
              <a:cxnLst/>
              <a:rect l="l" t="t" r="r" b="b"/>
              <a:pathLst>
                <a:path w="69869" h="1881" extrusionOk="0">
                  <a:moveTo>
                    <a:pt x="1" y="1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g130e5ba7df1_0_481"/>
            <p:cNvSpPr/>
            <p:nvPr/>
          </p:nvSpPr>
          <p:spPr>
            <a:xfrm>
              <a:off x="4841575" y="1730550"/>
              <a:ext cx="1746725" cy="47050"/>
            </a:xfrm>
            <a:custGeom>
              <a:avLst/>
              <a:gdLst/>
              <a:ahLst/>
              <a:cxnLst/>
              <a:rect l="l" t="t" r="r" b="b"/>
              <a:pathLst>
                <a:path w="69869" h="1882" extrusionOk="0">
                  <a:moveTo>
                    <a:pt x="1" y="0"/>
                  </a:moveTo>
                  <a:lnTo>
                    <a:pt x="1" y="1881"/>
                  </a:lnTo>
                  <a:lnTo>
                    <a:pt x="69869" y="1881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g130e5ba7df1_0_481"/>
            <p:cNvSpPr/>
            <p:nvPr/>
          </p:nvSpPr>
          <p:spPr>
            <a:xfrm>
              <a:off x="4915150" y="1182350"/>
              <a:ext cx="36800" cy="595250"/>
            </a:xfrm>
            <a:custGeom>
              <a:avLst/>
              <a:gdLst/>
              <a:ahLst/>
              <a:cxnLst/>
              <a:rect l="l" t="t" r="r" b="b"/>
              <a:pathLst>
                <a:path w="1472" h="23810" extrusionOk="0">
                  <a:moveTo>
                    <a:pt x="0" y="1"/>
                  </a:moveTo>
                  <a:lnTo>
                    <a:pt x="0" y="23809"/>
                  </a:lnTo>
                  <a:lnTo>
                    <a:pt x="1471" y="23809"/>
                  </a:lnTo>
                  <a:lnTo>
                    <a:pt x="1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g130e5ba7df1_0_481"/>
            <p:cNvSpPr/>
            <p:nvPr/>
          </p:nvSpPr>
          <p:spPr>
            <a:xfrm>
              <a:off x="6441175" y="1182350"/>
              <a:ext cx="36800" cy="595250"/>
            </a:xfrm>
            <a:custGeom>
              <a:avLst/>
              <a:gdLst/>
              <a:ahLst/>
              <a:cxnLst/>
              <a:rect l="l" t="t" r="r" b="b"/>
              <a:pathLst>
                <a:path w="1472" h="23810" extrusionOk="0">
                  <a:moveTo>
                    <a:pt x="1" y="1"/>
                  </a:moveTo>
                  <a:lnTo>
                    <a:pt x="1" y="23809"/>
                  </a:lnTo>
                  <a:lnTo>
                    <a:pt x="1471" y="23809"/>
                  </a:lnTo>
                  <a:lnTo>
                    <a:pt x="1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g130e5ba7df1_0_481"/>
            <p:cNvSpPr/>
            <p:nvPr/>
          </p:nvSpPr>
          <p:spPr>
            <a:xfrm>
              <a:off x="4841575" y="1652250"/>
              <a:ext cx="1746725" cy="47025"/>
            </a:xfrm>
            <a:custGeom>
              <a:avLst/>
              <a:gdLst/>
              <a:ahLst/>
              <a:cxnLst/>
              <a:rect l="l" t="t" r="r" b="b"/>
              <a:pathLst>
                <a:path w="69869" h="1881" extrusionOk="0">
                  <a:moveTo>
                    <a:pt x="1" y="1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g130e5ba7df1_0_481"/>
            <p:cNvSpPr/>
            <p:nvPr/>
          </p:nvSpPr>
          <p:spPr>
            <a:xfrm>
              <a:off x="4841575" y="1730550"/>
              <a:ext cx="1746725" cy="47050"/>
            </a:xfrm>
            <a:custGeom>
              <a:avLst/>
              <a:gdLst/>
              <a:ahLst/>
              <a:cxnLst/>
              <a:rect l="l" t="t" r="r" b="b"/>
              <a:pathLst>
                <a:path w="69869" h="1882" extrusionOk="0">
                  <a:moveTo>
                    <a:pt x="1" y="0"/>
                  </a:moveTo>
                  <a:lnTo>
                    <a:pt x="1" y="1881"/>
                  </a:lnTo>
                  <a:lnTo>
                    <a:pt x="69869" y="1881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g130e5ba7df1_0_481"/>
            <p:cNvSpPr/>
            <p:nvPr/>
          </p:nvSpPr>
          <p:spPr>
            <a:xfrm>
              <a:off x="4841575" y="1808900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0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g130e5ba7df1_0_481"/>
            <p:cNvSpPr/>
            <p:nvPr/>
          </p:nvSpPr>
          <p:spPr>
            <a:xfrm>
              <a:off x="4841575" y="1887175"/>
              <a:ext cx="1746725" cy="47025"/>
            </a:xfrm>
            <a:custGeom>
              <a:avLst/>
              <a:gdLst/>
              <a:ahLst/>
              <a:cxnLst/>
              <a:rect l="l" t="t" r="r" b="b"/>
              <a:pathLst>
                <a:path w="69869" h="1881" extrusionOk="0">
                  <a:moveTo>
                    <a:pt x="1" y="1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g130e5ba7df1_0_481"/>
            <p:cNvSpPr/>
            <p:nvPr/>
          </p:nvSpPr>
          <p:spPr>
            <a:xfrm>
              <a:off x="4841575" y="1965500"/>
              <a:ext cx="1746725" cy="47050"/>
            </a:xfrm>
            <a:custGeom>
              <a:avLst/>
              <a:gdLst/>
              <a:ahLst/>
              <a:cxnLst/>
              <a:rect l="l" t="t" r="r" b="b"/>
              <a:pathLst>
                <a:path w="69869" h="1882" extrusionOk="0">
                  <a:moveTo>
                    <a:pt x="1" y="0"/>
                  </a:moveTo>
                  <a:lnTo>
                    <a:pt x="1" y="1881"/>
                  </a:lnTo>
                  <a:lnTo>
                    <a:pt x="69869" y="1881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g130e5ba7df1_0_481"/>
            <p:cNvSpPr/>
            <p:nvPr/>
          </p:nvSpPr>
          <p:spPr>
            <a:xfrm>
              <a:off x="4841575" y="2043825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0"/>
                  </a:moveTo>
                  <a:lnTo>
                    <a:pt x="1" y="1879"/>
                  </a:lnTo>
                  <a:lnTo>
                    <a:pt x="69869" y="1879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g130e5ba7df1_0_481"/>
            <p:cNvSpPr/>
            <p:nvPr/>
          </p:nvSpPr>
          <p:spPr>
            <a:xfrm>
              <a:off x="4841575" y="2122125"/>
              <a:ext cx="1746725" cy="47025"/>
            </a:xfrm>
            <a:custGeom>
              <a:avLst/>
              <a:gdLst/>
              <a:ahLst/>
              <a:cxnLst/>
              <a:rect l="l" t="t" r="r" b="b"/>
              <a:pathLst>
                <a:path w="69869" h="1881" extrusionOk="0">
                  <a:moveTo>
                    <a:pt x="1" y="1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g130e5ba7df1_0_481"/>
            <p:cNvSpPr/>
            <p:nvPr/>
          </p:nvSpPr>
          <p:spPr>
            <a:xfrm>
              <a:off x="4841575" y="2200450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1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g130e5ba7df1_0_481"/>
            <p:cNvSpPr/>
            <p:nvPr/>
          </p:nvSpPr>
          <p:spPr>
            <a:xfrm>
              <a:off x="4915150" y="1652250"/>
              <a:ext cx="36800" cy="595200"/>
            </a:xfrm>
            <a:custGeom>
              <a:avLst/>
              <a:gdLst/>
              <a:ahLst/>
              <a:cxnLst/>
              <a:rect l="l" t="t" r="r" b="b"/>
              <a:pathLst>
                <a:path w="1472" h="23808" extrusionOk="0">
                  <a:moveTo>
                    <a:pt x="0" y="1"/>
                  </a:moveTo>
                  <a:lnTo>
                    <a:pt x="0" y="23808"/>
                  </a:lnTo>
                  <a:lnTo>
                    <a:pt x="1471" y="23808"/>
                  </a:lnTo>
                  <a:lnTo>
                    <a:pt x="1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g130e5ba7df1_0_481"/>
            <p:cNvSpPr/>
            <p:nvPr/>
          </p:nvSpPr>
          <p:spPr>
            <a:xfrm>
              <a:off x="6441175" y="1652250"/>
              <a:ext cx="36800" cy="595200"/>
            </a:xfrm>
            <a:custGeom>
              <a:avLst/>
              <a:gdLst/>
              <a:ahLst/>
              <a:cxnLst/>
              <a:rect l="l" t="t" r="r" b="b"/>
              <a:pathLst>
                <a:path w="1472" h="23808" extrusionOk="0">
                  <a:moveTo>
                    <a:pt x="1" y="1"/>
                  </a:moveTo>
                  <a:lnTo>
                    <a:pt x="1" y="23808"/>
                  </a:lnTo>
                  <a:lnTo>
                    <a:pt x="1471" y="23808"/>
                  </a:lnTo>
                  <a:lnTo>
                    <a:pt x="1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3" name="Google Shape;993;g130e5ba7df1_0_481"/>
          <p:cNvGrpSpPr/>
          <p:nvPr/>
        </p:nvGrpSpPr>
        <p:grpSpPr>
          <a:xfrm>
            <a:off x="369900" y="3043363"/>
            <a:ext cx="705600" cy="1763489"/>
            <a:chOff x="357625" y="3069088"/>
            <a:chExt cx="705600" cy="1763489"/>
          </a:xfrm>
        </p:grpSpPr>
        <p:sp>
          <p:nvSpPr>
            <p:cNvPr id="994" name="Google Shape;994;g130e5ba7df1_0_481"/>
            <p:cNvSpPr/>
            <p:nvPr/>
          </p:nvSpPr>
          <p:spPr>
            <a:xfrm>
              <a:off x="357625" y="4733277"/>
              <a:ext cx="705600" cy="99300"/>
            </a:xfrm>
            <a:prstGeom prst="ellipse">
              <a:avLst/>
            </a:prstGeom>
            <a:solidFill>
              <a:srgbClr val="556BD0">
                <a:alpha val="4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5" name="Google Shape;995;g130e5ba7df1_0_481"/>
            <p:cNvGrpSpPr/>
            <p:nvPr/>
          </p:nvGrpSpPr>
          <p:grpSpPr>
            <a:xfrm>
              <a:off x="370950" y="3069088"/>
              <a:ext cx="599050" cy="1703850"/>
              <a:chOff x="678450" y="2882900"/>
              <a:chExt cx="599050" cy="1703850"/>
            </a:xfrm>
          </p:grpSpPr>
          <p:sp>
            <p:nvSpPr>
              <p:cNvPr id="996" name="Google Shape;996;g130e5ba7df1_0_481"/>
              <p:cNvSpPr/>
              <p:nvPr/>
            </p:nvSpPr>
            <p:spPr>
              <a:xfrm>
                <a:off x="795425" y="3950500"/>
                <a:ext cx="21240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8496" h="1323" extrusionOk="0">
                    <a:moveTo>
                      <a:pt x="688" y="0"/>
                    </a:moveTo>
                    <a:cubicBezTo>
                      <a:pt x="465" y="0"/>
                      <a:pt x="244" y="6"/>
                      <a:pt x="29" y="22"/>
                    </a:cubicBezTo>
                    <a:cubicBezTo>
                      <a:pt x="6" y="102"/>
                      <a:pt x="29" y="179"/>
                      <a:pt x="62" y="255"/>
                    </a:cubicBezTo>
                    <a:cubicBezTo>
                      <a:pt x="82" y="299"/>
                      <a:pt x="103" y="342"/>
                      <a:pt x="123" y="386"/>
                    </a:cubicBezTo>
                    <a:cubicBezTo>
                      <a:pt x="193" y="546"/>
                      <a:pt x="200" y="727"/>
                      <a:pt x="143" y="891"/>
                    </a:cubicBezTo>
                    <a:cubicBezTo>
                      <a:pt x="122" y="952"/>
                      <a:pt x="86" y="1017"/>
                      <a:pt x="57" y="1081"/>
                    </a:cubicBezTo>
                    <a:cubicBezTo>
                      <a:pt x="25" y="1161"/>
                      <a:pt x="0" y="1238"/>
                      <a:pt x="22" y="1314"/>
                    </a:cubicBezTo>
                    <a:lnTo>
                      <a:pt x="25" y="1314"/>
                    </a:lnTo>
                    <a:cubicBezTo>
                      <a:pt x="64" y="1319"/>
                      <a:pt x="107" y="1320"/>
                      <a:pt x="150" y="1320"/>
                    </a:cubicBezTo>
                    <a:cubicBezTo>
                      <a:pt x="205" y="1320"/>
                      <a:pt x="260" y="1318"/>
                      <a:pt x="312" y="1318"/>
                    </a:cubicBezTo>
                    <a:lnTo>
                      <a:pt x="7989" y="1318"/>
                    </a:lnTo>
                    <a:cubicBezTo>
                      <a:pt x="8063" y="1318"/>
                      <a:pt x="8141" y="1323"/>
                      <a:pt x="8218" y="1323"/>
                    </a:cubicBezTo>
                    <a:cubicBezTo>
                      <a:pt x="8256" y="1323"/>
                      <a:pt x="8294" y="1322"/>
                      <a:pt x="8331" y="1318"/>
                    </a:cubicBezTo>
                    <a:cubicBezTo>
                      <a:pt x="8332" y="1318"/>
                      <a:pt x="8334" y="1318"/>
                      <a:pt x="8336" y="1318"/>
                    </a:cubicBezTo>
                    <a:cubicBezTo>
                      <a:pt x="8350" y="1318"/>
                      <a:pt x="8372" y="1321"/>
                      <a:pt x="8389" y="1321"/>
                    </a:cubicBezTo>
                    <a:cubicBezTo>
                      <a:pt x="8398" y="1321"/>
                      <a:pt x="8406" y="1320"/>
                      <a:pt x="8411" y="1318"/>
                    </a:cubicBezTo>
                    <a:cubicBezTo>
                      <a:pt x="8495" y="1284"/>
                      <a:pt x="8468" y="1178"/>
                      <a:pt x="8427" y="1082"/>
                    </a:cubicBezTo>
                    <a:cubicBezTo>
                      <a:pt x="8401" y="1021"/>
                      <a:pt x="8368" y="964"/>
                      <a:pt x="8354" y="929"/>
                    </a:cubicBezTo>
                    <a:cubicBezTo>
                      <a:pt x="8288" y="781"/>
                      <a:pt x="8259" y="619"/>
                      <a:pt x="8269" y="458"/>
                    </a:cubicBezTo>
                    <a:cubicBezTo>
                      <a:pt x="8272" y="389"/>
                      <a:pt x="8295" y="322"/>
                      <a:pt x="8318" y="255"/>
                    </a:cubicBezTo>
                    <a:cubicBezTo>
                      <a:pt x="8347" y="176"/>
                      <a:pt x="8375" y="99"/>
                      <a:pt x="8379" y="23"/>
                    </a:cubicBezTo>
                    <a:cubicBezTo>
                      <a:pt x="8354" y="23"/>
                      <a:pt x="8328" y="22"/>
                      <a:pt x="8302" y="19"/>
                    </a:cubicBezTo>
                    <a:cubicBezTo>
                      <a:pt x="8270" y="11"/>
                      <a:pt x="8228" y="8"/>
                      <a:pt x="8183" y="8"/>
                    </a:cubicBezTo>
                    <a:cubicBezTo>
                      <a:pt x="8093" y="8"/>
                      <a:pt x="7989" y="19"/>
                      <a:pt x="7921" y="19"/>
                    </a:cubicBezTo>
                    <a:lnTo>
                      <a:pt x="1938" y="19"/>
                    </a:lnTo>
                    <a:cubicBezTo>
                      <a:pt x="1531" y="19"/>
                      <a:pt x="1106" y="0"/>
                      <a:pt x="6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7" name="Google Shape;997;g130e5ba7df1_0_481"/>
              <p:cNvSpPr/>
              <p:nvPr/>
            </p:nvSpPr>
            <p:spPr>
              <a:xfrm>
                <a:off x="796875" y="3956900"/>
                <a:ext cx="209225" cy="20675"/>
              </a:xfrm>
              <a:custGeom>
                <a:avLst/>
                <a:gdLst/>
                <a:ahLst/>
                <a:cxnLst/>
                <a:rect l="l" t="t" r="r" b="b"/>
                <a:pathLst>
                  <a:path w="8369" h="827" extrusionOk="0">
                    <a:moveTo>
                      <a:pt x="4" y="0"/>
                    </a:moveTo>
                    <a:cubicBezTo>
                      <a:pt x="24" y="43"/>
                      <a:pt x="45" y="87"/>
                      <a:pt x="65" y="132"/>
                    </a:cubicBezTo>
                    <a:cubicBezTo>
                      <a:pt x="135" y="290"/>
                      <a:pt x="142" y="471"/>
                      <a:pt x="85" y="635"/>
                    </a:cubicBezTo>
                    <a:cubicBezTo>
                      <a:pt x="64" y="698"/>
                      <a:pt x="28" y="762"/>
                      <a:pt x="1" y="826"/>
                    </a:cubicBezTo>
                    <a:lnTo>
                      <a:pt x="8369" y="826"/>
                    </a:lnTo>
                    <a:cubicBezTo>
                      <a:pt x="8341" y="766"/>
                      <a:pt x="8310" y="709"/>
                      <a:pt x="8294" y="675"/>
                    </a:cubicBezTo>
                    <a:cubicBezTo>
                      <a:pt x="8230" y="526"/>
                      <a:pt x="8201" y="365"/>
                      <a:pt x="8210" y="203"/>
                    </a:cubicBezTo>
                    <a:cubicBezTo>
                      <a:pt x="8214" y="135"/>
                      <a:pt x="8237" y="67"/>
                      <a:pt x="82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g130e5ba7df1_0_481"/>
              <p:cNvSpPr/>
              <p:nvPr/>
            </p:nvSpPr>
            <p:spPr>
              <a:xfrm>
                <a:off x="818750" y="3982650"/>
                <a:ext cx="283350" cy="32125"/>
              </a:xfrm>
              <a:custGeom>
                <a:avLst/>
                <a:gdLst/>
                <a:ahLst/>
                <a:cxnLst/>
                <a:rect l="l" t="t" r="r" b="b"/>
                <a:pathLst>
                  <a:path w="11334" h="1285" extrusionOk="0">
                    <a:moveTo>
                      <a:pt x="11244" y="0"/>
                    </a:moveTo>
                    <a:cubicBezTo>
                      <a:pt x="11236" y="0"/>
                      <a:pt x="11227" y="1"/>
                      <a:pt x="11218" y="2"/>
                    </a:cubicBezTo>
                    <a:lnTo>
                      <a:pt x="249" y="2"/>
                    </a:lnTo>
                    <a:cubicBezTo>
                      <a:pt x="112" y="2"/>
                      <a:pt x="0" y="115"/>
                      <a:pt x="0" y="252"/>
                    </a:cubicBezTo>
                    <a:lnTo>
                      <a:pt x="0" y="1028"/>
                    </a:lnTo>
                    <a:cubicBezTo>
                      <a:pt x="0" y="1167"/>
                      <a:pt x="112" y="1278"/>
                      <a:pt x="249" y="1278"/>
                    </a:cubicBezTo>
                    <a:lnTo>
                      <a:pt x="11137" y="1278"/>
                    </a:lnTo>
                    <a:cubicBezTo>
                      <a:pt x="11159" y="1278"/>
                      <a:pt x="11198" y="1285"/>
                      <a:pt x="11231" y="1285"/>
                    </a:cubicBezTo>
                    <a:cubicBezTo>
                      <a:pt x="11247" y="1285"/>
                      <a:pt x="11262" y="1283"/>
                      <a:pt x="11272" y="1278"/>
                    </a:cubicBezTo>
                    <a:cubicBezTo>
                      <a:pt x="11274" y="1277"/>
                      <a:pt x="11277" y="1277"/>
                      <a:pt x="11279" y="1277"/>
                    </a:cubicBezTo>
                    <a:cubicBezTo>
                      <a:pt x="11282" y="1277"/>
                      <a:pt x="11285" y="1277"/>
                      <a:pt x="11288" y="1277"/>
                    </a:cubicBezTo>
                    <a:cubicBezTo>
                      <a:pt x="11289" y="1277"/>
                      <a:pt x="11291" y="1277"/>
                      <a:pt x="11292" y="1277"/>
                    </a:cubicBezTo>
                    <a:cubicBezTo>
                      <a:pt x="11314" y="1216"/>
                      <a:pt x="11287" y="1141"/>
                      <a:pt x="11251" y="1067"/>
                    </a:cubicBezTo>
                    <a:cubicBezTo>
                      <a:pt x="11217" y="997"/>
                      <a:pt x="11174" y="927"/>
                      <a:pt x="11155" y="873"/>
                    </a:cubicBezTo>
                    <a:cubicBezTo>
                      <a:pt x="11101" y="705"/>
                      <a:pt x="11102" y="525"/>
                      <a:pt x="11159" y="359"/>
                    </a:cubicBezTo>
                    <a:cubicBezTo>
                      <a:pt x="11184" y="291"/>
                      <a:pt x="11209" y="218"/>
                      <a:pt x="11249" y="159"/>
                    </a:cubicBezTo>
                    <a:cubicBezTo>
                      <a:pt x="11252" y="155"/>
                      <a:pt x="11257" y="149"/>
                      <a:pt x="11259" y="145"/>
                    </a:cubicBezTo>
                    <a:cubicBezTo>
                      <a:pt x="11288" y="105"/>
                      <a:pt x="11334" y="49"/>
                      <a:pt x="11287" y="11"/>
                    </a:cubicBezTo>
                    <a:cubicBezTo>
                      <a:pt x="11282" y="6"/>
                      <a:pt x="11277" y="4"/>
                      <a:pt x="11271" y="2"/>
                    </a:cubicBezTo>
                    <a:cubicBezTo>
                      <a:pt x="11262" y="1"/>
                      <a:pt x="11253" y="0"/>
                      <a:pt x="112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9" name="Google Shape;999;g130e5ba7df1_0_481"/>
              <p:cNvSpPr/>
              <p:nvPr/>
            </p:nvSpPr>
            <p:spPr>
              <a:xfrm>
                <a:off x="1009325" y="3986225"/>
                <a:ext cx="90925" cy="23100"/>
              </a:xfrm>
              <a:custGeom>
                <a:avLst/>
                <a:gdLst/>
                <a:ahLst/>
                <a:cxnLst/>
                <a:rect l="l" t="t" r="r" b="b"/>
                <a:pathLst>
                  <a:path w="3637" h="924" extrusionOk="0">
                    <a:moveTo>
                      <a:pt x="191" y="1"/>
                    </a:moveTo>
                    <a:cubicBezTo>
                      <a:pt x="85" y="1"/>
                      <a:pt x="1" y="86"/>
                      <a:pt x="1" y="192"/>
                    </a:cubicBezTo>
                    <a:lnTo>
                      <a:pt x="1" y="732"/>
                    </a:lnTo>
                    <a:cubicBezTo>
                      <a:pt x="1" y="837"/>
                      <a:pt x="85" y="922"/>
                      <a:pt x="191" y="924"/>
                    </a:cubicBezTo>
                    <a:lnTo>
                      <a:pt x="3628" y="924"/>
                    </a:lnTo>
                    <a:cubicBezTo>
                      <a:pt x="3594" y="852"/>
                      <a:pt x="3551" y="784"/>
                      <a:pt x="3532" y="730"/>
                    </a:cubicBezTo>
                    <a:cubicBezTo>
                      <a:pt x="3478" y="562"/>
                      <a:pt x="3479" y="381"/>
                      <a:pt x="3536" y="215"/>
                    </a:cubicBezTo>
                    <a:cubicBezTo>
                      <a:pt x="3561" y="148"/>
                      <a:pt x="3586" y="75"/>
                      <a:pt x="3626" y="16"/>
                    </a:cubicBezTo>
                    <a:cubicBezTo>
                      <a:pt x="3629" y="11"/>
                      <a:pt x="3632" y="6"/>
                      <a:pt x="36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g130e5ba7df1_0_481"/>
              <p:cNvSpPr/>
              <p:nvPr/>
            </p:nvSpPr>
            <p:spPr>
              <a:xfrm>
                <a:off x="737025" y="3794725"/>
                <a:ext cx="540475" cy="727225"/>
              </a:xfrm>
              <a:custGeom>
                <a:avLst/>
                <a:gdLst/>
                <a:ahLst/>
                <a:cxnLst/>
                <a:rect l="l" t="t" r="r" b="b"/>
                <a:pathLst>
                  <a:path w="21619" h="29089" extrusionOk="0">
                    <a:moveTo>
                      <a:pt x="20301" y="1318"/>
                    </a:moveTo>
                    <a:lnTo>
                      <a:pt x="20301" y="27769"/>
                    </a:lnTo>
                    <a:lnTo>
                      <a:pt x="1320" y="27769"/>
                    </a:lnTo>
                    <a:lnTo>
                      <a:pt x="1320" y="1318"/>
                    </a:lnTo>
                    <a:close/>
                    <a:moveTo>
                      <a:pt x="1" y="0"/>
                    </a:moveTo>
                    <a:lnTo>
                      <a:pt x="1" y="29088"/>
                    </a:lnTo>
                    <a:lnTo>
                      <a:pt x="21619" y="29088"/>
                    </a:lnTo>
                    <a:lnTo>
                      <a:pt x="216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g130e5ba7df1_0_481"/>
              <p:cNvSpPr/>
              <p:nvPr/>
            </p:nvSpPr>
            <p:spPr>
              <a:xfrm>
                <a:off x="737025" y="4012200"/>
                <a:ext cx="540475" cy="509750"/>
              </a:xfrm>
              <a:custGeom>
                <a:avLst/>
                <a:gdLst/>
                <a:ahLst/>
                <a:cxnLst/>
                <a:rect l="l" t="t" r="r" b="b"/>
                <a:pathLst>
                  <a:path w="21619" h="20390" extrusionOk="0">
                    <a:moveTo>
                      <a:pt x="1" y="1"/>
                    </a:moveTo>
                    <a:lnTo>
                      <a:pt x="1" y="20389"/>
                    </a:lnTo>
                    <a:lnTo>
                      <a:pt x="21619" y="20389"/>
                    </a:lnTo>
                    <a:lnTo>
                      <a:pt x="2161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g130e5ba7df1_0_481"/>
              <p:cNvSpPr/>
              <p:nvPr/>
            </p:nvSpPr>
            <p:spPr>
              <a:xfrm>
                <a:off x="799675" y="4426350"/>
                <a:ext cx="52725" cy="160400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6416" extrusionOk="0">
                    <a:moveTo>
                      <a:pt x="0" y="0"/>
                    </a:moveTo>
                    <a:lnTo>
                      <a:pt x="0" y="6416"/>
                    </a:lnTo>
                    <a:lnTo>
                      <a:pt x="2108" y="6416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Google Shape;1003;g130e5ba7df1_0_481"/>
              <p:cNvSpPr/>
              <p:nvPr/>
            </p:nvSpPr>
            <p:spPr>
              <a:xfrm>
                <a:off x="1162150" y="4426350"/>
                <a:ext cx="52750" cy="160400"/>
              </a:xfrm>
              <a:custGeom>
                <a:avLst/>
                <a:gdLst/>
                <a:ahLst/>
                <a:cxnLst/>
                <a:rect l="l" t="t" r="r" b="b"/>
                <a:pathLst>
                  <a:path w="2110" h="6416" extrusionOk="0">
                    <a:moveTo>
                      <a:pt x="0" y="0"/>
                    </a:moveTo>
                    <a:lnTo>
                      <a:pt x="0" y="6416"/>
                    </a:lnTo>
                    <a:lnTo>
                      <a:pt x="2110" y="6416"/>
                    </a:lnTo>
                    <a:lnTo>
                      <a:pt x="21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g130e5ba7df1_0_481"/>
              <p:cNvSpPr/>
              <p:nvPr/>
            </p:nvSpPr>
            <p:spPr>
              <a:xfrm>
                <a:off x="770025" y="4058375"/>
                <a:ext cx="474525" cy="417450"/>
              </a:xfrm>
              <a:custGeom>
                <a:avLst/>
                <a:gdLst/>
                <a:ahLst/>
                <a:cxnLst/>
                <a:rect l="l" t="t" r="r" b="b"/>
                <a:pathLst>
                  <a:path w="18981" h="16698" extrusionOk="0">
                    <a:moveTo>
                      <a:pt x="18718" y="263"/>
                    </a:moveTo>
                    <a:lnTo>
                      <a:pt x="18718" y="16433"/>
                    </a:lnTo>
                    <a:lnTo>
                      <a:pt x="263" y="16433"/>
                    </a:lnTo>
                    <a:lnTo>
                      <a:pt x="263" y="263"/>
                    </a:lnTo>
                    <a:close/>
                    <a:moveTo>
                      <a:pt x="0" y="0"/>
                    </a:moveTo>
                    <a:lnTo>
                      <a:pt x="0" y="16697"/>
                    </a:lnTo>
                    <a:lnTo>
                      <a:pt x="18981" y="16697"/>
                    </a:lnTo>
                    <a:lnTo>
                      <a:pt x="189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g130e5ba7df1_0_481"/>
              <p:cNvSpPr/>
              <p:nvPr/>
            </p:nvSpPr>
            <p:spPr>
              <a:xfrm>
                <a:off x="1173150" y="4156125"/>
                <a:ext cx="25275" cy="221900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8876" extrusionOk="0">
                    <a:moveTo>
                      <a:pt x="0" y="0"/>
                    </a:moveTo>
                    <a:lnTo>
                      <a:pt x="0" y="8875"/>
                    </a:lnTo>
                    <a:lnTo>
                      <a:pt x="1011" y="8875"/>
                    </a:lnTo>
                    <a:lnTo>
                      <a:pt x="10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g130e5ba7df1_0_481"/>
              <p:cNvSpPr/>
              <p:nvPr/>
            </p:nvSpPr>
            <p:spPr>
              <a:xfrm>
                <a:off x="1082800" y="3769400"/>
                <a:ext cx="73800" cy="26850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1074" extrusionOk="0">
                    <a:moveTo>
                      <a:pt x="0" y="0"/>
                    </a:moveTo>
                    <a:lnTo>
                      <a:pt x="0" y="662"/>
                    </a:lnTo>
                    <a:cubicBezTo>
                      <a:pt x="0" y="886"/>
                      <a:pt x="267" y="1063"/>
                      <a:pt x="606" y="1063"/>
                    </a:cubicBezTo>
                    <a:lnTo>
                      <a:pt x="1192" y="1063"/>
                    </a:lnTo>
                    <a:lnTo>
                      <a:pt x="1192" y="1073"/>
                    </a:lnTo>
                    <a:lnTo>
                      <a:pt x="2344" y="1073"/>
                    </a:lnTo>
                    <a:cubicBezTo>
                      <a:pt x="2684" y="1073"/>
                      <a:pt x="2951" y="898"/>
                      <a:pt x="2951" y="672"/>
                    </a:cubicBezTo>
                    <a:lnTo>
                      <a:pt x="29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g130e5ba7df1_0_481"/>
              <p:cNvSpPr/>
              <p:nvPr/>
            </p:nvSpPr>
            <p:spPr>
              <a:xfrm>
                <a:off x="1108450" y="3692325"/>
                <a:ext cx="22500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541" extrusionOk="0">
                    <a:moveTo>
                      <a:pt x="203" y="0"/>
                    </a:moveTo>
                    <a:cubicBezTo>
                      <a:pt x="92" y="0"/>
                      <a:pt x="0" y="100"/>
                      <a:pt x="0" y="225"/>
                    </a:cubicBezTo>
                    <a:lnTo>
                      <a:pt x="0" y="541"/>
                    </a:lnTo>
                    <a:lnTo>
                      <a:pt x="899" y="541"/>
                    </a:lnTo>
                    <a:lnTo>
                      <a:pt x="899" y="225"/>
                    </a:lnTo>
                    <a:cubicBezTo>
                      <a:pt x="899" y="100"/>
                      <a:pt x="806" y="0"/>
                      <a:pt x="6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g130e5ba7df1_0_481"/>
              <p:cNvSpPr/>
              <p:nvPr/>
            </p:nvSpPr>
            <p:spPr>
              <a:xfrm>
                <a:off x="1082800" y="3703825"/>
                <a:ext cx="73800" cy="92425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3697" extrusionOk="0">
                    <a:moveTo>
                      <a:pt x="1792" y="145"/>
                    </a:moveTo>
                    <a:cubicBezTo>
                      <a:pt x="1887" y="145"/>
                      <a:pt x="1959" y="181"/>
                      <a:pt x="1982" y="215"/>
                    </a:cubicBezTo>
                    <a:cubicBezTo>
                      <a:pt x="1992" y="228"/>
                      <a:pt x="1989" y="235"/>
                      <a:pt x="1988" y="239"/>
                    </a:cubicBezTo>
                    <a:lnTo>
                      <a:pt x="1951" y="362"/>
                    </a:lnTo>
                    <a:cubicBezTo>
                      <a:pt x="1879" y="602"/>
                      <a:pt x="2009" y="849"/>
                      <a:pt x="2288" y="1007"/>
                    </a:cubicBezTo>
                    <a:lnTo>
                      <a:pt x="2681" y="1230"/>
                    </a:lnTo>
                    <a:cubicBezTo>
                      <a:pt x="2768" y="1280"/>
                      <a:pt x="2818" y="1343"/>
                      <a:pt x="2818" y="1407"/>
                    </a:cubicBezTo>
                    <a:lnTo>
                      <a:pt x="2817" y="3295"/>
                    </a:lnTo>
                    <a:cubicBezTo>
                      <a:pt x="2817" y="3416"/>
                      <a:pt x="2623" y="3551"/>
                      <a:pt x="2344" y="3551"/>
                    </a:cubicBezTo>
                    <a:lnTo>
                      <a:pt x="1326" y="3551"/>
                    </a:lnTo>
                    <a:lnTo>
                      <a:pt x="1326" y="3541"/>
                    </a:lnTo>
                    <a:lnTo>
                      <a:pt x="606" y="3541"/>
                    </a:lnTo>
                    <a:cubicBezTo>
                      <a:pt x="327" y="3541"/>
                      <a:pt x="133" y="3406"/>
                      <a:pt x="133" y="3285"/>
                    </a:cubicBezTo>
                    <a:lnTo>
                      <a:pt x="133" y="1395"/>
                    </a:lnTo>
                    <a:cubicBezTo>
                      <a:pt x="133" y="1333"/>
                      <a:pt x="183" y="1268"/>
                      <a:pt x="270" y="1220"/>
                    </a:cubicBezTo>
                    <a:lnTo>
                      <a:pt x="663" y="997"/>
                    </a:lnTo>
                    <a:cubicBezTo>
                      <a:pt x="942" y="838"/>
                      <a:pt x="1072" y="592"/>
                      <a:pt x="1000" y="352"/>
                    </a:cubicBezTo>
                    <a:lnTo>
                      <a:pt x="966" y="239"/>
                    </a:lnTo>
                    <a:cubicBezTo>
                      <a:pt x="965" y="235"/>
                      <a:pt x="963" y="228"/>
                      <a:pt x="972" y="215"/>
                    </a:cubicBezTo>
                    <a:cubicBezTo>
                      <a:pt x="995" y="179"/>
                      <a:pt x="1068" y="145"/>
                      <a:pt x="1162" y="145"/>
                    </a:cubicBezTo>
                    <a:close/>
                    <a:moveTo>
                      <a:pt x="1804" y="0"/>
                    </a:moveTo>
                    <a:cubicBezTo>
                      <a:pt x="1800" y="0"/>
                      <a:pt x="1796" y="0"/>
                      <a:pt x="1792" y="1"/>
                    </a:cubicBezTo>
                    <a:lnTo>
                      <a:pt x="1162" y="1"/>
                    </a:lnTo>
                    <a:cubicBezTo>
                      <a:pt x="1158" y="0"/>
                      <a:pt x="1154" y="0"/>
                      <a:pt x="1150" y="0"/>
                    </a:cubicBezTo>
                    <a:cubicBezTo>
                      <a:pt x="1109" y="0"/>
                      <a:pt x="1067" y="7"/>
                      <a:pt x="1026" y="19"/>
                    </a:cubicBezTo>
                    <a:cubicBezTo>
                      <a:pt x="960" y="36"/>
                      <a:pt x="903" y="76"/>
                      <a:pt x="863" y="131"/>
                    </a:cubicBezTo>
                    <a:cubicBezTo>
                      <a:pt x="833" y="175"/>
                      <a:pt x="823" y="232"/>
                      <a:pt x="839" y="285"/>
                    </a:cubicBezTo>
                    <a:lnTo>
                      <a:pt x="873" y="398"/>
                    </a:lnTo>
                    <a:cubicBezTo>
                      <a:pt x="923" y="568"/>
                      <a:pt x="822" y="744"/>
                      <a:pt x="602" y="868"/>
                    </a:cubicBezTo>
                    <a:lnTo>
                      <a:pt x="209" y="1091"/>
                    </a:lnTo>
                    <a:cubicBezTo>
                      <a:pt x="76" y="1165"/>
                      <a:pt x="0" y="1277"/>
                      <a:pt x="0" y="1395"/>
                    </a:cubicBezTo>
                    <a:lnTo>
                      <a:pt x="0" y="3285"/>
                    </a:lnTo>
                    <a:cubicBezTo>
                      <a:pt x="0" y="3509"/>
                      <a:pt x="266" y="3686"/>
                      <a:pt x="606" y="3686"/>
                    </a:cubicBezTo>
                    <a:lnTo>
                      <a:pt x="1192" y="3686"/>
                    </a:lnTo>
                    <a:lnTo>
                      <a:pt x="1192" y="3696"/>
                    </a:lnTo>
                    <a:lnTo>
                      <a:pt x="2344" y="3696"/>
                    </a:lnTo>
                    <a:cubicBezTo>
                      <a:pt x="2683" y="3696"/>
                      <a:pt x="2950" y="3521"/>
                      <a:pt x="2950" y="3295"/>
                    </a:cubicBezTo>
                    <a:lnTo>
                      <a:pt x="2950" y="1407"/>
                    </a:lnTo>
                    <a:cubicBezTo>
                      <a:pt x="2951" y="1287"/>
                      <a:pt x="2874" y="1175"/>
                      <a:pt x="2743" y="1101"/>
                    </a:cubicBezTo>
                    <a:lnTo>
                      <a:pt x="2350" y="878"/>
                    </a:lnTo>
                    <a:cubicBezTo>
                      <a:pt x="2128" y="754"/>
                      <a:pt x="2028" y="578"/>
                      <a:pt x="2077" y="408"/>
                    </a:cubicBezTo>
                    <a:lnTo>
                      <a:pt x="2114" y="284"/>
                    </a:lnTo>
                    <a:cubicBezTo>
                      <a:pt x="2130" y="232"/>
                      <a:pt x="2121" y="175"/>
                      <a:pt x="2089" y="131"/>
                    </a:cubicBezTo>
                    <a:cubicBezTo>
                      <a:pt x="2049" y="75"/>
                      <a:pt x="1991" y="35"/>
                      <a:pt x="1924" y="18"/>
                    </a:cubicBezTo>
                    <a:cubicBezTo>
                      <a:pt x="1884" y="7"/>
                      <a:pt x="1844" y="0"/>
                      <a:pt x="18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g130e5ba7df1_0_481"/>
              <p:cNvSpPr/>
              <p:nvPr/>
            </p:nvSpPr>
            <p:spPr>
              <a:xfrm>
                <a:off x="678450" y="2882900"/>
                <a:ext cx="204275" cy="702200"/>
              </a:xfrm>
              <a:custGeom>
                <a:avLst/>
                <a:gdLst/>
                <a:ahLst/>
                <a:cxnLst/>
                <a:rect l="l" t="t" r="r" b="b"/>
                <a:pathLst>
                  <a:path w="8171" h="28088" extrusionOk="0">
                    <a:moveTo>
                      <a:pt x="1385" y="0"/>
                    </a:moveTo>
                    <a:cubicBezTo>
                      <a:pt x="1347" y="0"/>
                      <a:pt x="1312" y="19"/>
                      <a:pt x="1282" y="65"/>
                    </a:cubicBezTo>
                    <a:cubicBezTo>
                      <a:pt x="1225" y="153"/>
                      <a:pt x="1241" y="353"/>
                      <a:pt x="1236" y="464"/>
                    </a:cubicBezTo>
                    <a:cubicBezTo>
                      <a:pt x="1228" y="638"/>
                      <a:pt x="1228" y="813"/>
                      <a:pt x="1233" y="987"/>
                    </a:cubicBezTo>
                    <a:cubicBezTo>
                      <a:pt x="1255" y="1632"/>
                      <a:pt x="1368" y="2271"/>
                      <a:pt x="1569" y="2885"/>
                    </a:cubicBezTo>
                    <a:cubicBezTo>
                      <a:pt x="1792" y="3558"/>
                      <a:pt x="2120" y="4161"/>
                      <a:pt x="2531" y="4639"/>
                    </a:cubicBezTo>
                    <a:cubicBezTo>
                      <a:pt x="2534" y="4642"/>
                      <a:pt x="2538" y="4644"/>
                      <a:pt x="2541" y="4647"/>
                    </a:cubicBezTo>
                    <a:cubicBezTo>
                      <a:pt x="2604" y="4953"/>
                      <a:pt x="2667" y="5259"/>
                      <a:pt x="2731" y="5563"/>
                    </a:cubicBezTo>
                    <a:cubicBezTo>
                      <a:pt x="2467" y="5178"/>
                      <a:pt x="2195" y="4803"/>
                      <a:pt x="1909" y="4444"/>
                    </a:cubicBezTo>
                    <a:cubicBezTo>
                      <a:pt x="1568" y="4018"/>
                      <a:pt x="1170" y="3603"/>
                      <a:pt x="678" y="3603"/>
                    </a:cubicBezTo>
                    <a:cubicBezTo>
                      <a:pt x="659" y="3603"/>
                      <a:pt x="640" y="3604"/>
                      <a:pt x="620" y="3605"/>
                    </a:cubicBezTo>
                    <a:cubicBezTo>
                      <a:pt x="420" y="3618"/>
                      <a:pt x="162" y="3707"/>
                      <a:pt x="57" y="3971"/>
                    </a:cubicBezTo>
                    <a:cubicBezTo>
                      <a:pt x="14" y="4077"/>
                      <a:pt x="0" y="4210"/>
                      <a:pt x="34" y="4320"/>
                    </a:cubicBezTo>
                    <a:cubicBezTo>
                      <a:pt x="79" y="4466"/>
                      <a:pt x="197" y="4546"/>
                      <a:pt x="282" y="4640"/>
                    </a:cubicBezTo>
                    <a:cubicBezTo>
                      <a:pt x="675" y="5073"/>
                      <a:pt x="953" y="5671"/>
                      <a:pt x="1375" y="6062"/>
                    </a:cubicBezTo>
                    <a:cubicBezTo>
                      <a:pt x="1586" y="6258"/>
                      <a:pt x="1828" y="6391"/>
                      <a:pt x="2090" y="6414"/>
                    </a:cubicBezTo>
                    <a:cubicBezTo>
                      <a:pt x="2117" y="6416"/>
                      <a:pt x="2146" y="6417"/>
                      <a:pt x="2175" y="6417"/>
                    </a:cubicBezTo>
                    <a:cubicBezTo>
                      <a:pt x="2258" y="6417"/>
                      <a:pt x="2345" y="6410"/>
                      <a:pt x="2430" y="6410"/>
                    </a:cubicBezTo>
                    <a:cubicBezTo>
                      <a:pt x="2619" y="6410"/>
                      <a:pt x="2801" y="6445"/>
                      <a:pt x="2917" y="6667"/>
                    </a:cubicBezTo>
                    <a:cubicBezTo>
                      <a:pt x="2927" y="6685"/>
                      <a:pt x="2944" y="6697"/>
                      <a:pt x="2966" y="6698"/>
                    </a:cubicBezTo>
                    <a:cubicBezTo>
                      <a:pt x="3066" y="7183"/>
                      <a:pt x="3166" y="7667"/>
                      <a:pt x="3266" y="8152"/>
                    </a:cubicBezTo>
                    <a:cubicBezTo>
                      <a:pt x="3273" y="8190"/>
                      <a:pt x="3281" y="8227"/>
                      <a:pt x="3290" y="8266"/>
                    </a:cubicBezTo>
                    <a:cubicBezTo>
                      <a:pt x="3200" y="8103"/>
                      <a:pt x="3104" y="7946"/>
                      <a:pt x="3004" y="7794"/>
                    </a:cubicBezTo>
                    <a:cubicBezTo>
                      <a:pt x="2696" y="7336"/>
                      <a:pt x="2328" y="6880"/>
                      <a:pt x="1845" y="6825"/>
                    </a:cubicBezTo>
                    <a:cubicBezTo>
                      <a:pt x="1823" y="6823"/>
                      <a:pt x="1801" y="6822"/>
                      <a:pt x="1778" y="6822"/>
                    </a:cubicBezTo>
                    <a:cubicBezTo>
                      <a:pt x="1397" y="6822"/>
                      <a:pt x="904" y="7159"/>
                      <a:pt x="1042" y="7767"/>
                    </a:cubicBezTo>
                    <a:cubicBezTo>
                      <a:pt x="1109" y="8063"/>
                      <a:pt x="1294" y="8286"/>
                      <a:pt x="1462" y="8475"/>
                    </a:cubicBezTo>
                    <a:cubicBezTo>
                      <a:pt x="1641" y="8675"/>
                      <a:pt x="1841" y="8856"/>
                      <a:pt x="2057" y="9015"/>
                    </a:cubicBezTo>
                    <a:cubicBezTo>
                      <a:pt x="2535" y="9368"/>
                      <a:pt x="3057" y="9599"/>
                      <a:pt x="3586" y="9792"/>
                    </a:cubicBezTo>
                    <a:cubicBezTo>
                      <a:pt x="3593" y="9794"/>
                      <a:pt x="3600" y="9795"/>
                      <a:pt x="3609" y="9795"/>
                    </a:cubicBezTo>
                    <a:cubicBezTo>
                      <a:pt x="3752" y="10473"/>
                      <a:pt x="3892" y="11150"/>
                      <a:pt x="4032" y="11827"/>
                    </a:cubicBezTo>
                    <a:cubicBezTo>
                      <a:pt x="3540" y="11147"/>
                      <a:pt x="2884" y="10688"/>
                      <a:pt x="2177" y="10544"/>
                    </a:cubicBezTo>
                    <a:cubicBezTo>
                      <a:pt x="2068" y="10521"/>
                      <a:pt x="1957" y="10507"/>
                      <a:pt x="1845" y="10498"/>
                    </a:cubicBezTo>
                    <a:cubicBezTo>
                      <a:pt x="1787" y="10495"/>
                      <a:pt x="1725" y="10488"/>
                      <a:pt x="1663" y="10488"/>
                    </a:cubicBezTo>
                    <a:cubicBezTo>
                      <a:pt x="1595" y="10488"/>
                      <a:pt x="1528" y="10496"/>
                      <a:pt x="1466" y="10523"/>
                    </a:cubicBezTo>
                    <a:cubicBezTo>
                      <a:pt x="1225" y="10624"/>
                      <a:pt x="1308" y="10973"/>
                      <a:pt x="1435" y="11150"/>
                    </a:cubicBezTo>
                    <a:cubicBezTo>
                      <a:pt x="1832" y="11699"/>
                      <a:pt x="2298" y="12208"/>
                      <a:pt x="2794" y="12585"/>
                    </a:cubicBezTo>
                    <a:cubicBezTo>
                      <a:pt x="3256" y="12936"/>
                      <a:pt x="3769" y="13167"/>
                      <a:pt x="4303" y="13194"/>
                    </a:cubicBezTo>
                    <a:cubicBezTo>
                      <a:pt x="4452" y="13978"/>
                      <a:pt x="4531" y="14770"/>
                      <a:pt x="4586" y="15580"/>
                    </a:cubicBezTo>
                    <a:cubicBezTo>
                      <a:pt x="4605" y="15846"/>
                      <a:pt x="4626" y="16109"/>
                      <a:pt x="4652" y="16371"/>
                    </a:cubicBezTo>
                    <a:cubicBezTo>
                      <a:pt x="4152" y="15403"/>
                      <a:pt x="3357" y="14734"/>
                      <a:pt x="2480" y="14571"/>
                    </a:cubicBezTo>
                    <a:cubicBezTo>
                      <a:pt x="2422" y="14560"/>
                      <a:pt x="2359" y="14551"/>
                      <a:pt x="2298" y="14551"/>
                    </a:cubicBezTo>
                    <a:cubicBezTo>
                      <a:pt x="2137" y="14551"/>
                      <a:pt x="1984" y="14615"/>
                      <a:pt x="1938" y="14879"/>
                    </a:cubicBezTo>
                    <a:cubicBezTo>
                      <a:pt x="1885" y="15190"/>
                      <a:pt x="2071" y="15510"/>
                      <a:pt x="2191" y="15745"/>
                    </a:cubicBezTo>
                    <a:cubicBezTo>
                      <a:pt x="2467" y="16278"/>
                      <a:pt x="2834" y="16719"/>
                      <a:pt x="3254" y="17035"/>
                    </a:cubicBezTo>
                    <a:cubicBezTo>
                      <a:pt x="3725" y="17391"/>
                      <a:pt x="4256" y="17590"/>
                      <a:pt x="4802" y="17606"/>
                    </a:cubicBezTo>
                    <a:cubicBezTo>
                      <a:pt x="4808" y="17606"/>
                      <a:pt x="4814" y="17604"/>
                      <a:pt x="4819" y="17604"/>
                    </a:cubicBezTo>
                    <a:cubicBezTo>
                      <a:pt x="4844" y="17734"/>
                      <a:pt x="4869" y="17864"/>
                      <a:pt x="4898" y="17993"/>
                    </a:cubicBezTo>
                    <a:cubicBezTo>
                      <a:pt x="5047" y="18652"/>
                      <a:pt x="5224" y="19298"/>
                      <a:pt x="5402" y="19941"/>
                    </a:cubicBezTo>
                    <a:cubicBezTo>
                      <a:pt x="5382" y="19919"/>
                      <a:pt x="5361" y="19898"/>
                      <a:pt x="5341" y="19878"/>
                    </a:cubicBezTo>
                    <a:cubicBezTo>
                      <a:pt x="5157" y="19692"/>
                      <a:pt x="4968" y="19536"/>
                      <a:pt x="4742" y="19459"/>
                    </a:cubicBezTo>
                    <a:cubicBezTo>
                      <a:pt x="4486" y="19373"/>
                      <a:pt x="4212" y="19361"/>
                      <a:pt x="3947" y="19352"/>
                    </a:cubicBezTo>
                    <a:cubicBezTo>
                      <a:pt x="3881" y="19350"/>
                      <a:pt x="3814" y="19348"/>
                      <a:pt x="3748" y="19348"/>
                    </a:cubicBezTo>
                    <a:cubicBezTo>
                      <a:pt x="3529" y="19348"/>
                      <a:pt x="3311" y="19361"/>
                      <a:pt x="3093" y="19386"/>
                    </a:cubicBezTo>
                    <a:cubicBezTo>
                      <a:pt x="2884" y="19411"/>
                      <a:pt x="2671" y="19488"/>
                      <a:pt x="2637" y="19816"/>
                    </a:cubicBezTo>
                    <a:cubicBezTo>
                      <a:pt x="2605" y="20117"/>
                      <a:pt x="2771" y="20378"/>
                      <a:pt x="2914" y="20571"/>
                    </a:cubicBezTo>
                    <a:cubicBezTo>
                      <a:pt x="3244" y="21017"/>
                      <a:pt x="3687" y="21287"/>
                      <a:pt x="4143" y="21426"/>
                    </a:cubicBezTo>
                    <a:cubicBezTo>
                      <a:pt x="4477" y="21528"/>
                      <a:pt x="4820" y="21560"/>
                      <a:pt x="5164" y="21560"/>
                    </a:cubicBezTo>
                    <a:cubicBezTo>
                      <a:pt x="5391" y="21560"/>
                      <a:pt x="5618" y="21546"/>
                      <a:pt x="5844" y="21530"/>
                    </a:cubicBezTo>
                    <a:cubicBezTo>
                      <a:pt x="5955" y="21923"/>
                      <a:pt x="6067" y="22316"/>
                      <a:pt x="6180" y="22706"/>
                    </a:cubicBezTo>
                    <a:cubicBezTo>
                      <a:pt x="6687" y="24458"/>
                      <a:pt x="7220" y="26195"/>
                      <a:pt x="7778" y="27917"/>
                    </a:cubicBezTo>
                    <a:cubicBezTo>
                      <a:pt x="7786" y="27938"/>
                      <a:pt x="7805" y="27954"/>
                      <a:pt x="7828" y="27958"/>
                    </a:cubicBezTo>
                    <a:cubicBezTo>
                      <a:pt x="7821" y="27961"/>
                      <a:pt x="7815" y="27962"/>
                      <a:pt x="7808" y="27962"/>
                    </a:cubicBezTo>
                    <a:cubicBezTo>
                      <a:pt x="7795" y="27962"/>
                      <a:pt x="7781" y="27957"/>
                      <a:pt x="7771" y="27947"/>
                    </a:cubicBezTo>
                    <a:cubicBezTo>
                      <a:pt x="7759" y="27938"/>
                      <a:pt x="7742" y="27934"/>
                      <a:pt x="7724" y="27934"/>
                    </a:cubicBezTo>
                    <a:cubicBezTo>
                      <a:pt x="7664" y="27934"/>
                      <a:pt x="7588" y="27978"/>
                      <a:pt x="7649" y="28028"/>
                    </a:cubicBezTo>
                    <a:cubicBezTo>
                      <a:pt x="7698" y="28068"/>
                      <a:pt x="7754" y="28088"/>
                      <a:pt x="7809" y="28088"/>
                    </a:cubicBezTo>
                    <a:cubicBezTo>
                      <a:pt x="7873" y="28088"/>
                      <a:pt x="7938" y="28062"/>
                      <a:pt x="7995" y="28013"/>
                    </a:cubicBezTo>
                    <a:cubicBezTo>
                      <a:pt x="8132" y="27894"/>
                      <a:pt x="8171" y="27693"/>
                      <a:pt x="8148" y="27488"/>
                    </a:cubicBezTo>
                    <a:cubicBezTo>
                      <a:pt x="8115" y="27210"/>
                      <a:pt x="8012" y="26942"/>
                      <a:pt x="7938" y="26684"/>
                    </a:cubicBezTo>
                    <a:cubicBezTo>
                      <a:pt x="7861" y="26418"/>
                      <a:pt x="7783" y="26152"/>
                      <a:pt x="7706" y="25886"/>
                    </a:cubicBezTo>
                    <a:cubicBezTo>
                      <a:pt x="7390" y="24797"/>
                      <a:pt x="7076" y="23709"/>
                      <a:pt x="6760" y="22620"/>
                    </a:cubicBezTo>
                    <a:lnTo>
                      <a:pt x="6506" y="21742"/>
                    </a:lnTo>
                    <a:cubicBezTo>
                      <a:pt x="6413" y="21386"/>
                      <a:pt x="6314" y="21036"/>
                      <a:pt x="6207" y="20690"/>
                    </a:cubicBezTo>
                    <a:cubicBezTo>
                      <a:pt x="6776" y="19942"/>
                      <a:pt x="7499" y="19263"/>
                      <a:pt x="7679" y="18160"/>
                    </a:cubicBezTo>
                    <a:cubicBezTo>
                      <a:pt x="7718" y="17929"/>
                      <a:pt x="7736" y="17651"/>
                      <a:pt x="7685" y="17423"/>
                    </a:cubicBezTo>
                    <a:cubicBezTo>
                      <a:pt x="7656" y="17291"/>
                      <a:pt x="7581" y="17241"/>
                      <a:pt x="7496" y="17241"/>
                    </a:cubicBezTo>
                    <a:cubicBezTo>
                      <a:pt x="7434" y="17241"/>
                      <a:pt x="7366" y="17268"/>
                      <a:pt x="7309" y="17310"/>
                    </a:cubicBezTo>
                    <a:cubicBezTo>
                      <a:pt x="7130" y="17438"/>
                      <a:pt x="6957" y="17591"/>
                      <a:pt x="6786" y="17736"/>
                    </a:cubicBezTo>
                    <a:cubicBezTo>
                      <a:pt x="6616" y="17881"/>
                      <a:pt x="6446" y="18037"/>
                      <a:pt x="6293" y="18221"/>
                    </a:cubicBezTo>
                    <a:cubicBezTo>
                      <a:pt x="6041" y="18524"/>
                      <a:pt x="5831" y="18927"/>
                      <a:pt x="5765" y="19372"/>
                    </a:cubicBezTo>
                    <a:cubicBezTo>
                      <a:pt x="5515" y="18660"/>
                      <a:pt x="5294" y="17941"/>
                      <a:pt x="5195" y="17150"/>
                    </a:cubicBezTo>
                    <a:cubicBezTo>
                      <a:pt x="5178" y="17007"/>
                      <a:pt x="5164" y="16864"/>
                      <a:pt x="5149" y="16721"/>
                    </a:cubicBezTo>
                    <a:cubicBezTo>
                      <a:pt x="5248" y="16625"/>
                      <a:pt x="5357" y="16548"/>
                      <a:pt x="5462" y="16468"/>
                    </a:cubicBezTo>
                    <a:cubicBezTo>
                      <a:pt x="5648" y="16328"/>
                      <a:pt x="5815" y="16166"/>
                      <a:pt x="5960" y="15985"/>
                    </a:cubicBezTo>
                    <a:cubicBezTo>
                      <a:pt x="6267" y="15602"/>
                      <a:pt x="6507" y="15117"/>
                      <a:pt x="6651" y="14590"/>
                    </a:cubicBezTo>
                    <a:cubicBezTo>
                      <a:pt x="6723" y="14330"/>
                      <a:pt x="6772" y="14065"/>
                      <a:pt x="6796" y="13797"/>
                    </a:cubicBezTo>
                    <a:cubicBezTo>
                      <a:pt x="6809" y="13668"/>
                      <a:pt x="6814" y="13540"/>
                      <a:pt x="6814" y="13411"/>
                    </a:cubicBezTo>
                    <a:cubicBezTo>
                      <a:pt x="6814" y="13294"/>
                      <a:pt x="6827" y="13117"/>
                      <a:pt x="6784" y="13012"/>
                    </a:cubicBezTo>
                    <a:cubicBezTo>
                      <a:pt x="6750" y="12929"/>
                      <a:pt x="6696" y="12899"/>
                      <a:pt x="6636" y="12899"/>
                    </a:cubicBezTo>
                    <a:cubicBezTo>
                      <a:pt x="6525" y="12899"/>
                      <a:pt x="6392" y="13000"/>
                      <a:pt x="6314" y="13061"/>
                    </a:cubicBezTo>
                    <a:cubicBezTo>
                      <a:pt x="6114" y="13221"/>
                      <a:pt x="5914" y="13388"/>
                      <a:pt x="5731" y="13584"/>
                    </a:cubicBezTo>
                    <a:cubicBezTo>
                      <a:pt x="5411" y="13923"/>
                      <a:pt x="5131" y="14377"/>
                      <a:pt x="5021" y="14902"/>
                    </a:cubicBezTo>
                    <a:cubicBezTo>
                      <a:pt x="5012" y="14800"/>
                      <a:pt x="5002" y="14699"/>
                      <a:pt x="4991" y="14597"/>
                    </a:cubicBezTo>
                    <a:cubicBezTo>
                      <a:pt x="4919" y="13924"/>
                      <a:pt x="4799" y="13267"/>
                      <a:pt x="4655" y="12619"/>
                    </a:cubicBezTo>
                    <a:cubicBezTo>
                      <a:pt x="4709" y="12542"/>
                      <a:pt x="4804" y="12431"/>
                      <a:pt x="4812" y="12419"/>
                    </a:cubicBezTo>
                    <a:cubicBezTo>
                      <a:pt x="4898" y="12328"/>
                      <a:pt x="4984" y="12238"/>
                      <a:pt x="5072" y="12149"/>
                    </a:cubicBezTo>
                    <a:cubicBezTo>
                      <a:pt x="5237" y="11983"/>
                      <a:pt x="5402" y="11817"/>
                      <a:pt x="5557" y="11632"/>
                    </a:cubicBezTo>
                    <a:cubicBezTo>
                      <a:pt x="5877" y="11247"/>
                      <a:pt x="6098" y="10783"/>
                      <a:pt x="6186" y="10215"/>
                    </a:cubicBezTo>
                    <a:cubicBezTo>
                      <a:pt x="6226" y="9954"/>
                      <a:pt x="6268" y="9629"/>
                      <a:pt x="6230" y="9366"/>
                    </a:cubicBezTo>
                    <a:cubicBezTo>
                      <a:pt x="6200" y="9166"/>
                      <a:pt x="6069" y="9090"/>
                      <a:pt x="5934" y="9090"/>
                    </a:cubicBezTo>
                    <a:cubicBezTo>
                      <a:pt x="5907" y="9090"/>
                      <a:pt x="5879" y="9093"/>
                      <a:pt x="5853" y="9099"/>
                    </a:cubicBezTo>
                    <a:cubicBezTo>
                      <a:pt x="5670" y="9138"/>
                      <a:pt x="5504" y="9293"/>
                      <a:pt x="5368" y="9458"/>
                    </a:cubicBezTo>
                    <a:cubicBezTo>
                      <a:pt x="5199" y="9662"/>
                      <a:pt x="5045" y="9897"/>
                      <a:pt x="4895" y="10125"/>
                    </a:cubicBezTo>
                    <a:cubicBezTo>
                      <a:pt x="4662" y="10483"/>
                      <a:pt x="4446" y="10891"/>
                      <a:pt x="4351" y="11344"/>
                    </a:cubicBezTo>
                    <a:cubicBezTo>
                      <a:pt x="4183" y="10677"/>
                      <a:pt x="4012" y="10012"/>
                      <a:pt x="3860" y="9339"/>
                    </a:cubicBezTo>
                    <a:cubicBezTo>
                      <a:pt x="3869" y="9331"/>
                      <a:pt x="3873" y="9319"/>
                      <a:pt x="3875" y="9308"/>
                    </a:cubicBezTo>
                    <a:cubicBezTo>
                      <a:pt x="3902" y="9012"/>
                      <a:pt x="4169" y="8850"/>
                      <a:pt x="4312" y="8658"/>
                    </a:cubicBezTo>
                    <a:cubicBezTo>
                      <a:pt x="4476" y="8436"/>
                      <a:pt x="4606" y="8173"/>
                      <a:pt x="4725" y="7903"/>
                    </a:cubicBezTo>
                    <a:cubicBezTo>
                      <a:pt x="4979" y="7328"/>
                      <a:pt x="5225" y="6698"/>
                      <a:pt x="5271" y="6028"/>
                    </a:cubicBezTo>
                    <a:cubicBezTo>
                      <a:pt x="5285" y="5825"/>
                      <a:pt x="5327" y="5405"/>
                      <a:pt x="5147" y="5322"/>
                    </a:cubicBezTo>
                    <a:cubicBezTo>
                      <a:pt x="5120" y="5310"/>
                      <a:pt x="5094" y="5304"/>
                      <a:pt x="5067" y="5304"/>
                    </a:cubicBezTo>
                    <a:cubicBezTo>
                      <a:pt x="4912" y="5304"/>
                      <a:pt x="4754" y="5489"/>
                      <a:pt x="4639" y="5608"/>
                    </a:cubicBezTo>
                    <a:cubicBezTo>
                      <a:pt x="4306" y="5954"/>
                      <a:pt x="4032" y="6405"/>
                      <a:pt x="3837" y="6907"/>
                    </a:cubicBezTo>
                    <a:cubicBezTo>
                      <a:pt x="3716" y="7220"/>
                      <a:pt x="3629" y="7544"/>
                      <a:pt x="3574" y="7874"/>
                    </a:cubicBezTo>
                    <a:cubicBezTo>
                      <a:pt x="3559" y="7776"/>
                      <a:pt x="3542" y="7677"/>
                      <a:pt x="3526" y="7577"/>
                    </a:cubicBezTo>
                    <a:cubicBezTo>
                      <a:pt x="3463" y="7144"/>
                      <a:pt x="3406" y="6701"/>
                      <a:pt x="3339" y="6261"/>
                    </a:cubicBezTo>
                    <a:cubicBezTo>
                      <a:pt x="3467" y="5718"/>
                      <a:pt x="3569" y="5169"/>
                      <a:pt x="3643" y="4617"/>
                    </a:cubicBezTo>
                    <a:cubicBezTo>
                      <a:pt x="3682" y="4323"/>
                      <a:pt x="3712" y="4027"/>
                      <a:pt x="3735" y="3730"/>
                    </a:cubicBezTo>
                    <a:cubicBezTo>
                      <a:pt x="3753" y="3475"/>
                      <a:pt x="3790" y="3194"/>
                      <a:pt x="3765" y="2941"/>
                    </a:cubicBezTo>
                    <a:cubicBezTo>
                      <a:pt x="3749" y="2788"/>
                      <a:pt x="3705" y="2625"/>
                      <a:pt x="3592" y="2564"/>
                    </a:cubicBezTo>
                    <a:cubicBezTo>
                      <a:pt x="3560" y="2546"/>
                      <a:pt x="3526" y="2538"/>
                      <a:pt x="3492" y="2538"/>
                    </a:cubicBezTo>
                    <a:cubicBezTo>
                      <a:pt x="3409" y="2538"/>
                      <a:pt x="3325" y="2590"/>
                      <a:pt x="3270" y="2685"/>
                    </a:cubicBezTo>
                    <a:cubicBezTo>
                      <a:pt x="3170" y="2859"/>
                      <a:pt x="3137" y="3125"/>
                      <a:pt x="3100" y="3331"/>
                    </a:cubicBezTo>
                    <a:cubicBezTo>
                      <a:pt x="3047" y="3618"/>
                      <a:pt x="3010" y="3908"/>
                      <a:pt x="2989" y="4200"/>
                    </a:cubicBezTo>
                    <a:cubicBezTo>
                      <a:pt x="2981" y="4299"/>
                      <a:pt x="2977" y="4397"/>
                      <a:pt x="2973" y="4494"/>
                    </a:cubicBezTo>
                    <a:cubicBezTo>
                      <a:pt x="2903" y="4249"/>
                      <a:pt x="2817" y="4007"/>
                      <a:pt x="2718" y="3770"/>
                    </a:cubicBezTo>
                    <a:cubicBezTo>
                      <a:pt x="2694" y="3222"/>
                      <a:pt x="2666" y="2674"/>
                      <a:pt x="2583" y="2145"/>
                    </a:cubicBezTo>
                    <a:cubicBezTo>
                      <a:pt x="2528" y="1789"/>
                      <a:pt x="2437" y="1449"/>
                      <a:pt x="2290" y="1147"/>
                    </a:cubicBezTo>
                    <a:cubicBezTo>
                      <a:pt x="2151" y="859"/>
                      <a:pt x="1974" y="611"/>
                      <a:pt x="1788" y="380"/>
                    </a:cubicBezTo>
                    <a:cubicBezTo>
                      <a:pt x="1719" y="292"/>
                      <a:pt x="1533" y="0"/>
                      <a:pt x="13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g130e5ba7df1_0_481"/>
              <p:cNvSpPr/>
              <p:nvPr/>
            </p:nvSpPr>
            <p:spPr>
              <a:xfrm>
                <a:off x="818500" y="2989550"/>
                <a:ext cx="149325" cy="538425"/>
              </a:xfrm>
              <a:custGeom>
                <a:avLst/>
                <a:gdLst/>
                <a:ahLst/>
                <a:cxnLst/>
                <a:rect l="l" t="t" r="r" b="b"/>
                <a:pathLst>
                  <a:path w="5973" h="21537" extrusionOk="0">
                    <a:moveTo>
                      <a:pt x="4688" y="0"/>
                    </a:moveTo>
                    <a:cubicBezTo>
                      <a:pt x="4663" y="0"/>
                      <a:pt x="4638" y="8"/>
                      <a:pt x="4621" y="18"/>
                    </a:cubicBezTo>
                    <a:cubicBezTo>
                      <a:pt x="4395" y="150"/>
                      <a:pt x="4247" y="470"/>
                      <a:pt x="4121" y="744"/>
                    </a:cubicBezTo>
                    <a:cubicBezTo>
                      <a:pt x="3974" y="1070"/>
                      <a:pt x="3859" y="1410"/>
                      <a:pt x="3781" y="1759"/>
                    </a:cubicBezTo>
                    <a:cubicBezTo>
                      <a:pt x="3619" y="2468"/>
                      <a:pt x="3588" y="3201"/>
                      <a:pt x="3686" y="3921"/>
                    </a:cubicBezTo>
                    <a:cubicBezTo>
                      <a:pt x="3688" y="3931"/>
                      <a:pt x="3691" y="3940"/>
                      <a:pt x="3696" y="3948"/>
                    </a:cubicBezTo>
                    <a:cubicBezTo>
                      <a:pt x="3673" y="4021"/>
                      <a:pt x="3651" y="4096"/>
                      <a:pt x="3628" y="4170"/>
                    </a:cubicBezTo>
                    <a:cubicBezTo>
                      <a:pt x="3501" y="3520"/>
                      <a:pt x="3356" y="2877"/>
                      <a:pt x="3196" y="2239"/>
                    </a:cubicBezTo>
                    <a:cubicBezTo>
                      <a:pt x="3139" y="2011"/>
                      <a:pt x="3079" y="1782"/>
                      <a:pt x="3016" y="1555"/>
                    </a:cubicBezTo>
                    <a:cubicBezTo>
                      <a:pt x="2976" y="1409"/>
                      <a:pt x="2920" y="1279"/>
                      <a:pt x="2796" y="1265"/>
                    </a:cubicBezTo>
                    <a:cubicBezTo>
                      <a:pt x="2790" y="1264"/>
                      <a:pt x="2784" y="1264"/>
                      <a:pt x="2777" y="1264"/>
                    </a:cubicBezTo>
                    <a:cubicBezTo>
                      <a:pt x="2681" y="1264"/>
                      <a:pt x="2591" y="1337"/>
                      <a:pt x="2556" y="1463"/>
                    </a:cubicBezTo>
                    <a:cubicBezTo>
                      <a:pt x="2502" y="1656"/>
                      <a:pt x="2573" y="1925"/>
                      <a:pt x="2597" y="2121"/>
                    </a:cubicBezTo>
                    <a:cubicBezTo>
                      <a:pt x="2654" y="2571"/>
                      <a:pt x="2706" y="3024"/>
                      <a:pt x="2770" y="3473"/>
                    </a:cubicBezTo>
                    <a:cubicBezTo>
                      <a:pt x="2823" y="3851"/>
                      <a:pt x="2892" y="4234"/>
                      <a:pt x="3029" y="4573"/>
                    </a:cubicBezTo>
                    <a:cubicBezTo>
                      <a:pt x="3105" y="4757"/>
                      <a:pt x="3216" y="4982"/>
                      <a:pt x="3360" y="5102"/>
                    </a:cubicBezTo>
                    <a:cubicBezTo>
                      <a:pt x="3315" y="5280"/>
                      <a:pt x="3272" y="5462"/>
                      <a:pt x="3235" y="5645"/>
                    </a:cubicBezTo>
                    <a:cubicBezTo>
                      <a:pt x="3146" y="6097"/>
                      <a:pt x="3072" y="6554"/>
                      <a:pt x="3007" y="7014"/>
                    </a:cubicBezTo>
                    <a:cubicBezTo>
                      <a:pt x="2650" y="6249"/>
                      <a:pt x="2111" y="5656"/>
                      <a:pt x="1483" y="5342"/>
                    </a:cubicBezTo>
                    <a:cubicBezTo>
                      <a:pt x="1472" y="5337"/>
                      <a:pt x="1456" y="5333"/>
                      <a:pt x="1438" y="5333"/>
                    </a:cubicBezTo>
                    <a:cubicBezTo>
                      <a:pt x="1401" y="5333"/>
                      <a:pt x="1359" y="5348"/>
                      <a:pt x="1358" y="5395"/>
                    </a:cubicBezTo>
                    <a:cubicBezTo>
                      <a:pt x="1342" y="6667"/>
                      <a:pt x="1973" y="7860"/>
                      <a:pt x="2847" y="8287"/>
                    </a:cubicBezTo>
                    <a:cubicBezTo>
                      <a:pt x="2806" y="8639"/>
                      <a:pt x="2767" y="8991"/>
                      <a:pt x="2727" y="9341"/>
                    </a:cubicBezTo>
                    <a:cubicBezTo>
                      <a:pt x="2646" y="10062"/>
                      <a:pt x="2570" y="10786"/>
                      <a:pt x="2500" y="11510"/>
                    </a:cubicBezTo>
                    <a:cubicBezTo>
                      <a:pt x="2161" y="10614"/>
                      <a:pt x="1548" y="9924"/>
                      <a:pt x="831" y="9645"/>
                    </a:cubicBezTo>
                    <a:cubicBezTo>
                      <a:pt x="821" y="9641"/>
                      <a:pt x="804" y="9638"/>
                      <a:pt x="785" y="9638"/>
                    </a:cubicBezTo>
                    <a:cubicBezTo>
                      <a:pt x="748" y="9638"/>
                      <a:pt x="704" y="9651"/>
                      <a:pt x="705" y="9699"/>
                    </a:cubicBezTo>
                    <a:cubicBezTo>
                      <a:pt x="745" y="11064"/>
                      <a:pt x="1440" y="12308"/>
                      <a:pt x="2386" y="12754"/>
                    </a:cubicBezTo>
                    <a:cubicBezTo>
                      <a:pt x="2263" y="14177"/>
                      <a:pt x="2164" y="15603"/>
                      <a:pt x="2088" y="17032"/>
                    </a:cubicBezTo>
                    <a:cubicBezTo>
                      <a:pt x="2087" y="17068"/>
                      <a:pt x="2086" y="17104"/>
                      <a:pt x="2083" y="17140"/>
                    </a:cubicBezTo>
                    <a:cubicBezTo>
                      <a:pt x="1911" y="16671"/>
                      <a:pt x="1684" y="16239"/>
                      <a:pt x="1412" y="15869"/>
                    </a:cubicBezTo>
                    <a:cubicBezTo>
                      <a:pt x="1264" y="15668"/>
                      <a:pt x="1098" y="15479"/>
                      <a:pt x="918" y="15307"/>
                    </a:cubicBezTo>
                    <a:cubicBezTo>
                      <a:pt x="805" y="15201"/>
                      <a:pt x="674" y="15072"/>
                      <a:pt x="536" y="15072"/>
                    </a:cubicBezTo>
                    <a:cubicBezTo>
                      <a:pt x="494" y="15072"/>
                      <a:pt x="451" y="15084"/>
                      <a:pt x="408" y="15113"/>
                    </a:cubicBezTo>
                    <a:cubicBezTo>
                      <a:pt x="0" y="15385"/>
                      <a:pt x="451" y="16195"/>
                      <a:pt x="616" y="16489"/>
                    </a:cubicBezTo>
                    <a:cubicBezTo>
                      <a:pt x="869" y="16935"/>
                      <a:pt x="1188" y="17308"/>
                      <a:pt x="1550" y="17580"/>
                    </a:cubicBezTo>
                    <a:cubicBezTo>
                      <a:pt x="1661" y="17663"/>
                      <a:pt x="1831" y="17818"/>
                      <a:pt x="1976" y="17818"/>
                    </a:cubicBezTo>
                    <a:cubicBezTo>
                      <a:pt x="2002" y="17818"/>
                      <a:pt x="2027" y="17813"/>
                      <a:pt x="2051" y="17801"/>
                    </a:cubicBezTo>
                    <a:lnTo>
                      <a:pt x="2051" y="17801"/>
                    </a:lnTo>
                    <a:cubicBezTo>
                      <a:pt x="1996" y="18993"/>
                      <a:pt x="1957" y="20185"/>
                      <a:pt x="1934" y="21380"/>
                    </a:cubicBezTo>
                    <a:cubicBezTo>
                      <a:pt x="1936" y="21383"/>
                      <a:pt x="1936" y="21386"/>
                      <a:pt x="1937" y="21389"/>
                    </a:cubicBezTo>
                    <a:cubicBezTo>
                      <a:pt x="1935" y="21388"/>
                      <a:pt x="1934" y="21388"/>
                      <a:pt x="1932" y="21388"/>
                    </a:cubicBezTo>
                    <a:cubicBezTo>
                      <a:pt x="1869" y="21388"/>
                      <a:pt x="1787" y="21438"/>
                      <a:pt x="1854" y="21486"/>
                    </a:cubicBezTo>
                    <a:cubicBezTo>
                      <a:pt x="1904" y="21520"/>
                      <a:pt x="1957" y="21536"/>
                      <a:pt x="2010" y="21536"/>
                    </a:cubicBezTo>
                    <a:cubicBezTo>
                      <a:pt x="2102" y="21536"/>
                      <a:pt x="2194" y="21487"/>
                      <a:pt x="2263" y="21396"/>
                    </a:cubicBezTo>
                    <a:cubicBezTo>
                      <a:pt x="2407" y="21204"/>
                      <a:pt x="2380" y="20914"/>
                      <a:pt x="2357" y="20667"/>
                    </a:cubicBezTo>
                    <a:cubicBezTo>
                      <a:pt x="2296" y="19985"/>
                      <a:pt x="2350" y="19305"/>
                      <a:pt x="2411" y="18627"/>
                    </a:cubicBezTo>
                    <a:cubicBezTo>
                      <a:pt x="2439" y="18322"/>
                      <a:pt x="2466" y="18016"/>
                      <a:pt x="2493" y="17710"/>
                    </a:cubicBezTo>
                    <a:cubicBezTo>
                      <a:pt x="2784" y="17468"/>
                      <a:pt x="3122" y="17325"/>
                      <a:pt x="3405" y="17065"/>
                    </a:cubicBezTo>
                    <a:cubicBezTo>
                      <a:pt x="3722" y="16774"/>
                      <a:pt x="3995" y="16401"/>
                      <a:pt x="4209" y="15969"/>
                    </a:cubicBezTo>
                    <a:cubicBezTo>
                      <a:pt x="4321" y="15743"/>
                      <a:pt x="4414" y="15508"/>
                      <a:pt x="4487" y="15265"/>
                    </a:cubicBezTo>
                    <a:cubicBezTo>
                      <a:pt x="4554" y="15046"/>
                      <a:pt x="4625" y="14800"/>
                      <a:pt x="4634" y="14560"/>
                    </a:cubicBezTo>
                    <a:cubicBezTo>
                      <a:pt x="4641" y="14377"/>
                      <a:pt x="4608" y="14161"/>
                      <a:pt x="4472" y="14081"/>
                    </a:cubicBezTo>
                    <a:cubicBezTo>
                      <a:pt x="4433" y="14058"/>
                      <a:pt x="4394" y="14048"/>
                      <a:pt x="4357" y="14048"/>
                    </a:cubicBezTo>
                    <a:cubicBezTo>
                      <a:pt x="4232" y="14048"/>
                      <a:pt x="4118" y="14160"/>
                      <a:pt x="4019" y="14267"/>
                    </a:cubicBezTo>
                    <a:cubicBezTo>
                      <a:pt x="3488" y="14836"/>
                      <a:pt x="3019" y="15508"/>
                      <a:pt x="2623" y="16254"/>
                    </a:cubicBezTo>
                    <a:cubicBezTo>
                      <a:pt x="2674" y="15673"/>
                      <a:pt x="2727" y="15093"/>
                      <a:pt x="2779" y="14513"/>
                    </a:cubicBezTo>
                    <a:lnTo>
                      <a:pt x="2870" y="13480"/>
                    </a:lnTo>
                    <a:cubicBezTo>
                      <a:pt x="3046" y="13428"/>
                      <a:pt x="3223" y="13388"/>
                      <a:pt x="3396" y="13331"/>
                    </a:cubicBezTo>
                    <a:cubicBezTo>
                      <a:pt x="3621" y="13257"/>
                      <a:pt x="3831" y="13145"/>
                      <a:pt x="4019" y="13004"/>
                    </a:cubicBezTo>
                    <a:cubicBezTo>
                      <a:pt x="4399" y="12718"/>
                      <a:pt x="4724" y="12298"/>
                      <a:pt x="4957" y="11800"/>
                    </a:cubicBezTo>
                    <a:cubicBezTo>
                      <a:pt x="5080" y="11534"/>
                      <a:pt x="5174" y="11256"/>
                      <a:pt x="5236" y="10970"/>
                    </a:cubicBezTo>
                    <a:cubicBezTo>
                      <a:pt x="5284" y="10748"/>
                      <a:pt x="5373" y="10381"/>
                      <a:pt x="5145" y="10291"/>
                    </a:cubicBezTo>
                    <a:cubicBezTo>
                      <a:pt x="5114" y="10279"/>
                      <a:pt x="5083" y="10273"/>
                      <a:pt x="5051" y="10273"/>
                    </a:cubicBezTo>
                    <a:cubicBezTo>
                      <a:pt x="4869" y="10273"/>
                      <a:pt x="4682" y="10453"/>
                      <a:pt x="4535" y="10564"/>
                    </a:cubicBezTo>
                    <a:cubicBezTo>
                      <a:pt x="4289" y="10748"/>
                      <a:pt x="4048" y="10946"/>
                      <a:pt x="3813" y="11157"/>
                    </a:cubicBezTo>
                    <a:cubicBezTo>
                      <a:pt x="3535" y="11409"/>
                      <a:pt x="3266" y="11680"/>
                      <a:pt x="3006" y="11966"/>
                    </a:cubicBezTo>
                    <a:cubicBezTo>
                      <a:pt x="3053" y="11443"/>
                      <a:pt x="3099" y="10920"/>
                      <a:pt x="3146" y="10398"/>
                    </a:cubicBezTo>
                    <a:cubicBezTo>
                      <a:pt x="3203" y="9755"/>
                      <a:pt x="3258" y="9109"/>
                      <a:pt x="3323" y="8469"/>
                    </a:cubicBezTo>
                    <a:cubicBezTo>
                      <a:pt x="3336" y="8468"/>
                      <a:pt x="3349" y="8468"/>
                      <a:pt x="3361" y="8468"/>
                    </a:cubicBezTo>
                    <a:cubicBezTo>
                      <a:pt x="3406" y="8468"/>
                      <a:pt x="3450" y="8471"/>
                      <a:pt x="3486" y="8471"/>
                    </a:cubicBezTo>
                    <a:cubicBezTo>
                      <a:pt x="3496" y="8471"/>
                      <a:pt x="3506" y="8471"/>
                      <a:pt x="3515" y="8470"/>
                    </a:cubicBezTo>
                    <a:cubicBezTo>
                      <a:pt x="3646" y="8457"/>
                      <a:pt x="3776" y="8427"/>
                      <a:pt x="3902" y="8383"/>
                    </a:cubicBezTo>
                    <a:cubicBezTo>
                      <a:pt x="4154" y="8293"/>
                      <a:pt x="4394" y="8140"/>
                      <a:pt x="4607" y="7939"/>
                    </a:cubicBezTo>
                    <a:cubicBezTo>
                      <a:pt x="5040" y="7529"/>
                      <a:pt x="5360" y="6928"/>
                      <a:pt x="5484" y="6228"/>
                    </a:cubicBezTo>
                    <a:cubicBezTo>
                      <a:pt x="5493" y="6178"/>
                      <a:pt x="5424" y="6169"/>
                      <a:pt x="5392" y="6169"/>
                    </a:cubicBezTo>
                    <a:cubicBezTo>
                      <a:pt x="5387" y="6169"/>
                      <a:pt x="5382" y="6169"/>
                      <a:pt x="5380" y="6169"/>
                    </a:cubicBezTo>
                    <a:cubicBezTo>
                      <a:pt x="4658" y="6269"/>
                      <a:pt x="3978" y="6700"/>
                      <a:pt x="3450" y="7363"/>
                    </a:cubicBezTo>
                    <a:cubicBezTo>
                      <a:pt x="3489" y="7063"/>
                      <a:pt x="3533" y="6763"/>
                      <a:pt x="3583" y="6464"/>
                    </a:cubicBezTo>
                    <a:cubicBezTo>
                      <a:pt x="3652" y="6069"/>
                      <a:pt x="3736" y="5683"/>
                      <a:pt x="3826" y="5299"/>
                    </a:cubicBezTo>
                    <a:cubicBezTo>
                      <a:pt x="4337" y="5216"/>
                      <a:pt x="4860" y="5055"/>
                      <a:pt x="5284" y="4646"/>
                    </a:cubicBezTo>
                    <a:cubicBezTo>
                      <a:pt x="5661" y="4283"/>
                      <a:pt x="5946" y="3726"/>
                      <a:pt x="5970" y="3087"/>
                    </a:cubicBezTo>
                    <a:cubicBezTo>
                      <a:pt x="5972" y="3039"/>
                      <a:pt x="5928" y="3027"/>
                      <a:pt x="5890" y="3027"/>
                    </a:cubicBezTo>
                    <a:cubicBezTo>
                      <a:pt x="5872" y="3027"/>
                      <a:pt x="5855" y="3030"/>
                      <a:pt x="5846" y="3032"/>
                    </a:cubicBezTo>
                    <a:cubicBezTo>
                      <a:pt x="5366" y="3192"/>
                      <a:pt x="4910" y="3477"/>
                      <a:pt x="4508" y="3870"/>
                    </a:cubicBezTo>
                    <a:cubicBezTo>
                      <a:pt x="4338" y="4036"/>
                      <a:pt x="4182" y="4216"/>
                      <a:pt x="4041" y="4407"/>
                    </a:cubicBezTo>
                    <a:cubicBezTo>
                      <a:pt x="4045" y="4393"/>
                      <a:pt x="4048" y="4379"/>
                      <a:pt x="4052" y="4363"/>
                    </a:cubicBezTo>
                    <a:cubicBezTo>
                      <a:pt x="4081" y="4246"/>
                      <a:pt x="4106" y="4129"/>
                      <a:pt x="4132" y="4010"/>
                    </a:cubicBezTo>
                    <a:cubicBezTo>
                      <a:pt x="4249" y="3740"/>
                      <a:pt x="4365" y="3470"/>
                      <a:pt x="4482" y="3201"/>
                    </a:cubicBezTo>
                    <a:cubicBezTo>
                      <a:pt x="4612" y="2894"/>
                      <a:pt x="4742" y="2582"/>
                      <a:pt x="4820" y="2241"/>
                    </a:cubicBezTo>
                    <a:cubicBezTo>
                      <a:pt x="4983" y="1526"/>
                      <a:pt x="4873" y="776"/>
                      <a:pt x="4762" y="61"/>
                    </a:cubicBezTo>
                    <a:cubicBezTo>
                      <a:pt x="4756" y="15"/>
                      <a:pt x="4723" y="0"/>
                      <a:pt x="46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g130e5ba7df1_0_481"/>
              <p:cNvSpPr/>
              <p:nvPr/>
            </p:nvSpPr>
            <p:spPr>
              <a:xfrm>
                <a:off x="866575" y="2966475"/>
                <a:ext cx="233925" cy="586475"/>
              </a:xfrm>
              <a:custGeom>
                <a:avLst/>
                <a:gdLst/>
                <a:ahLst/>
                <a:cxnLst/>
                <a:rect l="l" t="t" r="r" b="b"/>
                <a:pathLst>
                  <a:path w="9357" h="23459" extrusionOk="0">
                    <a:moveTo>
                      <a:pt x="8711" y="0"/>
                    </a:moveTo>
                    <a:cubicBezTo>
                      <a:pt x="8550" y="0"/>
                      <a:pt x="8371" y="163"/>
                      <a:pt x="8249" y="260"/>
                    </a:cubicBezTo>
                    <a:cubicBezTo>
                      <a:pt x="7807" y="608"/>
                      <a:pt x="7426" y="1090"/>
                      <a:pt x="7130" y="1656"/>
                    </a:cubicBezTo>
                    <a:cubicBezTo>
                      <a:pt x="6795" y="2292"/>
                      <a:pt x="6581" y="3034"/>
                      <a:pt x="6504" y="3807"/>
                    </a:cubicBezTo>
                    <a:cubicBezTo>
                      <a:pt x="6452" y="3928"/>
                      <a:pt x="6400" y="4048"/>
                      <a:pt x="6350" y="4168"/>
                    </a:cubicBezTo>
                    <a:cubicBezTo>
                      <a:pt x="6362" y="3545"/>
                      <a:pt x="6340" y="2921"/>
                      <a:pt x="6281" y="2300"/>
                    </a:cubicBezTo>
                    <a:cubicBezTo>
                      <a:pt x="6249" y="1953"/>
                      <a:pt x="6176" y="1305"/>
                      <a:pt x="5866" y="1305"/>
                    </a:cubicBezTo>
                    <a:cubicBezTo>
                      <a:pt x="5818" y="1305"/>
                      <a:pt x="5764" y="1321"/>
                      <a:pt x="5704" y="1356"/>
                    </a:cubicBezTo>
                    <a:cubicBezTo>
                      <a:pt x="5545" y="1447"/>
                      <a:pt x="5505" y="1694"/>
                      <a:pt x="5498" y="1909"/>
                    </a:cubicBezTo>
                    <a:cubicBezTo>
                      <a:pt x="5486" y="2289"/>
                      <a:pt x="5503" y="2678"/>
                      <a:pt x="5516" y="3058"/>
                    </a:cubicBezTo>
                    <a:cubicBezTo>
                      <a:pt x="5531" y="3554"/>
                      <a:pt x="5556" y="4048"/>
                      <a:pt x="5591" y="4541"/>
                    </a:cubicBezTo>
                    <a:cubicBezTo>
                      <a:pt x="5609" y="4786"/>
                      <a:pt x="5619" y="5037"/>
                      <a:pt x="5651" y="5280"/>
                    </a:cubicBezTo>
                    <a:cubicBezTo>
                      <a:pt x="5698" y="5653"/>
                      <a:pt x="5744" y="5706"/>
                      <a:pt x="5616" y="6061"/>
                    </a:cubicBezTo>
                    <a:cubicBezTo>
                      <a:pt x="5559" y="6220"/>
                      <a:pt x="5295" y="6766"/>
                      <a:pt x="5324" y="6934"/>
                    </a:cubicBezTo>
                    <a:lnTo>
                      <a:pt x="5324" y="6934"/>
                    </a:lnTo>
                    <a:cubicBezTo>
                      <a:pt x="5234" y="6440"/>
                      <a:pt x="5090" y="5956"/>
                      <a:pt x="4896" y="5492"/>
                    </a:cubicBezTo>
                    <a:cubicBezTo>
                      <a:pt x="4670" y="4960"/>
                      <a:pt x="4321" y="4391"/>
                      <a:pt x="3846" y="4391"/>
                    </a:cubicBezTo>
                    <a:cubicBezTo>
                      <a:pt x="3794" y="4391"/>
                      <a:pt x="3741" y="4397"/>
                      <a:pt x="3687" y="4411"/>
                    </a:cubicBezTo>
                    <a:cubicBezTo>
                      <a:pt x="3651" y="4421"/>
                      <a:pt x="3606" y="4440"/>
                      <a:pt x="3600" y="4497"/>
                    </a:cubicBezTo>
                    <a:cubicBezTo>
                      <a:pt x="3498" y="5565"/>
                      <a:pt x="3667" y="6667"/>
                      <a:pt x="4064" y="7595"/>
                    </a:cubicBezTo>
                    <a:cubicBezTo>
                      <a:pt x="4159" y="7814"/>
                      <a:pt x="4266" y="8026"/>
                      <a:pt x="4387" y="8229"/>
                    </a:cubicBezTo>
                    <a:cubicBezTo>
                      <a:pt x="4497" y="8412"/>
                      <a:pt x="4629" y="8657"/>
                      <a:pt x="4787" y="8765"/>
                    </a:cubicBezTo>
                    <a:cubicBezTo>
                      <a:pt x="4796" y="8770"/>
                      <a:pt x="4803" y="8773"/>
                      <a:pt x="4812" y="8777"/>
                    </a:cubicBezTo>
                    <a:cubicBezTo>
                      <a:pt x="4702" y="9235"/>
                      <a:pt x="4602" y="9698"/>
                      <a:pt x="4517" y="10167"/>
                    </a:cubicBezTo>
                    <a:cubicBezTo>
                      <a:pt x="4460" y="10480"/>
                      <a:pt x="4413" y="10794"/>
                      <a:pt x="4366" y="11110"/>
                    </a:cubicBezTo>
                    <a:cubicBezTo>
                      <a:pt x="4160" y="10435"/>
                      <a:pt x="3800" y="9866"/>
                      <a:pt x="3401" y="9370"/>
                    </a:cubicBezTo>
                    <a:cubicBezTo>
                      <a:pt x="3265" y="9202"/>
                      <a:pt x="3125" y="9040"/>
                      <a:pt x="2982" y="8882"/>
                    </a:cubicBezTo>
                    <a:cubicBezTo>
                      <a:pt x="2862" y="8747"/>
                      <a:pt x="2722" y="8539"/>
                      <a:pt x="2565" y="8490"/>
                    </a:cubicBezTo>
                    <a:cubicBezTo>
                      <a:pt x="2531" y="8480"/>
                      <a:pt x="2501" y="8475"/>
                      <a:pt x="2474" y="8475"/>
                    </a:cubicBezTo>
                    <a:cubicBezTo>
                      <a:pt x="2169" y="8475"/>
                      <a:pt x="2266" y="9091"/>
                      <a:pt x="2345" y="9362"/>
                    </a:cubicBezTo>
                    <a:cubicBezTo>
                      <a:pt x="2506" y="9909"/>
                      <a:pt x="2711" y="10441"/>
                      <a:pt x="2897" y="10974"/>
                    </a:cubicBezTo>
                    <a:cubicBezTo>
                      <a:pt x="3047" y="11407"/>
                      <a:pt x="3212" y="11846"/>
                      <a:pt x="3463" y="12190"/>
                    </a:cubicBezTo>
                    <a:cubicBezTo>
                      <a:pt x="3567" y="12335"/>
                      <a:pt x="3797" y="12450"/>
                      <a:pt x="3871" y="12606"/>
                    </a:cubicBezTo>
                    <a:cubicBezTo>
                      <a:pt x="4127" y="13143"/>
                      <a:pt x="3638" y="14111"/>
                      <a:pt x="3453" y="14535"/>
                    </a:cubicBezTo>
                    <a:cubicBezTo>
                      <a:pt x="3290" y="14903"/>
                      <a:pt x="3117" y="15264"/>
                      <a:pt x="2947" y="15627"/>
                    </a:cubicBezTo>
                    <a:cubicBezTo>
                      <a:pt x="2985" y="15296"/>
                      <a:pt x="3004" y="14964"/>
                      <a:pt x="2935" y="14638"/>
                    </a:cubicBezTo>
                    <a:cubicBezTo>
                      <a:pt x="2809" y="14047"/>
                      <a:pt x="2411" y="13688"/>
                      <a:pt x="2051" y="13376"/>
                    </a:cubicBezTo>
                    <a:cubicBezTo>
                      <a:pt x="2029" y="13358"/>
                      <a:pt x="1999" y="13349"/>
                      <a:pt x="1969" y="13349"/>
                    </a:cubicBezTo>
                    <a:cubicBezTo>
                      <a:pt x="1930" y="13349"/>
                      <a:pt x="1890" y="13364"/>
                      <a:pt x="1865" y="13394"/>
                    </a:cubicBezTo>
                    <a:cubicBezTo>
                      <a:pt x="1588" y="13729"/>
                      <a:pt x="1552" y="14274"/>
                      <a:pt x="1532" y="14747"/>
                    </a:cubicBezTo>
                    <a:cubicBezTo>
                      <a:pt x="1505" y="15344"/>
                      <a:pt x="1542" y="15943"/>
                      <a:pt x="1642" y="16532"/>
                    </a:cubicBezTo>
                    <a:cubicBezTo>
                      <a:pt x="1685" y="16791"/>
                      <a:pt x="1739" y="17045"/>
                      <a:pt x="1806" y="17294"/>
                    </a:cubicBezTo>
                    <a:cubicBezTo>
                      <a:pt x="1868" y="17520"/>
                      <a:pt x="1931" y="17695"/>
                      <a:pt x="2111" y="17735"/>
                    </a:cubicBezTo>
                    <a:cubicBezTo>
                      <a:pt x="2056" y="17924"/>
                      <a:pt x="2008" y="18116"/>
                      <a:pt x="1968" y="18313"/>
                    </a:cubicBezTo>
                    <a:cubicBezTo>
                      <a:pt x="1880" y="18732"/>
                      <a:pt x="1815" y="19159"/>
                      <a:pt x="1698" y="19563"/>
                    </a:cubicBezTo>
                    <a:cubicBezTo>
                      <a:pt x="1573" y="19986"/>
                      <a:pt x="1377" y="20335"/>
                      <a:pt x="1172" y="20689"/>
                    </a:cubicBezTo>
                    <a:cubicBezTo>
                      <a:pt x="787" y="21351"/>
                      <a:pt x="514" y="22070"/>
                      <a:pt x="361" y="22819"/>
                    </a:cubicBezTo>
                    <a:cubicBezTo>
                      <a:pt x="263" y="22995"/>
                      <a:pt x="160" y="23165"/>
                      <a:pt x="53" y="23331"/>
                    </a:cubicBezTo>
                    <a:cubicBezTo>
                      <a:pt x="1" y="23408"/>
                      <a:pt x="85" y="23459"/>
                      <a:pt x="163" y="23459"/>
                    </a:cubicBezTo>
                    <a:cubicBezTo>
                      <a:pt x="201" y="23459"/>
                      <a:pt x="238" y="23447"/>
                      <a:pt x="256" y="23419"/>
                    </a:cubicBezTo>
                    <a:cubicBezTo>
                      <a:pt x="324" y="23315"/>
                      <a:pt x="387" y="23206"/>
                      <a:pt x="451" y="23099"/>
                    </a:cubicBezTo>
                    <a:cubicBezTo>
                      <a:pt x="500" y="23098"/>
                      <a:pt x="546" y="23076"/>
                      <a:pt x="554" y="23032"/>
                    </a:cubicBezTo>
                    <a:cubicBezTo>
                      <a:pt x="564" y="22975"/>
                      <a:pt x="577" y="22919"/>
                      <a:pt x="589" y="22863"/>
                    </a:cubicBezTo>
                    <a:cubicBezTo>
                      <a:pt x="817" y="22452"/>
                      <a:pt x="1026" y="22021"/>
                      <a:pt x="1223" y="21581"/>
                    </a:cubicBezTo>
                    <a:cubicBezTo>
                      <a:pt x="1526" y="20905"/>
                      <a:pt x="1820" y="20219"/>
                      <a:pt x="2103" y="19526"/>
                    </a:cubicBezTo>
                    <a:cubicBezTo>
                      <a:pt x="2255" y="19157"/>
                      <a:pt x="2404" y="18786"/>
                      <a:pt x="2549" y="18411"/>
                    </a:cubicBezTo>
                    <a:cubicBezTo>
                      <a:pt x="3244" y="18077"/>
                      <a:pt x="4021" y="18208"/>
                      <a:pt x="4742" y="18031"/>
                    </a:cubicBezTo>
                    <a:cubicBezTo>
                      <a:pt x="5165" y="17927"/>
                      <a:pt x="5555" y="17723"/>
                      <a:pt x="5882" y="17437"/>
                    </a:cubicBezTo>
                    <a:cubicBezTo>
                      <a:pt x="6111" y="17235"/>
                      <a:pt x="6435" y="16836"/>
                      <a:pt x="6304" y="16416"/>
                    </a:cubicBezTo>
                    <a:cubicBezTo>
                      <a:pt x="6211" y="16115"/>
                      <a:pt x="5963" y="16041"/>
                      <a:pt x="5735" y="16041"/>
                    </a:cubicBezTo>
                    <a:cubicBezTo>
                      <a:pt x="5665" y="16041"/>
                      <a:pt x="5597" y="16048"/>
                      <a:pt x="5536" y="16058"/>
                    </a:cubicBezTo>
                    <a:cubicBezTo>
                      <a:pt x="5116" y="16122"/>
                      <a:pt x="4703" y="16223"/>
                      <a:pt x="4302" y="16361"/>
                    </a:cubicBezTo>
                    <a:cubicBezTo>
                      <a:pt x="3896" y="16496"/>
                      <a:pt x="3517" y="16702"/>
                      <a:pt x="3181" y="16968"/>
                    </a:cubicBezTo>
                    <a:cubicBezTo>
                      <a:pt x="3138" y="17002"/>
                      <a:pt x="3095" y="17038"/>
                      <a:pt x="3052" y="17075"/>
                    </a:cubicBezTo>
                    <a:cubicBezTo>
                      <a:pt x="3275" y="16459"/>
                      <a:pt x="3493" y="15837"/>
                      <a:pt x="3697" y="15209"/>
                    </a:cubicBezTo>
                    <a:cubicBezTo>
                      <a:pt x="3960" y="14400"/>
                      <a:pt x="4204" y="13581"/>
                      <a:pt x="4437" y="12758"/>
                    </a:cubicBezTo>
                    <a:cubicBezTo>
                      <a:pt x="4635" y="12716"/>
                      <a:pt x="4856" y="12742"/>
                      <a:pt x="5030" y="12712"/>
                    </a:cubicBezTo>
                    <a:cubicBezTo>
                      <a:pt x="5353" y="12653"/>
                      <a:pt x="5666" y="12546"/>
                      <a:pt x="5956" y="12392"/>
                    </a:cubicBezTo>
                    <a:cubicBezTo>
                      <a:pt x="6551" y="12079"/>
                      <a:pt x="7086" y="11579"/>
                      <a:pt x="7504" y="10925"/>
                    </a:cubicBezTo>
                    <a:cubicBezTo>
                      <a:pt x="7551" y="10853"/>
                      <a:pt x="7479" y="10808"/>
                      <a:pt x="7434" y="10795"/>
                    </a:cubicBezTo>
                    <a:cubicBezTo>
                      <a:pt x="7235" y="10739"/>
                      <a:pt x="7032" y="10711"/>
                      <a:pt x="6829" y="10711"/>
                    </a:cubicBezTo>
                    <a:cubicBezTo>
                      <a:pt x="6437" y="10711"/>
                      <a:pt x="6044" y="10815"/>
                      <a:pt x="5679" y="11017"/>
                    </a:cubicBezTo>
                    <a:cubicBezTo>
                      <a:pt x="5398" y="11174"/>
                      <a:pt x="5143" y="11376"/>
                      <a:pt x="4926" y="11614"/>
                    </a:cubicBezTo>
                    <a:cubicBezTo>
                      <a:pt x="4833" y="11716"/>
                      <a:pt x="4747" y="11823"/>
                      <a:pt x="4669" y="11936"/>
                    </a:cubicBezTo>
                    <a:cubicBezTo>
                      <a:pt x="4930" y="10988"/>
                      <a:pt x="5183" y="10038"/>
                      <a:pt x="5436" y="9088"/>
                    </a:cubicBezTo>
                    <a:cubicBezTo>
                      <a:pt x="5735" y="8957"/>
                      <a:pt x="6054" y="8925"/>
                      <a:pt x="6365" y="8883"/>
                    </a:cubicBezTo>
                    <a:cubicBezTo>
                      <a:pt x="6781" y="8827"/>
                      <a:pt x="7194" y="8742"/>
                      <a:pt x="7566" y="8466"/>
                    </a:cubicBezTo>
                    <a:cubicBezTo>
                      <a:pt x="7953" y="8180"/>
                      <a:pt x="8270" y="7751"/>
                      <a:pt x="8570" y="7321"/>
                    </a:cubicBezTo>
                    <a:cubicBezTo>
                      <a:pt x="8696" y="7141"/>
                      <a:pt x="8882" y="6915"/>
                      <a:pt x="8862" y="6641"/>
                    </a:cubicBezTo>
                    <a:cubicBezTo>
                      <a:pt x="8848" y="6432"/>
                      <a:pt x="8712" y="6308"/>
                      <a:pt x="8575" y="6252"/>
                    </a:cubicBezTo>
                    <a:cubicBezTo>
                      <a:pt x="8458" y="6204"/>
                      <a:pt x="8331" y="6185"/>
                      <a:pt x="8201" y="6185"/>
                    </a:cubicBezTo>
                    <a:cubicBezTo>
                      <a:pt x="7948" y="6185"/>
                      <a:pt x="7683" y="6256"/>
                      <a:pt x="7457" y="6324"/>
                    </a:cubicBezTo>
                    <a:cubicBezTo>
                      <a:pt x="7058" y="6445"/>
                      <a:pt x="6684" y="6634"/>
                      <a:pt x="6350" y="6881"/>
                    </a:cubicBezTo>
                    <a:cubicBezTo>
                      <a:pt x="6207" y="6987"/>
                      <a:pt x="6072" y="7102"/>
                      <a:pt x="5944" y="7225"/>
                    </a:cubicBezTo>
                    <a:cubicBezTo>
                      <a:pt x="6009" y="6992"/>
                      <a:pt x="6072" y="6761"/>
                      <a:pt x="6139" y="6531"/>
                    </a:cubicBezTo>
                    <a:cubicBezTo>
                      <a:pt x="6217" y="6258"/>
                      <a:pt x="6297" y="5986"/>
                      <a:pt x="6377" y="5715"/>
                    </a:cubicBezTo>
                    <a:cubicBezTo>
                      <a:pt x="6817" y="5552"/>
                      <a:pt x="7257" y="5389"/>
                      <a:pt x="7692" y="5203"/>
                    </a:cubicBezTo>
                    <a:cubicBezTo>
                      <a:pt x="8146" y="5009"/>
                      <a:pt x="8610" y="4759"/>
                      <a:pt x="8965" y="4311"/>
                    </a:cubicBezTo>
                    <a:cubicBezTo>
                      <a:pt x="9079" y="4165"/>
                      <a:pt x="9356" y="3821"/>
                      <a:pt x="9288" y="3578"/>
                    </a:cubicBezTo>
                    <a:cubicBezTo>
                      <a:pt x="9236" y="3395"/>
                      <a:pt x="9068" y="3358"/>
                      <a:pt x="8925" y="3358"/>
                    </a:cubicBezTo>
                    <a:cubicBezTo>
                      <a:pt x="8883" y="3358"/>
                      <a:pt x="8843" y="3362"/>
                      <a:pt x="8809" y="3365"/>
                    </a:cubicBezTo>
                    <a:cubicBezTo>
                      <a:pt x="8273" y="3427"/>
                      <a:pt x="7757" y="3672"/>
                      <a:pt x="7280" y="4007"/>
                    </a:cubicBezTo>
                    <a:cubicBezTo>
                      <a:pt x="7110" y="4125"/>
                      <a:pt x="6945" y="4256"/>
                      <a:pt x="6784" y="4391"/>
                    </a:cubicBezTo>
                    <a:cubicBezTo>
                      <a:pt x="6820" y="4283"/>
                      <a:pt x="6854" y="4173"/>
                      <a:pt x="6890" y="4064"/>
                    </a:cubicBezTo>
                    <a:cubicBezTo>
                      <a:pt x="6928" y="4025"/>
                      <a:pt x="6961" y="3997"/>
                      <a:pt x="6973" y="3984"/>
                    </a:cubicBezTo>
                    <a:cubicBezTo>
                      <a:pt x="7107" y="3854"/>
                      <a:pt x="7246" y="3734"/>
                      <a:pt x="7384" y="3612"/>
                    </a:cubicBezTo>
                    <a:cubicBezTo>
                      <a:pt x="7630" y="3398"/>
                      <a:pt x="7876" y="3178"/>
                      <a:pt x="8090" y="2906"/>
                    </a:cubicBezTo>
                    <a:cubicBezTo>
                      <a:pt x="8495" y="2390"/>
                      <a:pt x="8778" y="1710"/>
                      <a:pt x="8901" y="977"/>
                    </a:cubicBezTo>
                    <a:cubicBezTo>
                      <a:pt x="8942" y="735"/>
                      <a:pt x="9049" y="254"/>
                      <a:pt x="8869" y="69"/>
                    </a:cubicBezTo>
                    <a:cubicBezTo>
                      <a:pt x="8821" y="20"/>
                      <a:pt x="8767" y="0"/>
                      <a:pt x="87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g130e5ba7df1_0_481"/>
              <p:cNvSpPr/>
              <p:nvPr/>
            </p:nvSpPr>
            <p:spPr>
              <a:xfrm>
                <a:off x="762200" y="3484375"/>
                <a:ext cx="234550" cy="312875"/>
              </a:xfrm>
              <a:custGeom>
                <a:avLst/>
                <a:gdLst/>
                <a:ahLst/>
                <a:cxnLst/>
                <a:rect l="l" t="t" r="r" b="b"/>
                <a:pathLst>
                  <a:path w="9382" h="12515" extrusionOk="0">
                    <a:moveTo>
                      <a:pt x="2816" y="1"/>
                    </a:moveTo>
                    <a:lnTo>
                      <a:pt x="602" y="8163"/>
                    </a:lnTo>
                    <a:cubicBezTo>
                      <a:pt x="0" y="10379"/>
                      <a:pt x="1884" y="12514"/>
                      <a:pt x="4443" y="12514"/>
                    </a:cubicBezTo>
                    <a:lnTo>
                      <a:pt x="4939" y="12514"/>
                    </a:lnTo>
                    <a:cubicBezTo>
                      <a:pt x="7498" y="12514"/>
                      <a:pt x="9381" y="10379"/>
                      <a:pt x="8779" y="8163"/>
                    </a:cubicBezTo>
                    <a:lnTo>
                      <a:pt x="65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g130e5ba7df1_0_481"/>
              <p:cNvSpPr/>
              <p:nvPr/>
            </p:nvSpPr>
            <p:spPr>
              <a:xfrm>
                <a:off x="966200" y="3722125"/>
                <a:ext cx="81000" cy="74125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2965" extrusionOk="0">
                    <a:moveTo>
                      <a:pt x="1" y="0"/>
                    </a:moveTo>
                    <a:lnTo>
                      <a:pt x="1" y="2303"/>
                    </a:lnTo>
                    <a:cubicBezTo>
                      <a:pt x="1" y="2667"/>
                      <a:pt x="254" y="2964"/>
                      <a:pt x="565" y="2964"/>
                    </a:cubicBezTo>
                    <a:lnTo>
                      <a:pt x="2676" y="2964"/>
                    </a:lnTo>
                    <a:cubicBezTo>
                      <a:pt x="2986" y="2964"/>
                      <a:pt x="3239" y="2667"/>
                      <a:pt x="3239" y="2303"/>
                    </a:cubicBezTo>
                    <a:lnTo>
                      <a:pt x="32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g130e5ba7df1_0_481"/>
              <p:cNvSpPr/>
              <p:nvPr/>
            </p:nvSpPr>
            <p:spPr>
              <a:xfrm>
                <a:off x="966200" y="3639225"/>
                <a:ext cx="81025" cy="157025"/>
              </a:xfrm>
              <a:custGeom>
                <a:avLst/>
                <a:gdLst/>
                <a:ahLst/>
                <a:cxnLst/>
                <a:rect l="l" t="t" r="r" b="b"/>
                <a:pathLst>
                  <a:path w="3241" h="6281" extrusionOk="0">
                    <a:moveTo>
                      <a:pt x="2054" y="145"/>
                    </a:moveTo>
                    <a:lnTo>
                      <a:pt x="2054" y="635"/>
                    </a:lnTo>
                    <a:lnTo>
                      <a:pt x="2726" y="1410"/>
                    </a:lnTo>
                    <a:cubicBezTo>
                      <a:pt x="2968" y="1690"/>
                      <a:pt x="3106" y="2080"/>
                      <a:pt x="3106" y="2482"/>
                    </a:cubicBezTo>
                    <a:lnTo>
                      <a:pt x="3106" y="5619"/>
                    </a:lnTo>
                    <a:cubicBezTo>
                      <a:pt x="3106" y="5904"/>
                      <a:pt x="2913" y="6135"/>
                      <a:pt x="2676" y="6135"/>
                    </a:cubicBezTo>
                    <a:lnTo>
                      <a:pt x="565" y="6135"/>
                    </a:lnTo>
                    <a:cubicBezTo>
                      <a:pt x="328" y="6135"/>
                      <a:pt x="134" y="5904"/>
                      <a:pt x="134" y="5619"/>
                    </a:cubicBezTo>
                    <a:lnTo>
                      <a:pt x="134" y="2482"/>
                    </a:lnTo>
                    <a:cubicBezTo>
                      <a:pt x="134" y="2081"/>
                      <a:pt x="272" y="1690"/>
                      <a:pt x="515" y="1410"/>
                    </a:cubicBezTo>
                    <a:lnTo>
                      <a:pt x="1185" y="635"/>
                    </a:lnTo>
                    <a:lnTo>
                      <a:pt x="1185" y="145"/>
                    </a:lnTo>
                    <a:close/>
                    <a:moveTo>
                      <a:pt x="1053" y="1"/>
                    </a:moveTo>
                    <a:lnTo>
                      <a:pt x="1053" y="578"/>
                    </a:lnTo>
                    <a:lnTo>
                      <a:pt x="418" y="1310"/>
                    </a:lnTo>
                    <a:cubicBezTo>
                      <a:pt x="154" y="1617"/>
                      <a:pt x="1" y="2043"/>
                      <a:pt x="1" y="2482"/>
                    </a:cubicBezTo>
                    <a:lnTo>
                      <a:pt x="1" y="5619"/>
                    </a:lnTo>
                    <a:cubicBezTo>
                      <a:pt x="1" y="5983"/>
                      <a:pt x="254" y="6280"/>
                      <a:pt x="565" y="6280"/>
                    </a:cubicBezTo>
                    <a:lnTo>
                      <a:pt x="2676" y="6280"/>
                    </a:lnTo>
                    <a:cubicBezTo>
                      <a:pt x="2988" y="6280"/>
                      <a:pt x="3241" y="5983"/>
                      <a:pt x="3241" y="5619"/>
                    </a:cubicBezTo>
                    <a:lnTo>
                      <a:pt x="3241" y="2482"/>
                    </a:lnTo>
                    <a:cubicBezTo>
                      <a:pt x="3239" y="2043"/>
                      <a:pt x="3088" y="1617"/>
                      <a:pt x="2822" y="1310"/>
                    </a:cubicBezTo>
                    <a:lnTo>
                      <a:pt x="2187" y="578"/>
                    </a:lnTo>
                    <a:lnTo>
                      <a:pt x="21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g130e5ba7df1_0_481"/>
              <p:cNvSpPr/>
              <p:nvPr/>
            </p:nvSpPr>
            <p:spPr>
              <a:xfrm>
                <a:off x="988925" y="3631975"/>
                <a:ext cx="36650" cy="1940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776" extrusionOk="0">
                    <a:moveTo>
                      <a:pt x="139" y="1"/>
                    </a:moveTo>
                    <a:cubicBezTo>
                      <a:pt x="63" y="1"/>
                      <a:pt x="1" y="71"/>
                      <a:pt x="1" y="156"/>
                    </a:cubicBezTo>
                    <a:lnTo>
                      <a:pt x="1" y="619"/>
                    </a:lnTo>
                    <a:cubicBezTo>
                      <a:pt x="1" y="705"/>
                      <a:pt x="63" y="775"/>
                      <a:pt x="139" y="775"/>
                    </a:cubicBezTo>
                    <a:lnTo>
                      <a:pt x="1327" y="775"/>
                    </a:lnTo>
                    <a:cubicBezTo>
                      <a:pt x="1404" y="775"/>
                      <a:pt x="1466" y="705"/>
                      <a:pt x="1466" y="619"/>
                    </a:cubicBezTo>
                    <a:lnTo>
                      <a:pt x="1466" y="156"/>
                    </a:lnTo>
                    <a:cubicBezTo>
                      <a:pt x="1466" y="71"/>
                      <a:pt x="1404" y="1"/>
                      <a:pt x="13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016" name="Google Shape;1016;g130e5ba7df1_0_4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4163" y="1613476"/>
            <a:ext cx="335280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7" name="Google Shape;1017;g130e5ba7df1_0_481"/>
          <p:cNvSpPr txBox="1"/>
          <p:nvPr/>
        </p:nvSpPr>
        <p:spPr>
          <a:xfrm>
            <a:off x="1797513" y="1679576"/>
            <a:ext cx="991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(91.37%)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g130e5ba7df1_0_481"/>
          <p:cNvSpPr txBox="1"/>
          <p:nvPr/>
        </p:nvSpPr>
        <p:spPr>
          <a:xfrm>
            <a:off x="3165063" y="2997176"/>
            <a:ext cx="991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(8.63%)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9" name="Google Shape;1019;g130e5ba7df1_0_4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27662" y="1533549"/>
            <a:ext cx="2343150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0" name="Google Shape;1020;g130e5ba7df1_0_481"/>
          <p:cNvSpPr txBox="1"/>
          <p:nvPr/>
        </p:nvSpPr>
        <p:spPr>
          <a:xfrm>
            <a:off x="4776349" y="1322561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Gender distribution</a:t>
            </a: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130e5ba7df1_0_6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700"/>
              <a:t>General descriptives of the data set </a:t>
            </a:r>
            <a:r>
              <a:rPr lang="en" sz="2500"/>
              <a:t>(2)</a:t>
            </a:r>
            <a:endParaRPr sz="2500"/>
          </a:p>
        </p:txBody>
      </p:sp>
      <p:grpSp>
        <p:nvGrpSpPr>
          <p:cNvPr id="1026" name="Google Shape;1026;g130e5ba7df1_0_640"/>
          <p:cNvGrpSpPr/>
          <p:nvPr/>
        </p:nvGrpSpPr>
        <p:grpSpPr>
          <a:xfrm>
            <a:off x="7769875" y="2471669"/>
            <a:ext cx="1119900" cy="2360906"/>
            <a:chOff x="-404900" y="2083544"/>
            <a:chExt cx="1119900" cy="2360906"/>
          </a:xfrm>
        </p:grpSpPr>
        <p:sp>
          <p:nvSpPr>
            <p:cNvPr id="1027" name="Google Shape;1027;g130e5ba7df1_0_640"/>
            <p:cNvSpPr/>
            <p:nvPr/>
          </p:nvSpPr>
          <p:spPr>
            <a:xfrm>
              <a:off x="-404900" y="4307050"/>
              <a:ext cx="1119900" cy="137400"/>
            </a:xfrm>
            <a:prstGeom prst="ellipse">
              <a:avLst/>
            </a:prstGeom>
            <a:solidFill>
              <a:srgbClr val="556BD0">
                <a:alpha val="4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8" name="Google Shape;1028;g130e5ba7df1_0_640"/>
            <p:cNvGrpSpPr/>
            <p:nvPr/>
          </p:nvGrpSpPr>
          <p:grpSpPr>
            <a:xfrm>
              <a:off x="-293398" y="2083544"/>
              <a:ext cx="896941" cy="2300343"/>
              <a:chOff x="538175" y="5810697"/>
              <a:chExt cx="3062279" cy="7853680"/>
            </a:xfrm>
          </p:grpSpPr>
          <p:sp>
            <p:nvSpPr>
              <p:cNvPr id="1029" name="Google Shape;1029;g130e5ba7df1_0_640"/>
              <p:cNvSpPr/>
              <p:nvPr/>
            </p:nvSpPr>
            <p:spPr>
              <a:xfrm>
                <a:off x="547156" y="12561460"/>
                <a:ext cx="3053241" cy="282578"/>
              </a:xfrm>
              <a:custGeom>
                <a:avLst/>
                <a:gdLst/>
                <a:ahLst/>
                <a:cxnLst/>
                <a:rect l="l" t="t" r="r" b="b"/>
                <a:pathLst>
                  <a:path w="19719" h="1825" extrusionOk="0">
                    <a:moveTo>
                      <a:pt x="1" y="0"/>
                    </a:moveTo>
                    <a:lnTo>
                      <a:pt x="1" y="1824"/>
                    </a:lnTo>
                    <a:lnTo>
                      <a:pt x="19719" y="1824"/>
                    </a:lnTo>
                    <a:lnTo>
                      <a:pt x="197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g130e5ba7df1_0_640"/>
              <p:cNvSpPr/>
              <p:nvPr/>
            </p:nvSpPr>
            <p:spPr>
              <a:xfrm>
                <a:off x="2854756" y="12964202"/>
                <a:ext cx="727581" cy="700175"/>
              </a:xfrm>
              <a:custGeom>
                <a:avLst/>
                <a:gdLst/>
                <a:ahLst/>
                <a:cxnLst/>
                <a:rect l="l" t="t" r="r" b="b"/>
                <a:pathLst>
                  <a:path w="4699" h="4522" extrusionOk="0">
                    <a:moveTo>
                      <a:pt x="2440" y="0"/>
                    </a:moveTo>
                    <a:cubicBezTo>
                      <a:pt x="1851" y="0"/>
                      <a:pt x="1272" y="230"/>
                      <a:pt x="840" y="662"/>
                    </a:cubicBezTo>
                    <a:cubicBezTo>
                      <a:pt x="193" y="1309"/>
                      <a:pt x="0" y="2281"/>
                      <a:pt x="349" y="3125"/>
                    </a:cubicBezTo>
                    <a:cubicBezTo>
                      <a:pt x="699" y="3970"/>
                      <a:pt x="1523" y="4521"/>
                      <a:pt x="2438" y="4521"/>
                    </a:cubicBezTo>
                    <a:cubicBezTo>
                      <a:pt x="3686" y="4521"/>
                      <a:pt x="4698" y="3509"/>
                      <a:pt x="4698" y="2261"/>
                    </a:cubicBezTo>
                    <a:cubicBezTo>
                      <a:pt x="4698" y="1346"/>
                      <a:pt x="4149" y="523"/>
                      <a:pt x="3304" y="172"/>
                    </a:cubicBezTo>
                    <a:cubicBezTo>
                      <a:pt x="3024" y="57"/>
                      <a:pt x="2731" y="0"/>
                      <a:pt x="24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g130e5ba7df1_0_640"/>
              <p:cNvSpPr/>
              <p:nvPr/>
            </p:nvSpPr>
            <p:spPr>
              <a:xfrm>
                <a:off x="2978629" y="13079094"/>
                <a:ext cx="488822" cy="470396"/>
              </a:xfrm>
              <a:custGeom>
                <a:avLst/>
                <a:gdLst/>
                <a:ahLst/>
                <a:cxnLst/>
                <a:rect l="l" t="t" r="r" b="b"/>
                <a:pathLst>
                  <a:path w="3157" h="3038" extrusionOk="0">
                    <a:moveTo>
                      <a:pt x="1638" y="0"/>
                    </a:moveTo>
                    <a:cubicBezTo>
                      <a:pt x="1243" y="0"/>
                      <a:pt x="854" y="154"/>
                      <a:pt x="564" y="445"/>
                    </a:cubicBezTo>
                    <a:cubicBezTo>
                      <a:pt x="131" y="879"/>
                      <a:pt x="0" y="1532"/>
                      <a:pt x="235" y="2100"/>
                    </a:cubicBezTo>
                    <a:cubicBezTo>
                      <a:pt x="470" y="2667"/>
                      <a:pt x="1024" y="3038"/>
                      <a:pt x="1638" y="3038"/>
                    </a:cubicBezTo>
                    <a:cubicBezTo>
                      <a:pt x="2477" y="3036"/>
                      <a:pt x="3155" y="2358"/>
                      <a:pt x="3157" y="1519"/>
                    </a:cubicBezTo>
                    <a:cubicBezTo>
                      <a:pt x="3157" y="905"/>
                      <a:pt x="2786" y="351"/>
                      <a:pt x="2219" y="116"/>
                    </a:cubicBezTo>
                    <a:cubicBezTo>
                      <a:pt x="2031" y="38"/>
                      <a:pt x="1834" y="0"/>
                      <a:pt x="16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g130e5ba7df1_0_640"/>
              <p:cNvSpPr/>
              <p:nvPr/>
            </p:nvSpPr>
            <p:spPr>
              <a:xfrm>
                <a:off x="2863737" y="12708559"/>
                <a:ext cx="736717" cy="737027"/>
              </a:xfrm>
              <a:custGeom>
                <a:avLst/>
                <a:gdLst/>
                <a:ahLst/>
                <a:cxnLst/>
                <a:rect l="l" t="t" r="r" b="b"/>
                <a:pathLst>
                  <a:path w="4758" h="4760" extrusionOk="0">
                    <a:moveTo>
                      <a:pt x="1" y="1"/>
                    </a:moveTo>
                    <a:lnTo>
                      <a:pt x="2380" y="4759"/>
                    </a:lnTo>
                    <a:lnTo>
                      <a:pt x="47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g130e5ba7df1_0_640"/>
              <p:cNvSpPr/>
              <p:nvPr/>
            </p:nvSpPr>
            <p:spPr>
              <a:xfrm>
                <a:off x="538175" y="12964357"/>
                <a:ext cx="727272" cy="700020"/>
              </a:xfrm>
              <a:custGeom>
                <a:avLst/>
                <a:gdLst/>
                <a:ahLst/>
                <a:cxnLst/>
                <a:rect l="l" t="t" r="r" b="b"/>
                <a:pathLst>
                  <a:path w="4697" h="4521" extrusionOk="0">
                    <a:moveTo>
                      <a:pt x="2437" y="1"/>
                    </a:moveTo>
                    <a:cubicBezTo>
                      <a:pt x="1850" y="1"/>
                      <a:pt x="1272" y="230"/>
                      <a:pt x="839" y="662"/>
                    </a:cubicBezTo>
                    <a:cubicBezTo>
                      <a:pt x="193" y="1309"/>
                      <a:pt x="0" y="2280"/>
                      <a:pt x="349" y="3124"/>
                    </a:cubicBezTo>
                    <a:cubicBezTo>
                      <a:pt x="699" y="3969"/>
                      <a:pt x="1523" y="4520"/>
                      <a:pt x="2437" y="4520"/>
                    </a:cubicBezTo>
                    <a:cubicBezTo>
                      <a:pt x="3685" y="4520"/>
                      <a:pt x="4697" y="3508"/>
                      <a:pt x="4697" y="2260"/>
                    </a:cubicBezTo>
                    <a:cubicBezTo>
                      <a:pt x="4697" y="1346"/>
                      <a:pt x="4146" y="522"/>
                      <a:pt x="3301" y="173"/>
                    </a:cubicBezTo>
                    <a:cubicBezTo>
                      <a:pt x="3022" y="57"/>
                      <a:pt x="2728" y="1"/>
                      <a:pt x="24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4" name="Google Shape;1034;g130e5ba7df1_0_640"/>
              <p:cNvSpPr/>
              <p:nvPr/>
            </p:nvSpPr>
            <p:spPr>
              <a:xfrm>
                <a:off x="661583" y="13078939"/>
                <a:ext cx="489132" cy="470551"/>
              </a:xfrm>
              <a:custGeom>
                <a:avLst/>
                <a:gdLst/>
                <a:ahLst/>
                <a:cxnLst/>
                <a:rect l="l" t="t" r="r" b="b"/>
                <a:pathLst>
                  <a:path w="3159" h="3039" extrusionOk="0">
                    <a:moveTo>
                      <a:pt x="1639" y="1"/>
                    </a:moveTo>
                    <a:cubicBezTo>
                      <a:pt x="1244" y="1"/>
                      <a:pt x="855" y="155"/>
                      <a:pt x="564" y="446"/>
                    </a:cubicBezTo>
                    <a:cubicBezTo>
                      <a:pt x="131" y="880"/>
                      <a:pt x="0" y="1534"/>
                      <a:pt x="237" y="2101"/>
                    </a:cubicBezTo>
                    <a:cubicBezTo>
                      <a:pt x="471" y="2669"/>
                      <a:pt x="1025" y="3039"/>
                      <a:pt x="1640" y="3039"/>
                    </a:cubicBezTo>
                    <a:cubicBezTo>
                      <a:pt x="2478" y="3039"/>
                      <a:pt x="3158" y="2359"/>
                      <a:pt x="3157" y="1520"/>
                    </a:cubicBezTo>
                    <a:cubicBezTo>
                      <a:pt x="3158" y="906"/>
                      <a:pt x="2788" y="352"/>
                      <a:pt x="2221" y="117"/>
                    </a:cubicBezTo>
                    <a:cubicBezTo>
                      <a:pt x="2032" y="39"/>
                      <a:pt x="1835" y="1"/>
                      <a:pt x="16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g130e5ba7df1_0_640"/>
              <p:cNvSpPr/>
              <p:nvPr/>
            </p:nvSpPr>
            <p:spPr>
              <a:xfrm>
                <a:off x="1885604" y="5810697"/>
                <a:ext cx="272979" cy="7269001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46946" extrusionOk="0">
                    <a:moveTo>
                      <a:pt x="0" y="1"/>
                    </a:moveTo>
                    <a:lnTo>
                      <a:pt x="0" y="46945"/>
                    </a:lnTo>
                    <a:lnTo>
                      <a:pt x="1763" y="46945"/>
                    </a:lnTo>
                    <a:lnTo>
                      <a:pt x="176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g130e5ba7df1_0_640"/>
              <p:cNvSpPr/>
              <p:nvPr/>
            </p:nvSpPr>
            <p:spPr>
              <a:xfrm>
                <a:off x="783908" y="5810697"/>
                <a:ext cx="1335938" cy="339094"/>
              </a:xfrm>
              <a:custGeom>
                <a:avLst/>
                <a:gdLst/>
                <a:ahLst/>
                <a:cxnLst/>
                <a:rect l="l" t="t" r="r" b="b"/>
                <a:pathLst>
                  <a:path w="8628" h="2190" extrusionOk="0">
                    <a:moveTo>
                      <a:pt x="3043" y="1"/>
                    </a:moveTo>
                    <a:lnTo>
                      <a:pt x="3043" y="335"/>
                    </a:lnTo>
                    <a:cubicBezTo>
                      <a:pt x="3034" y="984"/>
                      <a:pt x="2506" y="1507"/>
                      <a:pt x="1856" y="1507"/>
                    </a:cubicBezTo>
                    <a:cubicBezTo>
                      <a:pt x="1206" y="1507"/>
                      <a:pt x="676" y="984"/>
                      <a:pt x="669" y="335"/>
                    </a:cubicBezTo>
                    <a:cubicBezTo>
                      <a:pt x="665" y="153"/>
                      <a:pt x="516" y="8"/>
                      <a:pt x="334" y="8"/>
                    </a:cubicBezTo>
                    <a:cubicBezTo>
                      <a:pt x="152" y="8"/>
                      <a:pt x="4" y="153"/>
                      <a:pt x="1" y="335"/>
                    </a:cubicBezTo>
                    <a:cubicBezTo>
                      <a:pt x="1" y="1359"/>
                      <a:pt x="831" y="2190"/>
                      <a:pt x="1856" y="2190"/>
                    </a:cubicBezTo>
                    <a:cubicBezTo>
                      <a:pt x="2751" y="2188"/>
                      <a:pt x="3518" y="1550"/>
                      <a:pt x="3681" y="669"/>
                    </a:cubicBezTo>
                    <a:lnTo>
                      <a:pt x="8301" y="669"/>
                    </a:lnTo>
                    <a:cubicBezTo>
                      <a:pt x="8483" y="665"/>
                      <a:pt x="8627" y="516"/>
                      <a:pt x="8627" y="335"/>
                    </a:cubicBezTo>
                    <a:cubicBezTo>
                      <a:pt x="8627" y="154"/>
                      <a:pt x="8483" y="5"/>
                      <a:pt x="8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g130e5ba7df1_0_640"/>
              <p:cNvSpPr/>
              <p:nvPr/>
            </p:nvSpPr>
            <p:spPr>
              <a:xfrm>
                <a:off x="1922147" y="5810697"/>
                <a:ext cx="1338261" cy="339094"/>
              </a:xfrm>
              <a:custGeom>
                <a:avLst/>
                <a:gdLst/>
                <a:ahLst/>
                <a:cxnLst/>
                <a:rect l="l" t="t" r="r" b="b"/>
                <a:pathLst>
                  <a:path w="8643" h="2190" extrusionOk="0">
                    <a:moveTo>
                      <a:pt x="335" y="1"/>
                    </a:moveTo>
                    <a:cubicBezTo>
                      <a:pt x="151" y="1"/>
                      <a:pt x="1" y="150"/>
                      <a:pt x="1" y="335"/>
                    </a:cubicBezTo>
                    <a:cubicBezTo>
                      <a:pt x="1" y="521"/>
                      <a:pt x="151" y="670"/>
                      <a:pt x="335" y="670"/>
                    </a:cubicBezTo>
                    <a:cubicBezTo>
                      <a:pt x="338" y="670"/>
                      <a:pt x="340" y="670"/>
                      <a:pt x="343" y="669"/>
                    </a:cubicBezTo>
                    <a:lnTo>
                      <a:pt x="4962" y="669"/>
                    </a:lnTo>
                    <a:cubicBezTo>
                      <a:pt x="5125" y="1550"/>
                      <a:pt x="5893" y="2188"/>
                      <a:pt x="6787" y="2190"/>
                    </a:cubicBezTo>
                    <a:cubicBezTo>
                      <a:pt x="7811" y="2188"/>
                      <a:pt x="8641" y="1359"/>
                      <a:pt x="8643" y="335"/>
                    </a:cubicBezTo>
                    <a:cubicBezTo>
                      <a:pt x="8638" y="153"/>
                      <a:pt x="8490" y="8"/>
                      <a:pt x="8308" y="8"/>
                    </a:cubicBezTo>
                    <a:cubicBezTo>
                      <a:pt x="8126" y="8"/>
                      <a:pt x="7979" y="153"/>
                      <a:pt x="7974" y="335"/>
                    </a:cubicBezTo>
                    <a:cubicBezTo>
                      <a:pt x="7981" y="996"/>
                      <a:pt x="7449" y="1536"/>
                      <a:pt x="6787" y="1536"/>
                    </a:cubicBezTo>
                    <a:cubicBezTo>
                      <a:pt x="6126" y="1536"/>
                      <a:pt x="5594" y="996"/>
                      <a:pt x="5601" y="335"/>
                    </a:cubicBezTo>
                    <a:lnTo>
                      <a:pt x="5601" y="1"/>
                    </a:lnTo>
                    <a:lnTo>
                      <a:pt x="343" y="1"/>
                    </a:lnTo>
                    <a:cubicBezTo>
                      <a:pt x="340" y="1"/>
                      <a:pt x="337" y="1"/>
                      <a:pt x="3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g130e5ba7df1_0_640"/>
              <p:cNvSpPr/>
              <p:nvPr/>
            </p:nvSpPr>
            <p:spPr>
              <a:xfrm>
                <a:off x="1184018" y="7402464"/>
                <a:ext cx="1676116" cy="519325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3354" extrusionOk="0">
                    <a:moveTo>
                      <a:pt x="259" y="1"/>
                    </a:moveTo>
                    <a:cubicBezTo>
                      <a:pt x="117" y="1"/>
                      <a:pt x="1" y="118"/>
                      <a:pt x="1" y="261"/>
                    </a:cubicBezTo>
                    <a:lnTo>
                      <a:pt x="1" y="3093"/>
                    </a:lnTo>
                    <a:cubicBezTo>
                      <a:pt x="1" y="3237"/>
                      <a:pt x="118" y="3353"/>
                      <a:pt x="261" y="3353"/>
                    </a:cubicBezTo>
                    <a:lnTo>
                      <a:pt x="10564" y="3353"/>
                    </a:lnTo>
                    <a:cubicBezTo>
                      <a:pt x="10707" y="3353"/>
                      <a:pt x="10824" y="3237"/>
                      <a:pt x="10824" y="3093"/>
                    </a:cubicBezTo>
                    <a:lnTo>
                      <a:pt x="10824" y="261"/>
                    </a:lnTo>
                    <a:cubicBezTo>
                      <a:pt x="10824" y="118"/>
                      <a:pt x="10708" y="1"/>
                      <a:pt x="10566" y="1"/>
                    </a:cubicBezTo>
                    <a:cubicBezTo>
                      <a:pt x="10566" y="1"/>
                      <a:pt x="10565" y="1"/>
                      <a:pt x="10564" y="1"/>
                    </a:cubicBezTo>
                    <a:lnTo>
                      <a:pt x="261" y="1"/>
                    </a:lnTo>
                    <a:cubicBezTo>
                      <a:pt x="260" y="1"/>
                      <a:pt x="259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g130e5ba7df1_0_640"/>
              <p:cNvSpPr/>
              <p:nvPr/>
            </p:nvSpPr>
            <p:spPr>
              <a:xfrm>
                <a:off x="1211735" y="7430180"/>
                <a:ext cx="1620684" cy="463893"/>
              </a:xfrm>
              <a:custGeom>
                <a:avLst/>
                <a:gdLst/>
                <a:ahLst/>
                <a:cxnLst/>
                <a:rect l="l" t="t" r="r" b="b"/>
                <a:pathLst>
                  <a:path w="10467" h="2996" extrusionOk="0">
                    <a:moveTo>
                      <a:pt x="258" y="1"/>
                    </a:moveTo>
                    <a:cubicBezTo>
                      <a:pt x="116" y="1"/>
                      <a:pt x="1" y="118"/>
                      <a:pt x="2" y="261"/>
                    </a:cubicBezTo>
                    <a:lnTo>
                      <a:pt x="2" y="2735"/>
                    </a:lnTo>
                    <a:cubicBezTo>
                      <a:pt x="1" y="2878"/>
                      <a:pt x="118" y="2995"/>
                      <a:pt x="261" y="2995"/>
                    </a:cubicBezTo>
                    <a:lnTo>
                      <a:pt x="10206" y="2995"/>
                    </a:lnTo>
                    <a:cubicBezTo>
                      <a:pt x="10349" y="2995"/>
                      <a:pt x="10466" y="2878"/>
                      <a:pt x="10466" y="2735"/>
                    </a:cubicBezTo>
                    <a:lnTo>
                      <a:pt x="10466" y="261"/>
                    </a:lnTo>
                    <a:cubicBezTo>
                      <a:pt x="10466" y="117"/>
                      <a:pt x="10349" y="1"/>
                      <a:pt x="10206" y="1"/>
                    </a:cubicBezTo>
                    <a:lnTo>
                      <a:pt x="261" y="1"/>
                    </a:lnTo>
                    <a:cubicBezTo>
                      <a:pt x="260" y="1"/>
                      <a:pt x="259" y="1"/>
                      <a:pt x="2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g130e5ba7df1_0_640"/>
              <p:cNvSpPr/>
              <p:nvPr/>
            </p:nvSpPr>
            <p:spPr>
              <a:xfrm>
                <a:off x="2239107" y="7471677"/>
                <a:ext cx="296514" cy="380900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2460" extrusionOk="0">
                    <a:moveTo>
                      <a:pt x="188" y="0"/>
                    </a:moveTo>
                    <a:cubicBezTo>
                      <a:pt x="85" y="0"/>
                      <a:pt x="1" y="85"/>
                      <a:pt x="1" y="188"/>
                    </a:cubicBezTo>
                    <a:lnTo>
                      <a:pt x="1" y="2272"/>
                    </a:lnTo>
                    <a:cubicBezTo>
                      <a:pt x="1" y="2375"/>
                      <a:pt x="85" y="2460"/>
                      <a:pt x="188" y="2460"/>
                    </a:cubicBezTo>
                    <a:lnTo>
                      <a:pt x="1727" y="2460"/>
                    </a:lnTo>
                    <a:cubicBezTo>
                      <a:pt x="1830" y="2460"/>
                      <a:pt x="1915" y="2375"/>
                      <a:pt x="1915" y="2272"/>
                    </a:cubicBezTo>
                    <a:lnTo>
                      <a:pt x="1915" y="188"/>
                    </a:lnTo>
                    <a:cubicBezTo>
                      <a:pt x="1915" y="83"/>
                      <a:pt x="1830" y="0"/>
                      <a:pt x="1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g130e5ba7df1_0_640"/>
              <p:cNvSpPr/>
              <p:nvPr/>
            </p:nvSpPr>
            <p:spPr>
              <a:xfrm>
                <a:off x="2259546" y="7493665"/>
                <a:ext cx="255482" cy="336772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2175" extrusionOk="0">
                    <a:moveTo>
                      <a:pt x="0" y="0"/>
                    </a:moveTo>
                    <a:lnTo>
                      <a:pt x="0" y="2175"/>
                    </a:lnTo>
                    <a:lnTo>
                      <a:pt x="1650" y="2175"/>
                    </a:lnTo>
                    <a:lnTo>
                      <a:pt x="16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g130e5ba7df1_0_640"/>
              <p:cNvSpPr/>
              <p:nvPr/>
            </p:nvSpPr>
            <p:spPr>
              <a:xfrm>
                <a:off x="2281224" y="7524014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8" y="1"/>
                      <a:pt x="92" y="10"/>
                      <a:pt x="71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g130e5ba7df1_0_640"/>
              <p:cNvSpPr/>
              <p:nvPr/>
            </p:nvSpPr>
            <p:spPr>
              <a:xfrm>
                <a:off x="2364993" y="7524014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8" y="1"/>
                      <a:pt x="92" y="10"/>
                      <a:pt x="71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g130e5ba7df1_0_640"/>
              <p:cNvSpPr/>
              <p:nvPr/>
            </p:nvSpPr>
            <p:spPr>
              <a:xfrm>
                <a:off x="2448762" y="7524014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1"/>
                    </a:moveTo>
                    <a:cubicBezTo>
                      <a:pt x="118" y="1"/>
                      <a:pt x="92" y="10"/>
                      <a:pt x="71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3"/>
                    </a:cubicBezTo>
                    <a:cubicBezTo>
                      <a:pt x="254" y="46"/>
                      <a:pt x="200" y="1"/>
                      <a:pt x="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g130e5ba7df1_0_640"/>
              <p:cNvSpPr/>
              <p:nvPr/>
            </p:nvSpPr>
            <p:spPr>
              <a:xfrm>
                <a:off x="2281224" y="7604376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7" y="1"/>
                      <a:pt x="91" y="10"/>
                      <a:pt x="69" y="31"/>
                    </a:cubicBezTo>
                    <a:cubicBezTo>
                      <a:pt x="1" y="98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0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g130e5ba7df1_0_640"/>
              <p:cNvSpPr/>
              <p:nvPr/>
            </p:nvSpPr>
            <p:spPr>
              <a:xfrm>
                <a:off x="2364993" y="7604376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8" y="1"/>
                      <a:pt x="91" y="10"/>
                      <a:pt x="70" y="31"/>
                    </a:cubicBezTo>
                    <a:cubicBezTo>
                      <a:pt x="1" y="98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1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g130e5ba7df1_0_640"/>
              <p:cNvSpPr/>
              <p:nvPr/>
            </p:nvSpPr>
            <p:spPr>
              <a:xfrm>
                <a:off x="547156" y="12708559"/>
                <a:ext cx="736717" cy="737027"/>
              </a:xfrm>
              <a:custGeom>
                <a:avLst/>
                <a:gdLst/>
                <a:ahLst/>
                <a:cxnLst/>
                <a:rect l="l" t="t" r="r" b="b"/>
                <a:pathLst>
                  <a:path w="4758" h="4760" extrusionOk="0">
                    <a:moveTo>
                      <a:pt x="1" y="1"/>
                    </a:moveTo>
                    <a:lnTo>
                      <a:pt x="2379" y="4759"/>
                    </a:lnTo>
                    <a:lnTo>
                      <a:pt x="47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g130e5ba7df1_0_640"/>
              <p:cNvSpPr/>
              <p:nvPr/>
            </p:nvSpPr>
            <p:spPr>
              <a:xfrm>
                <a:off x="2448762" y="7604376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8" y="1"/>
                      <a:pt x="91" y="10"/>
                      <a:pt x="70" y="31"/>
                    </a:cubicBezTo>
                    <a:cubicBezTo>
                      <a:pt x="1" y="98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1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g130e5ba7df1_0_640"/>
              <p:cNvSpPr/>
              <p:nvPr/>
            </p:nvSpPr>
            <p:spPr>
              <a:xfrm>
                <a:off x="2281224" y="7684894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7" y="0"/>
                      <a:pt x="91" y="10"/>
                      <a:pt x="69" y="31"/>
                    </a:cubicBezTo>
                    <a:cubicBezTo>
                      <a:pt x="1" y="96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2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g130e5ba7df1_0_640"/>
              <p:cNvSpPr/>
              <p:nvPr/>
            </p:nvSpPr>
            <p:spPr>
              <a:xfrm>
                <a:off x="2364993" y="7684894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8" y="0"/>
                      <a:pt x="91" y="10"/>
                      <a:pt x="70" y="31"/>
                    </a:cubicBezTo>
                    <a:cubicBezTo>
                      <a:pt x="1" y="96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2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g130e5ba7df1_0_640"/>
              <p:cNvSpPr/>
              <p:nvPr/>
            </p:nvSpPr>
            <p:spPr>
              <a:xfrm>
                <a:off x="2448762" y="7684894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8" y="0"/>
                      <a:pt x="91" y="10"/>
                      <a:pt x="70" y="31"/>
                    </a:cubicBezTo>
                    <a:cubicBezTo>
                      <a:pt x="1" y="96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2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g130e5ba7df1_0_640"/>
              <p:cNvSpPr/>
              <p:nvPr/>
            </p:nvSpPr>
            <p:spPr>
              <a:xfrm>
                <a:off x="2286953" y="7766650"/>
                <a:ext cx="33290" cy="31897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06" extrusionOk="0">
                    <a:moveTo>
                      <a:pt x="108" y="1"/>
                    </a:moveTo>
                    <a:cubicBezTo>
                      <a:pt x="48" y="1"/>
                      <a:pt x="1" y="47"/>
                      <a:pt x="1" y="104"/>
                    </a:cubicBezTo>
                    <a:cubicBezTo>
                      <a:pt x="1" y="160"/>
                      <a:pt x="48" y="206"/>
                      <a:pt x="108" y="206"/>
                    </a:cubicBezTo>
                    <a:cubicBezTo>
                      <a:pt x="167" y="206"/>
                      <a:pt x="214" y="160"/>
                      <a:pt x="214" y="104"/>
                    </a:cubicBezTo>
                    <a:cubicBezTo>
                      <a:pt x="214" y="47"/>
                      <a:pt x="167" y="1"/>
                      <a:pt x="1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g130e5ba7df1_0_640"/>
              <p:cNvSpPr/>
              <p:nvPr/>
            </p:nvSpPr>
            <p:spPr>
              <a:xfrm>
                <a:off x="2364993" y="7765256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7" y="0"/>
                      <a:pt x="91" y="9"/>
                      <a:pt x="70" y="30"/>
                    </a:cubicBezTo>
                    <a:cubicBezTo>
                      <a:pt x="1" y="97"/>
                      <a:pt x="48" y="215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1" y="169"/>
                      <a:pt x="251" y="113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g130e5ba7df1_0_640"/>
              <p:cNvSpPr/>
              <p:nvPr/>
            </p:nvSpPr>
            <p:spPr>
              <a:xfrm>
                <a:off x="1420770" y="7510078"/>
                <a:ext cx="757310" cy="303946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1963" extrusionOk="0">
                    <a:moveTo>
                      <a:pt x="0" y="0"/>
                    </a:moveTo>
                    <a:lnTo>
                      <a:pt x="0" y="1963"/>
                    </a:lnTo>
                    <a:lnTo>
                      <a:pt x="4891" y="1963"/>
                    </a:lnTo>
                    <a:lnTo>
                      <a:pt x="48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g130e5ba7df1_0_640"/>
              <p:cNvSpPr/>
              <p:nvPr/>
            </p:nvSpPr>
            <p:spPr>
              <a:xfrm>
                <a:off x="1835436" y="7571395"/>
                <a:ext cx="37471" cy="18038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65" extrusionOk="0">
                    <a:moveTo>
                      <a:pt x="1" y="1"/>
                    </a:moveTo>
                    <a:lnTo>
                      <a:pt x="1" y="1164"/>
                    </a:lnTo>
                    <a:lnTo>
                      <a:pt x="241" y="1164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g130e5ba7df1_0_640"/>
              <p:cNvSpPr/>
              <p:nvPr/>
            </p:nvSpPr>
            <p:spPr>
              <a:xfrm>
                <a:off x="1967360" y="7571395"/>
                <a:ext cx="37161" cy="180386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165" extrusionOk="0">
                    <a:moveTo>
                      <a:pt x="1" y="1"/>
                    </a:moveTo>
                    <a:lnTo>
                      <a:pt x="1" y="1164"/>
                    </a:lnTo>
                    <a:lnTo>
                      <a:pt x="240" y="1164"/>
                    </a:lnTo>
                    <a:lnTo>
                      <a:pt x="2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g130e5ba7df1_0_640"/>
              <p:cNvSpPr/>
              <p:nvPr/>
            </p:nvSpPr>
            <p:spPr>
              <a:xfrm>
                <a:off x="2098975" y="7571395"/>
                <a:ext cx="37471" cy="18038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65" extrusionOk="0">
                    <a:moveTo>
                      <a:pt x="1" y="1"/>
                    </a:moveTo>
                    <a:lnTo>
                      <a:pt x="1" y="1164"/>
                    </a:lnTo>
                    <a:lnTo>
                      <a:pt x="241" y="1164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g130e5ba7df1_0_640"/>
              <p:cNvSpPr/>
              <p:nvPr/>
            </p:nvSpPr>
            <p:spPr>
              <a:xfrm>
                <a:off x="1184018" y="8027093"/>
                <a:ext cx="1676116" cy="519480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3355" extrusionOk="0">
                    <a:moveTo>
                      <a:pt x="261" y="1"/>
                    </a:moveTo>
                    <a:cubicBezTo>
                      <a:pt x="118" y="1"/>
                      <a:pt x="1" y="117"/>
                      <a:pt x="1" y="261"/>
                    </a:cubicBezTo>
                    <a:lnTo>
                      <a:pt x="1" y="3094"/>
                    </a:lnTo>
                    <a:cubicBezTo>
                      <a:pt x="1" y="3238"/>
                      <a:pt x="118" y="3355"/>
                      <a:pt x="261" y="3355"/>
                    </a:cubicBezTo>
                    <a:lnTo>
                      <a:pt x="10564" y="3355"/>
                    </a:lnTo>
                    <a:cubicBezTo>
                      <a:pt x="10707" y="3355"/>
                      <a:pt x="10824" y="3238"/>
                      <a:pt x="10824" y="3094"/>
                    </a:cubicBezTo>
                    <a:lnTo>
                      <a:pt x="10824" y="261"/>
                    </a:lnTo>
                    <a:cubicBezTo>
                      <a:pt x="10824" y="117"/>
                      <a:pt x="10707" y="1"/>
                      <a:pt x="10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g130e5ba7df1_0_640"/>
              <p:cNvSpPr/>
              <p:nvPr/>
            </p:nvSpPr>
            <p:spPr>
              <a:xfrm>
                <a:off x="1211735" y="8054809"/>
                <a:ext cx="1620684" cy="464048"/>
              </a:xfrm>
              <a:custGeom>
                <a:avLst/>
                <a:gdLst/>
                <a:ahLst/>
                <a:cxnLst/>
                <a:rect l="l" t="t" r="r" b="b"/>
                <a:pathLst>
                  <a:path w="10467" h="2997" extrusionOk="0">
                    <a:moveTo>
                      <a:pt x="261" y="1"/>
                    </a:moveTo>
                    <a:cubicBezTo>
                      <a:pt x="118" y="1"/>
                      <a:pt x="1" y="118"/>
                      <a:pt x="2" y="261"/>
                    </a:cubicBezTo>
                    <a:lnTo>
                      <a:pt x="2" y="2736"/>
                    </a:lnTo>
                    <a:cubicBezTo>
                      <a:pt x="1" y="2880"/>
                      <a:pt x="118" y="2997"/>
                      <a:pt x="261" y="2997"/>
                    </a:cubicBezTo>
                    <a:lnTo>
                      <a:pt x="10206" y="2997"/>
                    </a:lnTo>
                    <a:cubicBezTo>
                      <a:pt x="10349" y="2997"/>
                      <a:pt x="10466" y="2880"/>
                      <a:pt x="10466" y="2736"/>
                    </a:cubicBezTo>
                    <a:lnTo>
                      <a:pt x="10466" y="261"/>
                    </a:lnTo>
                    <a:cubicBezTo>
                      <a:pt x="10466" y="118"/>
                      <a:pt x="10349" y="1"/>
                      <a:pt x="10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g130e5ba7df1_0_640"/>
              <p:cNvSpPr/>
              <p:nvPr/>
            </p:nvSpPr>
            <p:spPr>
              <a:xfrm>
                <a:off x="2239107" y="8096307"/>
                <a:ext cx="296514" cy="380900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2460" extrusionOk="0">
                    <a:moveTo>
                      <a:pt x="188" y="0"/>
                    </a:moveTo>
                    <a:cubicBezTo>
                      <a:pt x="85" y="2"/>
                      <a:pt x="1" y="85"/>
                      <a:pt x="1" y="189"/>
                    </a:cubicBezTo>
                    <a:lnTo>
                      <a:pt x="1" y="2274"/>
                    </a:lnTo>
                    <a:cubicBezTo>
                      <a:pt x="1" y="2376"/>
                      <a:pt x="84" y="2460"/>
                      <a:pt x="186" y="2460"/>
                    </a:cubicBezTo>
                    <a:cubicBezTo>
                      <a:pt x="186" y="2460"/>
                      <a:pt x="187" y="2460"/>
                      <a:pt x="188" y="2460"/>
                    </a:cubicBezTo>
                    <a:lnTo>
                      <a:pt x="1727" y="2460"/>
                    </a:lnTo>
                    <a:cubicBezTo>
                      <a:pt x="1728" y="2460"/>
                      <a:pt x="1729" y="2460"/>
                      <a:pt x="1730" y="2460"/>
                    </a:cubicBezTo>
                    <a:cubicBezTo>
                      <a:pt x="1832" y="2460"/>
                      <a:pt x="1915" y="2376"/>
                      <a:pt x="1915" y="2274"/>
                    </a:cubicBezTo>
                    <a:lnTo>
                      <a:pt x="1915" y="189"/>
                    </a:lnTo>
                    <a:cubicBezTo>
                      <a:pt x="1915" y="85"/>
                      <a:pt x="1830" y="2"/>
                      <a:pt x="1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g130e5ba7df1_0_640"/>
              <p:cNvSpPr/>
              <p:nvPr/>
            </p:nvSpPr>
            <p:spPr>
              <a:xfrm>
                <a:off x="2259546" y="8118449"/>
                <a:ext cx="255482" cy="336926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2176" extrusionOk="0">
                    <a:moveTo>
                      <a:pt x="0" y="1"/>
                    </a:moveTo>
                    <a:lnTo>
                      <a:pt x="0" y="2175"/>
                    </a:lnTo>
                    <a:lnTo>
                      <a:pt x="1650" y="2175"/>
                    </a:lnTo>
                    <a:lnTo>
                      <a:pt x="16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g130e5ba7df1_0_640"/>
              <p:cNvSpPr/>
              <p:nvPr/>
            </p:nvSpPr>
            <p:spPr>
              <a:xfrm>
                <a:off x="2281224" y="8148798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8" y="1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0" y="170"/>
                      <a:pt x="251" y="114"/>
                    </a:cubicBezTo>
                    <a:cubicBezTo>
                      <a:pt x="254" y="47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g130e5ba7df1_0_640"/>
              <p:cNvSpPr/>
              <p:nvPr/>
            </p:nvSpPr>
            <p:spPr>
              <a:xfrm>
                <a:off x="2364993" y="8148798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1"/>
                    </a:moveTo>
                    <a:cubicBezTo>
                      <a:pt x="118" y="1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0" y="170"/>
                      <a:pt x="251" y="114"/>
                    </a:cubicBezTo>
                    <a:cubicBezTo>
                      <a:pt x="254" y="47"/>
                      <a:pt x="200" y="1"/>
                      <a:pt x="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g130e5ba7df1_0_640"/>
              <p:cNvSpPr/>
              <p:nvPr/>
            </p:nvSpPr>
            <p:spPr>
              <a:xfrm>
                <a:off x="2448762" y="8148798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1"/>
                    </a:moveTo>
                    <a:cubicBezTo>
                      <a:pt x="118" y="1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0" y="170"/>
                      <a:pt x="251" y="114"/>
                    </a:cubicBezTo>
                    <a:cubicBezTo>
                      <a:pt x="254" y="47"/>
                      <a:pt x="200" y="1"/>
                      <a:pt x="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g130e5ba7df1_0_640"/>
              <p:cNvSpPr/>
              <p:nvPr/>
            </p:nvSpPr>
            <p:spPr>
              <a:xfrm>
                <a:off x="2281224" y="8229315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7" y="0"/>
                      <a:pt x="91" y="10"/>
                      <a:pt x="69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2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g130e5ba7df1_0_640"/>
              <p:cNvSpPr/>
              <p:nvPr/>
            </p:nvSpPr>
            <p:spPr>
              <a:xfrm>
                <a:off x="2364993" y="8229315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8" y="0"/>
                      <a:pt x="91" y="10"/>
                      <a:pt x="70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2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g130e5ba7df1_0_640"/>
              <p:cNvSpPr/>
              <p:nvPr/>
            </p:nvSpPr>
            <p:spPr>
              <a:xfrm>
                <a:off x="2448762" y="8229315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8" y="0"/>
                      <a:pt x="91" y="10"/>
                      <a:pt x="70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2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g130e5ba7df1_0_640"/>
              <p:cNvSpPr/>
              <p:nvPr/>
            </p:nvSpPr>
            <p:spPr>
              <a:xfrm>
                <a:off x="2281224" y="8309678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1"/>
                    </a:moveTo>
                    <a:cubicBezTo>
                      <a:pt x="118" y="1"/>
                      <a:pt x="91" y="10"/>
                      <a:pt x="69" y="31"/>
                    </a:cubicBezTo>
                    <a:cubicBezTo>
                      <a:pt x="1" y="97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6" y="216"/>
                    </a:cubicBezTo>
                    <a:cubicBezTo>
                      <a:pt x="204" y="216"/>
                      <a:pt x="250" y="169"/>
                      <a:pt x="251" y="113"/>
                    </a:cubicBezTo>
                    <a:cubicBezTo>
                      <a:pt x="254" y="46"/>
                      <a:pt x="200" y="1"/>
                      <a:pt x="1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g130e5ba7df1_0_640"/>
              <p:cNvSpPr/>
              <p:nvPr/>
            </p:nvSpPr>
            <p:spPr>
              <a:xfrm>
                <a:off x="2364993" y="8309678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1"/>
                    </a:moveTo>
                    <a:cubicBezTo>
                      <a:pt x="118" y="1"/>
                      <a:pt x="91" y="10"/>
                      <a:pt x="70" y="31"/>
                    </a:cubicBezTo>
                    <a:cubicBezTo>
                      <a:pt x="1" y="97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0" y="171"/>
                      <a:pt x="251" y="113"/>
                    </a:cubicBezTo>
                    <a:cubicBezTo>
                      <a:pt x="254" y="46"/>
                      <a:pt x="201" y="1"/>
                      <a:pt x="1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g130e5ba7df1_0_640"/>
              <p:cNvSpPr/>
              <p:nvPr/>
            </p:nvSpPr>
            <p:spPr>
              <a:xfrm>
                <a:off x="2448762" y="8309678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1"/>
                    </a:moveTo>
                    <a:cubicBezTo>
                      <a:pt x="118" y="1"/>
                      <a:pt x="92" y="10"/>
                      <a:pt x="70" y="31"/>
                    </a:cubicBezTo>
                    <a:cubicBezTo>
                      <a:pt x="1" y="97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0" y="171"/>
                      <a:pt x="251" y="113"/>
                    </a:cubicBezTo>
                    <a:cubicBezTo>
                      <a:pt x="254" y="46"/>
                      <a:pt x="201" y="1"/>
                      <a:pt x="1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g130e5ba7df1_0_640"/>
              <p:cNvSpPr/>
              <p:nvPr/>
            </p:nvSpPr>
            <p:spPr>
              <a:xfrm>
                <a:off x="2281224" y="8390040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7" y="0"/>
                      <a:pt x="91" y="9"/>
                      <a:pt x="69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3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g130e5ba7df1_0_640"/>
              <p:cNvSpPr/>
              <p:nvPr/>
            </p:nvSpPr>
            <p:spPr>
              <a:xfrm>
                <a:off x="2364993" y="8390040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7" y="0"/>
                      <a:pt x="91" y="9"/>
                      <a:pt x="70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1" y="170"/>
                      <a:pt x="251" y="113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g130e5ba7df1_0_640"/>
              <p:cNvSpPr/>
              <p:nvPr/>
            </p:nvSpPr>
            <p:spPr>
              <a:xfrm>
                <a:off x="1420770" y="8134862"/>
                <a:ext cx="757310" cy="304101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1964" extrusionOk="0">
                    <a:moveTo>
                      <a:pt x="0" y="1"/>
                    </a:moveTo>
                    <a:lnTo>
                      <a:pt x="0" y="1963"/>
                    </a:lnTo>
                    <a:lnTo>
                      <a:pt x="4891" y="1963"/>
                    </a:lnTo>
                    <a:lnTo>
                      <a:pt x="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g130e5ba7df1_0_640"/>
              <p:cNvSpPr/>
              <p:nvPr/>
            </p:nvSpPr>
            <p:spPr>
              <a:xfrm>
                <a:off x="1835436" y="8196334"/>
                <a:ext cx="37471" cy="180231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64" extrusionOk="0">
                    <a:moveTo>
                      <a:pt x="1" y="0"/>
                    </a:moveTo>
                    <a:lnTo>
                      <a:pt x="1" y="1164"/>
                    </a:lnTo>
                    <a:lnTo>
                      <a:pt x="241" y="1164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g130e5ba7df1_0_640"/>
              <p:cNvSpPr/>
              <p:nvPr/>
            </p:nvSpPr>
            <p:spPr>
              <a:xfrm>
                <a:off x="1967360" y="8196334"/>
                <a:ext cx="37161" cy="180231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164" extrusionOk="0">
                    <a:moveTo>
                      <a:pt x="1" y="0"/>
                    </a:moveTo>
                    <a:lnTo>
                      <a:pt x="1" y="1164"/>
                    </a:lnTo>
                    <a:lnTo>
                      <a:pt x="240" y="1164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6" name="Google Shape;1076;g130e5ba7df1_0_640"/>
              <p:cNvSpPr/>
              <p:nvPr/>
            </p:nvSpPr>
            <p:spPr>
              <a:xfrm>
                <a:off x="2098975" y="8196334"/>
                <a:ext cx="37471" cy="180231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64" extrusionOk="0">
                    <a:moveTo>
                      <a:pt x="1" y="0"/>
                    </a:moveTo>
                    <a:lnTo>
                      <a:pt x="1" y="1164"/>
                    </a:lnTo>
                    <a:lnTo>
                      <a:pt x="241" y="1164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7" name="Google Shape;1077;g130e5ba7df1_0_640"/>
              <p:cNvSpPr/>
              <p:nvPr/>
            </p:nvSpPr>
            <p:spPr>
              <a:xfrm>
                <a:off x="1184018" y="8652031"/>
                <a:ext cx="1676116" cy="519480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3355" extrusionOk="0">
                    <a:moveTo>
                      <a:pt x="261" y="0"/>
                    </a:moveTo>
                    <a:cubicBezTo>
                      <a:pt x="118" y="0"/>
                      <a:pt x="1" y="116"/>
                      <a:pt x="1" y="261"/>
                    </a:cubicBezTo>
                    <a:lnTo>
                      <a:pt x="1" y="3094"/>
                    </a:lnTo>
                    <a:cubicBezTo>
                      <a:pt x="1" y="3237"/>
                      <a:pt x="118" y="3354"/>
                      <a:pt x="261" y="3354"/>
                    </a:cubicBezTo>
                    <a:lnTo>
                      <a:pt x="10564" y="3354"/>
                    </a:lnTo>
                    <a:cubicBezTo>
                      <a:pt x="10707" y="3354"/>
                      <a:pt x="10824" y="3237"/>
                      <a:pt x="10824" y="3094"/>
                    </a:cubicBezTo>
                    <a:lnTo>
                      <a:pt x="10824" y="261"/>
                    </a:lnTo>
                    <a:cubicBezTo>
                      <a:pt x="10824" y="116"/>
                      <a:pt x="10707" y="0"/>
                      <a:pt x="10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g130e5ba7df1_0_640"/>
              <p:cNvSpPr/>
              <p:nvPr/>
            </p:nvSpPr>
            <p:spPr>
              <a:xfrm>
                <a:off x="1211735" y="8679748"/>
                <a:ext cx="1620684" cy="464048"/>
              </a:xfrm>
              <a:custGeom>
                <a:avLst/>
                <a:gdLst/>
                <a:ahLst/>
                <a:cxnLst/>
                <a:rect l="l" t="t" r="r" b="b"/>
                <a:pathLst>
                  <a:path w="10467" h="2997" extrusionOk="0">
                    <a:moveTo>
                      <a:pt x="261" y="0"/>
                    </a:moveTo>
                    <a:cubicBezTo>
                      <a:pt x="118" y="0"/>
                      <a:pt x="1" y="116"/>
                      <a:pt x="2" y="261"/>
                    </a:cubicBezTo>
                    <a:lnTo>
                      <a:pt x="2" y="2735"/>
                    </a:lnTo>
                    <a:cubicBezTo>
                      <a:pt x="1" y="2879"/>
                      <a:pt x="118" y="2996"/>
                      <a:pt x="261" y="2996"/>
                    </a:cubicBezTo>
                    <a:lnTo>
                      <a:pt x="10206" y="2996"/>
                    </a:lnTo>
                    <a:cubicBezTo>
                      <a:pt x="10349" y="2996"/>
                      <a:pt x="10466" y="2879"/>
                      <a:pt x="10466" y="2735"/>
                    </a:cubicBezTo>
                    <a:lnTo>
                      <a:pt x="10466" y="261"/>
                    </a:lnTo>
                    <a:cubicBezTo>
                      <a:pt x="10466" y="118"/>
                      <a:pt x="10349" y="0"/>
                      <a:pt x="10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9" name="Google Shape;1079;g130e5ba7df1_0_640"/>
              <p:cNvSpPr/>
              <p:nvPr/>
            </p:nvSpPr>
            <p:spPr>
              <a:xfrm>
                <a:off x="2239107" y="8721091"/>
                <a:ext cx="296514" cy="381055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2461" extrusionOk="0">
                    <a:moveTo>
                      <a:pt x="188" y="1"/>
                    </a:moveTo>
                    <a:cubicBezTo>
                      <a:pt x="85" y="1"/>
                      <a:pt x="1" y="85"/>
                      <a:pt x="1" y="190"/>
                    </a:cubicBezTo>
                    <a:lnTo>
                      <a:pt x="1" y="2274"/>
                    </a:lnTo>
                    <a:cubicBezTo>
                      <a:pt x="1" y="2377"/>
                      <a:pt x="85" y="2460"/>
                      <a:pt x="188" y="2460"/>
                    </a:cubicBezTo>
                    <a:lnTo>
                      <a:pt x="1727" y="2460"/>
                    </a:lnTo>
                    <a:cubicBezTo>
                      <a:pt x="1830" y="2460"/>
                      <a:pt x="1915" y="2377"/>
                      <a:pt x="1915" y="2274"/>
                    </a:cubicBezTo>
                    <a:lnTo>
                      <a:pt x="1915" y="190"/>
                    </a:lnTo>
                    <a:cubicBezTo>
                      <a:pt x="1915" y="85"/>
                      <a:pt x="1830" y="1"/>
                      <a:pt x="17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0" name="Google Shape;1080;g130e5ba7df1_0_640"/>
              <p:cNvSpPr/>
              <p:nvPr/>
            </p:nvSpPr>
            <p:spPr>
              <a:xfrm>
                <a:off x="2259546" y="8743388"/>
                <a:ext cx="255482" cy="336772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2175" extrusionOk="0">
                    <a:moveTo>
                      <a:pt x="0" y="0"/>
                    </a:moveTo>
                    <a:lnTo>
                      <a:pt x="0" y="2175"/>
                    </a:lnTo>
                    <a:lnTo>
                      <a:pt x="1650" y="2175"/>
                    </a:lnTo>
                    <a:lnTo>
                      <a:pt x="16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g130e5ba7df1_0_640"/>
              <p:cNvSpPr/>
              <p:nvPr/>
            </p:nvSpPr>
            <p:spPr>
              <a:xfrm>
                <a:off x="2281224" y="8773737"/>
                <a:ext cx="39484" cy="3329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5" extrusionOk="0">
                    <a:moveTo>
                      <a:pt x="143" y="0"/>
                    </a:moveTo>
                    <a:cubicBezTo>
                      <a:pt x="118" y="0"/>
                      <a:pt x="92" y="9"/>
                      <a:pt x="71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3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2" name="Google Shape;1082;g130e5ba7df1_0_640"/>
              <p:cNvSpPr/>
              <p:nvPr/>
            </p:nvSpPr>
            <p:spPr>
              <a:xfrm>
                <a:off x="2364993" y="8773737"/>
                <a:ext cx="39484" cy="3329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5" extrusionOk="0">
                    <a:moveTo>
                      <a:pt x="144" y="0"/>
                    </a:moveTo>
                    <a:cubicBezTo>
                      <a:pt x="118" y="0"/>
                      <a:pt x="92" y="9"/>
                      <a:pt x="71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3"/>
                    </a:cubicBezTo>
                    <a:cubicBezTo>
                      <a:pt x="254" y="46"/>
                      <a:pt x="200" y="0"/>
                      <a:pt x="1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3" name="Google Shape;1083;g130e5ba7df1_0_640"/>
              <p:cNvSpPr/>
              <p:nvPr/>
            </p:nvSpPr>
            <p:spPr>
              <a:xfrm>
                <a:off x="2448762" y="8773737"/>
                <a:ext cx="39484" cy="3329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5" extrusionOk="0">
                    <a:moveTo>
                      <a:pt x="144" y="0"/>
                    </a:moveTo>
                    <a:cubicBezTo>
                      <a:pt x="118" y="0"/>
                      <a:pt x="92" y="9"/>
                      <a:pt x="71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3"/>
                    </a:cubicBezTo>
                    <a:cubicBezTo>
                      <a:pt x="254" y="46"/>
                      <a:pt x="200" y="0"/>
                      <a:pt x="1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g130e5ba7df1_0_640"/>
              <p:cNvSpPr/>
              <p:nvPr/>
            </p:nvSpPr>
            <p:spPr>
              <a:xfrm>
                <a:off x="2281224" y="8854099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7" y="1"/>
                      <a:pt x="91" y="10"/>
                      <a:pt x="69" y="31"/>
                    </a:cubicBezTo>
                    <a:cubicBezTo>
                      <a:pt x="1" y="98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0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5" name="Google Shape;1085;g130e5ba7df1_0_640"/>
              <p:cNvSpPr/>
              <p:nvPr/>
            </p:nvSpPr>
            <p:spPr>
              <a:xfrm>
                <a:off x="2364993" y="8854099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8" y="1"/>
                      <a:pt x="91" y="10"/>
                      <a:pt x="70" y="31"/>
                    </a:cubicBezTo>
                    <a:cubicBezTo>
                      <a:pt x="1" y="98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1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6" name="Google Shape;1086;g130e5ba7df1_0_640"/>
              <p:cNvSpPr/>
              <p:nvPr/>
            </p:nvSpPr>
            <p:spPr>
              <a:xfrm>
                <a:off x="2448762" y="8854099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8" y="1"/>
                      <a:pt x="91" y="10"/>
                      <a:pt x="70" y="31"/>
                    </a:cubicBezTo>
                    <a:cubicBezTo>
                      <a:pt x="1" y="98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1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7" name="Google Shape;1087;g130e5ba7df1_0_640"/>
              <p:cNvSpPr/>
              <p:nvPr/>
            </p:nvSpPr>
            <p:spPr>
              <a:xfrm>
                <a:off x="2281224" y="8934462"/>
                <a:ext cx="39484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7" extrusionOk="0">
                    <a:moveTo>
                      <a:pt x="143" y="1"/>
                    </a:moveTo>
                    <a:cubicBezTo>
                      <a:pt x="118" y="1"/>
                      <a:pt x="92" y="10"/>
                      <a:pt x="71" y="30"/>
                    </a:cubicBezTo>
                    <a:cubicBezTo>
                      <a:pt x="1" y="97"/>
                      <a:pt x="48" y="215"/>
                      <a:pt x="144" y="216"/>
                    </a:cubicBezTo>
                    <a:cubicBezTo>
                      <a:pt x="203" y="216"/>
                      <a:pt x="250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g130e5ba7df1_0_640"/>
              <p:cNvSpPr/>
              <p:nvPr/>
            </p:nvSpPr>
            <p:spPr>
              <a:xfrm>
                <a:off x="2364993" y="8934462"/>
                <a:ext cx="39484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7" extrusionOk="0">
                    <a:moveTo>
                      <a:pt x="143" y="1"/>
                    </a:moveTo>
                    <a:cubicBezTo>
                      <a:pt x="118" y="1"/>
                      <a:pt x="92" y="10"/>
                      <a:pt x="71" y="30"/>
                    </a:cubicBezTo>
                    <a:cubicBezTo>
                      <a:pt x="1" y="97"/>
                      <a:pt x="48" y="215"/>
                      <a:pt x="144" y="216"/>
                    </a:cubicBezTo>
                    <a:cubicBezTo>
                      <a:pt x="203" y="216"/>
                      <a:pt x="250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g130e5ba7df1_0_640"/>
              <p:cNvSpPr/>
              <p:nvPr/>
            </p:nvSpPr>
            <p:spPr>
              <a:xfrm>
                <a:off x="2448762" y="8934462"/>
                <a:ext cx="39484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7" extrusionOk="0">
                    <a:moveTo>
                      <a:pt x="144" y="1"/>
                    </a:moveTo>
                    <a:cubicBezTo>
                      <a:pt x="118" y="1"/>
                      <a:pt x="92" y="10"/>
                      <a:pt x="71" y="30"/>
                    </a:cubicBezTo>
                    <a:cubicBezTo>
                      <a:pt x="1" y="97"/>
                      <a:pt x="48" y="215"/>
                      <a:pt x="144" y="216"/>
                    </a:cubicBezTo>
                    <a:cubicBezTo>
                      <a:pt x="203" y="216"/>
                      <a:pt x="250" y="170"/>
                      <a:pt x="251" y="113"/>
                    </a:cubicBezTo>
                    <a:cubicBezTo>
                      <a:pt x="254" y="46"/>
                      <a:pt x="200" y="1"/>
                      <a:pt x="1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0" name="Google Shape;1090;g130e5ba7df1_0_640"/>
              <p:cNvSpPr/>
              <p:nvPr/>
            </p:nvSpPr>
            <p:spPr>
              <a:xfrm>
                <a:off x="2286953" y="9016373"/>
                <a:ext cx="33290" cy="31897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06" extrusionOk="0">
                    <a:moveTo>
                      <a:pt x="108" y="1"/>
                    </a:moveTo>
                    <a:cubicBezTo>
                      <a:pt x="48" y="1"/>
                      <a:pt x="1" y="47"/>
                      <a:pt x="1" y="102"/>
                    </a:cubicBezTo>
                    <a:cubicBezTo>
                      <a:pt x="1" y="160"/>
                      <a:pt x="48" y="205"/>
                      <a:pt x="108" y="205"/>
                    </a:cubicBezTo>
                    <a:cubicBezTo>
                      <a:pt x="167" y="205"/>
                      <a:pt x="214" y="160"/>
                      <a:pt x="214" y="102"/>
                    </a:cubicBezTo>
                    <a:cubicBezTo>
                      <a:pt x="214" y="47"/>
                      <a:pt x="167" y="1"/>
                      <a:pt x="1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g130e5ba7df1_0_640"/>
              <p:cNvSpPr/>
              <p:nvPr/>
            </p:nvSpPr>
            <p:spPr>
              <a:xfrm>
                <a:off x="2364993" y="9014824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7" y="1"/>
                      <a:pt x="91" y="10"/>
                      <a:pt x="70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1" y="170"/>
                      <a:pt x="251" y="114"/>
                    </a:cubicBezTo>
                    <a:cubicBezTo>
                      <a:pt x="254" y="47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2" name="Google Shape;1092;g130e5ba7df1_0_640"/>
              <p:cNvSpPr/>
              <p:nvPr/>
            </p:nvSpPr>
            <p:spPr>
              <a:xfrm>
                <a:off x="1420770" y="8759801"/>
                <a:ext cx="757310" cy="303946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1963" extrusionOk="0">
                    <a:moveTo>
                      <a:pt x="0" y="0"/>
                    </a:moveTo>
                    <a:lnTo>
                      <a:pt x="0" y="1963"/>
                    </a:lnTo>
                    <a:lnTo>
                      <a:pt x="4891" y="1963"/>
                    </a:lnTo>
                    <a:lnTo>
                      <a:pt x="48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3" name="Google Shape;1093;g130e5ba7df1_0_640"/>
              <p:cNvSpPr/>
              <p:nvPr/>
            </p:nvSpPr>
            <p:spPr>
              <a:xfrm>
                <a:off x="1835436" y="8821118"/>
                <a:ext cx="37471" cy="18038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65" extrusionOk="0">
                    <a:moveTo>
                      <a:pt x="1" y="1"/>
                    </a:moveTo>
                    <a:lnTo>
                      <a:pt x="1" y="1164"/>
                    </a:lnTo>
                    <a:lnTo>
                      <a:pt x="241" y="1164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4" name="Google Shape;1094;g130e5ba7df1_0_640"/>
              <p:cNvSpPr/>
              <p:nvPr/>
            </p:nvSpPr>
            <p:spPr>
              <a:xfrm>
                <a:off x="1967360" y="8821118"/>
                <a:ext cx="37161" cy="180386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165" extrusionOk="0">
                    <a:moveTo>
                      <a:pt x="1" y="1"/>
                    </a:moveTo>
                    <a:lnTo>
                      <a:pt x="1" y="1164"/>
                    </a:lnTo>
                    <a:lnTo>
                      <a:pt x="240" y="1164"/>
                    </a:lnTo>
                    <a:lnTo>
                      <a:pt x="2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5" name="Google Shape;1095;g130e5ba7df1_0_640"/>
              <p:cNvSpPr/>
              <p:nvPr/>
            </p:nvSpPr>
            <p:spPr>
              <a:xfrm>
                <a:off x="2098975" y="8821118"/>
                <a:ext cx="37471" cy="18038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65" extrusionOk="0">
                    <a:moveTo>
                      <a:pt x="1" y="1"/>
                    </a:moveTo>
                    <a:lnTo>
                      <a:pt x="1" y="1164"/>
                    </a:lnTo>
                    <a:lnTo>
                      <a:pt x="241" y="1164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6" name="Google Shape;1096;g130e5ba7df1_0_640"/>
              <p:cNvSpPr/>
              <p:nvPr/>
            </p:nvSpPr>
            <p:spPr>
              <a:xfrm>
                <a:off x="1184018" y="9276815"/>
                <a:ext cx="1676116" cy="519480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3355" extrusionOk="0">
                    <a:moveTo>
                      <a:pt x="261" y="1"/>
                    </a:moveTo>
                    <a:cubicBezTo>
                      <a:pt x="117" y="1"/>
                      <a:pt x="1" y="117"/>
                      <a:pt x="1" y="261"/>
                    </a:cubicBezTo>
                    <a:lnTo>
                      <a:pt x="1" y="3094"/>
                    </a:lnTo>
                    <a:cubicBezTo>
                      <a:pt x="1" y="3238"/>
                      <a:pt x="117" y="3355"/>
                      <a:pt x="261" y="3355"/>
                    </a:cubicBezTo>
                    <a:lnTo>
                      <a:pt x="10564" y="3355"/>
                    </a:lnTo>
                    <a:cubicBezTo>
                      <a:pt x="10708" y="3355"/>
                      <a:pt x="10824" y="3238"/>
                      <a:pt x="10824" y="3094"/>
                    </a:cubicBezTo>
                    <a:lnTo>
                      <a:pt x="10824" y="261"/>
                    </a:lnTo>
                    <a:cubicBezTo>
                      <a:pt x="10824" y="117"/>
                      <a:pt x="10708" y="1"/>
                      <a:pt x="10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7" name="Google Shape;1097;g130e5ba7df1_0_640"/>
              <p:cNvSpPr/>
              <p:nvPr/>
            </p:nvSpPr>
            <p:spPr>
              <a:xfrm>
                <a:off x="1211735" y="9304532"/>
                <a:ext cx="1620684" cy="464048"/>
              </a:xfrm>
              <a:custGeom>
                <a:avLst/>
                <a:gdLst/>
                <a:ahLst/>
                <a:cxnLst/>
                <a:rect l="l" t="t" r="r" b="b"/>
                <a:pathLst>
                  <a:path w="10467" h="2997" extrusionOk="0">
                    <a:moveTo>
                      <a:pt x="261" y="1"/>
                    </a:moveTo>
                    <a:cubicBezTo>
                      <a:pt x="118" y="1"/>
                      <a:pt x="1" y="117"/>
                      <a:pt x="2" y="261"/>
                    </a:cubicBezTo>
                    <a:lnTo>
                      <a:pt x="2" y="2735"/>
                    </a:lnTo>
                    <a:cubicBezTo>
                      <a:pt x="1" y="2880"/>
                      <a:pt x="118" y="2996"/>
                      <a:pt x="261" y="2997"/>
                    </a:cubicBezTo>
                    <a:lnTo>
                      <a:pt x="10206" y="2997"/>
                    </a:lnTo>
                    <a:cubicBezTo>
                      <a:pt x="10349" y="2996"/>
                      <a:pt x="10466" y="2880"/>
                      <a:pt x="10466" y="2735"/>
                    </a:cubicBezTo>
                    <a:lnTo>
                      <a:pt x="10466" y="261"/>
                    </a:lnTo>
                    <a:cubicBezTo>
                      <a:pt x="10466" y="118"/>
                      <a:pt x="10349" y="1"/>
                      <a:pt x="10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8" name="Google Shape;1098;g130e5ba7df1_0_640"/>
              <p:cNvSpPr/>
              <p:nvPr/>
            </p:nvSpPr>
            <p:spPr>
              <a:xfrm>
                <a:off x="2239107" y="9346029"/>
                <a:ext cx="296514" cy="380900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2460" extrusionOk="0">
                    <a:moveTo>
                      <a:pt x="188" y="0"/>
                    </a:moveTo>
                    <a:cubicBezTo>
                      <a:pt x="85" y="0"/>
                      <a:pt x="1" y="85"/>
                      <a:pt x="1" y="188"/>
                    </a:cubicBezTo>
                    <a:lnTo>
                      <a:pt x="1" y="2272"/>
                    </a:lnTo>
                    <a:cubicBezTo>
                      <a:pt x="1" y="2377"/>
                      <a:pt x="85" y="2460"/>
                      <a:pt x="188" y="2460"/>
                    </a:cubicBezTo>
                    <a:lnTo>
                      <a:pt x="1727" y="2460"/>
                    </a:lnTo>
                    <a:cubicBezTo>
                      <a:pt x="1830" y="2460"/>
                      <a:pt x="1915" y="2377"/>
                      <a:pt x="1915" y="2272"/>
                    </a:cubicBezTo>
                    <a:lnTo>
                      <a:pt x="1915" y="188"/>
                    </a:lnTo>
                    <a:cubicBezTo>
                      <a:pt x="1915" y="85"/>
                      <a:pt x="1830" y="0"/>
                      <a:pt x="1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9" name="Google Shape;1099;g130e5ba7df1_0_640"/>
              <p:cNvSpPr/>
              <p:nvPr/>
            </p:nvSpPr>
            <p:spPr>
              <a:xfrm>
                <a:off x="2259546" y="9368017"/>
                <a:ext cx="255482" cy="337081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2177" extrusionOk="0">
                    <a:moveTo>
                      <a:pt x="0" y="0"/>
                    </a:moveTo>
                    <a:lnTo>
                      <a:pt x="0" y="2176"/>
                    </a:lnTo>
                    <a:lnTo>
                      <a:pt x="1650" y="2176"/>
                    </a:lnTo>
                    <a:lnTo>
                      <a:pt x="16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0" name="Google Shape;1100;g130e5ba7df1_0_640"/>
              <p:cNvSpPr/>
              <p:nvPr/>
            </p:nvSpPr>
            <p:spPr>
              <a:xfrm>
                <a:off x="2281224" y="9398521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8" y="1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4"/>
                    </a:cubicBezTo>
                    <a:cubicBezTo>
                      <a:pt x="254" y="47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101;g130e5ba7df1_0_640"/>
              <p:cNvSpPr/>
              <p:nvPr/>
            </p:nvSpPr>
            <p:spPr>
              <a:xfrm>
                <a:off x="2364993" y="9398521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1"/>
                    </a:moveTo>
                    <a:cubicBezTo>
                      <a:pt x="118" y="1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4"/>
                    </a:cubicBezTo>
                    <a:cubicBezTo>
                      <a:pt x="254" y="47"/>
                      <a:pt x="200" y="1"/>
                      <a:pt x="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2" name="Google Shape;1102;g130e5ba7df1_0_640"/>
              <p:cNvSpPr/>
              <p:nvPr/>
            </p:nvSpPr>
            <p:spPr>
              <a:xfrm>
                <a:off x="2448762" y="9398521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1"/>
                    </a:moveTo>
                    <a:cubicBezTo>
                      <a:pt x="118" y="1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4"/>
                    </a:cubicBezTo>
                    <a:cubicBezTo>
                      <a:pt x="254" y="47"/>
                      <a:pt x="200" y="1"/>
                      <a:pt x="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Google Shape;1103;g130e5ba7df1_0_640"/>
              <p:cNvSpPr/>
              <p:nvPr/>
            </p:nvSpPr>
            <p:spPr>
              <a:xfrm>
                <a:off x="2281224" y="9478883"/>
                <a:ext cx="39484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7" extrusionOk="0">
                    <a:moveTo>
                      <a:pt x="144" y="1"/>
                    </a:moveTo>
                    <a:cubicBezTo>
                      <a:pt x="118" y="1"/>
                      <a:pt x="91" y="10"/>
                      <a:pt x="69" y="31"/>
                    </a:cubicBezTo>
                    <a:cubicBezTo>
                      <a:pt x="1" y="97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6" y="216"/>
                    </a:cubicBezTo>
                    <a:cubicBezTo>
                      <a:pt x="204" y="216"/>
                      <a:pt x="250" y="169"/>
                      <a:pt x="251" y="113"/>
                    </a:cubicBezTo>
                    <a:cubicBezTo>
                      <a:pt x="254" y="46"/>
                      <a:pt x="200" y="1"/>
                      <a:pt x="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4" name="Google Shape;1104;g130e5ba7df1_0_640"/>
              <p:cNvSpPr/>
              <p:nvPr/>
            </p:nvSpPr>
            <p:spPr>
              <a:xfrm>
                <a:off x="2364993" y="9478883"/>
                <a:ext cx="39484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7" extrusionOk="0">
                    <a:moveTo>
                      <a:pt x="144" y="1"/>
                    </a:moveTo>
                    <a:cubicBezTo>
                      <a:pt x="118" y="1"/>
                      <a:pt x="91" y="10"/>
                      <a:pt x="70" y="31"/>
                    </a:cubicBezTo>
                    <a:cubicBezTo>
                      <a:pt x="1" y="97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1" y="169"/>
                      <a:pt x="251" y="113"/>
                    </a:cubicBezTo>
                    <a:cubicBezTo>
                      <a:pt x="254" y="46"/>
                      <a:pt x="201" y="1"/>
                      <a:pt x="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5" name="Google Shape;1105;g130e5ba7df1_0_640"/>
              <p:cNvSpPr/>
              <p:nvPr/>
            </p:nvSpPr>
            <p:spPr>
              <a:xfrm>
                <a:off x="2448762" y="9478883"/>
                <a:ext cx="39484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7" extrusionOk="0">
                    <a:moveTo>
                      <a:pt x="144" y="1"/>
                    </a:moveTo>
                    <a:cubicBezTo>
                      <a:pt x="118" y="1"/>
                      <a:pt x="92" y="10"/>
                      <a:pt x="70" y="31"/>
                    </a:cubicBezTo>
                    <a:cubicBezTo>
                      <a:pt x="1" y="97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1" y="169"/>
                      <a:pt x="251" y="113"/>
                    </a:cubicBezTo>
                    <a:cubicBezTo>
                      <a:pt x="254" y="46"/>
                      <a:pt x="201" y="1"/>
                      <a:pt x="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g130e5ba7df1_0_640"/>
              <p:cNvSpPr/>
              <p:nvPr/>
            </p:nvSpPr>
            <p:spPr>
              <a:xfrm>
                <a:off x="2281224" y="9559246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8" y="0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4"/>
                    </a:cubicBezTo>
                    <a:cubicBezTo>
                      <a:pt x="254" y="47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g130e5ba7df1_0_640"/>
              <p:cNvSpPr/>
              <p:nvPr/>
            </p:nvSpPr>
            <p:spPr>
              <a:xfrm>
                <a:off x="2364993" y="9559246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0"/>
                    </a:moveTo>
                    <a:cubicBezTo>
                      <a:pt x="118" y="0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4"/>
                    </a:cubicBezTo>
                    <a:cubicBezTo>
                      <a:pt x="254" y="47"/>
                      <a:pt x="200" y="0"/>
                      <a:pt x="1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g130e5ba7df1_0_640"/>
              <p:cNvSpPr/>
              <p:nvPr/>
            </p:nvSpPr>
            <p:spPr>
              <a:xfrm>
                <a:off x="2448762" y="9559246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0"/>
                    </a:moveTo>
                    <a:cubicBezTo>
                      <a:pt x="118" y="0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4"/>
                    </a:cubicBezTo>
                    <a:cubicBezTo>
                      <a:pt x="254" y="47"/>
                      <a:pt x="200" y="0"/>
                      <a:pt x="1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g130e5ba7df1_0_640"/>
              <p:cNvSpPr/>
              <p:nvPr/>
            </p:nvSpPr>
            <p:spPr>
              <a:xfrm>
                <a:off x="2281224" y="9639763"/>
                <a:ext cx="39484" cy="3329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5" extrusionOk="0">
                    <a:moveTo>
                      <a:pt x="143" y="0"/>
                    </a:moveTo>
                    <a:cubicBezTo>
                      <a:pt x="117" y="0"/>
                      <a:pt x="91" y="9"/>
                      <a:pt x="69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2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g130e5ba7df1_0_640"/>
              <p:cNvSpPr/>
              <p:nvPr/>
            </p:nvSpPr>
            <p:spPr>
              <a:xfrm>
                <a:off x="2364993" y="9639763"/>
                <a:ext cx="39484" cy="3329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5" extrusionOk="0">
                    <a:moveTo>
                      <a:pt x="143" y="0"/>
                    </a:moveTo>
                    <a:cubicBezTo>
                      <a:pt x="118" y="0"/>
                      <a:pt x="91" y="9"/>
                      <a:pt x="70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1" y="170"/>
                      <a:pt x="251" y="112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g130e5ba7df1_0_640"/>
              <p:cNvSpPr/>
              <p:nvPr/>
            </p:nvSpPr>
            <p:spPr>
              <a:xfrm>
                <a:off x="1420770" y="9384585"/>
                <a:ext cx="757310" cy="304101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1964" extrusionOk="0">
                    <a:moveTo>
                      <a:pt x="0" y="1"/>
                    </a:moveTo>
                    <a:lnTo>
                      <a:pt x="0" y="1963"/>
                    </a:lnTo>
                    <a:lnTo>
                      <a:pt x="4891" y="1963"/>
                    </a:lnTo>
                    <a:lnTo>
                      <a:pt x="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g130e5ba7df1_0_640"/>
              <p:cNvSpPr/>
              <p:nvPr/>
            </p:nvSpPr>
            <p:spPr>
              <a:xfrm>
                <a:off x="1835436" y="9446057"/>
                <a:ext cx="37471" cy="180231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64" extrusionOk="0">
                    <a:moveTo>
                      <a:pt x="1" y="0"/>
                    </a:moveTo>
                    <a:lnTo>
                      <a:pt x="1" y="1164"/>
                    </a:lnTo>
                    <a:lnTo>
                      <a:pt x="241" y="1164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g130e5ba7df1_0_640"/>
              <p:cNvSpPr/>
              <p:nvPr/>
            </p:nvSpPr>
            <p:spPr>
              <a:xfrm>
                <a:off x="1967360" y="9446057"/>
                <a:ext cx="37161" cy="180231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164" extrusionOk="0">
                    <a:moveTo>
                      <a:pt x="1" y="0"/>
                    </a:moveTo>
                    <a:lnTo>
                      <a:pt x="1" y="1164"/>
                    </a:lnTo>
                    <a:lnTo>
                      <a:pt x="240" y="1164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g130e5ba7df1_0_640"/>
              <p:cNvSpPr/>
              <p:nvPr/>
            </p:nvSpPr>
            <p:spPr>
              <a:xfrm>
                <a:off x="2098975" y="9446057"/>
                <a:ext cx="37471" cy="180231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64" extrusionOk="0">
                    <a:moveTo>
                      <a:pt x="1" y="0"/>
                    </a:moveTo>
                    <a:lnTo>
                      <a:pt x="1" y="1164"/>
                    </a:lnTo>
                    <a:lnTo>
                      <a:pt x="241" y="1164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15" name="Google Shape;1115;g130e5ba7df1_0_640"/>
          <p:cNvGrpSpPr/>
          <p:nvPr/>
        </p:nvGrpSpPr>
        <p:grpSpPr>
          <a:xfrm>
            <a:off x="7896600" y="-337287"/>
            <a:ext cx="1905375" cy="2043800"/>
            <a:chOff x="4762275" y="1135300"/>
            <a:chExt cx="1905375" cy="2043800"/>
          </a:xfrm>
        </p:grpSpPr>
        <p:sp>
          <p:nvSpPr>
            <p:cNvPr id="1116" name="Google Shape;1116;g130e5ba7df1_0_640"/>
            <p:cNvSpPr/>
            <p:nvPr/>
          </p:nvSpPr>
          <p:spPr>
            <a:xfrm>
              <a:off x="4791125" y="1138575"/>
              <a:ext cx="1854850" cy="2040475"/>
            </a:xfrm>
            <a:custGeom>
              <a:avLst/>
              <a:gdLst/>
              <a:ahLst/>
              <a:cxnLst/>
              <a:rect l="l" t="t" r="r" b="b"/>
              <a:pathLst>
                <a:path w="74194" h="81619" extrusionOk="0">
                  <a:moveTo>
                    <a:pt x="1" y="1"/>
                  </a:moveTo>
                  <a:lnTo>
                    <a:pt x="1" y="81619"/>
                  </a:lnTo>
                  <a:lnTo>
                    <a:pt x="74193" y="81619"/>
                  </a:lnTo>
                  <a:lnTo>
                    <a:pt x="741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g130e5ba7df1_0_640"/>
            <p:cNvSpPr/>
            <p:nvPr/>
          </p:nvSpPr>
          <p:spPr>
            <a:xfrm>
              <a:off x="4791100" y="1138625"/>
              <a:ext cx="1785850" cy="1010725"/>
            </a:xfrm>
            <a:custGeom>
              <a:avLst/>
              <a:gdLst/>
              <a:ahLst/>
              <a:cxnLst/>
              <a:rect l="l" t="t" r="r" b="b"/>
              <a:pathLst>
                <a:path w="71434" h="40429" extrusionOk="0">
                  <a:moveTo>
                    <a:pt x="56544" y="0"/>
                  </a:moveTo>
                  <a:cubicBezTo>
                    <a:pt x="54841" y="2161"/>
                    <a:pt x="53094" y="4266"/>
                    <a:pt x="51036" y="5864"/>
                  </a:cubicBezTo>
                  <a:cubicBezTo>
                    <a:pt x="41385" y="13362"/>
                    <a:pt x="27266" y="8239"/>
                    <a:pt x="18497" y="17206"/>
                  </a:cubicBezTo>
                  <a:cubicBezTo>
                    <a:pt x="15000" y="20782"/>
                    <a:pt x="12689" y="26350"/>
                    <a:pt x="8410" y="28261"/>
                  </a:cubicBezTo>
                  <a:cubicBezTo>
                    <a:pt x="7093" y="28851"/>
                    <a:pt x="5680" y="29034"/>
                    <a:pt x="4326" y="29474"/>
                  </a:cubicBezTo>
                  <a:cubicBezTo>
                    <a:pt x="2783" y="29974"/>
                    <a:pt x="1337" y="30799"/>
                    <a:pt x="0" y="31861"/>
                  </a:cubicBezTo>
                  <a:lnTo>
                    <a:pt x="0" y="40428"/>
                  </a:lnTo>
                  <a:cubicBezTo>
                    <a:pt x="835" y="39378"/>
                    <a:pt x="1773" y="38515"/>
                    <a:pt x="2913" y="38060"/>
                  </a:cubicBezTo>
                  <a:cubicBezTo>
                    <a:pt x="3945" y="37650"/>
                    <a:pt x="5030" y="37628"/>
                    <a:pt x="6122" y="37628"/>
                  </a:cubicBezTo>
                  <a:cubicBezTo>
                    <a:pt x="6250" y="37628"/>
                    <a:pt x="6378" y="37629"/>
                    <a:pt x="6506" y="37629"/>
                  </a:cubicBezTo>
                  <a:cubicBezTo>
                    <a:pt x="7214" y="37629"/>
                    <a:pt x="7923" y="37620"/>
                    <a:pt x="8620" y="37502"/>
                  </a:cubicBezTo>
                  <a:cubicBezTo>
                    <a:pt x="13377" y="36691"/>
                    <a:pt x="16490" y="31177"/>
                    <a:pt x="19080" y="26223"/>
                  </a:cubicBezTo>
                  <a:cubicBezTo>
                    <a:pt x="19694" y="25044"/>
                    <a:pt x="20346" y="23830"/>
                    <a:pt x="21308" y="23081"/>
                  </a:cubicBezTo>
                  <a:cubicBezTo>
                    <a:pt x="22155" y="22425"/>
                    <a:pt x="23166" y="22182"/>
                    <a:pt x="24155" y="21978"/>
                  </a:cubicBezTo>
                  <a:cubicBezTo>
                    <a:pt x="26704" y="21449"/>
                    <a:pt x="29284" y="21080"/>
                    <a:pt x="31879" y="20872"/>
                  </a:cubicBezTo>
                  <a:cubicBezTo>
                    <a:pt x="35492" y="20580"/>
                    <a:pt x="39151" y="20602"/>
                    <a:pt x="42671" y="19568"/>
                  </a:cubicBezTo>
                  <a:cubicBezTo>
                    <a:pt x="46190" y="18531"/>
                    <a:pt x="49651" y="16267"/>
                    <a:pt x="51513" y="12467"/>
                  </a:cubicBezTo>
                  <a:cubicBezTo>
                    <a:pt x="52046" y="11381"/>
                    <a:pt x="52445" y="10179"/>
                    <a:pt x="53160" y="9263"/>
                  </a:cubicBezTo>
                  <a:cubicBezTo>
                    <a:pt x="53904" y="8305"/>
                    <a:pt x="54921" y="7751"/>
                    <a:pt x="55925" y="7272"/>
                  </a:cubicBezTo>
                  <a:cubicBezTo>
                    <a:pt x="58072" y="6246"/>
                    <a:pt x="60293" y="5445"/>
                    <a:pt x="62552" y="4887"/>
                  </a:cubicBezTo>
                  <a:cubicBezTo>
                    <a:pt x="64382" y="4432"/>
                    <a:pt x="66267" y="4128"/>
                    <a:pt x="67949" y="3132"/>
                  </a:cubicBezTo>
                  <a:cubicBezTo>
                    <a:pt x="68932" y="2550"/>
                    <a:pt x="70253" y="1405"/>
                    <a:pt x="71433" y="0"/>
                  </a:cubicBezTo>
                  <a:close/>
                </a:path>
              </a:pathLst>
            </a:custGeom>
            <a:solidFill>
              <a:srgbClr val="FFFFFF">
                <a:alpha val="4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g130e5ba7df1_0_640"/>
            <p:cNvSpPr/>
            <p:nvPr/>
          </p:nvSpPr>
          <p:spPr>
            <a:xfrm>
              <a:off x="5011750" y="1995225"/>
              <a:ext cx="1634225" cy="1183875"/>
            </a:xfrm>
            <a:custGeom>
              <a:avLst/>
              <a:gdLst/>
              <a:ahLst/>
              <a:cxnLst/>
              <a:rect l="l" t="t" r="r" b="b"/>
              <a:pathLst>
                <a:path w="65369" h="47355" extrusionOk="0">
                  <a:moveTo>
                    <a:pt x="65368" y="0"/>
                  </a:moveTo>
                  <a:cubicBezTo>
                    <a:pt x="64971" y="471"/>
                    <a:pt x="64604" y="971"/>
                    <a:pt x="64249" y="1484"/>
                  </a:cubicBezTo>
                  <a:cubicBezTo>
                    <a:pt x="63838" y="2093"/>
                    <a:pt x="63448" y="2719"/>
                    <a:pt x="63059" y="3358"/>
                  </a:cubicBezTo>
                  <a:cubicBezTo>
                    <a:pt x="62963" y="3515"/>
                    <a:pt x="62874" y="3665"/>
                    <a:pt x="62779" y="3822"/>
                  </a:cubicBezTo>
                  <a:cubicBezTo>
                    <a:pt x="62521" y="4241"/>
                    <a:pt x="62271" y="4661"/>
                    <a:pt x="62014" y="5074"/>
                  </a:cubicBezTo>
                  <a:cubicBezTo>
                    <a:pt x="61617" y="5720"/>
                    <a:pt x="61205" y="6353"/>
                    <a:pt x="60771" y="6955"/>
                  </a:cubicBezTo>
                  <a:cubicBezTo>
                    <a:pt x="60448" y="7392"/>
                    <a:pt x="60116" y="7812"/>
                    <a:pt x="59770" y="8207"/>
                  </a:cubicBezTo>
                  <a:cubicBezTo>
                    <a:pt x="59660" y="8333"/>
                    <a:pt x="59543" y="8451"/>
                    <a:pt x="59433" y="8571"/>
                  </a:cubicBezTo>
                  <a:cubicBezTo>
                    <a:pt x="59174" y="8840"/>
                    <a:pt x="58910" y="9084"/>
                    <a:pt x="58646" y="9323"/>
                  </a:cubicBezTo>
                  <a:cubicBezTo>
                    <a:pt x="58328" y="9594"/>
                    <a:pt x="57997" y="9850"/>
                    <a:pt x="57652" y="10086"/>
                  </a:cubicBezTo>
                  <a:cubicBezTo>
                    <a:pt x="54284" y="12430"/>
                    <a:pt x="50129" y="12800"/>
                    <a:pt x="46106" y="13608"/>
                  </a:cubicBezTo>
                  <a:cubicBezTo>
                    <a:pt x="45724" y="13676"/>
                    <a:pt x="45349" y="13758"/>
                    <a:pt x="44974" y="13846"/>
                  </a:cubicBezTo>
                  <a:cubicBezTo>
                    <a:pt x="42503" y="14404"/>
                    <a:pt x="40119" y="15211"/>
                    <a:pt x="38045" y="16853"/>
                  </a:cubicBezTo>
                  <a:cubicBezTo>
                    <a:pt x="35333" y="18990"/>
                    <a:pt x="33428" y="22330"/>
                    <a:pt x="31721" y="25675"/>
                  </a:cubicBezTo>
                  <a:cubicBezTo>
                    <a:pt x="30765" y="27542"/>
                    <a:pt x="29811" y="29498"/>
                    <a:pt x="28310" y="30713"/>
                  </a:cubicBezTo>
                  <a:cubicBezTo>
                    <a:pt x="26854" y="31904"/>
                    <a:pt x="25051" y="32254"/>
                    <a:pt x="23301" y="32461"/>
                  </a:cubicBezTo>
                  <a:cubicBezTo>
                    <a:pt x="19300" y="32937"/>
                    <a:pt x="15196" y="32856"/>
                    <a:pt x="11371" y="34372"/>
                  </a:cubicBezTo>
                  <a:lnTo>
                    <a:pt x="11284" y="34410"/>
                  </a:lnTo>
                  <a:cubicBezTo>
                    <a:pt x="10897" y="34563"/>
                    <a:pt x="10518" y="34739"/>
                    <a:pt x="10151" y="34936"/>
                  </a:cubicBezTo>
                  <a:cubicBezTo>
                    <a:pt x="8666" y="35712"/>
                    <a:pt x="7305" y="36879"/>
                    <a:pt x="6541" y="38589"/>
                  </a:cubicBezTo>
                  <a:cubicBezTo>
                    <a:pt x="6011" y="39767"/>
                    <a:pt x="5805" y="41132"/>
                    <a:pt x="5283" y="42317"/>
                  </a:cubicBezTo>
                  <a:cubicBezTo>
                    <a:pt x="4819" y="43376"/>
                    <a:pt x="4157" y="44215"/>
                    <a:pt x="3378" y="44929"/>
                  </a:cubicBezTo>
                  <a:cubicBezTo>
                    <a:pt x="2362" y="45870"/>
                    <a:pt x="1171" y="46603"/>
                    <a:pt x="1" y="47354"/>
                  </a:cubicBezTo>
                  <a:lnTo>
                    <a:pt x="10217" y="47354"/>
                  </a:lnTo>
                  <a:cubicBezTo>
                    <a:pt x="10378" y="47160"/>
                    <a:pt x="10532" y="46966"/>
                    <a:pt x="10680" y="46771"/>
                  </a:cubicBezTo>
                  <a:cubicBezTo>
                    <a:pt x="10834" y="46564"/>
                    <a:pt x="10981" y="46358"/>
                    <a:pt x="11136" y="46145"/>
                  </a:cubicBezTo>
                  <a:cubicBezTo>
                    <a:pt x="11180" y="46075"/>
                    <a:pt x="11231" y="46007"/>
                    <a:pt x="11283" y="45938"/>
                  </a:cubicBezTo>
                  <a:cubicBezTo>
                    <a:pt x="11511" y="45607"/>
                    <a:pt x="11746" y="45268"/>
                    <a:pt x="11975" y="44929"/>
                  </a:cubicBezTo>
                  <a:cubicBezTo>
                    <a:pt x="13482" y="42724"/>
                    <a:pt x="15004" y="40493"/>
                    <a:pt x="17225" y="39823"/>
                  </a:cubicBezTo>
                  <a:cubicBezTo>
                    <a:pt x="17715" y="39676"/>
                    <a:pt x="18210" y="39616"/>
                    <a:pt x="18707" y="39616"/>
                  </a:cubicBezTo>
                  <a:cubicBezTo>
                    <a:pt x="20822" y="39616"/>
                    <a:pt x="22989" y="40693"/>
                    <a:pt x="25110" y="40693"/>
                  </a:cubicBezTo>
                  <a:cubicBezTo>
                    <a:pt x="25571" y="40693"/>
                    <a:pt x="26029" y="40643"/>
                    <a:pt x="26485" y="40519"/>
                  </a:cubicBezTo>
                  <a:cubicBezTo>
                    <a:pt x="30494" y="39428"/>
                    <a:pt x="31303" y="34340"/>
                    <a:pt x="33905" y="31278"/>
                  </a:cubicBezTo>
                  <a:cubicBezTo>
                    <a:pt x="36766" y="27893"/>
                    <a:pt x="41208" y="28395"/>
                    <a:pt x="44974" y="27938"/>
                  </a:cubicBezTo>
                  <a:cubicBezTo>
                    <a:pt x="45356" y="27893"/>
                    <a:pt x="45739" y="27838"/>
                    <a:pt x="46106" y="27769"/>
                  </a:cubicBezTo>
                  <a:lnTo>
                    <a:pt x="46115" y="27769"/>
                  </a:lnTo>
                  <a:cubicBezTo>
                    <a:pt x="48541" y="27299"/>
                    <a:pt x="50997" y="26240"/>
                    <a:pt x="52682" y="24053"/>
                  </a:cubicBezTo>
                  <a:cubicBezTo>
                    <a:pt x="53939" y="22405"/>
                    <a:pt x="54675" y="20262"/>
                    <a:pt x="55829" y="18502"/>
                  </a:cubicBezTo>
                  <a:cubicBezTo>
                    <a:pt x="56948" y="16766"/>
                    <a:pt x="58507" y="15420"/>
                    <a:pt x="60212" y="14699"/>
                  </a:cubicBezTo>
                  <a:cubicBezTo>
                    <a:pt x="60829" y="14439"/>
                    <a:pt x="61384" y="14362"/>
                    <a:pt x="61916" y="14362"/>
                  </a:cubicBezTo>
                  <a:cubicBezTo>
                    <a:pt x="62688" y="14362"/>
                    <a:pt x="63409" y="14524"/>
                    <a:pt x="64196" y="14524"/>
                  </a:cubicBezTo>
                  <a:cubicBezTo>
                    <a:pt x="64214" y="14524"/>
                    <a:pt x="64231" y="14524"/>
                    <a:pt x="64249" y="14524"/>
                  </a:cubicBezTo>
                  <a:cubicBezTo>
                    <a:pt x="64501" y="14524"/>
                    <a:pt x="64752" y="14502"/>
                    <a:pt x="65000" y="14461"/>
                  </a:cubicBezTo>
                  <a:cubicBezTo>
                    <a:pt x="65125" y="14442"/>
                    <a:pt x="65250" y="14416"/>
                    <a:pt x="65368" y="14392"/>
                  </a:cubicBezTo>
                  <a:lnTo>
                    <a:pt x="65368" y="0"/>
                  </a:lnTo>
                  <a:close/>
                </a:path>
              </a:pathLst>
            </a:custGeom>
            <a:solidFill>
              <a:srgbClr val="FFFFFF">
                <a:alpha val="4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g130e5ba7df1_0_640"/>
            <p:cNvSpPr/>
            <p:nvPr/>
          </p:nvSpPr>
          <p:spPr>
            <a:xfrm>
              <a:off x="5265550" y="1165700"/>
              <a:ext cx="28325" cy="1983100"/>
            </a:xfrm>
            <a:custGeom>
              <a:avLst/>
              <a:gdLst/>
              <a:ahLst/>
              <a:cxnLst/>
              <a:rect l="l" t="t" r="r" b="b"/>
              <a:pathLst>
                <a:path w="1133" h="79324" extrusionOk="0">
                  <a:moveTo>
                    <a:pt x="0" y="1"/>
                  </a:moveTo>
                  <a:lnTo>
                    <a:pt x="0" y="79323"/>
                  </a:lnTo>
                  <a:lnTo>
                    <a:pt x="1132" y="79323"/>
                  </a:lnTo>
                  <a:lnTo>
                    <a:pt x="11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g130e5ba7df1_0_640"/>
            <p:cNvSpPr/>
            <p:nvPr/>
          </p:nvSpPr>
          <p:spPr>
            <a:xfrm>
              <a:off x="6136025" y="1165700"/>
              <a:ext cx="28325" cy="1983100"/>
            </a:xfrm>
            <a:custGeom>
              <a:avLst/>
              <a:gdLst/>
              <a:ahLst/>
              <a:cxnLst/>
              <a:rect l="l" t="t" r="r" b="b"/>
              <a:pathLst>
                <a:path w="1133" h="79324" extrusionOk="0">
                  <a:moveTo>
                    <a:pt x="0" y="1"/>
                  </a:moveTo>
                  <a:lnTo>
                    <a:pt x="0" y="79323"/>
                  </a:lnTo>
                  <a:lnTo>
                    <a:pt x="1132" y="79323"/>
                  </a:lnTo>
                  <a:lnTo>
                    <a:pt x="11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g130e5ba7df1_0_640"/>
            <p:cNvSpPr/>
            <p:nvPr/>
          </p:nvSpPr>
          <p:spPr>
            <a:xfrm>
              <a:off x="4787125" y="1507800"/>
              <a:ext cx="1855675" cy="34700"/>
            </a:xfrm>
            <a:custGeom>
              <a:avLst/>
              <a:gdLst/>
              <a:ahLst/>
              <a:cxnLst/>
              <a:rect l="l" t="t" r="r" b="b"/>
              <a:pathLst>
                <a:path w="74227" h="1388" extrusionOk="0">
                  <a:moveTo>
                    <a:pt x="1" y="1"/>
                  </a:moveTo>
                  <a:lnTo>
                    <a:pt x="1" y="1387"/>
                  </a:lnTo>
                  <a:lnTo>
                    <a:pt x="74226" y="1387"/>
                  </a:lnTo>
                  <a:lnTo>
                    <a:pt x="74226" y="1"/>
                  </a:lnTo>
                  <a:close/>
                </a:path>
              </a:pathLst>
            </a:custGeom>
            <a:solidFill>
              <a:srgbClr val="A0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g130e5ba7df1_0_640"/>
            <p:cNvSpPr/>
            <p:nvPr/>
          </p:nvSpPr>
          <p:spPr>
            <a:xfrm>
              <a:off x="4762275" y="1135300"/>
              <a:ext cx="1905375" cy="2043750"/>
            </a:xfrm>
            <a:custGeom>
              <a:avLst/>
              <a:gdLst/>
              <a:ahLst/>
              <a:cxnLst/>
              <a:rect l="l" t="t" r="r" b="b"/>
              <a:pathLst>
                <a:path w="76215" h="81750" extrusionOk="0">
                  <a:moveTo>
                    <a:pt x="74228" y="2426"/>
                  </a:moveTo>
                  <a:lnTo>
                    <a:pt x="74230" y="79326"/>
                  </a:lnTo>
                  <a:lnTo>
                    <a:pt x="1987" y="79326"/>
                  </a:lnTo>
                  <a:lnTo>
                    <a:pt x="1987" y="2426"/>
                  </a:lnTo>
                  <a:close/>
                  <a:moveTo>
                    <a:pt x="0" y="0"/>
                  </a:moveTo>
                  <a:lnTo>
                    <a:pt x="0" y="81750"/>
                  </a:lnTo>
                  <a:lnTo>
                    <a:pt x="76215" y="81750"/>
                  </a:lnTo>
                  <a:lnTo>
                    <a:pt x="76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g130e5ba7df1_0_640"/>
            <p:cNvSpPr/>
            <p:nvPr/>
          </p:nvSpPr>
          <p:spPr>
            <a:xfrm>
              <a:off x="4841575" y="1182350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1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g130e5ba7df1_0_640"/>
            <p:cNvSpPr/>
            <p:nvPr/>
          </p:nvSpPr>
          <p:spPr>
            <a:xfrm>
              <a:off x="4841575" y="1260675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0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g130e5ba7df1_0_640"/>
            <p:cNvSpPr/>
            <p:nvPr/>
          </p:nvSpPr>
          <p:spPr>
            <a:xfrm>
              <a:off x="4841575" y="1339000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0"/>
                  </a:moveTo>
                  <a:lnTo>
                    <a:pt x="1" y="1879"/>
                  </a:lnTo>
                  <a:lnTo>
                    <a:pt x="69869" y="1879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g130e5ba7df1_0_640"/>
            <p:cNvSpPr/>
            <p:nvPr/>
          </p:nvSpPr>
          <p:spPr>
            <a:xfrm>
              <a:off x="4841575" y="1417300"/>
              <a:ext cx="1746725" cy="47025"/>
            </a:xfrm>
            <a:custGeom>
              <a:avLst/>
              <a:gdLst/>
              <a:ahLst/>
              <a:cxnLst/>
              <a:rect l="l" t="t" r="r" b="b"/>
              <a:pathLst>
                <a:path w="69869" h="1881" extrusionOk="0">
                  <a:moveTo>
                    <a:pt x="1" y="1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g130e5ba7df1_0_640"/>
            <p:cNvSpPr/>
            <p:nvPr/>
          </p:nvSpPr>
          <p:spPr>
            <a:xfrm>
              <a:off x="4841575" y="1495625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0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g130e5ba7df1_0_640"/>
            <p:cNvSpPr/>
            <p:nvPr/>
          </p:nvSpPr>
          <p:spPr>
            <a:xfrm>
              <a:off x="4841575" y="1573950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0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g130e5ba7df1_0_640"/>
            <p:cNvSpPr/>
            <p:nvPr/>
          </p:nvSpPr>
          <p:spPr>
            <a:xfrm>
              <a:off x="4841575" y="1652250"/>
              <a:ext cx="1746725" cy="47025"/>
            </a:xfrm>
            <a:custGeom>
              <a:avLst/>
              <a:gdLst/>
              <a:ahLst/>
              <a:cxnLst/>
              <a:rect l="l" t="t" r="r" b="b"/>
              <a:pathLst>
                <a:path w="69869" h="1881" extrusionOk="0">
                  <a:moveTo>
                    <a:pt x="1" y="1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g130e5ba7df1_0_640"/>
            <p:cNvSpPr/>
            <p:nvPr/>
          </p:nvSpPr>
          <p:spPr>
            <a:xfrm>
              <a:off x="4841575" y="1730550"/>
              <a:ext cx="1746725" cy="47050"/>
            </a:xfrm>
            <a:custGeom>
              <a:avLst/>
              <a:gdLst/>
              <a:ahLst/>
              <a:cxnLst/>
              <a:rect l="l" t="t" r="r" b="b"/>
              <a:pathLst>
                <a:path w="69869" h="1882" extrusionOk="0">
                  <a:moveTo>
                    <a:pt x="1" y="0"/>
                  </a:moveTo>
                  <a:lnTo>
                    <a:pt x="1" y="1881"/>
                  </a:lnTo>
                  <a:lnTo>
                    <a:pt x="69869" y="1881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g130e5ba7df1_0_640"/>
            <p:cNvSpPr/>
            <p:nvPr/>
          </p:nvSpPr>
          <p:spPr>
            <a:xfrm>
              <a:off x="4915150" y="1182350"/>
              <a:ext cx="36800" cy="595250"/>
            </a:xfrm>
            <a:custGeom>
              <a:avLst/>
              <a:gdLst/>
              <a:ahLst/>
              <a:cxnLst/>
              <a:rect l="l" t="t" r="r" b="b"/>
              <a:pathLst>
                <a:path w="1472" h="23810" extrusionOk="0">
                  <a:moveTo>
                    <a:pt x="0" y="1"/>
                  </a:moveTo>
                  <a:lnTo>
                    <a:pt x="0" y="23809"/>
                  </a:lnTo>
                  <a:lnTo>
                    <a:pt x="1471" y="23809"/>
                  </a:lnTo>
                  <a:lnTo>
                    <a:pt x="1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g130e5ba7df1_0_640"/>
            <p:cNvSpPr/>
            <p:nvPr/>
          </p:nvSpPr>
          <p:spPr>
            <a:xfrm>
              <a:off x="6441175" y="1182350"/>
              <a:ext cx="36800" cy="595250"/>
            </a:xfrm>
            <a:custGeom>
              <a:avLst/>
              <a:gdLst/>
              <a:ahLst/>
              <a:cxnLst/>
              <a:rect l="l" t="t" r="r" b="b"/>
              <a:pathLst>
                <a:path w="1472" h="23810" extrusionOk="0">
                  <a:moveTo>
                    <a:pt x="1" y="1"/>
                  </a:moveTo>
                  <a:lnTo>
                    <a:pt x="1" y="23809"/>
                  </a:lnTo>
                  <a:lnTo>
                    <a:pt x="1471" y="23809"/>
                  </a:lnTo>
                  <a:lnTo>
                    <a:pt x="1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g130e5ba7df1_0_640"/>
            <p:cNvSpPr/>
            <p:nvPr/>
          </p:nvSpPr>
          <p:spPr>
            <a:xfrm>
              <a:off x="4841575" y="1652250"/>
              <a:ext cx="1746725" cy="47025"/>
            </a:xfrm>
            <a:custGeom>
              <a:avLst/>
              <a:gdLst/>
              <a:ahLst/>
              <a:cxnLst/>
              <a:rect l="l" t="t" r="r" b="b"/>
              <a:pathLst>
                <a:path w="69869" h="1881" extrusionOk="0">
                  <a:moveTo>
                    <a:pt x="1" y="1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g130e5ba7df1_0_640"/>
            <p:cNvSpPr/>
            <p:nvPr/>
          </p:nvSpPr>
          <p:spPr>
            <a:xfrm>
              <a:off x="4841575" y="1730550"/>
              <a:ext cx="1746725" cy="47050"/>
            </a:xfrm>
            <a:custGeom>
              <a:avLst/>
              <a:gdLst/>
              <a:ahLst/>
              <a:cxnLst/>
              <a:rect l="l" t="t" r="r" b="b"/>
              <a:pathLst>
                <a:path w="69869" h="1882" extrusionOk="0">
                  <a:moveTo>
                    <a:pt x="1" y="0"/>
                  </a:moveTo>
                  <a:lnTo>
                    <a:pt x="1" y="1881"/>
                  </a:lnTo>
                  <a:lnTo>
                    <a:pt x="69869" y="1881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g130e5ba7df1_0_640"/>
            <p:cNvSpPr/>
            <p:nvPr/>
          </p:nvSpPr>
          <p:spPr>
            <a:xfrm>
              <a:off x="4841575" y="1808900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0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g130e5ba7df1_0_640"/>
            <p:cNvSpPr/>
            <p:nvPr/>
          </p:nvSpPr>
          <p:spPr>
            <a:xfrm>
              <a:off x="4841575" y="1887175"/>
              <a:ext cx="1746725" cy="47025"/>
            </a:xfrm>
            <a:custGeom>
              <a:avLst/>
              <a:gdLst/>
              <a:ahLst/>
              <a:cxnLst/>
              <a:rect l="l" t="t" r="r" b="b"/>
              <a:pathLst>
                <a:path w="69869" h="1881" extrusionOk="0">
                  <a:moveTo>
                    <a:pt x="1" y="1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g130e5ba7df1_0_640"/>
            <p:cNvSpPr/>
            <p:nvPr/>
          </p:nvSpPr>
          <p:spPr>
            <a:xfrm>
              <a:off x="4841575" y="1965500"/>
              <a:ext cx="1746725" cy="47050"/>
            </a:xfrm>
            <a:custGeom>
              <a:avLst/>
              <a:gdLst/>
              <a:ahLst/>
              <a:cxnLst/>
              <a:rect l="l" t="t" r="r" b="b"/>
              <a:pathLst>
                <a:path w="69869" h="1882" extrusionOk="0">
                  <a:moveTo>
                    <a:pt x="1" y="0"/>
                  </a:moveTo>
                  <a:lnTo>
                    <a:pt x="1" y="1881"/>
                  </a:lnTo>
                  <a:lnTo>
                    <a:pt x="69869" y="1881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g130e5ba7df1_0_640"/>
            <p:cNvSpPr/>
            <p:nvPr/>
          </p:nvSpPr>
          <p:spPr>
            <a:xfrm>
              <a:off x="4841575" y="2043825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0"/>
                  </a:moveTo>
                  <a:lnTo>
                    <a:pt x="1" y="1879"/>
                  </a:lnTo>
                  <a:lnTo>
                    <a:pt x="69869" y="1879"/>
                  </a:lnTo>
                  <a:lnTo>
                    <a:pt x="69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g130e5ba7df1_0_640"/>
            <p:cNvSpPr/>
            <p:nvPr/>
          </p:nvSpPr>
          <p:spPr>
            <a:xfrm>
              <a:off x="4841575" y="2122125"/>
              <a:ext cx="1746725" cy="47025"/>
            </a:xfrm>
            <a:custGeom>
              <a:avLst/>
              <a:gdLst/>
              <a:ahLst/>
              <a:cxnLst/>
              <a:rect l="l" t="t" r="r" b="b"/>
              <a:pathLst>
                <a:path w="69869" h="1881" extrusionOk="0">
                  <a:moveTo>
                    <a:pt x="1" y="1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g130e5ba7df1_0_640"/>
            <p:cNvSpPr/>
            <p:nvPr/>
          </p:nvSpPr>
          <p:spPr>
            <a:xfrm>
              <a:off x="4841575" y="2200450"/>
              <a:ext cx="1746725" cy="47000"/>
            </a:xfrm>
            <a:custGeom>
              <a:avLst/>
              <a:gdLst/>
              <a:ahLst/>
              <a:cxnLst/>
              <a:rect l="l" t="t" r="r" b="b"/>
              <a:pathLst>
                <a:path w="69869" h="1880" extrusionOk="0">
                  <a:moveTo>
                    <a:pt x="1" y="1"/>
                  </a:moveTo>
                  <a:lnTo>
                    <a:pt x="1" y="1880"/>
                  </a:lnTo>
                  <a:lnTo>
                    <a:pt x="69869" y="1880"/>
                  </a:lnTo>
                  <a:lnTo>
                    <a:pt x="69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g130e5ba7df1_0_640"/>
            <p:cNvSpPr/>
            <p:nvPr/>
          </p:nvSpPr>
          <p:spPr>
            <a:xfrm>
              <a:off x="4915150" y="1652250"/>
              <a:ext cx="36800" cy="595200"/>
            </a:xfrm>
            <a:custGeom>
              <a:avLst/>
              <a:gdLst/>
              <a:ahLst/>
              <a:cxnLst/>
              <a:rect l="l" t="t" r="r" b="b"/>
              <a:pathLst>
                <a:path w="1472" h="23808" extrusionOk="0">
                  <a:moveTo>
                    <a:pt x="0" y="1"/>
                  </a:moveTo>
                  <a:lnTo>
                    <a:pt x="0" y="23808"/>
                  </a:lnTo>
                  <a:lnTo>
                    <a:pt x="1471" y="23808"/>
                  </a:lnTo>
                  <a:lnTo>
                    <a:pt x="1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g130e5ba7df1_0_640"/>
            <p:cNvSpPr/>
            <p:nvPr/>
          </p:nvSpPr>
          <p:spPr>
            <a:xfrm>
              <a:off x="6441175" y="1652250"/>
              <a:ext cx="36800" cy="595200"/>
            </a:xfrm>
            <a:custGeom>
              <a:avLst/>
              <a:gdLst/>
              <a:ahLst/>
              <a:cxnLst/>
              <a:rect l="l" t="t" r="r" b="b"/>
              <a:pathLst>
                <a:path w="1472" h="23808" extrusionOk="0">
                  <a:moveTo>
                    <a:pt x="1" y="1"/>
                  </a:moveTo>
                  <a:lnTo>
                    <a:pt x="1" y="23808"/>
                  </a:lnTo>
                  <a:lnTo>
                    <a:pt x="1471" y="23808"/>
                  </a:lnTo>
                  <a:lnTo>
                    <a:pt x="1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3" name="Google Shape;1143;g130e5ba7df1_0_640"/>
          <p:cNvGrpSpPr/>
          <p:nvPr/>
        </p:nvGrpSpPr>
        <p:grpSpPr>
          <a:xfrm>
            <a:off x="369900" y="3043363"/>
            <a:ext cx="705600" cy="1763489"/>
            <a:chOff x="357625" y="3069088"/>
            <a:chExt cx="705600" cy="1763489"/>
          </a:xfrm>
        </p:grpSpPr>
        <p:sp>
          <p:nvSpPr>
            <p:cNvPr id="1144" name="Google Shape;1144;g130e5ba7df1_0_640"/>
            <p:cNvSpPr/>
            <p:nvPr/>
          </p:nvSpPr>
          <p:spPr>
            <a:xfrm>
              <a:off x="357625" y="4733277"/>
              <a:ext cx="705600" cy="99300"/>
            </a:xfrm>
            <a:prstGeom prst="ellipse">
              <a:avLst/>
            </a:prstGeom>
            <a:solidFill>
              <a:srgbClr val="556BD0">
                <a:alpha val="4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45" name="Google Shape;1145;g130e5ba7df1_0_640"/>
            <p:cNvGrpSpPr/>
            <p:nvPr/>
          </p:nvGrpSpPr>
          <p:grpSpPr>
            <a:xfrm>
              <a:off x="370950" y="3069088"/>
              <a:ext cx="599050" cy="1703850"/>
              <a:chOff x="678450" y="2882900"/>
              <a:chExt cx="599050" cy="1703850"/>
            </a:xfrm>
          </p:grpSpPr>
          <p:sp>
            <p:nvSpPr>
              <p:cNvPr id="1146" name="Google Shape;1146;g130e5ba7df1_0_640"/>
              <p:cNvSpPr/>
              <p:nvPr/>
            </p:nvSpPr>
            <p:spPr>
              <a:xfrm>
                <a:off x="795425" y="3950500"/>
                <a:ext cx="21240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8496" h="1323" extrusionOk="0">
                    <a:moveTo>
                      <a:pt x="688" y="0"/>
                    </a:moveTo>
                    <a:cubicBezTo>
                      <a:pt x="465" y="0"/>
                      <a:pt x="244" y="6"/>
                      <a:pt x="29" y="22"/>
                    </a:cubicBezTo>
                    <a:cubicBezTo>
                      <a:pt x="6" y="102"/>
                      <a:pt x="29" y="179"/>
                      <a:pt x="62" y="255"/>
                    </a:cubicBezTo>
                    <a:cubicBezTo>
                      <a:pt x="82" y="299"/>
                      <a:pt x="103" y="342"/>
                      <a:pt x="123" y="386"/>
                    </a:cubicBezTo>
                    <a:cubicBezTo>
                      <a:pt x="193" y="546"/>
                      <a:pt x="200" y="727"/>
                      <a:pt x="143" y="891"/>
                    </a:cubicBezTo>
                    <a:cubicBezTo>
                      <a:pt x="122" y="952"/>
                      <a:pt x="86" y="1017"/>
                      <a:pt x="57" y="1081"/>
                    </a:cubicBezTo>
                    <a:cubicBezTo>
                      <a:pt x="25" y="1161"/>
                      <a:pt x="0" y="1238"/>
                      <a:pt x="22" y="1314"/>
                    </a:cubicBezTo>
                    <a:lnTo>
                      <a:pt x="25" y="1314"/>
                    </a:lnTo>
                    <a:cubicBezTo>
                      <a:pt x="64" y="1319"/>
                      <a:pt x="107" y="1320"/>
                      <a:pt x="150" y="1320"/>
                    </a:cubicBezTo>
                    <a:cubicBezTo>
                      <a:pt x="205" y="1320"/>
                      <a:pt x="260" y="1318"/>
                      <a:pt x="312" y="1318"/>
                    </a:cubicBezTo>
                    <a:lnTo>
                      <a:pt x="7989" y="1318"/>
                    </a:lnTo>
                    <a:cubicBezTo>
                      <a:pt x="8063" y="1318"/>
                      <a:pt x="8141" y="1323"/>
                      <a:pt x="8218" y="1323"/>
                    </a:cubicBezTo>
                    <a:cubicBezTo>
                      <a:pt x="8256" y="1323"/>
                      <a:pt x="8294" y="1322"/>
                      <a:pt x="8331" y="1318"/>
                    </a:cubicBezTo>
                    <a:cubicBezTo>
                      <a:pt x="8332" y="1318"/>
                      <a:pt x="8334" y="1318"/>
                      <a:pt x="8336" y="1318"/>
                    </a:cubicBezTo>
                    <a:cubicBezTo>
                      <a:pt x="8350" y="1318"/>
                      <a:pt x="8372" y="1321"/>
                      <a:pt x="8389" y="1321"/>
                    </a:cubicBezTo>
                    <a:cubicBezTo>
                      <a:pt x="8398" y="1321"/>
                      <a:pt x="8406" y="1320"/>
                      <a:pt x="8411" y="1318"/>
                    </a:cubicBezTo>
                    <a:cubicBezTo>
                      <a:pt x="8495" y="1284"/>
                      <a:pt x="8468" y="1178"/>
                      <a:pt x="8427" y="1082"/>
                    </a:cubicBezTo>
                    <a:cubicBezTo>
                      <a:pt x="8401" y="1021"/>
                      <a:pt x="8368" y="964"/>
                      <a:pt x="8354" y="929"/>
                    </a:cubicBezTo>
                    <a:cubicBezTo>
                      <a:pt x="8288" y="781"/>
                      <a:pt x="8259" y="619"/>
                      <a:pt x="8269" y="458"/>
                    </a:cubicBezTo>
                    <a:cubicBezTo>
                      <a:pt x="8272" y="389"/>
                      <a:pt x="8295" y="322"/>
                      <a:pt x="8318" y="255"/>
                    </a:cubicBezTo>
                    <a:cubicBezTo>
                      <a:pt x="8347" y="176"/>
                      <a:pt x="8375" y="99"/>
                      <a:pt x="8379" y="23"/>
                    </a:cubicBezTo>
                    <a:cubicBezTo>
                      <a:pt x="8354" y="23"/>
                      <a:pt x="8328" y="22"/>
                      <a:pt x="8302" y="19"/>
                    </a:cubicBezTo>
                    <a:cubicBezTo>
                      <a:pt x="8270" y="11"/>
                      <a:pt x="8228" y="8"/>
                      <a:pt x="8183" y="8"/>
                    </a:cubicBezTo>
                    <a:cubicBezTo>
                      <a:pt x="8093" y="8"/>
                      <a:pt x="7989" y="19"/>
                      <a:pt x="7921" y="19"/>
                    </a:cubicBezTo>
                    <a:lnTo>
                      <a:pt x="1938" y="19"/>
                    </a:lnTo>
                    <a:cubicBezTo>
                      <a:pt x="1531" y="19"/>
                      <a:pt x="1106" y="0"/>
                      <a:pt x="6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g130e5ba7df1_0_640"/>
              <p:cNvSpPr/>
              <p:nvPr/>
            </p:nvSpPr>
            <p:spPr>
              <a:xfrm>
                <a:off x="796875" y="3956900"/>
                <a:ext cx="209225" cy="20675"/>
              </a:xfrm>
              <a:custGeom>
                <a:avLst/>
                <a:gdLst/>
                <a:ahLst/>
                <a:cxnLst/>
                <a:rect l="l" t="t" r="r" b="b"/>
                <a:pathLst>
                  <a:path w="8369" h="827" extrusionOk="0">
                    <a:moveTo>
                      <a:pt x="4" y="0"/>
                    </a:moveTo>
                    <a:cubicBezTo>
                      <a:pt x="24" y="43"/>
                      <a:pt x="45" y="87"/>
                      <a:pt x="65" y="132"/>
                    </a:cubicBezTo>
                    <a:cubicBezTo>
                      <a:pt x="135" y="290"/>
                      <a:pt x="142" y="471"/>
                      <a:pt x="85" y="635"/>
                    </a:cubicBezTo>
                    <a:cubicBezTo>
                      <a:pt x="64" y="698"/>
                      <a:pt x="28" y="762"/>
                      <a:pt x="1" y="826"/>
                    </a:cubicBezTo>
                    <a:lnTo>
                      <a:pt x="8369" y="826"/>
                    </a:lnTo>
                    <a:cubicBezTo>
                      <a:pt x="8341" y="766"/>
                      <a:pt x="8310" y="709"/>
                      <a:pt x="8294" y="675"/>
                    </a:cubicBezTo>
                    <a:cubicBezTo>
                      <a:pt x="8230" y="526"/>
                      <a:pt x="8201" y="365"/>
                      <a:pt x="8210" y="203"/>
                    </a:cubicBezTo>
                    <a:cubicBezTo>
                      <a:pt x="8214" y="135"/>
                      <a:pt x="8237" y="67"/>
                      <a:pt x="82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g130e5ba7df1_0_640"/>
              <p:cNvSpPr/>
              <p:nvPr/>
            </p:nvSpPr>
            <p:spPr>
              <a:xfrm>
                <a:off x="818750" y="3982650"/>
                <a:ext cx="283350" cy="32125"/>
              </a:xfrm>
              <a:custGeom>
                <a:avLst/>
                <a:gdLst/>
                <a:ahLst/>
                <a:cxnLst/>
                <a:rect l="l" t="t" r="r" b="b"/>
                <a:pathLst>
                  <a:path w="11334" h="1285" extrusionOk="0">
                    <a:moveTo>
                      <a:pt x="11244" y="0"/>
                    </a:moveTo>
                    <a:cubicBezTo>
                      <a:pt x="11236" y="0"/>
                      <a:pt x="11227" y="1"/>
                      <a:pt x="11218" y="2"/>
                    </a:cubicBezTo>
                    <a:lnTo>
                      <a:pt x="249" y="2"/>
                    </a:lnTo>
                    <a:cubicBezTo>
                      <a:pt x="112" y="2"/>
                      <a:pt x="0" y="115"/>
                      <a:pt x="0" y="252"/>
                    </a:cubicBezTo>
                    <a:lnTo>
                      <a:pt x="0" y="1028"/>
                    </a:lnTo>
                    <a:cubicBezTo>
                      <a:pt x="0" y="1167"/>
                      <a:pt x="112" y="1278"/>
                      <a:pt x="249" y="1278"/>
                    </a:cubicBezTo>
                    <a:lnTo>
                      <a:pt x="11137" y="1278"/>
                    </a:lnTo>
                    <a:cubicBezTo>
                      <a:pt x="11159" y="1278"/>
                      <a:pt x="11198" y="1285"/>
                      <a:pt x="11231" y="1285"/>
                    </a:cubicBezTo>
                    <a:cubicBezTo>
                      <a:pt x="11247" y="1285"/>
                      <a:pt x="11262" y="1283"/>
                      <a:pt x="11272" y="1278"/>
                    </a:cubicBezTo>
                    <a:cubicBezTo>
                      <a:pt x="11274" y="1277"/>
                      <a:pt x="11277" y="1277"/>
                      <a:pt x="11279" y="1277"/>
                    </a:cubicBezTo>
                    <a:cubicBezTo>
                      <a:pt x="11282" y="1277"/>
                      <a:pt x="11285" y="1277"/>
                      <a:pt x="11288" y="1277"/>
                    </a:cubicBezTo>
                    <a:cubicBezTo>
                      <a:pt x="11289" y="1277"/>
                      <a:pt x="11291" y="1277"/>
                      <a:pt x="11292" y="1277"/>
                    </a:cubicBezTo>
                    <a:cubicBezTo>
                      <a:pt x="11314" y="1216"/>
                      <a:pt x="11287" y="1141"/>
                      <a:pt x="11251" y="1067"/>
                    </a:cubicBezTo>
                    <a:cubicBezTo>
                      <a:pt x="11217" y="997"/>
                      <a:pt x="11174" y="927"/>
                      <a:pt x="11155" y="873"/>
                    </a:cubicBezTo>
                    <a:cubicBezTo>
                      <a:pt x="11101" y="705"/>
                      <a:pt x="11102" y="525"/>
                      <a:pt x="11159" y="359"/>
                    </a:cubicBezTo>
                    <a:cubicBezTo>
                      <a:pt x="11184" y="291"/>
                      <a:pt x="11209" y="218"/>
                      <a:pt x="11249" y="159"/>
                    </a:cubicBezTo>
                    <a:cubicBezTo>
                      <a:pt x="11252" y="155"/>
                      <a:pt x="11257" y="149"/>
                      <a:pt x="11259" y="145"/>
                    </a:cubicBezTo>
                    <a:cubicBezTo>
                      <a:pt x="11288" y="105"/>
                      <a:pt x="11334" y="49"/>
                      <a:pt x="11287" y="11"/>
                    </a:cubicBezTo>
                    <a:cubicBezTo>
                      <a:pt x="11282" y="6"/>
                      <a:pt x="11277" y="4"/>
                      <a:pt x="11271" y="2"/>
                    </a:cubicBezTo>
                    <a:cubicBezTo>
                      <a:pt x="11262" y="1"/>
                      <a:pt x="11253" y="0"/>
                      <a:pt x="112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g130e5ba7df1_0_640"/>
              <p:cNvSpPr/>
              <p:nvPr/>
            </p:nvSpPr>
            <p:spPr>
              <a:xfrm>
                <a:off x="1009325" y="3986225"/>
                <a:ext cx="90925" cy="23100"/>
              </a:xfrm>
              <a:custGeom>
                <a:avLst/>
                <a:gdLst/>
                <a:ahLst/>
                <a:cxnLst/>
                <a:rect l="l" t="t" r="r" b="b"/>
                <a:pathLst>
                  <a:path w="3637" h="924" extrusionOk="0">
                    <a:moveTo>
                      <a:pt x="191" y="1"/>
                    </a:moveTo>
                    <a:cubicBezTo>
                      <a:pt x="85" y="1"/>
                      <a:pt x="1" y="86"/>
                      <a:pt x="1" y="192"/>
                    </a:cubicBezTo>
                    <a:lnTo>
                      <a:pt x="1" y="732"/>
                    </a:lnTo>
                    <a:cubicBezTo>
                      <a:pt x="1" y="837"/>
                      <a:pt x="85" y="922"/>
                      <a:pt x="191" y="924"/>
                    </a:cubicBezTo>
                    <a:lnTo>
                      <a:pt x="3628" y="924"/>
                    </a:lnTo>
                    <a:cubicBezTo>
                      <a:pt x="3594" y="852"/>
                      <a:pt x="3551" y="784"/>
                      <a:pt x="3532" y="730"/>
                    </a:cubicBezTo>
                    <a:cubicBezTo>
                      <a:pt x="3478" y="562"/>
                      <a:pt x="3479" y="381"/>
                      <a:pt x="3536" y="215"/>
                    </a:cubicBezTo>
                    <a:cubicBezTo>
                      <a:pt x="3561" y="148"/>
                      <a:pt x="3586" y="75"/>
                      <a:pt x="3626" y="16"/>
                    </a:cubicBezTo>
                    <a:cubicBezTo>
                      <a:pt x="3629" y="11"/>
                      <a:pt x="3632" y="6"/>
                      <a:pt x="36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g130e5ba7df1_0_640"/>
              <p:cNvSpPr/>
              <p:nvPr/>
            </p:nvSpPr>
            <p:spPr>
              <a:xfrm>
                <a:off x="737025" y="3794725"/>
                <a:ext cx="540475" cy="727225"/>
              </a:xfrm>
              <a:custGeom>
                <a:avLst/>
                <a:gdLst/>
                <a:ahLst/>
                <a:cxnLst/>
                <a:rect l="l" t="t" r="r" b="b"/>
                <a:pathLst>
                  <a:path w="21619" h="29089" extrusionOk="0">
                    <a:moveTo>
                      <a:pt x="20301" y="1318"/>
                    </a:moveTo>
                    <a:lnTo>
                      <a:pt x="20301" y="27769"/>
                    </a:lnTo>
                    <a:lnTo>
                      <a:pt x="1320" y="27769"/>
                    </a:lnTo>
                    <a:lnTo>
                      <a:pt x="1320" y="1318"/>
                    </a:lnTo>
                    <a:close/>
                    <a:moveTo>
                      <a:pt x="1" y="0"/>
                    </a:moveTo>
                    <a:lnTo>
                      <a:pt x="1" y="29088"/>
                    </a:lnTo>
                    <a:lnTo>
                      <a:pt x="21619" y="29088"/>
                    </a:lnTo>
                    <a:lnTo>
                      <a:pt x="216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g130e5ba7df1_0_640"/>
              <p:cNvSpPr/>
              <p:nvPr/>
            </p:nvSpPr>
            <p:spPr>
              <a:xfrm>
                <a:off x="737025" y="4012200"/>
                <a:ext cx="540475" cy="509750"/>
              </a:xfrm>
              <a:custGeom>
                <a:avLst/>
                <a:gdLst/>
                <a:ahLst/>
                <a:cxnLst/>
                <a:rect l="l" t="t" r="r" b="b"/>
                <a:pathLst>
                  <a:path w="21619" h="20390" extrusionOk="0">
                    <a:moveTo>
                      <a:pt x="1" y="1"/>
                    </a:moveTo>
                    <a:lnTo>
                      <a:pt x="1" y="20389"/>
                    </a:lnTo>
                    <a:lnTo>
                      <a:pt x="21619" y="20389"/>
                    </a:lnTo>
                    <a:lnTo>
                      <a:pt x="2161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g130e5ba7df1_0_640"/>
              <p:cNvSpPr/>
              <p:nvPr/>
            </p:nvSpPr>
            <p:spPr>
              <a:xfrm>
                <a:off x="799675" y="4426350"/>
                <a:ext cx="52725" cy="160400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6416" extrusionOk="0">
                    <a:moveTo>
                      <a:pt x="0" y="0"/>
                    </a:moveTo>
                    <a:lnTo>
                      <a:pt x="0" y="6416"/>
                    </a:lnTo>
                    <a:lnTo>
                      <a:pt x="2108" y="6416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g130e5ba7df1_0_640"/>
              <p:cNvSpPr/>
              <p:nvPr/>
            </p:nvSpPr>
            <p:spPr>
              <a:xfrm>
                <a:off x="1162150" y="4426350"/>
                <a:ext cx="52750" cy="160400"/>
              </a:xfrm>
              <a:custGeom>
                <a:avLst/>
                <a:gdLst/>
                <a:ahLst/>
                <a:cxnLst/>
                <a:rect l="l" t="t" r="r" b="b"/>
                <a:pathLst>
                  <a:path w="2110" h="6416" extrusionOk="0">
                    <a:moveTo>
                      <a:pt x="0" y="0"/>
                    </a:moveTo>
                    <a:lnTo>
                      <a:pt x="0" y="6416"/>
                    </a:lnTo>
                    <a:lnTo>
                      <a:pt x="2110" y="6416"/>
                    </a:lnTo>
                    <a:lnTo>
                      <a:pt x="21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g130e5ba7df1_0_640"/>
              <p:cNvSpPr/>
              <p:nvPr/>
            </p:nvSpPr>
            <p:spPr>
              <a:xfrm>
                <a:off x="770025" y="4058375"/>
                <a:ext cx="474525" cy="417450"/>
              </a:xfrm>
              <a:custGeom>
                <a:avLst/>
                <a:gdLst/>
                <a:ahLst/>
                <a:cxnLst/>
                <a:rect l="l" t="t" r="r" b="b"/>
                <a:pathLst>
                  <a:path w="18981" h="16698" extrusionOk="0">
                    <a:moveTo>
                      <a:pt x="18718" y="263"/>
                    </a:moveTo>
                    <a:lnTo>
                      <a:pt x="18718" y="16433"/>
                    </a:lnTo>
                    <a:lnTo>
                      <a:pt x="263" y="16433"/>
                    </a:lnTo>
                    <a:lnTo>
                      <a:pt x="263" y="263"/>
                    </a:lnTo>
                    <a:close/>
                    <a:moveTo>
                      <a:pt x="0" y="0"/>
                    </a:moveTo>
                    <a:lnTo>
                      <a:pt x="0" y="16697"/>
                    </a:lnTo>
                    <a:lnTo>
                      <a:pt x="18981" y="16697"/>
                    </a:lnTo>
                    <a:lnTo>
                      <a:pt x="189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g130e5ba7df1_0_640"/>
              <p:cNvSpPr/>
              <p:nvPr/>
            </p:nvSpPr>
            <p:spPr>
              <a:xfrm>
                <a:off x="1173150" y="4156125"/>
                <a:ext cx="25275" cy="221900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8876" extrusionOk="0">
                    <a:moveTo>
                      <a:pt x="0" y="0"/>
                    </a:moveTo>
                    <a:lnTo>
                      <a:pt x="0" y="8875"/>
                    </a:lnTo>
                    <a:lnTo>
                      <a:pt x="1011" y="8875"/>
                    </a:lnTo>
                    <a:lnTo>
                      <a:pt x="10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g130e5ba7df1_0_640"/>
              <p:cNvSpPr/>
              <p:nvPr/>
            </p:nvSpPr>
            <p:spPr>
              <a:xfrm>
                <a:off x="1082800" y="3769400"/>
                <a:ext cx="73800" cy="26850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1074" extrusionOk="0">
                    <a:moveTo>
                      <a:pt x="0" y="0"/>
                    </a:moveTo>
                    <a:lnTo>
                      <a:pt x="0" y="662"/>
                    </a:lnTo>
                    <a:cubicBezTo>
                      <a:pt x="0" y="886"/>
                      <a:pt x="267" y="1063"/>
                      <a:pt x="606" y="1063"/>
                    </a:cubicBezTo>
                    <a:lnTo>
                      <a:pt x="1192" y="1063"/>
                    </a:lnTo>
                    <a:lnTo>
                      <a:pt x="1192" y="1073"/>
                    </a:lnTo>
                    <a:lnTo>
                      <a:pt x="2344" y="1073"/>
                    </a:lnTo>
                    <a:cubicBezTo>
                      <a:pt x="2684" y="1073"/>
                      <a:pt x="2951" y="898"/>
                      <a:pt x="2951" y="672"/>
                    </a:cubicBezTo>
                    <a:lnTo>
                      <a:pt x="29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g130e5ba7df1_0_640"/>
              <p:cNvSpPr/>
              <p:nvPr/>
            </p:nvSpPr>
            <p:spPr>
              <a:xfrm>
                <a:off x="1108450" y="3692325"/>
                <a:ext cx="22500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541" extrusionOk="0">
                    <a:moveTo>
                      <a:pt x="203" y="0"/>
                    </a:moveTo>
                    <a:cubicBezTo>
                      <a:pt x="92" y="0"/>
                      <a:pt x="0" y="100"/>
                      <a:pt x="0" y="225"/>
                    </a:cubicBezTo>
                    <a:lnTo>
                      <a:pt x="0" y="541"/>
                    </a:lnTo>
                    <a:lnTo>
                      <a:pt x="899" y="541"/>
                    </a:lnTo>
                    <a:lnTo>
                      <a:pt x="899" y="225"/>
                    </a:lnTo>
                    <a:cubicBezTo>
                      <a:pt x="899" y="100"/>
                      <a:pt x="806" y="0"/>
                      <a:pt x="6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g130e5ba7df1_0_640"/>
              <p:cNvSpPr/>
              <p:nvPr/>
            </p:nvSpPr>
            <p:spPr>
              <a:xfrm>
                <a:off x="1082800" y="3703825"/>
                <a:ext cx="73800" cy="92425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3697" extrusionOk="0">
                    <a:moveTo>
                      <a:pt x="1792" y="145"/>
                    </a:moveTo>
                    <a:cubicBezTo>
                      <a:pt x="1887" y="145"/>
                      <a:pt x="1959" y="181"/>
                      <a:pt x="1982" y="215"/>
                    </a:cubicBezTo>
                    <a:cubicBezTo>
                      <a:pt x="1992" y="228"/>
                      <a:pt x="1989" y="235"/>
                      <a:pt x="1988" y="239"/>
                    </a:cubicBezTo>
                    <a:lnTo>
                      <a:pt x="1951" y="362"/>
                    </a:lnTo>
                    <a:cubicBezTo>
                      <a:pt x="1879" y="602"/>
                      <a:pt x="2009" y="849"/>
                      <a:pt x="2288" y="1007"/>
                    </a:cubicBezTo>
                    <a:lnTo>
                      <a:pt x="2681" y="1230"/>
                    </a:lnTo>
                    <a:cubicBezTo>
                      <a:pt x="2768" y="1280"/>
                      <a:pt x="2818" y="1343"/>
                      <a:pt x="2818" y="1407"/>
                    </a:cubicBezTo>
                    <a:lnTo>
                      <a:pt x="2817" y="3295"/>
                    </a:lnTo>
                    <a:cubicBezTo>
                      <a:pt x="2817" y="3416"/>
                      <a:pt x="2623" y="3551"/>
                      <a:pt x="2344" y="3551"/>
                    </a:cubicBezTo>
                    <a:lnTo>
                      <a:pt x="1326" y="3551"/>
                    </a:lnTo>
                    <a:lnTo>
                      <a:pt x="1326" y="3541"/>
                    </a:lnTo>
                    <a:lnTo>
                      <a:pt x="606" y="3541"/>
                    </a:lnTo>
                    <a:cubicBezTo>
                      <a:pt x="327" y="3541"/>
                      <a:pt x="133" y="3406"/>
                      <a:pt x="133" y="3285"/>
                    </a:cubicBezTo>
                    <a:lnTo>
                      <a:pt x="133" y="1395"/>
                    </a:lnTo>
                    <a:cubicBezTo>
                      <a:pt x="133" y="1333"/>
                      <a:pt x="183" y="1268"/>
                      <a:pt x="270" y="1220"/>
                    </a:cubicBezTo>
                    <a:lnTo>
                      <a:pt x="663" y="997"/>
                    </a:lnTo>
                    <a:cubicBezTo>
                      <a:pt x="942" y="838"/>
                      <a:pt x="1072" y="592"/>
                      <a:pt x="1000" y="352"/>
                    </a:cubicBezTo>
                    <a:lnTo>
                      <a:pt x="966" y="239"/>
                    </a:lnTo>
                    <a:cubicBezTo>
                      <a:pt x="965" y="235"/>
                      <a:pt x="963" y="228"/>
                      <a:pt x="972" y="215"/>
                    </a:cubicBezTo>
                    <a:cubicBezTo>
                      <a:pt x="995" y="179"/>
                      <a:pt x="1068" y="145"/>
                      <a:pt x="1162" y="145"/>
                    </a:cubicBezTo>
                    <a:close/>
                    <a:moveTo>
                      <a:pt x="1804" y="0"/>
                    </a:moveTo>
                    <a:cubicBezTo>
                      <a:pt x="1800" y="0"/>
                      <a:pt x="1796" y="0"/>
                      <a:pt x="1792" y="1"/>
                    </a:cubicBezTo>
                    <a:lnTo>
                      <a:pt x="1162" y="1"/>
                    </a:lnTo>
                    <a:cubicBezTo>
                      <a:pt x="1158" y="0"/>
                      <a:pt x="1154" y="0"/>
                      <a:pt x="1150" y="0"/>
                    </a:cubicBezTo>
                    <a:cubicBezTo>
                      <a:pt x="1109" y="0"/>
                      <a:pt x="1067" y="7"/>
                      <a:pt x="1026" y="19"/>
                    </a:cubicBezTo>
                    <a:cubicBezTo>
                      <a:pt x="960" y="36"/>
                      <a:pt x="903" y="76"/>
                      <a:pt x="863" y="131"/>
                    </a:cubicBezTo>
                    <a:cubicBezTo>
                      <a:pt x="833" y="175"/>
                      <a:pt x="823" y="232"/>
                      <a:pt x="839" y="285"/>
                    </a:cubicBezTo>
                    <a:lnTo>
                      <a:pt x="873" y="398"/>
                    </a:lnTo>
                    <a:cubicBezTo>
                      <a:pt x="923" y="568"/>
                      <a:pt x="822" y="744"/>
                      <a:pt x="602" y="868"/>
                    </a:cubicBezTo>
                    <a:lnTo>
                      <a:pt x="209" y="1091"/>
                    </a:lnTo>
                    <a:cubicBezTo>
                      <a:pt x="76" y="1165"/>
                      <a:pt x="0" y="1277"/>
                      <a:pt x="0" y="1395"/>
                    </a:cubicBezTo>
                    <a:lnTo>
                      <a:pt x="0" y="3285"/>
                    </a:lnTo>
                    <a:cubicBezTo>
                      <a:pt x="0" y="3509"/>
                      <a:pt x="266" y="3686"/>
                      <a:pt x="606" y="3686"/>
                    </a:cubicBezTo>
                    <a:lnTo>
                      <a:pt x="1192" y="3686"/>
                    </a:lnTo>
                    <a:lnTo>
                      <a:pt x="1192" y="3696"/>
                    </a:lnTo>
                    <a:lnTo>
                      <a:pt x="2344" y="3696"/>
                    </a:lnTo>
                    <a:cubicBezTo>
                      <a:pt x="2683" y="3696"/>
                      <a:pt x="2950" y="3521"/>
                      <a:pt x="2950" y="3295"/>
                    </a:cubicBezTo>
                    <a:lnTo>
                      <a:pt x="2950" y="1407"/>
                    </a:lnTo>
                    <a:cubicBezTo>
                      <a:pt x="2951" y="1287"/>
                      <a:pt x="2874" y="1175"/>
                      <a:pt x="2743" y="1101"/>
                    </a:cubicBezTo>
                    <a:lnTo>
                      <a:pt x="2350" y="878"/>
                    </a:lnTo>
                    <a:cubicBezTo>
                      <a:pt x="2128" y="754"/>
                      <a:pt x="2028" y="578"/>
                      <a:pt x="2077" y="408"/>
                    </a:cubicBezTo>
                    <a:lnTo>
                      <a:pt x="2114" y="284"/>
                    </a:lnTo>
                    <a:cubicBezTo>
                      <a:pt x="2130" y="232"/>
                      <a:pt x="2121" y="175"/>
                      <a:pt x="2089" y="131"/>
                    </a:cubicBezTo>
                    <a:cubicBezTo>
                      <a:pt x="2049" y="75"/>
                      <a:pt x="1991" y="35"/>
                      <a:pt x="1924" y="18"/>
                    </a:cubicBezTo>
                    <a:cubicBezTo>
                      <a:pt x="1884" y="7"/>
                      <a:pt x="1844" y="0"/>
                      <a:pt x="18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g130e5ba7df1_0_640"/>
              <p:cNvSpPr/>
              <p:nvPr/>
            </p:nvSpPr>
            <p:spPr>
              <a:xfrm>
                <a:off x="678450" y="2882900"/>
                <a:ext cx="204275" cy="702200"/>
              </a:xfrm>
              <a:custGeom>
                <a:avLst/>
                <a:gdLst/>
                <a:ahLst/>
                <a:cxnLst/>
                <a:rect l="l" t="t" r="r" b="b"/>
                <a:pathLst>
                  <a:path w="8171" h="28088" extrusionOk="0">
                    <a:moveTo>
                      <a:pt x="1385" y="0"/>
                    </a:moveTo>
                    <a:cubicBezTo>
                      <a:pt x="1347" y="0"/>
                      <a:pt x="1312" y="19"/>
                      <a:pt x="1282" y="65"/>
                    </a:cubicBezTo>
                    <a:cubicBezTo>
                      <a:pt x="1225" y="153"/>
                      <a:pt x="1241" y="353"/>
                      <a:pt x="1236" y="464"/>
                    </a:cubicBezTo>
                    <a:cubicBezTo>
                      <a:pt x="1228" y="638"/>
                      <a:pt x="1228" y="813"/>
                      <a:pt x="1233" y="987"/>
                    </a:cubicBezTo>
                    <a:cubicBezTo>
                      <a:pt x="1255" y="1632"/>
                      <a:pt x="1368" y="2271"/>
                      <a:pt x="1569" y="2885"/>
                    </a:cubicBezTo>
                    <a:cubicBezTo>
                      <a:pt x="1792" y="3558"/>
                      <a:pt x="2120" y="4161"/>
                      <a:pt x="2531" y="4639"/>
                    </a:cubicBezTo>
                    <a:cubicBezTo>
                      <a:pt x="2534" y="4642"/>
                      <a:pt x="2538" y="4644"/>
                      <a:pt x="2541" y="4647"/>
                    </a:cubicBezTo>
                    <a:cubicBezTo>
                      <a:pt x="2604" y="4953"/>
                      <a:pt x="2667" y="5259"/>
                      <a:pt x="2731" y="5563"/>
                    </a:cubicBezTo>
                    <a:cubicBezTo>
                      <a:pt x="2467" y="5178"/>
                      <a:pt x="2195" y="4803"/>
                      <a:pt x="1909" y="4444"/>
                    </a:cubicBezTo>
                    <a:cubicBezTo>
                      <a:pt x="1568" y="4018"/>
                      <a:pt x="1170" y="3603"/>
                      <a:pt x="678" y="3603"/>
                    </a:cubicBezTo>
                    <a:cubicBezTo>
                      <a:pt x="659" y="3603"/>
                      <a:pt x="640" y="3604"/>
                      <a:pt x="620" y="3605"/>
                    </a:cubicBezTo>
                    <a:cubicBezTo>
                      <a:pt x="420" y="3618"/>
                      <a:pt x="162" y="3707"/>
                      <a:pt x="57" y="3971"/>
                    </a:cubicBezTo>
                    <a:cubicBezTo>
                      <a:pt x="14" y="4077"/>
                      <a:pt x="0" y="4210"/>
                      <a:pt x="34" y="4320"/>
                    </a:cubicBezTo>
                    <a:cubicBezTo>
                      <a:pt x="79" y="4466"/>
                      <a:pt x="197" y="4546"/>
                      <a:pt x="282" y="4640"/>
                    </a:cubicBezTo>
                    <a:cubicBezTo>
                      <a:pt x="675" y="5073"/>
                      <a:pt x="953" y="5671"/>
                      <a:pt x="1375" y="6062"/>
                    </a:cubicBezTo>
                    <a:cubicBezTo>
                      <a:pt x="1586" y="6258"/>
                      <a:pt x="1828" y="6391"/>
                      <a:pt x="2090" y="6414"/>
                    </a:cubicBezTo>
                    <a:cubicBezTo>
                      <a:pt x="2117" y="6416"/>
                      <a:pt x="2146" y="6417"/>
                      <a:pt x="2175" y="6417"/>
                    </a:cubicBezTo>
                    <a:cubicBezTo>
                      <a:pt x="2258" y="6417"/>
                      <a:pt x="2345" y="6410"/>
                      <a:pt x="2430" y="6410"/>
                    </a:cubicBezTo>
                    <a:cubicBezTo>
                      <a:pt x="2619" y="6410"/>
                      <a:pt x="2801" y="6445"/>
                      <a:pt x="2917" y="6667"/>
                    </a:cubicBezTo>
                    <a:cubicBezTo>
                      <a:pt x="2927" y="6685"/>
                      <a:pt x="2944" y="6697"/>
                      <a:pt x="2966" y="6698"/>
                    </a:cubicBezTo>
                    <a:cubicBezTo>
                      <a:pt x="3066" y="7183"/>
                      <a:pt x="3166" y="7667"/>
                      <a:pt x="3266" y="8152"/>
                    </a:cubicBezTo>
                    <a:cubicBezTo>
                      <a:pt x="3273" y="8190"/>
                      <a:pt x="3281" y="8227"/>
                      <a:pt x="3290" y="8266"/>
                    </a:cubicBezTo>
                    <a:cubicBezTo>
                      <a:pt x="3200" y="8103"/>
                      <a:pt x="3104" y="7946"/>
                      <a:pt x="3004" y="7794"/>
                    </a:cubicBezTo>
                    <a:cubicBezTo>
                      <a:pt x="2696" y="7336"/>
                      <a:pt x="2328" y="6880"/>
                      <a:pt x="1845" y="6825"/>
                    </a:cubicBezTo>
                    <a:cubicBezTo>
                      <a:pt x="1823" y="6823"/>
                      <a:pt x="1801" y="6822"/>
                      <a:pt x="1778" y="6822"/>
                    </a:cubicBezTo>
                    <a:cubicBezTo>
                      <a:pt x="1397" y="6822"/>
                      <a:pt x="904" y="7159"/>
                      <a:pt x="1042" y="7767"/>
                    </a:cubicBezTo>
                    <a:cubicBezTo>
                      <a:pt x="1109" y="8063"/>
                      <a:pt x="1294" y="8286"/>
                      <a:pt x="1462" y="8475"/>
                    </a:cubicBezTo>
                    <a:cubicBezTo>
                      <a:pt x="1641" y="8675"/>
                      <a:pt x="1841" y="8856"/>
                      <a:pt x="2057" y="9015"/>
                    </a:cubicBezTo>
                    <a:cubicBezTo>
                      <a:pt x="2535" y="9368"/>
                      <a:pt x="3057" y="9599"/>
                      <a:pt x="3586" y="9792"/>
                    </a:cubicBezTo>
                    <a:cubicBezTo>
                      <a:pt x="3593" y="9794"/>
                      <a:pt x="3600" y="9795"/>
                      <a:pt x="3609" y="9795"/>
                    </a:cubicBezTo>
                    <a:cubicBezTo>
                      <a:pt x="3752" y="10473"/>
                      <a:pt x="3892" y="11150"/>
                      <a:pt x="4032" y="11827"/>
                    </a:cubicBezTo>
                    <a:cubicBezTo>
                      <a:pt x="3540" y="11147"/>
                      <a:pt x="2884" y="10688"/>
                      <a:pt x="2177" y="10544"/>
                    </a:cubicBezTo>
                    <a:cubicBezTo>
                      <a:pt x="2068" y="10521"/>
                      <a:pt x="1957" y="10507"/>
                      <a:pt x="1845" y="10498"/>
                    </a:cubicBezTo>
                    <a:cubicBezTo>
                      <a:pt x="1787" y="10495"/>
                      <a:pt x="1725" y="10488"/>
                      <a:pt x="1663" y="10488"/>
                    </a:cubicBezTo>
                    <a:cubicBezTo>
                      <a:pt x="1595" y="10488"/>
                      <a:pt x="1528" y="10496"/>
                      <a:pt x="1466" y="10523"/>
                    </a:cubicBezTo>
                    <a:cubicBezTo>
                      <a:pt x="1225" y="10624"/>
                      <a:pt x="1308" y="10973"/>
                      <a:pt x="1435" y="11150"/>
                    </a:cubicBezTo>
                    <a:cubicBezTo>
                      <a:pt x="1832" y="11699"/>
                      <a:pt x="2298" y="12208"/>
                      <a:pt x="2794" y="12585"/>
                    </a:cubicBezTo>
                    <a:cubicBezTo>
                      <a:pt x="3256" y="12936"/>
                      <a:pt x="3769" y="13167"/>
                      <a:pt x="4303" y="13194"/>
                    </a:cubicBezTo>
                    <a:cubicBezTo>
                      <a:pt x="4452" y="13978"/>
                      <a:pt x="4531" y="14770"/>
                      <a:pt x="4586" y="15580"/>
                    </a:cubicBezTo>
                    <a:cubicBezTo>
                      <a:pt x="4605" y="15846"/>
                      <a:pt x="4626" y="16109"/>
                      <a:pt x="4652" y="16371"/>
                    </a:cubicBezTo>
                    <a:cubicBezTo>
                      <a:pt x="4152" y="15403"/>
                      <a:pt x="3357" y="14734"/>
                      <a:pt x="2480" y="14571"/>
                    </a:cubicBezTo>
                    <a:cubicBezTo>
                      <a:pt x="2422" y="14560"/>
                      <a:pt x="2359" y="14551"/>
                      <a:pt x="2298" y="14551"/>
                    </a:cubicBezTo>
                    <a:cubicBezTo>
                      <a:pt x="2137" y="14551"/>
                      <a:pt x="1984" y="14615"/>
                      <a:pt x="1938" y="14879"/>
                    </a:cubicBezTo>
                    <a:cubicBezTo>
                      <a:pt x="1885" y="15190"/>
                      <a:pt x="2071" y="15510"/>
                      <a:pt x="2191" y="15745"/>
                    </a:cubicBezTo>
                    <a:cubicBezTo>
                      <a:pt x="2467" y="16278"/>
                      <a:pt x="2834" y="16719"/>
                      <a:pt x="3254" y="17035"/>
                    </a:cubicBezTo>
                    <a:cubicBezTo>
                      <a:pt x="3725" y="17391"/>
                      <a:pt x="4256" y="17590"/>
                      <a:pt x="4802" y="17606"/>
                    </a:cubicBezTo>
                    <a:cubicBezTo>
                      <a:pt x="4808" y="17606"/>
                      <a:pt x="4814" y="17604"/>
                      <a:pt x="4819" y="17604"/>
                    </a:cubicBezTo>
                    <a:cubicBezTo>
                      <a:pt x="4844" y="17734"/>
                      <a:pt x="4869" y="17864"/>
                      <a:pt x="4898" y="17993"/>
                    </a:cubicBezTo>
                    <a:cubicBezTo>
                      <a:pt x="5047" y="18652"/>
                      <a:pt x="5224" y="19298"/>
                      <a:pt x="5402" y="19941"/>
                    </a:cubicBezTo>
                    <a:cubicBezTo>
                      <a:pt x="5382" y="19919"/>
                      <a:pt x="5361" y="19898"/>
                      <a:pt x="5341" y="19878"/>
                    </a:cubicBezTo>
                    <a:cubicBezTo>
                      <a:pt x="5157" y="19692"/>
                      <a:pt x="4968" y="19536"/>
                      <a:pt x="4742" y="19459"/>
                    </a:cubicBezTo>
                    <a:cubicBezTo>
                      <a:pt x="4486" y="19373"/>
                      <a:pt x="4212" y="19361"/>
                      <a:pt x="3947" y="19352"/>
                    </a:cubicBezTo>
                    <a:cubicBezTo>
                      <a:pt x="3881" y="19350"/>
                      <a:pt x="3814" y="19348"/>
                      <a:pt x="3748" y="19348"/>
                    </a:cubicBezTo>
                    <a:cubicBezTo>
                      <a:pt x="3529" y="19348"/>
                      <a:pt x="3311" y="19361"/>
                      <a:pt x="3093" y="19386"/>
                    </a:cubicBezTo>
                    <a:cubicBezTo>
                      <a:pt x="2884" y="19411"/>
                      <a:pt x="2671" y="19488"/>
                      <a:pt x="2637" y="19816"/>
                    </a:cubicBezTo>
                    <a:cubicBezTo>
                      <a:pt x="2605" y="20117"/>
                      <a:pt x="2771" y="20378"/>
                      <a:pt x="2914" y="20571"/>
                    </a:cubicBezTo>
                    <a:cubicBezTo>
                      <a:pt x="3244" y="21017"/>
                      <a:pt x="3687" y="21287"/>
                      <a:pt x="4143" y="21426"/>
                    </a:cubicBezTo>
                    <a:cubicBezTo>
                      <a:pt x="4477" y="21528"/>
                      <a:pt x="4820" y="21560"/>
                      <a:pt x="5164" y="21560"/>
                    </a:cubicBezTo>
                    <a:cubicBezTo>
                      <a:pt x="5391" y="21560"/>
                      <a:pt x="5618" y="21546"/>
                      <a:pt x="5844" y="21530"/>
                    </a:cubicBezTo>
                    <a:cubicBezTo>
                      <a:pt x="5955" y="21923"/>
                      <a:pt x="6067" y="22316"/>
                      <a:pt x="6180" y="22706"/>
                    </a:cubicBezTo>
                    <a:cubicBezTo>
                      <a:pt x="6687" y="24458"/>
                      <a:pt x="7220" y="26195"/>
                      <a:pt x="7778" y="27917"/>
                    </a:cubicBezTo>
                    <a:cubicBezTo>
                      <a:pt x="7786" y="27938"/>
                      <a:pt x="7805" y="27954"/>
                      <a:pt x="7828" y="27958"/>
                    </a:cubicBezTo>
                    <a:cubicBezTo>
                      <a:pt x="7821" y="27961"/>
                      <a:pt x="7815" y="27962"/>
                      <a:pt x="7808" y="27962"/>
                    </a:cubicBezTo>
                    <a:cubicBezTo>
                      <a:pt x="7795" y="27962"/>
                      <a:pt x="7781" y="27957"/>
                      <a:pt x="7771" y="27947"/>
                    </a:cubicBezTo>
                    <a:cubicBezTo>
                      <a:pt x="7759" y="27938"/>
                      <a:pt x="7742" y="27934"/>
                      <a:pt x="7724" y="27934"/>
                    </a:cubicBezTo>
                    <a:cubicBezTo>
                      <a:pt x="7664" y="27934"/>
                      <a:pt x="7588" y="27978"/>
                      <a:pt x="7649" y="28028"/>
                    </a:cubicBezTo>
                    <a:cubicBezTo>
                      <a:pt x="7698" y="28068"/>
                      <a:pt x="7754" y="28088"/>
                      <a:pt x="7809" y="28088"/>
                    </a:cubicBezTo>
                    <a:cubicBezTo>
                      <a:pt x="7873" y="28088"/>
                      <a:pt x="7938" y="28062"/>
                      <a:pt x="7995" y="28013"/>
                    </a:cubicBezTo>
                    <a:cubicBezTo>
                      <a:pt x="8132" y="27894"/>
                      <a:pt x="8171" y="27693"/>
                      <a:pt x="8148" y="27488"/>
                    </a:cubicBezTo>
                    <a:cubicBezTo>
                      <a:pt x="8115" y="27210"/>
                      <a:pt x="8012" y="26942"/>
                      <a:pt x="7938" y="26684"/>
                    </a:cubicBezTo>
                    <a:cubicBezTo>
                      <a:pt x="7861" y="26418"/>
                      <a:pt x="7783" y="26152"/>
                      <a:pt x="7706" y="25886"/>
                    </a:cubicBezTo>
                    <a:cubicBezTo>
                      <a:pt x="7390" y="24797"/>
                      <a:pt x="7076" y="23709"/>
                      <a:pt x="6760" y="22620"/>
                    </a:cubicBezTo>
                    <a:lnTo>
                      <a:pt x="6506" y="21742"/>
                    </a:lnTo>
                    <a:cubicBezTo>
                      <a:pt x="6413" y="21386"/>
                      <a:pt x="6314" y="21036"/>
                      <a:pt x="6207" y="20690"/>
                    </a:cubicBezTo>
                    <a:cubicBezTo>
                      <a:pt x="6776" y="19942"/>
                      <a:pt x="7499" y="19263"/>
                      <a:pt x="7679" y="18160"/>
                    </a:cubicBezTo>
                    <a:cubicBezTo>
                      <a:pt x="7718" y="17929"/>
                      <a:pt x="7736" y="17651"/>
                      <a:pt x="7685" y="17423"/>
                    </a:cubicBezTo>
                    <a:cubicBezTo>
                      <a:pt x="7656" y="17291"/>
                      <a:pt x="7581" y="17241"/>
                      <a:pt x="7496" y="17241"/>
                    </a:cubicBezTo>
                    <a:cubicBezTo>
                      <a:pt x="7434" y="17241"/>
                      <a:pt x="7366" y="17268"/>
                      <a:pt x="7309" y="17310"/>
                    </a:cubicBezTo>
                    <a:cubicBezTo>
                      <a:pt x="7130" y="17438"/>
                      <a:pt x="6957" y="17591"/>
                      <a:pt x="6786" y="17736"/>
                    </a:cubicBezTo>
                    <a:cubicBezTo>
                      <a:pt x="6616" y="17881"/>
                      <a:pt x="6446" y="18037"/>
                      <a:pt x="6293" y="18221"/>
                    </a:cubicBezTo>
                    <a:cubicBezTo>
                      <a:pt x="6041" y="18524"/>
                      <a:pt x="5831" y="18927"/>
                      <a:pt x="5765" y="19372"/>
                    </a:cubicBezTo>
                    <a:cubicBezTo>
                      <a:pt x="5515" y="18660"/>
                      <a:pt x="5294" y="17941"/>
                      <a:pt x="5195" y="17150"/>
                    </a:cubicBezTo>
                    <a:cubicBezTo>
                      <a:pt x="5178" y="17007"/>
                      <a:pt x="5164" y="16864"/>
                      <a:pt x="5149" y="16721"/>
                    </a:cubicBezTo>
                    <a:cubicBezTo>
                      <a:pt x="5248" y="16625"/>
                      <a:pt x="5357" y="16548"/>
                      <a:pt x="5462" y="16468"/>
                    </a:cubicBezTo>
                    <a:cubicBezTo>
                      <a:pt x="5648" y="16328"/>
                      <a:pt x="5815" y="16166"/>
                      <a:pt x="5960" y="15985"/>
                    </a:cubicBezTo>
                    <a:cubicBezTo>
                      <a:pt x="6267" y="15602"/>
                      <a:pt x="6507" y="15117"/>
                      <a:pt x="6651" y="14590"/>
                    </a:cubicBezTo>
                    <a:cubicBezTo>
                      <a:pt x="6723" y="14330"/>
                      <a:pt x="6772" y="14065"/>
                      <a:pt x="6796" y="13797"/>
                    </a:cubicBezTo>
                    <a:cubicBezTo>
                      <a:pt x="6809" y="13668"/>
                      <a:pt x="6814" y="13540"/>
                      <a:pt x="6814" y="13411"/>
                    </a:cubicBezTo>
                    <a:cubicBezTo>
                      <a:pt x="6814" y="13294"/>
                      <a:pt x="6827" y="13117"/>
                      <a:pt x="6784" y="13012"/>
                    </a:cubicBezTo>
                    <a:cubicBezTo>
                      <a:pt x="6750" y="12929"/>
                      <a:pt x="6696" y="12899"/>
                      <a:pt x="6636" y="12899"/>
                    </a:cubicBezTo>
                    <a:cubicBezTo>
                      <a:pt x="6525" y="12899"/>
                      <a:pt x="6392" y="13000"/>
                      <a:pt x="6314" y="13061"/>
                    </a:cubicBezTo>
                    <a:cubicBezTo>
                      <a:pt x="6114" y="13221"/>
                      <a:pt x="5914" y="13388"/>
                      <a:pt x="5731" y="13584"/>
                    </a:cubicBezTo>
                    <a:cubicBezTo>
                      <a:pt x="5411" y="13923"/>
                      <a:pt x="5131" y="14377"/>
                      <a:pt x="5021" y="14902"/>
                    </a:cubicBezTo>
                    <a:cubicBezTo>
                      <a:pt x="5012" y="14800"/>
                      <a:pt x="5002" y="14699"/>
                      <a:pt x="4991" y="14597"/>
                    </a:cubicBezTo>
                    <a:cubicBezTo>
                      <a:pt x="4919" y="13924"/>
                      <a:pt x="4799" y="13267"/>
                      <a:pt x="4655" y="12619"/>
                    </a:cubicBezTo>
                    <a:cubicBezTo>
                      <a:pt x="4709" y="12542"/>
                      <a:pt x="4804" y="12431"/>
                      <a:pt x="4812" y="12419"/>
                    </a:cubicBezTo>
                    <a:cubicBezTo>
                      <a:pt x="4898" y="12328"/>
                      <a:pt x="4984" y="12238"/>
                      <a:pt x="5072" y="12149"/>
                    </a:cubicBezTo>
                    <a:cubicBezTo>
                      <a:pt x="5237" y="11983"/>
                      <a:pt x="5402" y="11817"/>
                      <a:pt x="5557" y="11632"/>
                    </a:cubicBezTo>
                    <a:cubicBezTo>
                      <a:pt x="5877" y="11247"/>
                      <a:pt x="6098" y="10783"/>
                      <a:pt x="6186" y="10215"/>
                    </a:cubicBezTo>
                    <a:cubicBezTo>
                      <a:pt x="6226" y="9954"/>
                      <a:pt x="6268" y="9629"/>
                      <a:pt x="6230" y="9366"/>
                    </a:cubicBezTo>
                    <a:cubicBezTo>
                      <a:pt x="6200" y="9166"/>
                      <a:pt x="6069" y="9090"/>
                      <a:pt x="5934" y="9090"/>
                    </a:cubicBezTo>
                    <a:cubicBezTo>
                      <a:pt x="5907" y="9090"/>
                      <a:pt x="5879" y="9093"/>
                      <a:pt x="5853" y="9099"/>
                    </a:cubicBezTo>
                    <a:cubicBezTo>
                      <a:pt x="5670" y="9138"/>
                      <a:pt x="5504" y="9293"/>
                      <a:pt x="5368" y="9458"/>
                    </a:cubicBezTo>
                    <a:cubicBezTo>
                      <a:pt x="5199" y="9662"/>
                      <a:pt x="5045" y="9897"/>
                      <a:pt x="4895" y="10125"/>
                    </a:cubicBezTo>
                    <a:cubicBezTo>
                      <a:pt x="4662" y="10483"/>
                      <a:pt x="4446" y="10891"/>
                      <a:pt x="4351" y="11344"/>
                    </a:cubicBezTo>
                    <a:cubicBezTo>
                      <a:pt x="4183" y="10677"/>
                      <a:pt x="4012" y="10012"/>
                      <a:pt x="3860" y="9339"/>
                    </a:cubicBezTo>
                    <a:cubicBezTo>
                      <a:pt x="3869" y="9331"/>
                      <a:pt x="3873" y="9319"/>
                      <a:pt x="3875" y="9308"/>
                    </a:cubicBezTo>
                    <a:cubicBezTo>
                      <a:pt x="3902" y="9012"/>
                      <a:pt x="4169" y="8850"/>
                      <a:pt x="4312" y="8658"/>
                    </a:cubicBezTo>
                    <a:cubicBezTo>
                      <a:pt x="4476" y="8436"/>
                      <a:pt x="4606" y="8173"/>
                      <a:pt x="4725" y="7903"/>
                    </a:cubicBezTo>
                    <a:cubicBezTo>
                      <a:pt x="4979" y="7328"/>
                      <a:pt x="5225" y="6698"/>
                      <a:pt x="5271" y="6028"/>
                    </a:cubicBezTo>
                    <a:cubicBezTo>
                      <a:pt x="5285" y="5825"/>
                      <a:pt x="5327" y="5405"/>
                      <a:pt x="5147" y="5322"/>
                    </a:cubicBezTo>
                    <a:cubicBezTo>
                      <a:pt x="5120" y="5310"/>
                      <a:pt x="5094" y="5304"/>
                      <a:pt x="5067" y="5304"/>
                    </a:cubicBezTo>
                    <a:cubicBezTo>
                      <a:pt x="4912" y="5304"/>
                      <a:pt x="4754" y="5489"/>
                      <a:pt x="4639" y="5608"/>
                    </a:cubicBezTo>
                    <a:cubicBezTo>
                      <a:pt x="4306" y="5954"/>
                      <a:pt x="4032" y="6405"/>
                      <a:pt x="3837" y="6907"/>
                    </a:cubicBezTo>
                    <a:cubicBezTo>
                      <a:pt x="3716" y="7220"/>
                      <a:pt x="3629" y="7544"/>
                      <a:pt x="3574" y="7874"/>
                    </a:cubicBezTo>
                    <a:cubicBezTo>
                      <a:pt x="3559" y="7776"/>
                      <a:pt x="3542" y="7677"/>
                      <a:pt x="3526" y="7577"/>
                    </a:cubicBezTo>
                    <a:cubicBezTo>
                      <a:pt x="3463" y="7144"/>
                      <a:pt x="3406" y="6701"/>
                      <a:pt x="3339" y="6261"/>
                    </a:cubicBezTo>
                    <a:cubicBezTo>
                      <a:pt x="3467" y="5718"/>
                      <a:pt x="3569" y="5169"/>
                      <a:pt x="3643" y="4617"/>
                    </a:cubicBezTo>
                    <a:cubicBezTo>
                      <a:pt x="3682" y="4323"/>
                      <a:pt x="3712" y="4027"/>
                      <a:pt x="3735" y="3730"/>
                    </a:cubicBezTo>
                    <a:cubicBezTo>
                      <a:pt x="3753" y="3475"/>
                      <a:pt x="3790" y="3194"/>
                      <a:pt x="3765" y="2941"/>
                    </a:cubicBezTo>
                    <a:cubicBezTo>
                      <a:pt x="3749" y="2788"/>
                      <a:pt x="3705" y="2625"/>
                      <a:pt x="3592" y="2564"/>
                    </a:cubicBezTo>
                    <a:cubicBezTo>
                      <a:pt x="3560" y="2546"/>
                      <a:pt x="3526" y="2538"/>
                      <a:pt x="3492" y="2538"/>
                    </a:cubicBezTo>
                    <a:cubicBezTo>
                      <a:pt x="3409" y="2538"/>
                      <a:pt x="3325" y="2590"/>
                      <a:pt x="3270" y="2685"/>
                    </a:cubicBezTo>
                    <a:cubicBezTo>
                      <a:pt x="3170" y="2859"/>
                      <a:pt x="3137" y="3125"/>
                      <a:pt x="3100" y="3331"/>
                    </a:cubicBezTo>
                    <a:cubicBezTo>
                      <a:pt x="3047" y="3618"/>
                      <a:pt x="3010" y="3908"/>
                      <a:pt x="2989" y="4200"/>
                    </a:cubicBezTo>
                    <a:cubicBezTo>
                      <a:pt x="2981" y="4299"/>
                      <a:pt x="2977" y="4397"/>
                      <a:pt x="2973" y="4494"/>
                    </a:cubicBezTo>
                    <a:cubicBezTo>
                      <a:pt x="2903" y="4249"/>
                      <a:pt x="2817" y="4007"/>
                      <a:pt x="2718" y="3770"/>
                    </a:cubicBezTo>
                    <a:cubicBezTo>
                      <a:pt x="2694" y="3222"/>
                      <a:pt x="2666" y="2674"/>
                      <a:pt x="2583" y="2145"/>
                    </a:cubicBezTo>
                    <a:cubicBezTo>
                      <a:pt x="2528" y="1789"/>
                      <a:pt x="2437" y="1449"/>
                      <a:pt x="2290" y="1147"/>
                    </a:cubicBezTo>
                    <a:cubicBezTo>
                      <a:pt x="2151" y="859"/>
                      <a:pt x="1974" y="611"/>
                      <a:pt x="1788" y="380"/>
                    </a:cubicBezTo>
                    <a:cubicBezTo>
                      <a:pt x="1719" y="292"/>
                      <a:pt x="1533" y="0"/>
                      <a:pt x="13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g130e5ba7df1_0_640"/>
              <p:cNvSpPr/>
              <p:nvPr/>
            </p:nvSpPr>
            <p:spPr>
              <a:xfrm>
                <a:off x="818500" y="2989550"/>
                <a:ext cx="149325" cy="538425"/>
              </a:xfrm>
              <a:custGeom>
                <a:avLst/>
                <a:gdLst/>
                <a:ahLst/>
                <a:cxnLst/>
                <a:rect l="l" t="t" r="r" b="b"/>
                <a:pathLst>
                  <a:path w="5973" h="21537" extrusionOk="0">
                    <a:moveTo>
                      <a:pt x="4688" y="0"/>
                    </a:moveTo>
                    <a:cubicBezTo>
                      <a:pt x="4663" y="0"/>
                      <a:pt x="4638" y="8"/>
                      <a:pt x="4621" y="18"/>
                    </a:cubicBezTo>
                    <a:cubicBezTo>
                      <a:pt x="4395" y="150"/>
                      <a:pt x="4247" y="470"/>
                      <a:pt x="4121" y="744"/>
                    </a:cubicBezTo>
                    <a:cubicBezTo>
                      <a:pt x="3974" y="1070"/>
                      <a:pt x="3859" y="1410"/>
                      <a:pt x="3781" y="1759"/>
                    </a:cubicBezTo>
                    <a:cubicBezTo>
                      <a:pt x="3619" y="2468"/>
                      <a:pt x="3588" y="3201"/>
                      <a:pt x="3686" y="3921"/>
                    </a:cubicBezTo>
                    <a:cubicBezTo>
                      <a:pt x="3688" y="3931"/>
                      <a:pt x="3691" y="3940"/>
                      <a:pt x="3696" y="3948"/>
                    </a:cubicBezTo>
                    <a:cubicBezTo>
                      <a:pt x="3673" y="4021"/>
                      <a:pt x="3651" y="4096"/>
                      <a:pt x="3628" y="4170"/>
                    </a:cubicBezTo>
                    <a:cubicBezTo>
                      <a:pt x="3501" y="3520"/>
                      <a:pt x="3356" y="2877"/>
                      <a:pt x="3196" y="2239"/>
                    </a:cubicBezTo>
                    <a:cubicBezTo>
                      <a:pt x="3139" y="2011"/>
                      <a:pt x="3079" y="1782"/>
                      <a:pt x="3016" y="1555"/>
                    </a:cubicBezTo>
                    <a:cubicBezTo>
                      <a:pt x="2976" y="1409"/>
                      <a:pt x="2920" y="1279"/>
                      <a:pt x="2796" y="1265"/>
                    </a:cubicBezTo>
                    <a:cubicBezTo>
                      <a:pt x="2790" y="1264"/>
                      <a:pt x="2784" y="1264"/>
                      <a:pt x="2777" y="1264"/>
                    </a:cubicBezTo>
                    <a:cubicBezTo>
                      <a:pt x="2681" y="1264"/>
                      <a:pt x="2591" y="1337"/>
                      <a:pt x="2556" y="1463"/>
                    </a:cubicBezTo>
                    <a:cubicBezTo>
                      <a:pt x="2502" y="1656"/>
                      <a:pt x="2573" y="1925"/>
                      <a:pt x="2597" y="2121"/>
                    </a:cubicBezTo>
                    <a:cubicBezTo>
                      <a:pt x="2654" y="2571"/>
                      <a:pt x="2706" y="3024"/>
                      <a:pt x="2770" y="3473"/>
                    </a:cubicBezTo>
                    <a:cubicBezTo>
                      <a:pt x="2823" y="3851"/>
                      <a:pt x="2892" y="4234"/>
                      <a:pt x="3029" y="4573"/>
                    </a:cubicBezTo>
                    <a:cubicBezTo>
                      <a:pt x="3105" y="4757"/>
                      <a:pt x="3216" y="4982"/>
                      <a:pt x="3360" y="5102"/>
                    </a:cubicBezTo>
                    <a:cubicBezTo>
                      <a:pt x="3315" y="5280"/>
                      <a:pt x="3272" y="5462"/>
                      <a:pt x="3235" y="5645"/>
                    </a:cubicBezTo>
                    <a:cubicBezTo>
                      <a:pt x="3146" y="6097"/>
                      <a:pt x="3072" y="6554"/>
                      <a:pt x="3007" y="7014"/>
                    </a:cubicBezTo>
                    <a:cubicBezTo>
                      <a:pt x="2650" y="6249"/>
                      <a:pt x="2111" y="5656"/>
                      <a:pt x="1483" y="5342"/>
                    </a:cubicBezTo>
                    <a:cubicBezTo>
                      <a:pt x="1472" y="5337"/>
                      <a:pt x="1456" y="5333"/>
                      <a:pt x="1438" y="5333"/>
                    </a:cubicBezTo>
                    <a:cubicBezTo>
                      <a:pt x="1401" y="5333"/>
                      <a:pt x="1359" y="5348"/>
                      <a:pt x="1358" y="5395"/>
                    </a:cubicBezTo>
                    <a:cubicBezTo>
                      <a:pt x="1342" y="6667"/>
                      <a:pt x="1973" y="7860"/>
                      <a:pt x="2847" y="8287"/>
                    </a:cubicBezTo>
                    <a:cubicBezTo>
                      <a:pt x="2806" y="8639"/>
                      <a:pt x="2767" y="8991"/>
                      <a:pt x="2727" y="9341"/>
                    </a:cubicBezTo>
                    <a:cubicBezTo>
                      <a:pt x="2646" y="10062"/>
                      <a:pt x="2570" y="10786"/>
                      <a:pt x="2500" y="11510"/>
                    </a:cubicBezTo>
                    <a:cubicBezTo>
                      <a:pt x="2161" y="10614"/>
                      <a:pt x="1548" y="9924"/>
                      <a:pt x="831" y="9645"/>
                    </a:cubicBezTo>
                    <a:cubicBezTo>
                      <a:pt x="821" y="9641"/>
                      <a:pt x="804" y="9638"/>
                      <a:pt x="785" y="9638"/>
                    </a:cubicBezTo>
                    <a:cubicBezTo>
                      <a:pt x="748" y="9638"/>
                      <a:pt x="704" y="9651"/>
                      <a:pt x="705" y="9699"/>
                    </a:cubicBezTo>
                    <a:cubicBezTo>
                      <a:pt x="745" y="11064"/>
                      <a:pt x="1440" y="12308"/>
                      <a:pt x="2386" y="12754"/>
                    </a:cubicBezTo>
                    <a:cubicBezTo>
                      <a:pt x="2263" y="14177"/>
                      <a:pt x="2164" y="15603"/>
                      <a:pt x="2088" y="17032"/>
                    </a:cubicBezTo>
                    <a:cubicBezTo>
                      <a:pt x="2087" y="17068"/>
                      <a:pt x="2086" y="17104"/>
                      <a:pt x="2083" y="17140"/>
                    </a:cubicBezTo>
                    <a:cubicBezTo>
                      <a:pt x="1911" y="16671"/>
                      <a:pt x="1684" y="16239"/>
                      <a:pt x="1412" y="15869"/>
                    </a:cubicBezTo>
                    <a:cubicBezTo>
                      <a:pt x="1264" y="15668"/>
                      <a:pt x="1098" y="15479"/>
                      <a:pt x="918" y="15307"/>
                    </a:cubicBezTo>
                    <a:cubicBezTo>
                      <a:pt x="805" y="15201"/>
                      <a:pt x="674" y="15072"/>
                      <a:pt x="536" y="15072"/>
                    </a:cubicBezTo>
                    <a:cubicBezTo>
                      <a:pt x="494" y="15072"/>
                      <a:pt x="451" y="15084"/>
                      <a:pt x="408" y="15113"/>
                    </a:cubicBezTo>
                    <a:cubicBezTo>
                      <a:pt x="0" y="15385"/>
                      <a:pt x="451" y="16195"/>
                      <a:pt x="616" y="16489"/>
                    </a:cubicBezTo>
                    <a:cubicBezTo>
                      <a:pt x="869" y="16935"/>
                      <a:pt x="1188" y="17308"/>
                      <a:pt x="1550" y="17580"/>
                    </a:cubicBezTo>
                    <a:cubicBezTo>
                      <a:pt x="1661" y="17663"/>
                      <a:pt x="1831" y="17818"/>
                      <a:pt x="1976" y="17818"/>
                    </a:cubicBezTo>
                    <a:cubicBezTo>
                      <a:pt x="2002" y="17818"/>
                      <a:pt x="2027" y="17813"/>
                      <a:pt x="2051" y="17801"/>
                    </a:cubicBezTo>
                    <a:lnTo>
                      <a:pt x="2051" y="17801"/>
                    </a:lnTo>
                    <a:cubicBezTo>
                      <a:pt x="1996" y="18993"/>
                      <a:pt x="1957" y="20185"/>
                      <a:pt x="1934" y="21380"/>
                    </a:cubicBezTo>
                    <a:cubicBezTo>
                      <a:pt x="1936" y="21383"/>
                      <a:pt x="1936" y="21386"/>
                      <a:pt x="1937" y="21389"/>
                    </a:cubicBezTo>
                    <a:cubicBezTo>
                      <a:pt x="1935" y="21388"/>
                      <a:pt x="1934" y="21388"/>
                      <a:pt x="1932" y="21388"/>
                    </a:cubicBezTo>
                    <a:cubicBezTo>
                      <a:pt x="1869" y="21388"/>
                      <a:pt x="1787" y="21438"/>
                      <a:pt x="1854" y="21486"/>
                    </a:cubicBezTo>
                    <a:cubicBezTo>
                      <a:pt x="1904" y="21520"/>
                      <a:pt x="1957" y="21536"/>
                      <a:pt x="2010" y="21536"/>
                    </a:cubicBezTo>
                    <a:cubicBezTo>
                      <a:pt x="2102" y="21536"/>
                      <a:pt x="2194" y="21487"/>
                      <a:pt x="2263" y="21396"/>
                    </a:cubicBezTo>
                    <a:cubicBezTo>
                      <a:pt x="2407" y="21204"/>
                      <a:pt x="2380" y="20914"/>
                      <a:pt x="2357" y="20667"/>
                    </a:cubicBezTo>
                    <a:cubicBezTo>
                      <a:pt x="2296" y="19985"/>
                      <a:pt x="2350" y="19305"/>
                      <a:pt x="2411" y="18627"/>
                    </a:cubicBezTo>
                    <a:cubicBezTo>
                      <a:pt x="2439" y="18322"/>
                      <a:pt x="2466" y="18016"/>
                      <a:pt x="2493" y="17710"/>
                    </a:cubicBezTo>
                    <a:cubicBezTo>
                      <a:pt x="2784" y="17468"/>
                      <a:pt x="3122" y="17325"/>
                      <a:pt x="3405" y="17065"/>
                    </a:cubicBezTo>
                    <a:cubicBezTo>
                      <a:pt x="3722" y="16774"/>
                      <a:pt x="3995" y="16401"/>
                      <a:pt x="4209" y="15969"/>
                    </a:cubicBezTo>
                    <a:cubicBezTo>
                      <a:pt x="4321" y="15743"/>
                      <a:pt x="4414" y="15508"/>
                      <a:pt x="4487" y="15265"/>
                    </a:cubicBezTo>
                    <a:cubicBezTo>
                      <a:pt x="4554" y="15046"/>
                      <a:pt x="4625" y="14800"/>
                      <a:pt x="4634" y="14560"/>
                    </a:cubicBezTo>
                    <a:cubicBezTo>
                      <a:pt x="4641" y="14377"/>
                      <a:pt x="4608" y="14161"/>
                      <a:pt x="4472" y="14081"/>
                    </a:cubicBezTo>
                    <a:cubicBezTo>
                      <a:pt x="4433" y="14058"/>
                      <a:pt x="4394" y="14048"/>
                      <a:pt x="4357" y="14048"/>
                    </a:cubicBezTo>
                    <a:cubicBezTo>
                      <a:pt x="4232" y="14048"/>
                      <a:pt x="4118" y="14160"/>
                      <a:pt x="4019" y="14267"/>
                    </a:cubicBezTo>
                    <a:cubicBezTo>
                      <a:pt x="3488" y="14836"/>
                      <a:pt x="3019" y="15508"/>
                      <a:pt x="2623" y="16254"/>
                    </a:cubicBezTo>
                    <a:cubicBezTo>
                      <a:pt x="2674" y="15673"/>
                      <a:pt x="2727" y="15093"/>
                      <a:pt x="2779" y="14513"/>
                    </a:cubicBezTo>
                    <a:lnTo>
                      <a:pt x="2870" y="13480"/>
                    </a:lnTo>
                    <a:cubicBezTo>
                      <a:pt x="3046" y="13428"/>
                      <a:pt x="3223" y="13388"/>
                      <a:pt x="3396" y="13331"/>
                    </a:cubicBezTo>
                    <a:cubicBezTo>
                      <a:pt x="3621" y="13257"/>
                      <a:pt x="3831" y="13145"/>
                      <a:pt x="4019" y="13004"/>
                    </a:cubicBezTo>
                    <a:cubicBezTo>
                      <a:pt x="4399" y="12718"/>
                      <a:pt x="4724" y="12298"/>
                      <a:pt x="4957" y="11800"/>
                    </a:cubicBezTo>
                    <a:cubicBezTo>
                      <a:pt x="5080" y="11534"/>
                      <a:pt x="5174" y="11256"/>
                      <a:pt x="5236" y="10970"/>
                    </a:cubicBezTo>
                    <a:cubicBezTo>
                      <a:pt x="5284" y="10748"/>
                      <a:pt x="5373" y="10381"/>
                      <a:pt x="5145" y="10291"/>
                    </a:cubicBezTo>
                    <a:cubicBezTo>
                      <a:pt x="5114" y="10279"/>
                      <a:pt x="5083" y="10273"/>
                      <a:pt x="5051" y="10273"/>
                    </a:cubicBezTo>
                    <a:cubicBezTo>
                      <a:pt x="4869" y="10273"/>
                      <a:pt x="4682" y="10453"/>
                      <a:pt x="4535" y="10564"/>
                    </a:cubicBezTo>
                    <a:cubicBezTo>
                      <a:pt x="4289" y="10748"/>
                      <a:pt x="4048" y="10946"/>
                      <a:pt x="3813" y="11157"/>
                    </a:cubicBezTo>
                    <a:cubicBezTo>
                      <a:pt x="3535" y="11409"/>
                      <a:pt x="3266" y="11680"/>
                      <a:pt x="3006" y="11966"/>
                    </a:cubicBezTo>
                    <a:cubicBezTo>
                      <a:pt x="3053" y="11443"/>
                      <a:pt x="3099" y="10920"/>
                      <a:pt x="3146" y="10398"/>
                    </a:cubicBezTo>
                    <a:cubicBezTo>
                      <a:pt x="3203" y="9755"/>
                      <a:pt x="3258" y="9109"/>
                      <a:pt x="3323" y="8469"/>
                    </a:cubicBezTo>
                    <a:cubicBezTo>
                      <a:pt x="3336" y="8468"/>
                      <a:pt x="3349" y="8468"/>
                      <a:pt x="3361" y="8468"/>
                    </a:cubicBezTo>
                    <a:cubicBezTo>
                      <a:pt x="3406" y="8468"/>
                      <a:pt x="3450" y="8471"/>
                      <a:pt x="3486" y="8471"/>
                    </a:cubicBezTo>
                    <a:cubicBezTo>
                      <a:pt x="3496" y="8471"/>
                      <a:pt x="3506" y="8471"/>
                      <a:pt x="3515" y="8470"/>
                    </a:cubicBezTo>
                    <a:cubicBezTo>
                      <a:pt x="3646" y="8457"/>
                      <a:pt x="3776" y="8427"/>
                      <a:pt x="3902" y="8383"/>
                    </a:cubicBezTo>
                    <a:cubicBezTo>
                      <a:pt x="4154" y="8293"/>
                      <a:pt x="4394" y="8140"/>
                      <a:pt x="4607" y="7939"/>
                    </a:cubicBezTo>
                    <a:cubicBezTo>
                      <a:pt x="5040" y="7529"/>
                      <a:pt x="5360" y="6928"/>
                      <a:pt x="5484" y="6228"/>
                    </a:cubicBezTo>
                    <a:cubicBezTo>
                      <a:pt x="5493" y="6178"/>
                      <a:pt x="5424" y="6169"/>
                      <a:pt x="5392" y="6169"/>
                    </a:cubicBezTo>
                    <a:cubicBezTo>
                      <a:pt x="5387" y="6169"/>
                      <a:pt x="5382" y="6169"/>
                      <a:pt x="5380" y="6169"/>
                    </a:cubicBezTo>
                    <a:cubicBezTo>
                      <a:pt x="4658" y="6269"/>
                      <a:pt x="3978" y="6700"/>
                      <a:pt x="3450" y="7363"/>
                    </a:cubicBezTo>
                    <a:cubicBezTo>
                      <a:pt x="3489" y="7063"/>
                      <a:pt x="3533" y="6763"/>
                      <a:pt x="3583" y="6464"/>
                    </a:cubicBezTo>
                    <a:cubicBezTo>
                      <a:pt x="3652" y="6069"/>
                      <a:pt x="3736" y="5683"/>
                      <a:pt x="3826" y="5299"/>
                    </a:cubicBezTo>
                    <a:cubicBezTo>
                      <a:pt x="4337" y="5216"/>
                      <a:pt x="4860" y="5055"/>
                      <a:pt x="5284" y="4646"/>
                    </a:cubicBezTo>
                    <a:cubicBezTo>
                      <a:pt x="5661" y="4283"/>
                      <a:pt x="5946" y="3726"/>
                      <a:pt x="5970" y="3087"/>
                    </a:cubicBezTo>
                    <a:cubicBezTo>
                      <a:pt x="5972" y="3039"/>
                      <a:pt x="5928" y="3027"/>
                      <a:pt x="5890" y="3027"/>
                    </a:cubicBezTo>
                    <a:cubicBezTo>
                      <a:pt x="5872" y="3027"/>
                      <a:pt x="5855" y="3030"/>
                      <a:pt x="5846" y="3032"/>
                    </a:cubicBezTo>
                    <a:cubicBezTo>
                      <a:pt x="5366" y="3192"/>
                      <a:pt x="4910" y="3477"/>
                      <a:pt x="4508" y="3870"/>
                    </a:cubicBezTo>
                    <a:cubicBezTo>
                      <a:pt x="4338" y="4036"/>
                      <a:pt x="4182" y="4216"/>
                      <a:pt x="4041" y="4407"/>
                    </a:cubicBezTo>
                    <a:cubicBezTo>
                      <a:pt x="4045" y="4393"/>
                      <a:pt x="4048" y="4379"/>
                      <a:pt x="4052" y="4363"/>
                    </a:cubicBezTo>
                    <a:cubicBezTo>
                      <a:pt x="4081" y="4246"/>
                      <a:pt x="4106" y="4129"/>
                      <a:pt x="4132" y="4010"/>
                    </a:cubicBezTo>
                    <a:cubicBezTo>
                      <a:pt x="4249" y="3740"/>
                      <a:pt x="4365" y="3470"/>
                      <a:pt x="4482" y="3201"/>
                    </a:cubicBezTo>
                    <a:cubicBezTo>
                      <a:pt x="4612" y="2894"/>
                      <a:pt x="4742" y="2582"/>
                      <a:pt x="4820" y="2241"/>
                    </a:cubicBezTo>
                    <a:cubicBezTo>
                      <a:pt x="4983" y="1526"/>
                      <a:pt x="4873" y="776"/>
                      <a:pt x="4762" y="61"/>
                    </a:cubicBezTo>
                    <a:cubicBezTo>
                      <a:pt x="4756" y="15"/>
                      <a:pt x="4723" y="0"/>
                      <a:pt x="46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g130e5ba7df1_0_640"/>
              <p:cNvSpPr/>
              <p:nvPr/>
            </p:nvSpPr>
            <p:spPr>
              <a:xfrm>
                <a:off x="866575" y="2966475"/>
                <a:ext cx="233925" cy="586475"/>
              </a:xfrm>
              <a:custGeom>
                <a:avLst/>
                <a:gdLst/>
                <a:ahLst/>
                <a:cxnLst/>
                <a:rect l="l" t="t" r="r" b="b"/>
                <a:pathLst>
                  <a:path w="9357" h="23459" extrusionOk="0">
                    <a:moveTo>
                      <a:pt x="8711" y="0"/>
                    </a:moveTo>
                    <a:cubicBezTo>
                      <a:pt x="8550" y="0"/>
                      <a:pt x="8371" y="163"/>
                      <a:pt x="8249" y="260"/>
                    </a:cubicBezTo>
                    <a:cubicBezTo>
                      <a:pt x="7807" y="608"/>
                      <a:pt x="7426" y="1090"/>
                      <a:pt x="7130" y="1656"/>
                    </a:cubicBezTo>
                    <a:cubicBezTo>
                      <a:pt x="6795" y="2292"/>
                      <a:pt x="6581" y="3034"/>
                      <a:pt x="6504" y="3807"/>
                    </a:cubicBezTo>
                    <a:cubicBezTo>
                      <a:pt x="6452" y="3928"/>
                      <a:pt x="6400" y="4048"/>
                      <a:pt x="6350" y="4168"/>
                    </a:cubicBezTo>
                    <a:cubicBezTo>
                      <a:pt x="6362" y="3545"/>
                      <a:pt x="6340" y="2921"/>
                      <a:pt x="6281" y="2300"/>
                    </a:cubicBezTo>
                    <a:cubicBezTo>
                      <a:pt x="6249" y="1953"/>
                      <a:pt x="6176" y="1305"/>
                      <a:pt x="5866" y="1305"/>
                    </a:cubicBezTo>
                    <a:cubicBezTo>
                      <a:pt x="5818" y="1305"/>
                      <a:pt x="5764" y="1321"/>
                      <a:pt x="5704" y="1356"/>
                    </a:cubicBezTo>
                    <a:cubicBezTo>
                      <a:pt x="5545" y="1447"/>
                      <a:pt x="5505" y="1694"/>
                      <a:pt x="5498" y="1909"/>
                    </a:cubicBezTo>
                    <a:cubicBezTo>
                      <a:pt x="5486" y="2289"/>
                      <a:pt x="5503" y="2678"/>
                      <a:pt x="5516" y="3058"/>
                    </a:cubicBezTo>
                    <a:cubicBezTo>
                      <a:pt x="5531" y="3554"/>
                      <a:pt x="5556" y="4048"/>
                      <a:pt x="5591" y="4541"/>
                    </a:cubicBezTo>
                    <a:cubicBezTo>
                      <a:pt x="5609" y="4786"/>
                      <a:pt x="5619" y="5037"/>
                      <a:pt x="5651" y="5280"/>
                    </a:cubicBezTo>
                    <a:cubicBezTo>
                      <a:pt x="5698" y="5653"/>
                      <a:pt x="5744" y="5706"/>
                      <a:pt x="5616" y="6061"/>
                    </a:cubicBezTo>
                    <a:cubicBezTo>
                      <a:pt x="5559" y="6220"/>
                      <a:pt x="5295" y="6766"/>
                      <a:pt x="5324" y="6934"/>
                    </a:cubicBezTo>
                    <a:lnTo>
                      <a:pt x="5324" y="6934"/>
                    </a:lnTo>
                    <a:cubicBezTo>
                      <a:pt x="5234" y="6440"/>
                      <a:pt x="5090" y="5956"/>
                      <a:pt x="4896" y="5492"/>
                    </a:cubicBezTo>
                    <a:cubicBezTo>
                      <a:pt x="4670" y="4960"/>
                      <a:pt x="4321" y="4391"/>
                      <a:pt x="3846" y="4391"/>
                    </a:cubicBezTo>
                    <a:cubicBezTo>
                      <a:pt x="3794" y="4391"/>
                      <a:pt x="3741" y="4397"/>
                      <a:pt x="3687" y="4411"/>
                    </a:cubicBezTo>
                    <a:cubicBezTo>
                      <a:pt x="3651" y="4421"/>
                      <a:pt x="3606" y="4440"/>
                      <a:pt x="3600" y="4497"/>
                    </a:cubicBezTo>
                    <a:cubicBezTo>
                      <a:pt x="3498" y="5565"/>
                      <a:pt x="3667" y="6667"/>
                      <a:pt x="4064" y="7595"/>
                    </a:cubicBezTo>
                    <a:cubicBezTo>
                      <a:pt x="4159" y="7814"/>
                      <a:pt x="4266" y="8026"/>
                      <a:pt x="4387" y="8229"/>
                    </a:cubicBezTo>
                    <a:cubicBezTo>
                      <a:pt x="4497" y="8412"/>
                      <a:pt x="4629" y="8657"/>
                      <a:pt x="4787" y="8765"/>
                    </a:cubicBezTo>
                    <a:cubicBezTo>
                      <a:pt x="4796" y="8770"/>
                      <a:pt x="4803" y="8773"/>
                      <a:pt x="4812" y="8777"/>
                    </a:cubicBezTo>
                    <a:cubicBezTo>
                      <a:pt x="4702" y="9235"/>
                      <a:pt x="4602" y="9698"/>
                      <a:pt x="4517" y="10167"/>
                    </a:cubicBezTo>
                    <a:cubicBezTo>
                      <a:pt x="4460" y="10480"/>
                      <a:pt x="4413" y="10794"/>
                      <a:pt x="4366" y="11110"/>
                    </a:cubicBezTo>
                    <a:cubicBezTo>
                      <a:pt x="4160" y="10435"/>
                      <a:pt x="3800" y="9866"/>
                      <a:pt x="3401" y="9370"/>
                    </a:cubicBezTo>
                    <a:cubicBezTo>
                      <a:pt x="3265" y="9202"/>
                      <a:pt x="3125" y="9040"/>
                      <a:pt x="2982" y="8882"/>
                    </a:cubicBezTo>
                    <a:cubicBezTo>
                      <a:pt x="2862" y="8747"/>
                      <a:pt x="2722" y="8539"/>
                      <a:pt x="2565" y="8490"/>
                    </a:cubicBezTo>
                    <a:cubicBezTo>
                      <a:pt x="2531" y="8480"/>
                      <a:pt x="2501" y="8475"/>
                      <a:pt x="2474" y="8475"/>
                    </a:cubicBezTo>
                    <a:cubicBezTo>
                      <a:pt x="2169" y="8475"/>
                      <a:pt x="2266" y="9091"/>
                      <a:pt x="2345" y="9362"/>
                    </a:cubicBezTo>
                    <a:cubicBezTo>
                      <a:pt x="2506" y="9909"/>
                      <a:pt x="2711" y="10441"/>
                      <a:pt x="2897" y="10974"/>
                    </a:cubicBezTo>
                    <a:cubicBezTo>
                      <a:pt x="3047" y="11407"/>
                      <a:pt x="3212" y="11846"/>
                      <a:pt x="3463" y="12190"/>
                    </a:cubicBezTo>
                    <a:cubicBezTo>
                      <a:pt x="3567" y="12335"/>
                      <a:pt x="3797" y="12450"/>
                      <a:pt x="3871" y="12606"/>
                    </a:cubicBezTo>
                    <a:cubicBezTo>
                      <a:pt x="4127" y="13143"/>
                      <a:pt x="3638" y="14111"/>
                      <a:pt x="3453" y="14535"/>
                    </a:cubicBezTo>
                    <a:cubicBezTo>
                      <a:pt x="3290" y="14903"/>
                      <a:pt x="3117" y="15264"/>
                      <a:pt x="2947" y="15627"/>
                    </a:cubicBezTo>
                    <a:cubicBezTo>
                      <a:pt x="2985" y="15296"/>
                      <a:pt x="3004" y="14964"/>
                      <a:pt x="2935" y="14638"/>
                    </a:cubicBezTo>
                    <a:cubicBezTo>
                      <a:pt x="2809" y="14047"/>
                      <a:pt x="2411" y="13688"/>
                      <a:pt x="2051" y="13376"/>
                    </a:cubicBezTo>
                    <a:cubicBezTo>
                      <a:pt x="2029" y="13358"/>
                      <a:pt x="1999" y="13349"/>
                      <a:pt x="1969" y="13349"/>
                    </a:cubicBezTo>
                    <a:cubicBezTo>
                      <a:pt x="1930" y="13349"/>
                      <a:pt x="1890" y="13364"/>
                      <a:pt x="1865" y="13394"/>
                    </a:cubicBezTo>
                    <a:cubicBezTo>
                      <a:pt x="1588" y="13729"/>
                      <a:pt x="1552" y="14274"/>
                      <a:pt x="1532" y="14747"/>
                    </a:cubicBezTo>
                    <a:cubicBezTo>
                      <a:pt x="1505" y="15344"/>
                      <a:pt x="1542" y="15943"/>
                      <a:pt x="1642" y="16532"/>
                    </a:cubicBezTo>
                    <a:cubicBezTo>
                      <a:pt x="1685" y="16791"/>
                      <a:pt x="1739" y="17045"/>
                      <a:pt x="1806" y="17294"/>
                    </a:cubicBezTo>
                    <a:cubicBezTo>
                      <a:pt x="1868" y="17520"/>
                      <a:pt x="1931" y="17695"/>
                      <a:pt x="2111" y="17735"/>
                    </a:cubicBezTo>
                    <a:cubicBezTo>
                      <a:pt x="2056" y="17924"/>
                      <a:pt x="2008" y="18116"/>
                      <a:pt x="1968" y="18313"/>
                    </a:cubicBezTo>
                    <a:cubicBezTo>
                      <a:pt x="1880" y="18732"/>
                      <a:pt x="1815" y="19159"/>
                      <a:pt x="1698" y="19563"/>
                    </a:cubicBezTo>
                    <a:cubicBezTo>
                      <a:pt x="1573" y="19986"/>
                      <a:pt x="1377" y="20335"/>
                      <a:pt x="1172" y="20689"/>
                    </a:cubicBezTo>
                    <a:cubicBezTo>
                      <a:pt x="787" y="21351"/>
                      <a:pt x="514" y="22070"/>
                      <a:pt x="361" y="22819"/>
                    </a:cubicBezTo>
                    <a:cubicBezTo>
                      <a:pt x="263" y="22995"/>
                      <a:pt x="160" y="23165"/>
                      <a:pt x="53" y="23331"/>
                    </a:cubicBezTo>
                    <a:cubicBezTo>
                      <a:pt x="1" y="23408"/>
                      <a:pt x="85" y="23459"/>
                      <a:pt x="163" y="23459"/>
                    </a:cubicBezTo>
                    <a:cubicBezTo>
                      <a:pt x="201" y="23459"/>
                      <a:pt x="238" y="23447"/>
                      <a:pt x="256" y="23419"/>
                    </a:cubicBezTo>
                    <a:cubicBezTo>
                      <a:pt x="324" y="23315"/>
                      <a:pt x="387" y="23206"/>
                      <a:pt x="451" y="23099"/>
                    </a:cubicBezTo>
                    <a:cubicBezTo>
                      <a:pt x="500" y="23098"/>
                      <a:pt x="546" y="23076"/>
                      <a:pt x="554" y="23032"/>
                    </a:cubicBezTo>
                    <a:cubicBezTo>
                      <a:pt x="564" y="22975"/>
                      <a:pt x="577" y="22919"/>
                      <a:pt x="589" y="22863"/>
                    </a:cubicBezTo>
                    <a:cubicBezTo>
                      <a:pt x="817" y="22452"/>
                      <a:pt x="1026" y="22021"/>
                      <a:pt x="1223" y="21581"/>
                    </a:cubicBezTo>
                    <a:cubicBezTo>
                      <a:pt x="1526" y="20905"/>
                      <a:pt x="1820" y="20219"/>
                      <a:pt x="2103" y="19526"/>
                    </a:cubicBezTo>
                    <a:cubicBezTo>
                      <a:pt x="2255" y="19157"/>
                      <a:pt x="2404" y="18786"/>
                      <a:pt x="2549" y="18411"/>
                    </a:cubicBezTo>
                    <a:cubicBezTo>
                      <a:pt x="3244" y="18077"/>
                      <a:pt x="4021" y="18208"/>
                      <a:pt x="4742" y="18031"/>
                    </a:cubicBezTo>
                    <a:cubicBezTo>
                      <a:pt x="5165" y="17927"/>
                      <a:pt x="5555" y="17723"/>
                      <a:pt x="5882" y="17437"/>
                    </a:cubicBezTo>
                    <a:cubicBezTo>
                      <a:pt x="6111" y="17235"/>
                      <a:pt x="6435" y="16836"/>
                      <a:pt x="6304" y="16416"/>
                    </a:cubicBezTo>
                    <a:cubicBezTo>
                      <a:pt x="6211" y="16115"/>
                      <a:pt x="5963" y="16041"/>
                      <a:pt x="5735" y="16041"/>
                    </a:cubicBezTo>
                    <a:cubicBezTo>
                      <a:pt x="5665" y="16041"/>
                      <a:pt x="5597" y="16048"/>
                      <a:pt x="5536" y="16058"/>
                    </a:cubicBezTo>
                    <a:cubicBezTo>
                      <a:pt x="5116" y="16122"/>
                      <a:pt x="4703" y="16223"/>
                      <a:pt x="4302" y="16361"/>
                    </a:cubicBezTo>
                    <a:cubicBezTo>
                      <a:pt x="3896" y="16496"/>
                      <a:pt x="3517" y="16702"/>
                      <a:pt x="3181" y="16968"/>
                    </a:cubicBezTo>
                    <a:cubicBezTo>
                      <a:pt x="3138" y="17002"/>
                      <a:pt x="3095" y="17038"/>
                      <a:pt x="3052" y="17075"/>
                    </a:cubicBezTo>
                    <a:cubicBezTo>
                      <a:pt x="3275" y="16459"/>
                      <a:pt x="3493" y="15837"/>
                      <a:pt x="3697" y="15209"/>
                    </a:cubicBezTo>
                    <a:cubicBezTo>
                      <a:pt x="3960" y="14400"/>
                      <a:pt x="4204" y="13581"/>
                      <a:pt x="4437" y="12758"/>
                    </a:cubicBezTo>
                    <a:cubicBezTo>
                      <a:pt x="4635" y="12716"/>
                      <a:pt x="4856" y="12742"/>
                      <a:pt x="5030" y="12712"/>
                    </a:cubicBezTo>
                    <a:cubicBezTo>
                      <a:pt x="5353" y="12653"/>
                      <a:pt x="5666" y="12546"/>
                      <a:pt x="5956" y="12392"/>
                    </a:cubicBezTo>
                    <a:cubicBezTo>
                      <a:pt x="6551" y="12079"/>
                      <a:pt x="7086" y="11579"/>
                      <a:pt x="7504" y="10925"/>
                    </a:cubicBezTo>
                    <a:cubicBezTo>
                      <a:pt x="7551" y="10853"/>
                      <a:pt x="7479" y="10808"/>
                      <a:pt x="7434" y="10795"/>
                    </a:cubicBezTo>
                    <a:cubicBezTo>
                      <a:pt x="7235" y="10739"/>
                      <a:pt x="7032" y="10711"/>
                      <a:pt x="6829" y="10711"/>
                    </a:cubicBezTo>
                    <a:cubicBezTo>
                      <a:pt x="6437" y="10711"/>
                      <a:pt x="6044" y="10815"/>
                      <a:pt x="5679" y="11017"/>
                    </a:cubicBezTo>
                    <a:cubicBezTo>
                      <a:pt x="5398" y="11174"/>
                      <a:pt x="5143" y="11376"/>
                      <a:pt x="4926" y="11614"/>
                    </a:cubicBezTo>
                    <a:cubicBezTo>
                      <a:pt x="4833" y="11716"/>
                      <a:pt x="4747" y="11823"/>
                      <a:pt x="4669" y="11936"/>
                    </a:cubicBezTo>
                    <a:cubicBezTo>
                      <a:pt x="4930" y="10988"/>
                      <a:pt x="5183" y="10038"/>
                      <a:pt x="5436" y="9088"/>
                    </a:cubicBezTo>
                    <a:cubicBezTo>
                      <a:pt x="5735" y="8957"/>
                      <a:pt x="6054" y="8925"/>
                      <a:pt x="6365" y="8883"/>
                    </a:cubicBezTo>
                    <a:cubicBezTo>
                      <a:pt x="6781" y="8827"/>
                      <a:pt x="7194" y="8742"/>
                      <a:pt x="7566" y="8466"/>
                    </a:cubicBezTo>
                    <a:cubicBezTo>
                      <a:pt x="7953" y="8180"/>
                      <a:pt x="8270" y="7751"/>
                      <a:pt x="8570" y="7321"/>
                    </a:cubicBezTo>
                    <a:cubicBezTo>
                      <a:pt x="8696" y="7141"/>
                      <a:pt x="8882" y="6915"/>
                      <a:pt x="8862" y="6641"/>
                    </a:cubicBezTo>
                    <a:cubicBezTo>
                      <a:pt x="8848" y="6432"/>
                      <a:pt x="8712" y="6308"/>
                      <a:pt x="8575" y="6252"/>
                    </a:cubicBezTo>
                    <a:cubicBezTo>
                      <a:pt x="8458" y="6204"/>
                      <a:pt x="8331" y="6185"/>
                      <a:pt x="8201" y="6185"/>
                    </a:cubicBezTo>
                    <a:cubicBezTo>
                      <a:pt x="7948" y="6185"/>
                      <a:pt x="7683" y="6256"/>
                      <a:pt x="7457" y="6324"/>
                    </a:cubicBezTo>
                    <a:cubicBezTo>
                      <a:pt x="7058" y="6445"/>
                      <a:pt x="6684" y="6634"/>
                      <a:pt x="6350" y="6881"/>
                    </a:cubicBezTo>
                    <a:cubicBezTo>
                      <a:pt x="6207" y="6987"/>
                      <a:pt x="6072" y="7102"/>
                      <a:pt x="5944" y="7225"/>
                    </a:cubicBezTo>
                    <a:cubicBezTo>
                      <a:pt x="6009" y="6992"/>
                      <a:pt x="6072" y="6761"/>
                      <a:pt x="6139" y="6531"/>
                    </a:cubicBezTo>
                    <a:cubicBezTo>
                      <a:pt x="6217" y="6258"/>
                      <a:pt x="6297" y="5986"/>
                      <a:pt x="6377" y="5715"/>
                    </a:cubicBezTo>
                    <a:cubicBezTo>
                      <a:pt x="6817" y="5552"/>
                      <a:pt x="7257" y="5389"/>
                      <a:pt x="7692" y="5203"/>
                    </a:cubicBezTo>
                    <a:cubicBezTo>
                      <a:pt x="8146" y="5009"/>
                      <a:pt x="8610" y="4759"/>
                      <a:pt x="8965" y="4311"/>
                    </a:cubicBezTo>
                    <a:cubicBezTo>
                      <a:pt x="9079" y="4165"/>
                      <a:pt x="9356" y="3821"/>
                      <a:pt x="9288" y="3578"/>
                    </a:cubicBezTo>
                    <a:cubicBezTo>
                      <a:pt x="9236" y="3395"/>
                      <a:pt x="9068" y="3358"/>
                      <a:pt x="8925" y="3358"/>
                    </a:cubicBezTo>
                    <a:cubicBezTo>
                      <a:pt x="8883" y="3358"/>
                      <a:pt x="8843" y="3362"/>
                      <a:pt x="8809" y="3365"/>
                    </a:cubicBezTo>
                    <a:cubicBezTo>
                      <a:pt x="8273" y="3427"/>
                      <a:pt x="7757" y="3672"/>
                      <a:pt x="7280" y="4007"/>
                    </a:cubicBezTo>
                    <a:cubicBezTo>
                      <a:pt x="7110" y="4125"/>
                      <a:pt x="6945" y="4256"/>
                      <a:pt x="6784" y="4391"/>
                    </a:cubicBezTo>
                    <a:cubicBezTo>
                      <a:pt x="6820" y="4283"/>
                      <a:pt x="6854" y="4173"/>
                      <a:pt x="6890" y="4064"/>
                    </a:cubicBezTo>
                    <a:cubicBezTo>
                      <a:pt x="6928" y="4025"/>
                      <a:pt x="6961" y="3997"/>
                      <a:pt x="6973" y="3984"/>
                    </a:cubicBezTo>
                    <a:cubicBezTo>
                      <a:pt x="7107" y="3854"/>
                      <a:pt x="7246" y="3734"/>
                      <a:pt x="7384" y="3612"/>
                    </a:cubicBezTo>
                    <a:cubicBezTo>
                      <a:pt x="7630" y="3398"/>
                      <a:pt x="7876" y="3178"/>
                      <a:pt x="8090" y="2906"/>
                    </a:cubicBezTo>
                    <a:cubicBezTo>
                      <a:pt x="8495" y="2390"/>
                      <a:pt x="8778" y="1710"/>
                      <a:pt x="8901" y="977"/>
                    </a:cubicBezTo>
                    <a:cubicBezTo>
                      <a:pt x="8942" y="735"/>
                      <a:pt x="9049" y="254"/>
                      <a:pt x="8869" y="69"/>
                    </a:cubicBezTo>
                    <a:cubicBezTo>
                      <a:pt x="8821" y="20"/>
                      <a:pt x="8767" y="0"/>
                      <a:pt x="87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g130e5ba7df1_0_640"/>
              <p:cNvSpPr/>
              <p:nvPr/>
            </p:nvSpPr>
            <p:spPr>
              <a:xfrm>
                <a:off x="762200" y="3484375"/>
                <a:ext cx="234550" cy="312875"/>
              </a:xfrm>
              <a:custGeom>
                <a:avLst/>
                <a:gdLst/>
                <a:ahLst/>
                <a:cxnLst/>
                <a:rect l="l" t="t" r="r" b="b"/>
                <a:pathLst>
                  <a:path w="9382" h="12515" extrusionOk="0">
                    <a:moveTo>
                      <a:pt x="2816" y="1"/>
                    </a:moveTo>
                    <a:lnTo>
                      <a:pt x="602" y="8163"/>
                    </a:lnTo>
                    <a:cubicBezTo>
                      <a:pt x="0" y="10379"/>
                      <a:pt x="1884" y="12514"/>
                      <a:pt x="4443" y="12514"/>
                    </a:cubicBezTo>
                    <a:lnTo>
                      <a:pt x="4939" y="12514"/>
                    </a:lnTo>
                    <a:cubicBezTo>
                      <a:pt x="7498" y="12514"/>
                      <a:pt x="9381" y="10379"/>
                      <a:pt x="8779" y="8163"/>
                    </a:cubicBezTo>
                    <a:lnTo>
                      <a:pt x="65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g130e5ba7df1_0_640"/>
              <p:cNvSpPr/>
              <p:nvPr/>
            </p:nvSpPr>
            <p:spPr>
              <a:xfrm>
                <a:off x="966200" y="3722125"/>
                <a:ext cx="81000" cy="74125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2965" extrusionOk="0">
                    <a:moveTo>
                      <a:pt x="1" y="0"/>
                    </a:moveTo>
                    <a:lnTo>
                      <a:pt x="1" y="2303"/>
                    </a:lnTo>
                    <a:cubicBezTo>
                      <a:pt x="1" y="2667"/>
                      <a:pt x="254" y="2964"/>
                      <a:pt x="565" y="2964"/>
                    </a:cubicBezTo>
                    <a:lnTo>
                      <a:pt x="2676" y="2964"/>
                    </a:lnTo>
                    <a:cubicBezTo>
                      <a:pt x="2986" y="2964"/>
                      <a:pt x="3239" y="2667"/>
                      <a:pt x="3239" y="2303"/>
                    </a:cubicBezTo>
                    <a:lnTo>
                      <a:pt x="32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g130e5ba7df1_0_640"/>
              <p:cNvSpPr/>
              <p:nvPr/>
            </p:nvSpPr>
            <p:spPr>
              <a:xfrm>
                <a:off x="966200" y="3639225"/>
                <a:ext cx="81025" cy="157025"/>
              </a:xfrm>
              <a:custGeom>
                <a:avLst/>
                <a:gdLst/>
                <a:ahLst/>
                <a:cxnLst/>
                <a:rect l="l" t="t" r="r" b="b"/>
                <a:pathLst>
                  <a:path w="3241" h="6281" extrusionOk="0">
                    <a:moveTo>
                      <a:pt x="2054" y="145"/>
                    </a:moveTo>
                    <a:lnTo>
                      <a:pt x="2054" y="635"/>
                    </a:lnTo>
                    <a:lnTo>
                      <a:pt x="2726" y="1410"/>
                    </a:lnTo>
                    <a:cubicBezTo>
                      <a:pt x="2968" y="1690"/>
                      <a:pt x="3106" y="2080"/>
                      <a:pt x="3106" y="2482"/>
                    </a:cubicBezTo>
                    <a:lnTo>
                      <a:pt x="3106" y="5619"/>
                    </a:lnTo>
                    <a:cubicBezTo>
                      <a:pt x="3106" y="5904"/>
                      <a:pt x="2913" y="6135"/>
                      <a:pt x="2676" y="6135"/>
                    </a:cubicBezTo>
                    <a:lnTo>
                      <a:pt x="565" y="6135"/>
                    </a:lnTo>
                    <a:cubicBezTo>
                      <a:pt x="328" y="6135"/>
                      <a:pt x="134" y="5904"/>
                      <a:pt x="134" y="5619"/>
                    </a:cubicBezTo>
                    <a:lnTo>
                      <a:pt x="134" y="2482"/>
                    </a:lnTo>
                    <a:cubicBezTo>
                      <a:pt x="134" y="2081"/>
                      <a:pt x="272" y="1690"/>
                      <a:pt x="515" y="1410"/>
                    </a:cubicBezTo>
                    <a:lnTo>
                      <a:pt x="1185" y="635"/>
                    </a:lnTo>
                    <a:lnTo>
                      <a:pt x="1185" y="145"/>
                    </a:lnTo>
                    <a:close/>
                    <a:moveTo>
                      <a:pt x="1053" y="1"/>
                    </a:moveTo>
                    <a:lnTo>
                      <a:pt x="1053" y="578"/>
                    </a:lnTo>
                    <a:lnTo>
                      <a:pt x="418" y="1310"/>
                    </a:lnTo>
                    <a:cubicBezTo>
                      <a:pt x="154" y="1617"/>
                      <a:pt x="1" y="2043"/>
                      <a:pt x="1" y="2482"/>
                    </a:cubicBezTo>
                    <a:lnTo>
                      <a:pt x="1" y="5619"/>
                    </a:lnTo>
                    <a:cubicBezTo>
                      <a:pt x="1" y="5983"/>
                      <a:pt x="254" y="6280"/>
                      <a:pt x="565" y="6280"/>
                    </a:cubicBezTo>
                    <a:lnTo>
                      <a:pt x="2676" y="6280"/>
                    </a:lnTo>
                    <a:cubicBezTo>
                      <a:pt x="2988" y="6280"/>
                      <a:pt x="3241" y="5983"/>
                      <a:pt x="3241" y="5619"/>
                    </a:cubicBezTo>
                    <a:lnTo>
                      <a:pt x="3241" y="2482"/>
                    </a:lnTo>
                    <a:cubicBezTo>
                      <a:pt x="3239" y="2043"/>
                      <a:pt x="3088" y="1617"/>
                      <a:pt x="2822" y="1310"/>
                    </a:cubicBezTo>
                    <a:lnTo>
                      <a:pt x="2187" y="578"/>
                    </a:lnTo>
                    <a:lnTo>
                      <a:pt x="21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g130e5ba7df1_0_640"/>
              <p:cNvSpPr/>
              <p:nvPr/>
            </p:nvSpPr>
            <p:spPr>
              <a:xfrm>
                <a:off x="988925" y="3631975"/>
                <a:ext cx="36650" cy="1940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776" extrusionOk="0">
                    <a:moveTo>
                      <a:pt x="139" y="1"/>
                    </a:moveTo>
                    <a:cubicBezTo>
                      <a:pt x="63" y="1"/>
                      <a:pt x="1" y="71"/>
                      <a:pt x="1" y="156"/>
                    </a:cubicBezTo>
                    <a:lnTo>
                      <a:pt x="1" y="619"/>
                    </a:lnTo>
                    <a:cubicBezTo>
                      <a:pt x="1" y="705"/>
                      <a:pt x="63" y="775"/>
                      <a:pt x="139" y="775"/>
                    </a:cubicBezTo>
                    <a:lnTo>
                      <a:pt x="1327" y="775"/>
                    </a:lnTo>
                    <a:cubicBezTo>
                      <a:pt x="1404" y="775"/>
                      <a:pt x="1466" y="705"/>
                      <a:pt x="1466" y="619"/>
                    </a:cubicBezTo>
                    <a:lnTo>
                      <a:pt x="1466" y="156"/>
                    </a:lnTo>
                    <a:cubicBezTo>
                      <a:pt x="1466" y="71"/>
                      <a:pt x="1404" y="1"/>
                      <a:pt x="13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166" name="Google Shape;1166;g130e5ba7df1_0_6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758" y="1167278"/>
            <a:ext cx="2296142" cy="1770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7" name="Google Shape;1167;g130e5ba7df1_0_6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15747" y="3120851"/>
            <a:ext cx="2271400" cy="1817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8" name="Google Shape;1168;g130e5ba7df1_0_6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63758" y="3120851"/>
            <a:ext cx="2271400" cy="1817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9" name="Google Shape;1169;g130e5ba7df1_0_6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5756" y="1170850"/>
            <a:ext cx="2204344" cy="176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130e5ba7df1_0_79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700"/>
              <a:t>General descriptives of the data set </a:t>
            </a:r>
            <a:r>
              <a:rPr lang="en" sz="2500"/>
              <a:t>(3)</a:t>
            </a:r>
            <a:endParaRPr sz="2500"/>
          </a:p>
        </p:txBody>
      </p:sp>
      <p:pic>
        <p:nvPicPr>
          <p:cNvPr id="1175" name="Google Shape;1175;g130e5ba7df1_0_794"/>
          <p:cNvPicPr preferRelativeResize="0"/>
          <p:nvPr/>
        </p:nvPicPr>
        <p:blipFill rotWithShape="1">
          <a:blip r:embed="rId3">
            <a:alphaModFix/>
          </a:blip>
          <a:srcRect t="2210"/>
          <a:stretch/>
        </p:blipFill>
        <p:spPr>
          <a:xfrm>
            <a:off x="152400" y="1249125"/>
            <a:ext cx="8839199" cy="349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130e5ba7df1_1_225"/>
          <p:cNvSpPr txBox="1">
            <a:spLocks noGrp="1"/>
          </p:cNvSpPr>
          <p:nvPr>
            <p:ph type="title"/>
          </p:nvPr>
        </p:nvSpPr>
        <p:spPr>
          <a:xfrm>
            <a:off x="384724" y="1999050"/>
            <a:ext cx="306493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 b="0"/>
              <a:t>Visualization of the data in 2D (with PCA dimensionality reduction)</a:t>
            </a:r>
            <a:endParaRPr sz="1400" b="0"/>
          </a:p>
        </p:txBody>
      </p:sp>
      <p:pic>
        <p:nvPicPr>
          <p:cNvPr id="1181" name="Google Shape;1181;g130e5ba7df1_1_2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1529" y="1034653"/>
            <a:ext cx="400627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2" name="Google Shape;1182;g130e5ba7df1_1_225"/>
          <p:cNvSpPr txBox="1"/>
          <p:nvPr/>
        </p:nvSpPr>
        <p:spPr>
          <a:xfrm>
            <a:off x="872400" y="46195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</a:pPr>
            <a:r>
              <a:rPr lang="en" sz="27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lang="en" sz="27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eneral descriptives of the data set </a:t>
            </a:r>
            <a:r>
              <a:rPr lang="en" sz="2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(4)</a:t>
            </a:r>
            <a:endParaRPr/>
          </a:p>
        </p:txBody>
      </p:sp>
      <p:grpSp>
        <p:nvGrpSpPr>
          <p:cNvPr id="1183" name="Google Shape;1183;g130e5ba7df1_1_225"/>
          <p:cNvGrpSpPr/>
          <p:nvPr/>
        </p:nvGrpSpPr>
        <p:grpSpPr>
          <a:xfrm>
            <a:off x="7769875" y="2471669"/>
            <a:ext cx="1119900" cy="2360906"/>
            <a:chOff x="-404900" y="2083544"/>
            <a:chExt cx="1119900" cy="2360906"/>
          </a:xfrm>
        </p:grpSpPr>
        <p:sp>
          <p:nvSpPr>
            <p:cNvPr id="1184" name="Google Shape;1184;g130e5ba7df1_1_225"/>
            <p:cNvSpPr/>
            <p:nvPr/>
          </p:nvSpPr>
          <p:spPr>
            <a:xfrm>
              <a:off x="-404900" y="4307050"/>
              <a:ext cx="1119900" cy="137400"/>
            </a:xfrm>
            <a:prstGeom prst="ellipse">
              <a:avLst/>
            </a:prstGeom>
            <a:solidFill>
              <a:srgbClr val="556BD0">
                <a:alpha val="4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85" name="Google Shape;1185;g130e5ba7df1_1_225"/>
            <p:cNvGrpSpPr/>
            <p:nvPr/>
          </p:nvGrpSpPr>
          <p:grpSpPr>
            <a:xfrm>
              <a:off x="-293398" y="2083544"/>
              <a:ext cx="896941" cy="2300343"/>
              <a:chOff x="538175" y="5810697"/>
              <a:chExt cx="3062279" cy="7853680"/>
            </a:xfrm>
          </p:grpSpPr>
          <p:sp>
            <p:nvSpPr>
              <p:cNvPr id="1186" name="Google Shape;1186;g130e5ba7df1_1_225"/>
              <p:cNvSpPr/>
              <p:nvPr/>
            </p:nvSpPr>
            <p:spPr>
              <a:xfrm>
                <a:off x="547156" y="12561460"/>
                <a:ext cx="3053241" cy="282578"/>
              </a:xfrm>
              <a:custGeom>
                <a:avLst/>
                <a:gdLst/>
                <a:ahLst/>
                <a:cxnLst/>
                <a:rect l="l" t="t" r="r" b="b"/>
                <a:pathLst>
                  <a:path w="19719" h="1825" extrusionOk="0">
                    <a:moveTo>
                      <a:pt x="1" y="0"/>
                    </a:moveTo>
                    <a:lnTo>
                      <a:pt x="1" y="1824"/>
                    </a:lnTo>
                    <a:lnTo>
                      <a:pt x="19719" y="1824"/>
                    </a:lnTo>
                    <a:lnTo>
                      <a:pt x="197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g130e5ba7df1_1_225"/>
              <p:cNvSpPr/>
              <p:nvPr/>
            </p:nvSpPr>
            <p:spPr>
              <a:xfrm>
                <a:off x="2854756" y="12964202"/>
                <a:ext cx="727581" cy="700175"/>
              </a:xfrm>
              <a:custGeom>
                <a:avLst/>
                <a:gdLst/>
                <a:ahLst/>
                <a:cxnLst/>
                <a:rect l="l" t="t" r="r" b="b"/>
                <a:pathLst>
                  <a:path w="4699" h="4522" extrusionOk="0">
                    <a:moveTo>
                      <a:pt x="2440" y="0"/>
                    </a:moveTo>
                    <a:cubicBezTo>
                      <a:pt x="1851" y="0"/>
                      <a:pt x="1272" y="230"/>
                      <a:pt x="840" y="662"/>
                    </a:cubicBezTo>
                    <a:cubicBezTo>
                      <a:pt x="193" y="1309"/>
                      <a:pt x="0" y="2281"/>
                      <a:pt x="349" y="3125"/>
                    </a:cubicBezTo>
                    <a:cubicBezTo>
                      <a:pt x="699" y="3970"/>
                      <a:pt x="1523" y="4521"/>
                      <a:pt x="2438" y="4521"/>
                    </a:cubicBezTo>
                    <a:cubicBezTo>
                      <a:pt x="3686" y="4521"/>
                      <a:pt x="4698" y="3509"/>
                      <a:pt x="4698" y="2261"/>
                    </a:cubicBezTo>
                    <a:cubicBezTo>
                      <a:pt x="4698" y="1346"/>
                      <a:pt x="4149" y="523"/>
                      <a:pt x="3304" y="172"/>
                    </a:cubicBezTo>
                    <a:cubicBezTo>
                      <a:pt x="3024" y="57"/>
                      <a:pt x="2731" y="0"/>
                      <a:pt x="24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g130e5ba7df1_1_225"/>
              <p:cNvSpPr/>
              <p:nvPr/>
            </p:nvSpPr>
            <p:spPr>
              <a:xfrm>
                <a:off x="2978629" y="13079094"/>
                <a:ext cx="488822" cy="470396"/>
              </a:xfrm>
              <a:custGeom>
                <a:avLst/>
                <a:gdLst/>
                <a:ahLst/>
                <a:cxnLst/>
                <a:rect l="l" t="t" r="r" b="b"/>
                <a:pathLst>
                  <a:path w="3157" h="3038" extrusionOk="0">
                    <a:moveTo>
                      <a:pt x="1638" y="0"/>
                    </a:moveTo>
                    <a:cubicBezTo>
                      <a:pt x="1243" y="0"/>
                      <a:pt x="854" y="154"/>
                      <a:pt x="564" y="445"/>
                    </a:cubicBezTo>
                    <a:cubicBezTo>
                      <a:pt x="131" y="879"/>
                      <a:pt x="0" y="1532"/>
                      <a:pt x="235" y="2100"/>
                    </a:cubicBezTo>
                    <a:cubicBezTo>
                      <a:pt x="470" y="2667"/>
                      <a:pt x="1024" y="3038"/>
                      <a:pt x="1638" y="3038"/>
                    </a:cubicBezTo>
                    <a:cubicBezTo>
                      <a:pt x="2477" y="3036"/>
                      <a:pt x="3155" y="2358"/>
                      <a:pt x="3157" y="1519"/>
                    </a:cubicBezTo>
                    <a:cubicBezTo>
                      <a:pt x="3157" y="905"/>
                      <a:pt x="2786" y="351"/>
                      <a:pt x="2219" y="116"/>
                    </a:cubicBezTo>
                    <a:cubicBezTo>
                      <a:pt x="2031" y="38"/>
                      <a:pt x="1834" y="0"/>
                      <a:pt x="16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g130e5ba7df1_1_225"/>
              <p:cNvSpPr/>
              <p:nvPr/>
            </p:nvSpPr>
            <p:spPr>
              <a:xfrm>
                <a:off x="2863737" y="12708559"/>
                <a:ext cx="736717" cy="737027"/>
              </a:xfrm>
              <a:custGeom>
                <a:avLst/>
                <a:gdLst/>
                <a:ahLst/>
                <a:cxnLst/>
                <a:rect l="l" t="t" r="r" b="b"/>
                <a:pathLst>
                  <a:path w="4758" h="4760" extrusionOk="0">
                    <a:moveTo>
                      <a:pt x="1" y="1"/>
                    </a:moveTo>
                    <a:lnTo>
                      <a:pt x="2380" y="4759"/>
                    </a:lnTo>
                    <a:lnTo>
                      <a:pt x="47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g130e5ba7df1_1_225"/>
              <p:cNvSpPr/>
              <p:nvPr/>
            </p:nvSpPr>
            <p:spPr>
              <a:xfrm>
                <a:off x="538175" y="12964357"/>
                <a:ext cx="727272" cy="700020"/>
              </a:xfrm>
              <a:custGeom>
                <a:avLst/>
                <a:gdLst/>
                <a:ahLst/>
                <a:cxnLst/>
                <a:rect l="l" t="t" r="r" b="b"/>
                <a:pathLst>
                  <a:path w="4697" h="4521" extrusionOk="0">
                    <a:moveTo>
                      <a:pt x="2437" y="1"/>
                    </a:moveTo>
                    <a:cubicBezTo>
                      <a:pt x="1850" y="1"/>
                      <a:pt x="1272" y="230"/>
                      <a:pt x="839" y="662"/>
                    </a:cubicBezTo>
                    <a:cubicBezTo>
                      <a:pt x="193" y="1309"/>
                      <a:pt x="0" y="2280"/>
                      <a:pt x="349" y="3124"/>
                    </a:cubicBezTo>
                    <a:cubicBezTo>
                      <a:pt x="699" y="3969"/>
                      <a:pt x="1523" y="4520"/>
                      <a:pt x="2437" y="4520"/>
                    </a:cubicBezTo>
                    <a:cubicBezTo>
                      <a:pt x="3685" y="4520"/>
                      <a:pt x="4697" y="3508"/>
                      <a:pt x="4697" y="2260"/>
                    </a:cubicBezTo>
                    <a:cubicBezTo>
                      <a:pt x="4697" y="1346"/>
                      <a:pt x="4146" y="522"/>
                      <a:pt x="3301" y="173"/>
                    </a:cubicBezTo>
                    <a:cubicBezTo>
                      <a:pt x="3022" y="57"/>
                      <a:pt x="2728" y="1"/>
                      <a:pt x="24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g130e5ba7df1_1_225"/>
              <p:cNvSpPr/>
              <p:nvPr/>
            </p:nvSpPr>
            <p:spPr>
              <a:xfrm>
                <a:off x="661583" y="13078939"/>
                <a:ext cx="489132" cy="470551"/>
              </a:xfrm>
              <a:custGeom>
                <a:avLst/>
                <a:gdLst/>
                <a:ahLst/>
                <a:cxnLst/>
                <a:rect l="l" t="t" r="r" b="b"/>
                <a:pathLst>
                  <a:path w="3159" h="3039" extrusionOk="0">
                    <a:moveTo>
                      <a:pt x="1639" y="1"/>
                    </a:moveTo>
                    <a:cubicBezTo>
                      <a:pt x="1244" y="1"/>
                      <a:pt x="855" y="155"/>
                      <a:pt x="564" y="446"/>
                    </a:cubicBezTo>
                    <a:cubicBezTo>
                      <a:pt x="131" y="880"/>
                      <a:pt x="0" y="1534"/>
                      <a:pt x="237" y="2101"/>
                    </a:cubicBezTo>
                    <a:cubicBezTo>
                      <a:pt x="471" y="2669"/>
                      <a:pt x="1025" y="3039"/>
                      <a:pt x="1640" y="3039"/>
                    </a:cubicBezTo>
                    <a:cubicBezTo>
                      <a:pt x="2478" y="3039"/>
                      <a:pt x="3158" y="2359"/>
                      <a:pt x="3157" y="1520"/>
                    </a:cubicBezTo>
                    <a:cubicBezTo>
                      <a:pt x="3158" y="906"/>
                      <a:pt x="2788" y="352"/>
                      <a:pt x="2221" y="117"/>
                    </a:cubicBezTo>
                    <a:cubicBezTo>
                      <a:pt x="2032" y="39"/>
                      <a:pt x="1835" y="1"/>
                      <a:pt x="16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g130e5ba7df1_1_225"/>
              <p:cNvSpPr/>
              <p:nvPr/>
            </p:nvSpPr>
            <p:spPr>
              <a:xfrm>
                <a:off x="1885604" y="5810697"/>
                <a:ext cx="272979" cy="7269001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46946" extrusionOk="0">
                    <a:moveTo>
                      <a:pt x="0" y="1"/>
                    </a:moveTo>
                    <a:lnTo>
                      <a:pt x="0" y="46945"/>
                    </a:lnTo>
                    <a:lnTo>
                      <a:pt x="1763" y="46945"/>
                    </a:lnTo>
                    <a:lnTo>
                      <a:pt x="176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g130e5ba7df1_1_225"/>
              <p:cNvSpPr/>
              <p:nvPr/>
            </p:nvSpPr>
            <p:spPr>
              <a:xfrm>
                <a:off x="783908" y="5810697"/>
                <a:ext cx="1335938" cy="339094"/>
              </a:xfrm>
              <a:custGeom>
                <a:avLst/>
                <a:gdLst/>
                <a:ahLst/>
                <a:cxnLst/>
                <a:rect l="l" t="t" r="r" b="b"/>
                <a:pathLst>
                  <a:path w="8628" h="2190" extrusionOk="0">
                    <a:moveTo>
                      <a:pt x="3043" y="1"/>
                    </a:moveTo>
                    <a:lnTo>
                      <a:pt x="3043" y="335"/>
                    </a:lnTo>
                    <a:cubicBezTo>
                      <a:pt x="3034" y="984"/>
                      <a:pt x="2506" y="1507"/>
                      <a:pt x="1856" y="1507"/>
                    </a:cubicBezTo>
                    <a:cubicBezTo>
                      <a:pt x="1206" y="1507"/>
                      <a:pt x="676" y="984"/>
                      <a:pt x="669" y="335"/>
                    </a:cubicBezTo>
                    <a:cubicBezTo>
                      <a:pt x="665" y="153"/>
                      <a:pt x="516" y="8"/>
                      <a:pt x="334" y="8"/>
                    </a:cubicBezTo>
                    <a:cubicBezTo>
                      <a:pt x="152" y="8"/>
                      <a:pt x="4" y="153"/>
                      <a:pt x="1" y="335"/>
                    </a:cubicBezTo>
                    <a:cubicBezTo>
                      <a:pt x="1" y="1359"/>
                      <a:pt x="831" y="2190"/>
                      <a:pt x="1856" y="2190"/>
                    </a:cubicBezTo>
                    <a:cubicBezTo>
                      <a:pt x="2751" y="2188"/>
                      <a:pt x="3518" y="1550"/>
                      <a:pt x="3681" y="669"/>
                    </a:cubicBezTo>
                    <a:lnTo>
                      <a:pt x="8301" y="669"/>
                    </a:lnTo>
                    <a:cubicBezTo>
                      <a:pt x="8483" y="665"/>
                      <a:pt x="8627" y="516"/>
                      <a:pt x="8627" y="335"/>
                    </a:cubicBezTo>
                    <a:cubicBezTo>
                      <a:pt x="8627" y="154"/>
                      <a:pt x="8483" y="5"/>
                      <a:pt x="8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g130e5ba7df1_1_225"/>
              <p:cNvSpPr/>
              <p:nvPr/>
            </p:nvSpPr>
            <p:spPr>
              <a:xfrm>
                <a:off x="1922147" y="5810697"/>
                <a:ext cx="1338261" cy="339094"/>
              </a:xfrm>
              <a:custGeom>
                <a:avLst/>
                <a:gdLst/>
                <a:ahLst/>
                <a:cxnLst/>
                <a:rect l="l" t="t" r="r" b="b"/>
                <a:pathLst>
                  <a:path w="8643" h="2190" extrusionOk="0">
                    <a:moveTo>
                      <a:pt x="335" y="1"/>
                    </a:moveTo>
                    <a:cubicBezTo>
                      <a:pt x="151" y="1"/>
                      <a:pt x="1" y="150"/>
                      <a:pt x="1" y="335"/>
                    </a:cubicBezTo>
                    <a:cubicBezTo>
                      <a:pt x="1" y="521"/>
                      <a:pt x="151" y="670"/>
                      <a:pt x="335" y="670"/>
                    </a:cubicBezTo>
                    <a:cubicBezTo>
                      <a:pt x="338" y="670"/>
                      <a:pt x="340" y="670"/>
                      <a:pt x="343" y="669"/>
                    </a:cubicBezTo>
                    <a:lnTo>
                      <a:pt x="4962" y="669"/>
                    </a:lnTo>
                    <a:cubicBezTo>
                      <a:pt x="5125" y="1550"/>
                      <a:pt x="5893" y="2188"/>
                      <a:pt x="6787" y="2190"/>
                    </a:cubicBezTo>
                    <a:cubicBezTo>
                      <a:pt x="7811" y="2188"/>
                      <a:pt x="8641" y="1359"/>
                      <a:pt x="8643" y="335"/>
                    </a:cubicBezTo>
                    <a:cubicBezTo>
                      <a:pt x="8638" y="153"/>
                      <a:pt x="8490" y="8"/>
                      <a:pt x="8308" y="8"/>
                    </a:cubicBezTo>
                    <a:cubicBezTo>
                      <a:pt x="8126" y="8"/>
                      <a:pt x="7979" y="153"/>
                      <a:pt x="7974" y="335"/>
                    </a:cubicBezTo>
                    <a:cubicBezTo>
                      <a:pt x="7981" y="996"/>
                      <a:pt x="7449" y="1536"/>
                      <a:pt x="6787" y="1536"/>
                    </a:cubicBezTo>
                    <a:cubicBezTo>
                      <a:pt x="6126" y="1536"/>
                      <a:pt x="5594" y="996"/>
                      <a:pt x="5601" y="335"/>
                    </a:cubicBezTo>
                    <a:lnTo>
                      <a:pt x="5601" y="1"/>
                    </a:lnTo>
                    <a:lnTo>
                      <a:pt x="343" y="1"/>
                    </a:lnTo>
                    <a:cubicBezTo>
                      <a:pt x="340" y="1"/>
                      <a:pt x="337" y="1"/>
                      <a:pt x="3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g130e5ba7df1_1_225"/>
              <p:cNvSpPr/>
              <p:nvPr/>
            </p:nvSpPr>
            <p:spPr>
              <a:xfrm>
                <a:off x="1184018" y="7402464"/>
                <a:ext cx="1676116" cy="519325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3354" extrusionOk="0">
                    <a:moveTo>
                      <a:pt x="259" y="1"/>
                    </a:moveTo>
                    <a:cubicBezTo>
                      <a:pt x="117" y="1"/>
                      <a:pt x="1" y="118"/>
                      <a:pt x="1" y="261"/>
                    </a:cubicBezTo>
                    <a:lnTo>
                      <a:pt x="1" y="3093"/>
                    </a:lnTo>
                    <a:cubicBezTo>
                      <a:pt x="1" y="3237"/>
                      <a:pt x="118" y="3353"/>
                      <a:pt x="261" y="3353"/>
                    </a:cubicBezTo>
                    <a:lnTo>
                      <a:pt x="10564" y="3353"/>
                    </a:lnTo>
                    <a:cubicBezTo>
                      <a:pt x="10707" y="3353"/>
                      <a:pt x="10824" y="3237"/>
                      <a:pt x="10824" y="3093"/>
                    </a:cubicBezTo>
                    <a:lnTo>
                      <a:pt x="10824" y="261"/>
                    </a:lnTo>
                    <a:cubicBezTo>
                      <a:pt x="10824" y="118"/>
                      <a:pt x="10708" y="1"/>
                      <a:pt x="10566" y="1"/>
                    </a:cubicBezTo>
                    <a:cubicBezTo>
                      <a:pt x="10566" y="1"/>
                      <a:pt x="10565" y="1"/>
                      <a:pt x="10564" y="1"/>
                    </a:cubicBezTo>
                    <a:lnTo>
                      <a:pt x="261" y="1"/>
                    </a:lnTo>
                    <a:cubicBezTo>
                      <a:pt x="260" y="1"/>
                      <a:pt x="259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g130e5ba7df1_1_225"/>
              <p:cNvSpPr/>
              <p:nvPr/>
            </p:nvSpPr>
            <p:spPr>
              <a:xfrm>
                <a:off x="1211735" y="7430180"/>
                <a:ext cx="1620684" cy="463893"/>
              </a:xfrm>
              <a:custGeom>
                <a:avLst/>
                <a:gdLst/>
                <a:ahLst/>
                <a:cxnLst/>
                <a:rect l="l" t="t" r="r" b="b"/>
                <a:pathLst>
                  <a:path w="10467" h="2996" extrusionOk="0">
                    <a:moveTo>
                      <a:pt x="258" y="1"/>
                    </a:moveTo>
                    <a:cubicBezTo>
                      <a:pt x="116" y="1"/>
                      <a:pt x="1" y="118"/>
                      <a:pt x="2" y="261"/>
                    </a:cubicBezTo>
                    <a:lnTo>
                      <a:pt x="2" y="2735"/>
                    </a:lnTo>
                    <a:cubicBezTo>
                      <a:pt x="1" y="2878"/>
                      <a:pt x="118" y="2995"/>
                      <a:pt x="261" y="2995"/>
                    </a:cubicBezTo>
                    <a:lnTo>
                      <a:pt x="10206" y="2995"/>
                    </a:lnTo>
                    <a:cubicBezTo>
                      <a:pt x="10349" y="2995"/>
                      <a:pt x="10466" y="2878"/>
                      <a:pt x="10466" y="2735"/>
                    </a:cubicBezTo>
                    <a:lnTo>
                      <a:pt x="10466" y="261"/>
                    </a:lnTo>
                    <a:cubicBezTo>
                      <a:pt x="10466" y="117"/>
                      <a:pt x="10349" y="1"/>
                      <a:pt x="10206" y="1"/>
                    </a:cubicBezTo>
                    <a:lnTo>
                      <a:pt x="261" y="1"/>
                    </a:lnTo>
                    <a:cubicBezTo>
                      <a:pt x="260" y="1"/>
                      <a:pt x="259" y="1"/>
                      <a:pt x="2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g130e5ba7df1_1_225"/>
              <p:cNvSpPr/>
              <p:nvPr/>
            </p:nvSpPr>
            <p:spPr>
              <a:xfrm>
                <a:off x="2239107" y="7471677"/>
                <a:ext cx="296514" cy="380900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2460" extrusionOk="0">
                    <a:moveTo>
                      <a:pt x="188" y="0"/>
                    </a:moveTo>
                    <a:cubicBezTo>
                      <a:pt x="85" y="0"/>
                      <a:pt x="1" y="85"/>
                      <a:pt x="1" y="188"/>
                    </a:cubicBezTo>
                    <a:lnTo>
                      <a:pt x="1" y="2272"/>
                    </a:lnTo>
                    <a:cubicBezTo>
                      <a:pt x="1" y="2375"/>
                      <a:pt x="85" y="2460"/>
                      <a:pt x="188" y="2460"/>
                    </a:cubicBezTo>
                    <a:lnTo>
                      <a:pt x="1727" y="2460"/>
                    </a:lnTo>
                    <a:cubicBezTo>
                      <a:pt x="1830" y="2460"/>
                      <a:pt x="1915" y="2375"/>
                      <a:pt x="1915" y="2272"/>
                    </a:cubicBezTo>
                    <a:lnTo>
                      <a:pt x="1915" y="188"/>
                    </a:lnTo>
                    <a:cubicBezTo>
                      <a:pt x="1915" y="83"/>
                      <a:pt x="1830" y="0"/>
                      <a:pt x="1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g130e5ba7df1_1_225"/>
              <p:cNvSpPr/>
              <p:nvPr/>
            </p:nvSpPr>
            <p:spPr>
              <a:xfrm>
                <a:off x="2259546" y="7493665"/>
                <a:ext cx="255482" cy="336772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2175" extrusionOk="0">
                    <a:moveTo>
                      <a:pt x="0" y="0"/>
                    </a:moveTo>
                    <a:lnTo>
                      <a:pt x="0" y="2175"/>
                    </a:lnTo>
                    <a:lnTo>
                      <a:pt x="1650" y="2175"/>
                    </a:lnTo>
                    <a:lnTo>
                      <a:pt x="16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g130e5ba7df1_1_225"/>
              <p:cNvSpPr/>
              <p:nvPr/>
            </p:nvSpPr>
            <p:spPr>
              <a:xfrm>
                <a:off x="2281224" y="7524014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8" y="1"/>
                      <a:pt x="92" y="10"/>
                      <a:pt x="71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g130e5ba7df1_1_225"/>
              <p:cNvSpPr/>
              <p:nvPr/>
            </p:nvSpPr>
            <p:spPr>
              <a:xfrm>
                <a:off x="2364993" y="7524014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8" y="1"/>
                      <a:pt x="92" y="10"/>
                      <a:pt x="71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g130e5ba7df1_1_225"/>
              <p:cNvSpPr/>
              <p:nvPr/>
            </p:nvSpPr>
            <p:spPr>
              <a:xfrm>
                <a:off x="2448762" y="7524014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1"/>
                    </a:moveTo>
                    <a:cubicBezTo>
                      <a:pt x="118" y="1"/>
                      <a:pt x="92" y="10"/>
                      <a:pt x="71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3"/>
                    </a:cubicBezTo>
                    <a:cubicBezTo>
                      <a:pt x="254" y="46"/>
                      <a:pt x="200" y="1"/>
                      <a:pt x="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g130e5ba7df1_1_225"/>
              <p:cNvSpPr/>
              <p:nvPr/>
            </p:nvSpPr>
            <p:spPr>
              <a:xfrm>
                <a:off x="2281224" y="7604376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7" y="1"/>
                      <a:pt x="91" y="10"/>
                      <a:pt x="69" y="31"/>
                    </a:cubicBezTo>
                    <a:cubicBezTo>
                      <a:pt x="1" y="98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0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g130e5ba7df1_1_225"/>
              <p:cNvSpPr/>
              <p:nvPr/>
            </p:nvSpPr>
            <p:spPr>
              <a:xfrm>
                <a:off x="2364993" y="7604376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8" y="1"/>
                      <a:pt x="91" y="10"/>
                      <a:pt x="70" y="31"/>
                    </a:cubicBezTo>
                    <a:cubicBezTo>
                      <a:pt x="1" y="98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1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g130e5ba7df1_1_225"/>
              <p:cNvSpPr/>
              <p:nvPr/>
            </p:nvSpPr>
            <p:spPr>
              <a:xfrm>
                <a:off x="547156" y="12708559"/>
                <a:ext cx="736717" cy="737027"/>
              </a:xfrm>
              <a:custGeom>
                <a:avLst/>
                <a:gdLst/>
                <a:ahLst/>
                <a:cxnLst/>
                <a:rect l="l" t="t" r="r" b="b"/>
                <a:pathLst>
                  <a:path w="4758" h="4760" extrusionOk="0">
                    <a:moveTo>
                      <a:pt x="1" y="1"/>
                    </a:moveTo>
                    <a:lnTo>
                      <a:pt x="2379" y="4759"/>
                    </a:lnTo>
                    <a:lnTo>
                      <a:pt x="47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g130e5ba7df1_1_225"/>
              <p:cNvSpPr/>
              <p:nvPr/>
            </p:nvSpPr>
            <p:spPr>
              <a:xfrm>
                <a:off x="2448762" y="7604376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8" y="1"/>
                      <a:pt x="91" y="10"/>
                      <a:pt x="70" y="31"/>
                    </a:cubicBezTo>
                    <a:cubicBezTo>
                      <a:pt x="1" y="98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1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g130e5ba7df1_1_225"/>
              <p:cNvSpPr/>
              <p:nvPr/>
            </p:nvSpPr>
            <p:spPr>
              <a:xfrm>
                <a:off x="2281224" y="7684894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7" y="0"/>
                      <a:pt x="91" y="10"/>
                      <a:pt x="69" y="31"/>
                    </a:cubicBezTo>
                    <a:cubicBezTo>
                      <a:pt x="1" y="96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2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g130e5ba7df1_1_225"/>
              <p:cNvSpPr/>
              <p:nvPr/>
            </p:nvSpPr>
            <p:spPr>
              <a:xfrm>
                <a:off x="2364993" y="7684894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8" y="0"/>
                      <a:pt x="91" y="10"/>
                      <a:pt x="70" y="31"/>
                    </a:cubicBezTo>
                    <a:cubicBezTo>
                      <a:pt x="1" y="96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2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g130e5ba7df1_1_225"/>
              <p:cNvSpPr/>
              <p:nvPr/>
            </p:nvSpPr>
            <p:spPr>
              <a:xfrm>
                <a:off x="2448762" y="7684894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8" y="0"/>
                      <a:pt x="91" y="10"/>
                      <a:pt x="70" y="31"/>
                    </a:cubicBezTo>
                    <a:cubicBezTo>
                      <a:pt x="1" y="96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2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g130e5ba7df1_1_225"/>
              <p:cNvSpPr/>
              <p:nvPr/>
            </p:nvSpPr>
            <p:spPr>
              <a:xfrm>
                <a:off x="2286953" y="7766650"/>
                <a:ext cx="33290" cy="31897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06" extrusionOk="0">
                    <a:moveTo>
                      <a:pt x="108" y="1"/>
                    </a:moveTo>
                    <a:cubicBezTo>
                      <a:pt x="48" y="1"/>
                      <a:pt x="1" y="47"/>
                      <a:pt x="1" y="104"/>
                    </a:cubicBezTo>
                    <a:cubicBezTo>
                      <a:pt x="1" y="160"/>
                      <a:pt x="48" y="206"/>
                      <a:pt x="108" y="206"/>
                    </a:cubicBezTo>
                    <a:cubicBezTo>
                      <a:pt x="167" y="206"/>
                      <a:pt x="214" y="160"/>
                      <a:pt x="214" y="104"/>
                    </a:cubicBezTo>
                    <a:cubicBezTo>
                      <a:pt x="214" y="47"/>
                      <a:pt x="167" y="1"/>
                      <a:pt x="1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g130e5ba7df1_1_225"/>
              <p:cNvSpPr/>
              <p:nvPr/>
            </p:nvSpPr>
            <p:spPr>
              <a:xfrm>
                <a:off x="2364993" y="7765256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7" y="0"/>
                      <a:pt x="91" y="9"/>
                      <a:pt x="70" y="30"/>
                    </a:cubicBezTo>
                    <a:cubicBezTo>
                      <a:pt x="1" y="97"/>
                      <a:pt x="48" y="215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1" y="169"/>
                      <a:pt x="251" y="113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g130e5ba7df1_1_225"/>
              <p:cNvSpPr/>
              <p:nvPr/>
            </p:nvSpPr>
            <p:spPr>
              <a:xfrm>
                <a:off x="1420770" y="7510078"/>
                <a:ext cx="757310" cy="303946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1963" extrusionOk="0">
                    <a:moveTo>
                      <a:pt x="0" y="0"/>
                    </a:moveTo>
                    <a:lnTo>
                      <a:pt x="0" y="1963"/>
                    </a:lnTo>
                    <a:lnTo>
                      <a:pt x="4891" y="1963"/>
                    </a:lnTo>
                    <a:lnTo>
                      <a:pt x="48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g130e5ba7df1_1_225"/>
              <p:cNvSpPr/>
              <p:nvPr/>
            </p:nvSpPr>
            <p:spPr>
              <a:xfrm>
                <a:off x="1835436" y="7571395"/>
                <a:ext cx="37471" cy="18038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65" extrusionOk="0">
                    <a:moveTo>
                      <a:pt x="1" y="1"/>
                    </a:moveTo>
                    <a:lnTo>
                      <a:pt x="1" y="1164"/>
                    </a:lnTo>
                    <a:lnTo>
                      <a:pt x="241" y="1164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g130e5ba7df1_1_225"/>
              <p:cNvSpPr/>
              <p:nvPr/>
            </p:nvSpPr>
            <p:spPr>
              <a:xfrm>
                <a:off x="1967360" y="7571395"/>
                <a:ext cx="37161" cy="180386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165" extrusionOk="0">
                    <a:moveTo>
                      <a:pt x="1" y="1"/>
                    </a:moveTo>
                    <a:lnTo>
                      <a:pt x="1" y="1164"/>
                    </a:lnTo>
                    <a:lnTo>
                      <a:pt x="240" y="1164"/>
                    </a:lnTo>
                    <a:lnTo>
                      <a:pt x="2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g130e5ba7df1_1_225"/>
              <p:cNvSpPr/>
              <p:nvPr/>
            </p:nvSpPr>
            <p:spPr>
              <a:xfrm>
                <a:off x="2098975" y="7571395"/>
                <a:ext cx="37471" cy="18038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65" extrusionOk="0">
                    <a:moveTo>
                      <a:pt x="1" y="1"/>
                    </a:moveTo>
                    <a:lnTo>
                      <a:pt x="1" y="1164"/>
                    </a:lnTo>
                    <a:lnTo>
                      <a:pt x="241" y="1164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g130e5ba7df1_1_225"/>
              <p:cNvSpPr/>
              <p:nvPr/>
            </p:nvSpPr>
            <p:spPr>
              <a:xfrm>
                <a:off x="1184018" y="8027093"/>
                <a:ext cx="1676116" cy="519480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3355" extrusionOk="0">
                    <a:moveTo>
                      <a:pt x="261" y="1"/>
                    </a:moveTo>
                    <a:cubicBezTo>
                      <a:pt x="118" y="1"/>
                      <a:pt x="1" y="117"/>
                      <a:pt x="1" y="261"/>
                    </a:cubicBezTo>
                    <a:lnTo>
                      <a:pt x="1" y="3094"/>
                    </a:lnTo>
                    <a:cubicBezTo>
                      <a:pt x="1" y="3238"/>
                      <a:pt x="118" y="3355"/>
                      <a:pt x="261" y="3355"/>
                    </a:cubicBezTo>
                    <a:lnTo>
                      <a:pt x="10564" y="3355"/>
                    </a:lnTo>
                    <a:cubicBezTo>
                      <a:pt x="10707" y="3355"/>
                      <a:pt x="10824" y="3238"/>
                      <a:pt x="10824" y="3094"/>
                    </a:cubicBezTo>
                    <a:lnTo>
                      <a:pt x="10824" y="261"/>
                    </a:lnTo>
                    <a:cubicBezTo>
                      <a:pt x="10824" y="117"/>
                      <a:pt x="10707" y="1"/>
                      <a:pt x="10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g130e5ba7df1_1_225"/>
              <p:cNvSpPr/>
              <p:nvPr/>
            </p:nvSpPr>
            <p:spPr>
              <a:xfrm>
                <a:off x="1211735" y="8054809"/>
                <a:ext cx="1620684" cy="464048"/>
              </a:xfrm>
              <a:custGeom>
                <a:avLst/>
                <a:gdLst/>
                <a:ahLst/>
                <a:cxnLst/>
                <a:rect l="l" t="t" r="r" b="b"/>
                <a:pathLst>
                  <a:path w="10467" h="2997" extrusionOk="0">
                    <a:moveTo>
                      <a:pt x="261" y="1"/>
                    </a:moveTo>
                    <a:cubicBezTo>
                      <a:pt x="118" y="1"/>
                      <a:pt x="1" y="118"/>
                      <a:pt x="2" y="261"/>
                    </a:cubicBezTo>
                    <a:lnTo>
                      <a:pt x="2" y="2736"/>
                    </a:lnTo>
                    <a:cubicBezTo>
                      <a:pt x="1" y="2880"/>
                      <a:pt x="118" y="2997"/>
                      <a:pt x="261" y="2997"/>
                    </a:cubicBezTo>
                    <a:lnTo>
                      <a:pt x="10206" y="2997"/>
                    </a:lnTo>
                    <a:cubicBezTo>
                      <a:pt x="10349" y="2997"/>
                      <a:pt x="10466" y="2880"/>
                      <a:pt x="10466" y="2736"/>
                    </a:cubicBezTo>
                    <a:lnTo>
                      <a:pt x="10466" y="261"/>
                    </a:lnTo>
                    <a:cubicBezTo>
                      <a:pt x="10466" y="118"/>
                      <a:pt x="10349" y="1"/>
                      <a:pt x="10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g130e5ba7df1_1_225"/>
              <p:cNvSpPr/>
              <p:nvPr/>
            </p:nvSpPr>
            <p:spPr>
              <a:xfrm>
                <a:off x="2239107" y="8096307"/>
                <a:ext cx="296514" cy="380900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2460" extrusionOk="0">
                    <a:moveTo>
                      <a:pt x="188" y="0"/>
                    </a:moveTo>
                    <a:cubicBezTo>
                      <a:pt x="85" y="2"/>
                      <a:pt x="1" y="85"/>
                      <a:pt x="1" y="189"/>
                    </a:cubicBezTo>
                    <a:lnTo>
                      <a:pt x="1" y="2274"/>
                    </a:lnTo>
                    <a:cubicBezTo>
                      <a:pt x="1" y="2376"/>
                      <a:pt x="84" y="2460"/>
                      <a:pt x="186" y="2460"/>
                    </a:cubicBezTo>
                    <a:cubicBezTo>
                      <a:pt x="186" y="2460"/>
                      <a:pt x="187" y="2460"/>
                      <a:pt x="188" y="2460"/>
                    </a:cubicBezTo>
                    <a:lnTo>
                      <a:pt x="1727" y="2460"/>
                    </a:lnTo>
                    <a:cubicBezTo>
                      <a:pt x="1728" y="2460"/>
                      <a:pt x="1729" y="2460"/>
                      <a:pt x="1730" y="2460"/>
                    </a:cubicBezTo>
                    <a:cubicBezTo>
                      <a:pt x="1832" y="2460"/>
                      <a:pt x="1915" y="2376"/>
                      <a:pt x="1915" y="2274"/>
                    </a:cubicBezTo>
                    <a:lnTo>
                      <a:pt x="1915" y="189"/>
                    </a:lnTo>
                    <a:cubicBezTo>
                      <a:pt x="1915" y="85"/>
                      <a:pt x="1830" y="2"/>
                      <a:pt x="1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g130e5ba7df1_1_225"/>
              <p:cNvSpPr/>
              <p:nvPr/>
            </p:nvSpPr>
            <p:spPr>
              <a:xfrm>
                <a:off x="2259546" y="8118449"/>
                <a:ext cx="255482" cy="336926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2176" extrusionOk="0">
                    <a:moveTo>
                      <a:pt x="0" y="1"/>
                    </a:moveTo>
                    <a:lnTo>
                      <a:pt x="0" y="2175"/>
                    </a:lnTo>
                    <a:lnTo>
                      <a:pt x="1650" y="2175"/>
                    </a:lnTo>
                    <a:lnTo>
                      <a:pt x="16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g130e5ba7df1_1_225"/>
              <p:cNvSpPr/>
              <p:nvPr/>
            </p:nvSpPr>
            <p:spPr>
              <a:xfrm>
                <a:off x="2281224" y="8148798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8" y="1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0" y="170"/>
                      <a:pt x="251" y="114"/>
                    </a:cubicBezTo>
                    <a:cubicBezTo>
                      <a:pt x="254" y="47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g130e5ba7df1_1_225"/>
              <p:cNvSpPr/>
              <p:nvPr/>
            </p:nvSpPr>
            <p:spPr>
              <a:xfrm>
                <a:off x="2364993" y="8148798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1"/>
                    </a:moveTo>
                    <a:cubicBezTo>
                      <a:pt x="118" y="1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0" y="170"/>
                      <a:pt x="251" y="114"/>
                    </a:cubicBezTo>
                    <a:cubicBezTo>
                      <a:pt x="254" y="47"/>
                      <a:pt x="200" y="1"/>
                      <a:pt x="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g130e5ba7df1_1_225"/>
              <p:cNvSpPr/>
              <p:nvPr/>
            </p:nvSpPr>
            <p:spPr>
              <a:xfrm>
                <a:off x="2448762" y="8148798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1"/>
                    </a:moveTo>
                    <a:cubicBezTo>
                      <a:pt x="118" y="1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0" y="170"/>
                      <a:pt x="251" y="114"/>
                    </a:cubicBezTo>
                    <a:cubicBezTo>
                      <a:pt x="254" y="47"/>
                      <a:pt x="200" y="1"/>
                      <a:pt x="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g130e5ba7df1_1_225"/>
              <p:cNvSpPr/>
              <p:nvPr/>
            </p:nvSpPr>
            <p:spPr>
              <a:xfrm>
                <a:off x="2281224" y="8229315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7" y="0"/>
                      <a:pt x="91" y="10"/>
                      <a:pt x="69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2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g130e5ba7df1_1_225"/>
              <p:cNvSpPr/>
              <p:nvPr/>
            </p:nvSpPr>
            <p:spPr>
              <a:xfrm>
                <a:off x="2364993" y="8229315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8" y="0"/>
                      <a:pt x="91" y="10"/>
                      <a:pt x="70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2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g130e5ba7df1_1_225"/>
              <p:cNvSpPr/>
              <p:nvPr/>
            </p:nvSpPr>
            <p:spPr>
              <a:xfrm>
                <a:off x="2448762" y="8229315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8" y="0"/>
                      <a:pt x="91" y="10"/>
                      <a:pt x="70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2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g130e5ba7df1_1_225"/>
              <p:cNvSpPr/>
              <p:nvPr/>
            </p:nvSpPr>
            <p:spPr>
              <a:xfrm>
                <a:off x="2281224" y="8309678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1"/>
                    </a:moveTo>
                    <a:cubicBezTo>
                      <a:pt x="118" y="1"/>
                      <a:pt x="91" y="10"/>
                      <a:pt x="69" y="31"/>
                    </a:cubicBezTo>
                    <a:cubicBezTo>
                      <a:pt x="1" y="97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6" y="216"/>
                    </a:cubicBezTo>
                    <a:cubicBezTo>
                      <a:pt x="204" y="216"/>
                      <a:pt x="250" y="169"/>
                      <a:pt x="251" y="113"/>
                    </a:cubicBezTo>
                    <a:cubicBezTo>
                      <a:pt x="254" y="46"/>
                      <a:pt x="200" y="1"/>
                      <a:pt x="1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g130e5ba7df1_1_225"/>
              <p:cNvSpPr/>
              <p:nvPr/>
            </p:nvSpPr>
            <p:spPr>
              <a:xfrm>
                <a:off x="2364993" y="8309678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1"/>
                    </a:moveTo>
                    <a:cubicBezTo>
                      <a:pt x="118" y="1"/>
                      <a:pt x="91" y="10"/>
                      <a:pt x="70" y="31"/>
                    </a:cubicBezTo>
                    <a:cubicBezTo>
                      <a:pt x="1" y="97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0" y="171"/>
                      <a:pt x="251" y="113"/>
                    </a:cubicBezTo>
                    <a:cubicBezTo>
                      <a:pt x="254" y="46"/>
                      <a:pt x="201" y="1"/>
                      <a:pt x="1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g130e5ba7df1_1_225"/>
              <p:cNvSpPr/>
              <p:nvPr/>
            </p:nvSpPr>
            <p:spPr>
              <a:xfrm>
                <a:off x="2448762" y="8309678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1"/>
                    </a:moveTo>
                    <a:cubicBezTo>
                      <a:pt x="118" y="1"/>
                      <a:pt x="92" y="10"/>
                      <a:pt x="70" y="31"/>
                    </a:cubicBezTo>
                    <a:cubicBezTo>
                      <a:pt x="1" y="97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0" y="171"/>
                      <a:pt x="251" y="113"/>
                    </a:cubicBezTo>
                    <a:cubicBezTo>
                      <a:pt x="254" y="46"/>
                      <a:pt x="201" y="1"/>
                      <a:pt x="1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g130e5ba7df1_1_225"/>
              <p:cNvSpPr/>
              <p:nvPr/>
            </p:nvSpPr>
            <p:spPr>
              <a:xfrm>
                <a:off x="2281224" y="8390040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7" y="0"/>
                      <a:pt x="91" y="9"/>
                      <a:pt x="69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3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9" name="Google Shape;1229;g130e5ba7df1_1_225"/>
              <p:cNvSpPr/>
              <p:nvPr/>
            </p:nvSpPr>
            <p:spPr>
              <a:xfrm>
                <a:off x="2364993" y="8390040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7" y="0"/>
                      <a:pt x="91" y="9"/>
                      <a:pt x="70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1" y="170"/>
                      <a:pt x="251" y="113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0" name="Google Shape;1230;g130e5ba7df1_1_225"/>
              <p:cNvSpPr/>
              <p:nvPr/>
            </p:nvSpPr>
            <p:spPr>
              <a:xfrm>
                <a:off x="1420770" y="8134862"/>
                <a:ext cx="757310" cy="304101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1964" extrusionOk="0">
                    <a:moveTo>
                      <a:pt x="0" y="1"/>
                    </a:moveTo>
                    <a:lnTo>
                      <a:pt x="0" y="1963"/>
                    </a:lnTo>
                    <a:lnTo>
                      <a:pt x="4891" y="1963"/>
                    </a:lnTo>
                    <a:lnTo>
                      <a:pt x="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1" name="Google Shape;1231;g130e5ba7df1_1_225"/>
              <p:cNvSpPr/>
              <p:nvPr/>
            </p:nvSpPr>
            <p:spPr>
              <a:xfrm>
                <a:off x="1835436" y="8196334"/>
                <a:ext cx="37471" cy="180231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64" extrusionOk="0">
                    <a:moveTo>
                      <a:pt x="1" y="0"/>
                    </a:moveTo>
                    <a:lnTo>
                      <a:pt x="1" y="1164"/>
                    </a:lnTo>
                    <a:lnTo>
                      <a:pt x="241" y="1164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2" name="Google Shape;1232;g130e5ba7df1_1_225"/>
              <p:cNvSpPr/>
              <p:nvPr/>
            </p:nvSpPr>
            <p:spPr>
              <a:xfrm>
                <a:off x="1967360" y="8196334"/>
                <a:ext cx="37161" cy="180231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164" extrusionOk="0">
                    <a:moveTo>
                      <a:pt x="1" y="0"/>
                    </a:moveTo>
                    <a:lnTo>
                      <a:pt x="1" y="1164"/>
                    </a:lnTo>
                    <a:lnTo>
                      <a:pt x="240" y="1164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3" name="Google Shape;1233;g130e5ba7df1_1_225"/>
              <p:cNvSpPr/>
              <p:nvPr/>
            </p:nvSpPr>
            <p:spPr>
              <a:xfrm>
                <a:off x="2098975" y="8196334"/>
                <a:ext cx="37471" cy="180231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64" extrusionOk="0">
                    <a:moveTo>
                      <a:pt x="1" y="0"/>
                    </a:moveTo>
                    <a:lnTo>
                      <a:pt x="1" y="1164"/>
                    </a:lnTo>
                    <a:lnTo>
                      <a:pt x="241" y="1164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4" name="Google Shape;1234;g130e5ba7df1_1_225"/>
              <p:cNvSpPr/>
              <p:nvPr/>
            </p:nvSpPr>
            <p:spPr>
              <a:xfrm>
                <a:off x="1184018" y="8652031"/>
                <a:ext cx="1676116" cy="519480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3355" extrusionOk="0">
                    <a:moveTo>
                      <a:pt x="261" y="0"/>
                    </a:moveTo>
                    <a:cubicBezTo>
                      <a:pt x="118" y="0"/>
                      <a:pt x="1" y="116"/>
                      <a:pt x="1" y="261"/>
                    </a:cubicBezTo>
                    <a:lnTo>
                      <a:pt x="1" y="3094"/>
                    </a:lnTo>
                    <a:cubicBezTo>
                      <a:pt x="1" y="3237"/>
                      <a:pt x="118" y="3354"/>
                      <a:pt x="261" y="3354"/>
                    </a:cubicBezTo>
                    <a:lnTo>
                      <a:pt x="10564" y="3354"/>
                    </a:lnTo>
                    <a:cubicBezTo>
                      <a:pt x="10707" y="3354"/>
                      <a:pt x="10824" y="3237"/>
                      <a:pt x="10824" y="3094"/>
                    </a:cubicBezTo>
                    <a:lnTo>
                      <a:pt x="10824" y="261"/>
                    </a:lnTo>
                    <a:cubicBezTo>
                      <a:pt x="10824" y="116"/>
                      <a:pt x="10707" y="0"/>
                      <a:pt x="10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g130e5ba7df1_1_225"/>
              <p:cNvSpPr/>
              <p:nvPr/>
            </p:nvSpPr>
            <p:spPr>
              <a:xfrm>
                <a:off x="1211735" y="8679748"/>
                <a:ext cx="1620684" cy="464048"/>
              </a:xfrm>
              <a:custGeom>
                <a:avLst/>
                <a:gdLst/>
                <a:ahLst/>
                <a:cxnLst/>
                <a:rect l="l" t="t" r="r" b="b"/>
                <a:pathLst>
                  <a:path w="10467" h="2997" extrusionOk="0">
                    <a:moveTo>
                      <a:pt x="261" y="0"/>
                    </a:moveTo>
                    <a:cubicBezTo>
                      <a:pt x="118" y="0"/>
                      <a:pt x="1" y="116"/>
                      <a:pt x="2" y="261"/>
                    </a:cubicBezTo>
                    <a:lnTo>
                      <a:pt x="2" y="2735"/>
                    </a:lnTo>
                    <a:cubicBezTo>
                      <a:pt x="1" y="2879"/>
                      <a:pt x="118" y="2996"/>
                      <a:pt x="261" y="2996"/>
                    </a:cubicBezTo>
                    <a:lnTo>
                      <a:pt x="10206" y="2996"/>
                    </a:lnTo>
                    <a:cubicBezTo>
                      <a:pt x="10349" y="2996"/>
                      <a:pt x="10466" y="2879"/>
                      <a:pt x="10466" y="2735"/>
                    </a:cubicBezTo>
                    <a:lnTo>
                      <a:pt x="10466" y="261"/>
                    </a:lnTo>
                    <a:cubicBezTo>
                      <a:pt x="10466" y="118"/>
                      <a:pt x="10349" y="0"/>
                      <a:pt x="10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g130e5ba7df1_1_225"/>
              <p:cNvSpPr/>
              <p:nvPr/>
            </p:nvSpPr>
            <p:spPr>
              <a:xfrm>
                <a:off x="2239107" y="8721091"/>
                <a:ext cx="296514" cy="381055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2461" extrusionOk="0">
                    <a:moveTo>
                      <a:pt x="188" y="1"/>
                    </a:moveTo>
                    <a:cubicBezTo>
                      <a:pt x="85" y="1"/>
                      <a:pt x="1" y="85"/>
                      <a:pt x="1" y="190"/>
                    </a:cubicBezTo>
                    <a:lnTo>
                      <a:pt x="1" y="2274"/>
                    </a:lnTo>
                    <a:cubicBezTo>
                      <a:pt x="1" y="2377"/>
                      <a:pt x="85" y="2460"/>
                      <a:pt x="188" y="2460"/>
                    </a:cubicBezTo>
                    <a:lnTo>
                      <a:pt x="1727" y="2460"/>
                    </a:lnTo>
                    <a:cubicBezTo>
                      <a:pt x="1830" y="2460"/>
                      <a:pt x="1915" y="2377"/>
                      <a:pt x="1915" y="2274"/>
                    </a:cubicBezTo>
                    <a:lnTo>
                      <a:pt x="1915" y="190"/>
                    </a:lnTo>
                    <a:cubicBezTo>
                      <a:pt x="1915" y="85"/>
                      <a:pt x="1830" y="1"/>
                      <a:pt x="17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7" name="Google Shape;1237;g130e5ba7df1_1_225"/>
              <p:cNvSpPr/>
              <p:nvPr/>
            </p:nvSpPr>
            <p:spPr>
              <a:xfrm>
                <a:off x="2259546" y="8743388"/>
                <a:ext cx="255482" cy="336772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2175" extrusionOk="0">
                    <a:moveTo>
                      <a:pt x="0" y="0"/>
                    </a:moveTo>
                    <a:lnTo>
                      <a:pt x="0" y="2175"/>
                    </a:lnTo>
                    <a:lnTo>
                      <a:pt x="1650" y="2175"/>
                    </a:lnTo>
                    <a:lnTo>
                      <a:pt x="16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8" name="Google Shape;1238;g130e5ba7df1_1_225"/>
              <p:cNvSpPr/>
              <p:nvPr/>
            </p:nvSpPr>
            <p:spPr>
              <a:xfrm>
                <a:off x="2281224" y="8773737"/>
                <a:ext cx="39484" cy="3329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5" extrusionOk="0">
                    <a:moveTo>
                      <a:pt x="143" y="0"/>
                    </a:moveTo>
                    <a:cubicBezTo>
                      <a:pt x="118" y="0"/>
                      <a:pt x="92" y="9"/>
                      <a:pt x="71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3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9" name="Google Shape;1239;g130e5ba7df1_1_225"/>
              <p:cNvSpPr/>
              <p:nvPr/>
            </p:nvSpPr>
            <p:spPr>
              <a:xfrm>
                <a:off x="2364993" y="8773737"/>
                <a:ext cx="39484" cy="3329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5" extrusionOk="0">
                    <a:moveTo>
                      <a:pt x="144" y="0"/>
                    </a:moveTo>
                    <a:cubicBezTo>
                      <a:pt x="118" y="0"/>
                      <a:pt x="92" y="9"/>
                      <a:pt x="71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3"/>
                    </a:cubicBezTo>
                    <a:cubicBezTo>
                      <a:pt x="254" y="46"/>
                      <a:pt x="200" y="0"/>
                      <a:pt x="1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0" name="Google Shape;1240;g130e5ba7df1_1_225"/>
              <p:cNvSpPr/>
              <p:nvPr/>
            </p:nvSpPr>
            <p:spPr>
              <a:xfrm>
                <a:off x="2448762" y="8773737"/>
                <a:ext cx="39484" cy="3329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5" extrusionOk="0">
                    <a:moveTo>
                      <a:pt x="144" y="0"/>
                    </a:moveTo>
                    <a:cubicBezTo>
                      <a:pt x="118" y="0"/>
                      <a:pt x="92" y="9"/>
                      <a:pt x="71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3"/>
                    </a:cubicBezTo>
                    <a:cubicBezTo>
                      <a:pt x="254" y="46"/>
                      <a:pt x="200" y="0"/>
                      <a:pt x="1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1" name="Google Shape;1241;g130e5ba7df1_1_225"/>
              <p:cNvSpPr/>
              <p:nvPr/>
            </p:nvSpPr>
            <p:spPr>
              <a:xfrm>
                <a:off x="2281224" y="8854099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7" y="1"/>
                      <a:pt x="91" y="10"/>
                      <a:pt x="69" y="31"/>
                    </a:cubicBezTo>
                    <a:cubicBezTo>
                      <a:pt x="1" y="98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0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2" name="Google Shape;1242;g130e5ba7df1_1_225"/>
              <p:cNvSpPr/>
              <p:nvPr/>
            </p:nvSpPr>
            <p:spPr>
              <a:xfrm>
                <a:off x="2364993" y="8854099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8" y="1"/>
                      <a:pt x="91" y="10"/>
                      <a:pt x="70" y="31"/>
                    </a:cubicBezTo>
                    <a:cubicBezTo>
                      <a:pt x="1" y="98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1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3" name="Google Shape;1243;g130e5ba7df1_1_225"/>
              <p:cNvSpPr/>
              <p:nvPr/>
            </p:nvSpPr>
            <p:spPr>
              <a:xfrm>
                <a:off x="2448762" y="8854099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8" y="1"/>
                      <a:pt x="91" y="10"/>
                      <a:pt x="70" y="31"/>
                    </a:cubicBezTo>
                    <a:cubicBezTo>
                      <a:pt x="1" y="98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1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4" name="Google Shape;1244;g130e5ba7df1_1_225"/>
              <p:cNvSpPr/>
              <p:nvPr/>
            </p:nvSpPr>
            <p:spPr>
              <a:xfrm>
                <a:off x="2281224" y="8934462"/>
                <a:ext cx="39484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7" extrusionOk="0">
                    <a:moveTo>
                      <a:pt x="143" y="1"/>
                    </a:moveTo>
                    <a:cubicBezTo>
                      <a:pt x="118" y="1"/>
                      <a:pt x="92" y="10"/>
                      <a:pt x="71" y="30"/>
                    </a:cubicBezTo>
                    <a:cubicBezTo>
                      <a:pt x="1" y="97"/>
                      <a:pt x="48" y="215"/>
                      <a:pt x="144" y="216"/>
                    </a:cubicBezTo>
                    <a:cubicBezTo>
                      <a:pt x="203" y="216"/>
                      <a:pt x="250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5" name="Google Shape;1245;g130e5ba7df1_1_225"/>
              <p:cNvSpPr/>
              <p:nvPr/>
            </p:nvSpPr>
            <p:spPr>
              <a:xfrm>
                <a:off x="2364993" y="8934462"/>
                <a:ext cx="39484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7" extrusionOk="0">
                    <a:moveTo>
                      <a:pt x="143" y="1"/>
                    </a:moveTo>
                    <a:cubicBezTo>
                      <a:pt x="118" y="1"/>
                      <a:pt x="92" y="10"/>
                      <a:pt x="71" y="30"/>
                    </a:cubicBezTo>
                    <a:cubicBezTo>
                      <a:pt x="1" y="97"/>
                      <a:pt x="48" y="215"/>
                      <a:pt x="144" y="216"/>
                    </a:cubicBezTo>
                    <a:cubicBezTo>
                      <a:pt x="203" y="216"/>
                      <a:pt x="250" y="170"/>
                      <a:pt x="251" y="113"/>
                    </a:cubicBezTo>
                    <a:cubicBezTo>
                      <a:pt x="254" y="46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6" name="Google Shape;1246;g130e5ba7df1_1_225"/>
              <p:cNvSpPr/>
              <p:nvPr/>
            </p:nvSpPr>
            <p:spPr>
              <a:xfrm>
                <a:off x="2448762" y="8934462"/>
                <a:ext cx="39484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7" extrusionOk="0">
                    <a:moveTo>
                      <a:pt x="144" y="1"/>
                    </a:moveTo>
                    <a:cubicBezTo>
                      <a:pt x="118" y="1"/>
                      <a:pt x="92" y="10"/>
                      <a:pt x="71" y="30"/>
                    </a:cubicBezTo>
                    <a:cubicBezTo>
                      <a:pt x="1" y="97"/>
                      <a:pt x="48" y="215"/>
                      <a:pt x="144" y="216"/>
                    </a:cubicBezTo>
                    <a:cubicBezTo>
                      <a:pt x="203" y="216"/>
                      <a:pt x="250" y="170"/>
                      <a:pt x="251" y="113"/>
                    </a:cubicBezTo>
                    <a:cubicBezTo>
                      <a:pt x="254" y="46"/>
                      <a:pt x="200" y="1"/>
                      <a:pt x="1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7" name="Google Shape;1247;g130e5ba7df1_1_225"/>
              <p:cNvSpPr/>
              <p:nvPr/>
            </p:nvSpPr>
            <p:spPr>
              <a:xfrm>
                <a:off x="2286953" y="9016373"/>
                <a:ext cx="33290" cy="31897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06" extrusionOk="0">
                    <a:moveTo>
                      <a:pt x="108" y="1"/>
                    </a:moveTo>
                    <a:cubicBezTo>
                      <a:pt x="48" y="1"/>
                      <a:pt x="1" y="47"/>
                      <a:pt x="1" y="102"/>
                    </a:cubicBezTo>
                    <a:cubicBezTo>
                      <a:pt x="1" y="160"/>
                      <a:pt x="48" y="205"/>
                      <a:pt x="108" y="205"/>
                    </a:cubicBezTo>
                    <a:cubicBezTo>
                      <a:pt x="167" y="205"/>
                      <a:pt x="214" y="160"/>
                      <a:pt x="214" y="102"/>
                    </a:cubicBezTo>
                    <a:cubicBezTo>
                      <a:pt x="214" y="47"/>
                      <a:pt x="167" y="1"/>
                      <a:pt x="1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8" name="Google Shape;1248;g130e5ba7df1_1_225"/>
              <p:cNvSpPr/>
              <p:nvPr/>
            </p:nvSpPr>
            <p:spPr>
              <a:xfrm>
                <a:off x="2364993" y="9014824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7" y="1"/>
                      <a:pt x="91" y="10"/>
                      <a:pt x="70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1" y="170"/>
                      <a:pt x="251" y="114"/>
                    </a:cubicBezTo>
                    <a:cubicBezTo>
                      <a:pt x="254" y="47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9" name="Google Shape;1249;g130e5ba7df1_1_225"/>
              <p:cNvSpPr/>
              <p:nvPr/>
            </p:nvSpPr>
            <p:spPr>
              <a:xfrm>
                <a:off x="1420770" y="8759801"/>
                <a:ext cx="757310" cy="303946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1963" extrusionOk="0">
                    <a:moveTo>
                      <a:pt x="0" y="0"/>
                    </a:moveTo>
                    <a:lnTo>
                      <a:pt x="0" y="1963"/>
                    </a:lnTo>
                    <a:lnTo>
                      <a:pt x="4891" y="1963"/>
                    </a:lnTo>
                    <a:lnTo>
                      <a:pt x="48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0" name="Google Shape;1250;g130e5ba7df1_1_225"/>
              <p:cNvSpPr/>
              <p:nvPr/>
            </p:nvSpPr>
            <p:spPr>
              <a:xfrm>
                <a:off x="1835436" y="8821118"/>
                <a:ext cx="37471" cy="18038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65" extrusionOk="0">
                    <a:moveTo>
                      <a:pt x="1" y="1"/>
                    </a:moveTo>
                    <a:lnTo>
                      <a:pt x="1" y="1164"/>
                    </a:lnTo>
                    <a:lnTo>
                      <a:pt x="241" y="1164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1" name="Google Shape;1251;g130e5ba7df1_1_225"/>
              <p:cNvSpPr/>
              <p:nvPr/>
            </p:nvSpPr>
            <p:spPr>
              <a:xfrm>
                <a:off x="1967360" y="8821118"/>
                <a:ext cx="37161" cy="180386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165" extrusionOk="0">
                    <a:moveTo>
                      <a:pt x="1" y="1"/>
                    </a:moveTo>
                    <a:lnTo>
                      <a:pt x="1" y="1164"/>
                    </a:lnTo>
                    <a:lnTo>
                      <a:pt x="240" y="1164"/>
                    </a:lnTo>
                    <a:lnTo>
                      <a:pt x="2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2" name="Google Shape;1252;g130e5ba7df1_1_225"/>
              <p:cNvSpPr/>
              <p:nvPr/>
            </p:nvSpPr>
            <p:spPr>
              <a:xfrm>
                <a:off x="2098975" y="8821118"/>
                <a:ext cx="37471" cy="18038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65" extrusionOk="0">
                    <a:moveTo>
                      <a:pt x="1" y="1"/>
                    </a:moveTo>
                    <a:lnTo>
                      <a:pt x="1" y="1164"/>
                    </a:lnTo>
                    <a:lnTo>
                      <a:pt x="241" y="1164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3" name="Google Shape;1253;g130e5ba7df1_1_225"/>
              <p:cNvSpPr/>
              <p:nvPr/>
            </p:nvSpPr>
            <p:spPr>
              <a:xfrm>
                <a:off x="1184018" y="9276815"/>
                <a:ext cx="1676116" cy="519480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3355" extrusionOk="0">
                    <a:moveTo>
                      <a:pt x="261" y="1"/>
                    </a:moveTo>
                    <a:cubicBezTo>
                      <a:pt x="117" y="1"/>
                      <a:pt x="1" y="117"/>
                      <a:pt x="1" y="261"/>
                    </a:cubicBezTo>
                    <a:lnTo>
                      <a:pt x="1" y="3094"/>
                    </a:lnTo>
                    <a:cubicBezTo>
                      <a:pt x="1" y="3238"/>
                      <a:pt x="117" y="3355"/>
                      <a:pt x="261" y="3355"/>
                    </a:cubicBezTo>
                    <a:lnTo>
                      <a:pt x="10564" y="3355"/>
                    </a:lnTo>
                    <a:cubicBezTo>
                      <a:pt x="10708" y="3355"/>
                      <a:pt x="10824" y="3238"/>
                      <a:pt x="10824" y="3094"/>
                    </a:cubicBezTo>
                    <a:lnTo>
                      <a:pt x="10824" y="261"/>
                    </a:lnTo>
                    <a:cubicBezTo>
                      <a:pt x="10824" y="117"/>
                      <a:pt x="10708" y="1"/>
                      <a:pt x="10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4" name="Google Shape;1254;g130e5ba7df1_1_225"/>
              <p:cNvSpPr/>
              <p:nvPr/>
            </p:nvSpPr>
            <p:spPr>
              <a:xfrm>
                <a:off x="1211735" y="9304532"/>
                <a:ext cx="1620684" cy="464048"/>
              </a:xfrm>
              <a:custGeom>
                <a:avLst/>
                <a:gdLst/>
                <a:ahLst/>
                <a:cxnLst/>
                <a:rect l="l" t="t" r="r" b="b"/>
                <a:pathLst>
                  <a:path w="10467" h="2997" extrusionOk="0">
                    <a:moveTo>
                      <a:pt x="261" y="1"/>
                    </a:moveTo>
                    <a:cubicBezTo>
                      <a:pt x="118" y="1"/>
                      <a:pt x="1" y="117"/>
                      <a:pt x="2" y="261"/>
                    </a:cubicBezTo>
                    <a:lnTo>
                      <a:pt x="2" y="2735"/>
                    </a:lnTo>
                    <a:cubicBezTo>
                      <a:pt x="1" y="2880"/>
                      <a:pt x="118" y="2996"/>
                      <a:pt x="261" y="2997"/>
                    </a:cubicBezTo>
                    <a:lnTo>
                      <a:pt x="10206" y="2997"/>
                    </a:lnTo>
                    <a:cubicBezTo>
                      <a:pt x="10349" y="2996"/>
                      <a:pt x="10466" y="2880"/>
                      <a:pt x="10466" y="2735"/>
                    </a:cubicBezTo>
                    <a:lnTo>
                      <a:pt x="10466" y="261"/>
                    </a:lnTo>
                    <a:cubicBezTo>
                      <a:pt x="10466" y="118"/>
                      <a:pt x="10349" y="1"/>
                      <a:pt x="10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5" name="Google Shape;1255;g130e5ba7df1_1_225"/>
              <p:cNvSpPr/>
              <p:nvPr/>
            </p:nvSpPr>
            <p:spPr>
              <a:xfrm>
                <a:off x="2239107" y="9346029"/>
                <a:ext cx="296514" cy="380900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2460" extrusionOk="0">
                    <a:moveTo>
                      <a:pt x="188" y="0"/>
                    </a:moveTo>
                    <a:cubicBezTo>
                      <a:pt x="85" y="0"/>
                      <a:pt x="1" y="85"/>
                      <a:pt x="1" y="188"/>
                    </a:cubicBezTo>
                    <a:lnTo>
                      <a:pt x="1" y="2272"/>
                    </a:lnTo>
                    <a:cubicBezTo>
                      <a:pt x="1" y="2377"/>
                      <a:pt x="85" y="2460"/>
                      <a:pt x="188" y="2460"/>
                    </a:cubicBezTo>
                    <a:lnTo>
                      <a:pt x="1727" y="2460"/>
                    </a:lnTo>
                    <a:cubicBezTo>
                      <a:pt x="1830" y="2460"/>
                      <a:pt x="1915" y="2377"/>
                      <a:pt x="1915" y="2272"/>
                    </a:cubicBezTo>
                    <a:lnTo>
                      <a:pt x="1915" y="188"/>
                    </a:lnTo>
                    <a:cubicBezTo>
                      <a:pt x="1915" y="85"/>
                      <a:pt x="1830" y="0"/>
                      <a:pt x="1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6" name="Google Shape;1256;g130e5ba7df1_1_225"/>
              <p:cNvSpPr/>
              <p:nvPr/>
            </p:nvSpPr>
            <p:spPr>
              <a:xfrm>
                <a:off x="2259546" y="9368017"/>
                <a:ext cx="255482" cy="337081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2177" extrusionOk="0">
                    <a:moveTo>
                      <a:pt x="0" y="0"/>
                    </a:moveTo>
                    <a:lnTo>
                      <a:pt x="0" y="2176"/>
                    </a:lnTo>
                    <a:lnTo>
                      <a:pt x="1650" y="2176"/>
                    </a:lnTo>
                    <a:lnTo>
                      <a:pt x="16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7" name="Google Shape;1257;g130e5ba7df1_1_225"/>
              <p:cNvSpPr/>
              <p:nvPr/>
            </p:nvSpPr>
            <p:spPr>
              <a:xfrm>
                <a:off x="2281224" y="9398521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1"/>
                    </a:moveTo>
                    <a:cubicBezTo>
                      <a:pt x="118" y="1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4"/>
                    </a:cubicBezTo>
                    <a:cubicBezTo>
                      <a:pt x="254" y="47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g130e5ba7df1_1_225"/>
              <p:cNvSpPr/>
              <p:nvPr/>
            </p:nvSpPr>
            <p:spPr>
              <a:xfrm>
                <a:off x="2364993" y="9398521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1"/>
                    </a:moveTo>
                    <a:cubicBezTo>
                      <a:pt x="118" y="1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4"/>
                    </a:cubicBezTo>
                    <a:cubicBezTo>
                      <a:pt x="254" y="47"/>
                      <a:pt x="200" y="1"/>
                      <a:pt x="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g130e5ba7df1_1_225"/>
              <p:cNvSpPr/>
              <p:nvPr/>
            </p:nvSpPr>
            <p:spPr>
              <a:xfrm>
                <a:off x="2448762" y="9398521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1"/>
                    </a:moveTo>
                    <a:cubicBezTo>
                      <a:pt x="118" y="1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4"/>
                    </a:cubicBezTo>
                    <a:cubicBezTo>
                      <a:pt x="254" y="47"/>
                      <a:pt x="200" y="1"/>
                      <a:pt x="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g130e5ba7df1_1_225"/>
              <p:cNvSpPr/>
              <p:nvPr/>
            </p:nvSpPr>
            <p:spPr>
              <a:xfrm>
                <a:off x="2281224" y="9478883"/>
                <a:ext cx="39484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7" extrusionOk="0">
                    <a:moveTo>
                      <a:pt x="144" y="1"/>
                    </a:moveTo>
                    <a:cubicBezTo>
                      <a:pt x="118" y="1"/>
                      <a:pt x="91" y="10"/>
                      <a:pt x="69" y="31"/>
                    </a:cubicBezTo>
                    <a:cubicBezTo>
                      <a:pt x="1" y="97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6" y="216"/>
                    </a:cubicBezTo>
                    <a:cubicBezTo>
                      <a:pt x="204" y="216"/>
                      <a:pt x="250" y="169"/>
                      <a:pt x="251" y="113"/>
                    </a:cubicBezTo>
                    <a:cubicBezTo>
                      <a:pt x="254" y="46"/>
                      <a:pt x="200" y="1"/>
                      <a:pt x="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g130e5ba7df1_1_225"/>
              <p:cNvSpPr/>
              <p:nvPr/>
            </p:nvSpPr>
            <p:spPr>
              <a:xfrm>
                <a:off x="2364993" y="9478883"/>
                <a:ext cx="39484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7" extrusionOk="0">
                    <a:moveTo>
                      <a:pt x="144" y="1"/>
                    </a:moveTo>
                    <a:cubicBezTo>
                      <a:pt x="118" y="1"/>
                      <a:pt x="91" y="10"/>
                      <a:pt x="70" y="31"/>
                    </a:cubicBezTo>
                    <a:cubicBezTo>
                      <a:pt x="1" y="97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1" y="169"/>
                      <a:pt x="251" y="113"/>
                    </a:cubicBezTo>
                    <a:cubicBezTo>
                      <a:pt x="254" y="46"/>
                      <a:pt x="201" y="1"/>
                      <a:pt x="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2" name="Google Shape;1262;g130e5ba7df1_1_225"/>
              <p:cNvSpPr/>
              <p:nvPr/>
            </p:nvSpPr>
            <p:spPr>
              <a:xfrm>
                <a:off x="2448762" y="9478883"/>
                <a:ext cx="39484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7" extrusionOk="0">
                    <a:moveTo>
                      <a:pt x="144" y="1"/>
                    </a:moveTo>
                    <a:cubicBezTo>
                      <a:pt x="118" y="1"/>
                      <a:pt x="92" y="10"/>
                      <a:pt x="70" y="31"/>
                    </a:cubicBezTo>
                    <a:cubicBezTo>
                      <a:pt x="1" y="97"/>
                      <a:pt x="48" y="216"/>
                      <a:pt x="144" y="216"/>
                    </a:cubicBezTo>
                    <a:cubicBezTo>
                      <a:pt x="145" y="216"/>
                      <a:pt x="146" y="216"/>
                      <a:pt x="147" y="216"/>
                    </a:cubicBezTo>
                    <a:cubicBezTo>
                      <a:pt x="204" y="216"/>
                      <a:pt x="251" y="169"/>
                      <a:pt x="251" y="113"/>
                    </a:cubicBezTo>
                    <a:cubicBezTo>
                      <a:pt x="254" y="46"/>
                      <a:pt x="201" y="1"/>
                      <a:pt x="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3" name="Google Shape;1263;g130e5ba7df1_1_225"/>
              <p:cNvSpPr/>
              <p:nvPr/>
            </p:nvSpPr>
            <p:spPr>
              <a:xfrm>
                <a:off x="2281224" y="9559246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3" y="0"/>
                    </a:moveTo>
                    <a:cubicBezTo>
                      <a:pt x="118" y="0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4"/>
                    </a:cubicBezTo>
                    <a:cubicBezTo>
                      <a:pt x="254" y="47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g130e5ba7df1_1_225"/>
              <p:cNvSpPr/>
              <p:nvPr/>
            </p:nvSpPr>
            <p:spPr>
              <a:xfrm>
                <a:off x="2364993" y="9559246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0"/>
                    </a:moveTo>
                    <a:cubicBezTo>
                      <a:pt x="118" y="0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4"/>
                    </a:cubicBezTo>
                    <a:cubicBezTo>
                      <a:pt x="254" y="47"/>
                      <a:pt x="200" y="0"/>
                      <a:pt x="1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5" name="Google Shape;1265;g130e5ba7df1_1_225"/>
              <p:cNvSpPr/>
              <p:nvPr/>
            </p:nvSpPr>
            <p:spPr>
              <a:xfrm>
                <a:off x="2448762" y="9559246"/>
                <a:ext cx="39484" cy="3344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6" extrusionOk="0">
                    <a:moveTo>
                      <a:pt x="144" y="0"/>
                    </a:moveTo>
                    <a:cubicBezTo>
                      <a:pt x="118" y="0"/>
                      <a:pt x="92" y="10"/>
                      <a:pt x="71" y="31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4"/>
                    </a:cubicBezTo>
                    <a:cubicBezTo>
                      <a:pt x="254" y="47"/>
                      <a:pt x="200" y="0"/>
                      <a:pt x="1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6" name="Google Shape;1266;g130e5ba7df1_1_225"/>
              <p:cNvSpPr/>
              <p:nvPr/>
            </p:nvSpPr>
            <p:spPr>
              <a:xfrm>
                <a:off x="2281224" y="9639763"/>
                <a:ext cx="39484" cy="3329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5" extrusionOk="0">
                    <a:moveTo>
                      <a:pt x="143" y="0"/>
                    </a:moveTo>
                    <a:cubicBezTo>
                      <a:pt x="117" y="0"/>
                      <a:pt x="91" y="9"/>
                      <a:pt x="69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0" y="170"/>
                      <a:pt x="251" y="112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7" name="Google Shape;1267;g130e5ba7df1_1_225"/>
              <p:cNvSpPr/>
              <p:nvPr/>
            </p:nvSpPr>
            <p:spPr>
              <a:xfrm>
                <a:off x="2364993" y="9639763"/>
                <a:ext cx="39484" cy="3329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15" extrusionOk="0">
                    <a:moveTo>
                      <a:pt x="143" y="0"/>
                    </a:moveTo>
                    <a:cubicBezTo>
                      <a:pt x="118" y="0"/>
                      <a:pt x="91" y="9"/>
                      <a:pt x="70" y="30"/>
                    </a:cubicBezTo>
                    <a:cubicBezTo>
                      <a:pt x="1" y="98"/>
                      <a:pt x="48" y="215"/>
                      <a:pt x="144" y="215"/>
                    </a:cubicBezTo>
                    <a:cubicBezTo>
                      <a:pt x="145" y="215"/>
                      <a:pt x="146" y="215"/>
                      <a:pt x="147" y="215"/>
                    </a:cubicBezTo>
                    <a:cubicBezTo>
                      <a:pt x="204" y="215"/>
                      <a:pt x="251" y="170"/>
                      <a:pt x="251" y="112"/>
                    </a:cubicBezTo>
                    <a:cubicBezTo>
                      <a:pt x="254" y="46"/>
                      <a:pt x="200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8" name="Google Shape;1268;g130e5ba7df1_1_225"/>
              <p:cNvSpPr/>
              <p:nvPr/>
            </p:nvSpPr>
            <p:spPr>
              <a:xfrm>
                <a:off x="1420770" y="9384585"/>
                <a:ext cx="757310" cy="304101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1964" extrusionOk="0">
                    <a:moveTo>
                      <a:pt x="0" y="1"/>
                    </a:moveTo>
                    <a:lnTo>
                      <a:pt x="0" y="1963"/>
                    </a:lnTo>
                    <a:lnTo>
                      <a:pt x="4891" y="1963"/>
                    </a:lnTo>
                    <a:lnTo>
                      <a:pt x="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9" name="Google Shape;1269;g130e5ba7df1_1_225"/>
              <p:cNvSpPr/>
              <p:nvPr/>
            </p:nvSpPr>
            <p:spPr>
              <a:xfrm>
                <a:off x="1835436" y="9446057"/>
                <a:ext cx="37471" cy="180231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64" extrusionOk="0">
                    <a:moveTo>
                      <a:pt x="1" y="0"/>
                    </a:moveTo>
                    <a:lnTo>
                      <a:pt x="1" y="1164"/>
                    </a:lnTo>
                    <a:lnTo>
                      <a:pt x="241" y="1164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0" name="Google Shape;1270;g130e5ba7df1_1_225"/>
              <p:cNvSpPr/>
              <p:nvPr/>
            </p:nvSpPr>
            <p:spPr>
              <a:xfrm>
                <a:off x="1967360" y="9446057"/>
                <a:ext cx="37161" cy="180231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164" extrusionOk="0">
                    <a:moveTo>
                      <a:pt x="1" y="0"/>
                    </a:moveTo>
                    <a:lnTo>
                      <a:pt x="1" y="1164"/>
                    </a:lnTo>
                    <a:lnTo>
                      <a:pt x="240" y="1164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1" name="Google Shape;1271;g130e5ba7df1_1_225"/>
              <p:cNvSpPr/>
              <p:nvPr/>
            </p:nvSpPr>
            <p:spPr>
              <a:xfrm>
                <a:off x="2098975" y="9446057"/>
                <a:ext cx="37471" cy="180231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64" extrusionOk="0">
                    <a:moveTo>
                      <a:pt x="1" y="0"/>
                    </a:moveTo>
                    <a:lnTo>
                      <a:pt x="1" y="1164"/>
                    </a:lnTo>
                    <a:lnTo>
                      <a:pt x="241" y="1164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72" name="Google Shape;1272;g130e5ba7df1_1_225"/>
          <p:cNvGrpSpPr/>
          <p:nvPr/>
        </p:nvGrpSpPr>
        <p:grpSpPr>
          <a:xfrm>
            <a:off x="369900" y="3043363"/>
            <a:ext cx="705600" cy="1763489"/>
            <a:chOff x="357625" y="3069088"/>
            <a:chExt cx="705600" cy="1763489"/>
          </a:xfrm>
        </p:grpSpPr>
        <p:sp>
          <p:nvSpPr>
            <p:cNvPr id="1273" name="Google Shape;1273;g130e5ba7df1_1_225"/>
            <p:cNvSpPr/>
            <p:nvPr/>
          </p:nvSpPr>
          <p:spPr>
            <a:xfrm>
              <a:off x="357625" y="4733277"/>
              <a:ext cx="705600" cy="99300"/>
            </a:xfrm>
            <a:prstGeom prst="ellipse">
              <a:avLst/>
            </a:prstGeom>
            <a:solidFill>
              <a:srgbClr val="556BD0">
                <a:alpha val="4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74" name="Google Shape;1274;g130e5ba7df1_1_225"/>
            <p:cNvGrpSpPr/>
            <p:nvPr/>
          </p:nvGrpSpPr>
          <p:grpSpPr>
            <a:xfrm>
              <a:off x="370950" y="3069088"/>
              <a:ext cx="599050" cy="1703850"/>
              <a:chOff x="678450" y="2882900"/>
              <a:chExt cx="599050" cy="1703850"/>
            </a:xfrm>
          </p:grpSpPr>
          <p:sp>
            <p:nvSpPr>
              <p:cNvPr id="1275" name="Google Shape;1275;g130e5ba7df1_1_225"/>
              <p:cNvSpPr/>
              <p:nvPr/>
            </p:nvSpPr>
            <p:spPr>
              <a:xfrm>
                <a:off x="795425" y="3950500"/>
                <a:ext cx="21240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8496" h="1323" extrusionOk="0">
                    <a:moveTo>
                      <a:pt x="688" y="0"/>
                    </a:moveTo>
                    <a:cubicBezTo>
                      <a:pt x="465" y="0"/>
                      <a:pt x="244" y="6"/>
                      <a:pt x="29" y="22"/>
                    </a:cubicBezTo>
                    <a:cubicBezTo>
                      <a:pt x="6" y="102"/>
                      <a:pt x="29" y="179"/>
                      <a:pt x="62" y="255"/>
                    </a:cubicBezTo>
                    <a:cubicBezTo>
                      <a:pt x="82" y="299"/>
                      <a:pt x="103" y="342"/>
                      <a:pt x="123" y="386"/>
                    </a:cubicBezTo>
                    <a:cubicBezTo>
                      <a:pt x="193" y="546"/>
                      <a:pt x="200" y="727"/>
                      <a:pt x="143" y="891"/>
                    </a:cubicBezTo>
                    <a:cubicBezTo>
                      <a:pt x="122" y="952"/>
                      <a:pt x="86" y="1017"/>
                      <a:pt x="57" y="1081"/>
                    </a:cubicBezTo>
                    <a:cubicBezTo>
                      <a:pt x="25" y="1161"/>
                      <a:pt x="0" y="1238"/>
                      <a:pt x="22" y="1314"/>
                    </a:cubicBezTo>
                    <a:lnTo>
                      <a:pt x="25" y="1314"/>
                    </a:lnTo>
                    <a:cubicBezTo>
                      <a:pt x="64" y="1319"/>
                      <a:pt x="107" y="1320"/>
                      <a:pt x="150" y="1320"/>
                    </a:cubicBezTo>
                    <a:cubicBezTo>
                      <a:pt x="205" y="1320"/>
                      <a:pt x="260" y="1318"/>
                      <a:pt x="312" y="1318"/>
                    </a:cubicBezTo>
                    <a:lnTo>
                      <a:pt x="7989" y="1318"/>
                    </a:lnTo>
                    <a:cubicBezTo>
                      <a:pt x="8063" y="1318"/>
                      <a:pt x="8141" y="1323"/>
                      <a:pt x="8218" y="1323"/>
                    </a:cubicBezTo>
                    <a:cubicBezTo>
                      <a:pt x="8256" y="1323"/>
                      <a:pt x="8294" y="1322"/>
                      <a:pt x="8331" y="1318"/>
                    </a:cubicBezTo>
                    <a:cubicBezTo>
                      <a:pt x="8332" y="1318"/>
                      <a:pt x="8334" y="1318"/>
                      <a:pt x="8336" y="1318"/>
                    </a:cubicBezTo>
                    <a:cubicBezTo>
                      <a:pt x="8350" y="1318"/>
                      <a:pt x="8372" y="1321"/>
                      <a:pt x="8389" y="1321"/>
                    </a:cubicBezTo>
                    <a:cubicBezTo>
                      <a:pt x="8398" y="1321"/>
                      <a:pt x="8406" y="1320"/>
                      <a:pt x="8411" y="1318"/>
                    </a:cubicBezTo>
                    <a:cubicBezTo>
                      <a:pt x="8495" y="1284"/>
                      <a:pt x="8468" y="1178"/>
                      <a:pt x="8427" y="1082"/>
                    </a:cubicBezTo>
                    <a:cubicBezTo>
                      <a:pt x="8401" y="1021"/>
                      <a:pt x="8368" y="964"/>
                      <a:pt x="8354" y="929"/>
                    </a:cubicBezTo>
                    <a:cubicBezTo>
                      <a:pt x="8288" y="781"/>
                      <a:pt x="8259" y="619"/>
                      <a:pt x="8269" y="458"/>
                    </a:cubicBezTo>
                    <a:cubicBezTo>
                      <a:pt x="8272" y="389"/>
                      <a:pt x="8295" y="322"/>
                      <a:pt x="8318" y="255"/>
                    </a:cubicBezTo>
                    <a:cubicBezTo>
                      <a:pt x="8347" y="176"/>
                      <a:pt x="8375" y="99"/>
                      <a:pt x="8379" y="23"/>
                    </a:cubicBezTo>
                    <a:cubicBezTo>
                      <a:pt x="8354" y="23"/>
                      <a:pt x="8328" y="22"/>
                      <a:pt x="8302" y="19"/>
                    </a:cubicBezTo>
                    <a:cubicBezTo>
                      <a:pt x="8270" y="11"/>
                      <a:pt x="8228" y="8"/>
                      <a:pt x="8183" y="8"/>
                    </a:cubicBezTo>
                    <a:cubicBezTo>
                      <a:pt x="8093" y="8"/>
                      <a:pt x="7989" y="19"/>
                      <a:pt x="7921" y="19"/>
                    </a:cubicBezTo>
                    <a:lnTo>
                      <a:pt x="1938" y="19"/>
                    </a:lnTo>
                    <a:cubicBezTo>
                      <a:pt x="1531" y="19"/>
                      <a:pt x="1106" y="0"/>
                      <a:pt x="6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6" name="Google Shape;1276;g130e5ba7df1_1_225"/>
              <p:cNvSpPr/>
              <p:nvPr/>
            </p:nvSpPr>
            <p:spPr>
              <a:xfrm>
                <a:off x="796875" y="3956900"/>
                <a:ext cx="209225" cy="20675"/>
              </a:xfrm>
              <a:custGeom>
                <a:avLst/>
                <a:gdLst/>
                <a:ahLst/>
                <a:cxnLst/>
                <a:rect l="l" t="t" r="r" b="b"/>
                <a:pathLst>
                  <a:path w="8369" h="827" extrusionOk="0">
                    <a:moveTo>
                      <a:pt x="4" y="0"/>
                    </a:moveTo>
                    <a:cubicBezTo>
                      <a:pt x="24" y="43"/>
                      <a:pt x="45" y="87"/>
                      <a:pt x="65" y="132"/>
                    </a:cubicBezTo>
                    <a:cubicBezTo>
                      <a:pt x="135" y="290"/>
                      <a:pt x="142" y="471"/>
                      <a:pt x="85" y="635"/>
                    </a:cubicBezTo>
                    <a:cubicBezTo>
                      <a:pt x="64" y="698"/>
                      <a:pt x="28" y="762"/>
                      <a:pt x="1" y="826"/>
                    </a:cubicBezTo>
                    <a:lnTo>
                      <a:pt x="8369" y="826"/>
                    </a:lnTo>
                    <a:cubicBezTo>
                      <a:pt x="8341" y="766"/>
                      <a:pt x="8310" y="709"/>
                      <a:pt x="8294" y="675"/>
                    </a:cubicBezTo>
                    <a:cubicBezTo>
                      <a:pt x="8230" y="526"/>
                      <a:pt x="8201" y="365"/>
                      <a:pt x="8210" y="203"/>
                    </a:cubicBezTo>
                    <a:cubicBezTo>
                      <a:pt x="8214" y="135"/>
                      <a:pt x="8237" y="67"/>
                      <a:pt x="82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7" name="Google Shape;1277;g130e5ba7df1_1_225"/>
              <p:cNvSpPr/>
              <p:nvPr/>
            </p:nvSpPr>
            <p:spPr>
              <a:xfrm>
                <a:off x="818750" y="3982650"/>
                <a:ext cx="283350" cy="32125"/>
              </a:xfrm>
              <a:custGeom>
                <a:avLst/>
                <a:gdLst/>
                <a:ahLst/>
                <a:cxnLst/>
                <a:rect l="l" t="t" r="r" b="b"/>
                <a:pathLst>
                  <a:path w="11334" h="1285" extrusionOk="0">
                    <a:moveTo>
                      <a:pt x="11244" y="0"/>
                    </a:moveTo>
                    <a:cubicBezTo>
                      <a:pt x="11236" y="0"/>
                      <a:pt x="11227" y="1"/>
                      <a:pt x="11218" y="2"/>
                    </a:cubicBezTo>
                    <a:lnTo>
                      <a:pt x="249" y="2"/>
                    </a:lnTo>
                    <a:cubicBezTo>
                      <a:pt x="112" y="2"/>
                      <a:pt x="0" y="115"/>
                      <a:pt x="0" y="252"/>
                    </a:cubicBezTo>
                    <a:lnTo>
                      <a:pt x="0" y="1028"/>
                    </a:lnTo>
                    <a:cubicBezTo>
                      <a:pt x="0" y="1167"/>
                      <a:pt x="112" y="1278"/>
                      <a:pt x="249" y="1278"/>
                    </a:cubicBezTo>
                    <a:lnTo>
                      <a:pt x="11137" y="1278"/>
                    </a:lnTo>
                    <a:cubicBezTo>
                      <a:pt x="11159" y="1278"/>
                      <a:pt x="11198" y="1285"/>
                      <a:pt x="11231" y="1285"/>
                    </a:cubicBezTo>
                    <a:cubicBezTo>
                      <a:pt x="11247" y="1285"/>
                      <a:pt x="11262" y="1283"/>
                      <a:pt x="11272" y="1278"/>
                    </a:cubicBezTo>
                    <a:cubicBezTo>
                      <a:pt x="11274" y="1277"/>
                      <a:pt x="11277" y="1277"/>
                      <a:pt x="11279" y="1277"/>
                    </a:cubicBezTo>
                    <a:cubicBezTo>
                      <a:pt x="11282" y="1277"/>
                      <a:pt x="11285" y="1277"/>
                      <a:pt x="11288" y="1277"/>
                    </a:cubicBezTo>
                    <a:cubicBezTo>
                      <a:pt x="11289" y="1277"/>
                      <a:pt x="11291" y="1277"/>
                      <a:pt x="11292" y="1277"/>
                    </a:cubicBezTo>
                    <a:cubicBezTo>
                      <a:pt x="11314" y="1216"/>
                      <a:pt x="11287" y="1141"/>
                      <a:pt x="11251" y="1067"/>
                    </a:cubicBezTo>
                    <a:cubicBezTo>
                      <a:pt x="11217" y="997"/>
                      <a:pt x="11174" y="927"/>
                      <a:pt x="11155" y="873"/>
                    </a:cubicBezTo>
                    <a:cubicBezTo>
                      <a:pt x="11101" y="705"/>
                      <a:pt x="11102" y="525"/>
                      <a:pt x="11159" y="359"/>
                    </a:cubicBezTo>
                    <a:cubicBezTo>
                      <a:pt x="11184" y="291"/>
                      <a:pt x="11209" y="218"/>
                      <a:pt x="11249" y="159"/>
                    </a:cubicBezTo>
                    <a:cubicBezTo>
                      <a:pt x="11252" y="155"/>
                      <a:pt x="11257" y="149"/>
                      <a:pt x="11259" y="145"/>
                    </a:cubicBezTo>
                    <a:cubicBezTo>
                      <a:pt x="11288" y="105"/>
                      <a:pt x="11334" y="49"/>
                      <a:pt x="11287" y="11"/>
                    </a:cubicBezTo>
                    <a:cubicBezTo>
                      <a:pt x="11282" y="6"/>
                      <a:pt x="11277" y="4"/>
                      <a:pt x="11271" y="2"/>
                    </a:cubicBezTo>
                    <a:cubicBezTo>
                      <a:pt x="11262" y="1"/>
                      <a:pt x="11253" y="0"/>
                      <a:pt x="112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8" name="Google Shape;1278;g130e5ba7df1_1_225"/>
              <p:cNvSpPr/>
              <p:nvPr/>
            </p:nvSpPr>
            <p:spPr>
              <a:xfrm>
                <a:off x="1009325" y="3986225"/>
                <a:ext cx="90925" cy="23100"/>
              </a:xfrm>
              <a:custGeom>
                <a:avLst/>
                <a:gdLst/>
                <a:ahLst/>
                <a:cxnLst/>
                <a:rect l="l" t="t" r="r" b="b"/>
                <a:pathLst>
                  <a:path w="3637" h="924" extrusionOk="0">
                    <a:moveTo>
                      <a:pt x="191" y="1"/>
                    </a:moveTo>
                    <a:cubicBezTo>
                      <a:pt x="85" y="1"/>
                      <a:pt x="1" y="86"/>
                      <a:pt x="1" y="192"/>
                    </a:cubicBezTo>
                    <a:lnTo>
                      <a:pt x="1" y="732"/>
                    </a:lnTo>
                    <a:cubicBezTo>
                      <a:pt x="1" y="837"/>
                      <a:pt x="85" y="922"/>
                      <a:pt x="191" y="924"/>
                    </a:cubicBezTo>
                    <a:lnTo>
                      <a:pt x="3628" y="924"/>
                    </a:lnTo>
                    <a:cubicBezTo>
                      <a:pt x="3594" y="852"/>
                      <a:pt x="3551" y="784"/>
                      <a:pt x="3532" y="730"/>
                    </a:cubicBezTo>
                    <a:cubicBezTo>
                      <a:pt x="3478" y="562"/>
                      <a:pt x="3479" y="381"/>
                      <a:pt x="3536" y="215"/>
                    </a:cubicBezTo>
                    <a:cubicBezTo>
                      <a:pt x="3561" y="148"/>
                      <a:pt x="3586" y="75"/>
                      <a:pt x="3626" y="16"/>
                    </a:cubicBezTo>
                    <a:cubicBezTo>
                      <a:pt x="3629" y="11"/>
                      <a:pt x="3632" y="6"/>
                      <a:pt x="36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9" name="Google Shape;1279;g130e5ba7df1_1_225"/>
              <p:cNvSpPr/>
              <p:nvPr/>
            </p:nvSpPr>
            <p:spPr>
              <a:xfrm>
                <a:off x="737025" y="3794725"/>
                <a:ext cx="540475" cy="727225"/>
              </a:xfrm>
              <a:custGeom>
                <a:avLst/>
                <a:gdLst/>
                <a:ahLst/>
                <a:cxnLst/>
                <a:rect l="l" t="t" r="r" b="b"/>
                <a:pathLst>
                  <a:path w="21619" h="29089" extrusionOk="0">
                    <a:moveTo>
                      <a:pt x="20301" y="1318"/>
                    </a:moveTo>
                    <a:lnTo>
                      <a:pt x="20301" y="27769"/>
                    </a:lnTo>
                    <a:lnTo>
                      <a:pt x="1320" y="27769"/>
                    </a:lnTo>
                    <a:lnTo>
                      <a:pt x="1320" y="1318"/>
                    </a:lnTo>
                    <a:close/>
                    <a:moveTo>
                      <a:pt x="1" y="0"/>
                    </a:moveTo>
                    <a:lnTo>
                      <a:pt x="1" y="29088"/>
                    </a:lnTo>
                    <a:lnTo>
                      <a:pt x="21619" y="29088"/>
                    </a:lnTo>
                    <a:lnTo>
                      <a:pt x="216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0" name="Google Shape;1280;g130e5ba7df1_1_225"/>
              <p:cNvSpPr/>
              <p:nvPr/>
            </p:nvSpPr>
            <p:spPr>
              <a:xfrm>
                <a:off x="737025" y="4012200"/>
                <a:ext cx="540475" cy="509750"/>
              </a:xfrm>
              <a:custGeom>
                <a:avLst/>
                <a:gdLst/>
                <a:ahLst/>
                <a:cxnLst/>
                <a:rect l="l" t="t" r="r" b="b"/>
                <a:pathLst>
                  <a:path w="21619" h="20390" extrusionOk="0">
                    <a:moveTo>
                      <a:pt x="1" y="1"/>
                    </a:moveTo>
                    <a:lnTo>
                      <a:pt x="1" y="20389"/>
                    </a:lnTo>
                    <a:lnTo>
                      <a:pt x="21619" y="20389"/>
                    </a:lnTo>
                    <a:lnTo>
                      <a:pt x="2161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1" name="Google Shape;1281;g130e5ba7df1_1_225"/>
              <p:cNvSpPr/>
              <p:nvPr/>
            </p:nvSpPr>
            <p:spPr>
              <a:xfrm>
                <a:off x="799675" y="4426350"/>
                <a:ext cx="52725" cy="160400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6416" extrusionOk="0">
                    <a:moveTo>
                      <a:pt x="0" y="0"/>
                    </a:moveTo>
                    <a:lnTo>
                      <a:pt x="0" y="6416"/>
                    </a:lnTo>
                    <a:lnTo>
                      <a:pt x="2108" y="6416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2" name="Google Shape;1282;g130e5ba7df1_1_225"/>
              <p:cNvSpPr/>
              <p:nvPr/>
            </p:nvSpPr>
            <p:spPr>
              <a:xfrm>
                <a:off x="1162150" y="4426350"/>
                <a:ext cx="52750" cy="160400"/>
              </a:xfrm>
              <a:custGeom>
                <a:avLst/>
                <a:gdLst/>
                <a:ahLst/>
                <a:cxnLst/>
                <a:rect l="l" t="t" r="r" b="b"/>
                <a:pathLst>
                  <a:path w="2110" h="6416" extrusionOk="0">
                    <a:moveTo>
                      <a:pt x="0" y="0"/>
                    </a:moveTo>
                    <a:lnTo>
                      <a:pt x="0" y="6416"/>
                    </a:lnTo>
                    <a:lnTo>
                      <a:pt x="2110" y="6416"/>
                    </a:lnTo>
                    <a:lnTo>
                      <a:pt x="21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3" name="Google Shape;1283;g130e5ba7df1_1_225"/>
              <p:cNvSpPr/>
              <p:nvPr/>
            </p:nvSpPr>
            <p:spPr>
              <a:xfrm>
                <a:off x="770025" y="4058375"/>
                <a:ext cx="474525" cy="417450"/>
              </a:xfrm>
              <a:custGeom>
                <a:avLst/>
                <a:gdLst/>
                <a:ahLst/>
                <a:cxnLst/>
                <a:rect l="l" t="t" r="r" b="b"/>
                <a:pathLst>
                  <a:path w="18981" h="16698" extrusionOk="0">
                    <a:moveTo>
                      <a:pt x="18718" y="263"/>
                    </a:moveTo>
                    <a:lnTo>
                      <a:pt x="18718" y="16433"/>
                    </a:lnTo>
                    <a:lnTo>
                      <a:pt x="263" y="16433"/>
                    </a:lnTo>
                    <a:lnTo>
                      <a:pt x="263" y="263"/>
                    </a:lnTo>
                    <a:close/>
                    <a:moveTo>
                      <a:pt x="0" y="0"/>
                    </a:moveTo>
                    <a:lnTo>
                      <a:pt x="0" y="16697"/>
                    </a:lnTo>
                    <a:lnTo>
                      <a:pt x="18981" y="16697"/>
                    </a:lnTo>
                    <a:lnTo>
                      <a:pt x="189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4" name="Google Shape;1284;g130e5ba7df1_1_225"/>
              <p:cNvSpPr/>
              <p:nvPr/>
            </p:nvSpPr>
            <p:spPr>
              <a:xfrm>
                <a:off x="1173150" y="4156125"/>
                <a:ext cx="25275" cy="221900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8876" extrusionOk="0">
                    <a:moveTo>
                      <a:pt x="0" y="0"/>
                    </a:moveTo>
                    <a:lnTo>
                      <a:pt x="0" y="8875"/>
                    </a:lnTo>
                    <a:lnTo>
                      <a:pt x="1011" y="8875"/>
                    </a:lnTo>
                    <a:lnTo>
                      <a:pt x="10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5" name="Google Shape;1285;g130e5ba7df1_1_225"/>
              <p:cNvSpPr/>
              <p:nvPr/>
            </p:nvSpPr>
            <p:spPr>
              <a:xfrm>
                <a:off x="1082800" y="3769400"/>
                <a:ext cx="73800" cy="26850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1074" extrusionOk="0">
                    <a:moveTo>
                      <a:pt x="0" y="0"/>
                    </a:moveTo>
                    <a:lnTo>
                      <a:pt x="0" y="662"/>
                    </a:lnTo>
                    <a:cubicBezTo>
                      <a:pt x="0" y="886"/>
                      <a:pt x="267" y="1063"/>
                      <a:pt x="606" y="1063"/>
                    </a:cubicBezTo>
                    <a:lnTo>
                      <a:pt x="1192" y="1063"/>
                    </a:lnTo>
                    <a:lnTo>
                      <a:pt x="1192" y="1073"/>
                    </a:lnTo>
                    <a:lnTo>
                      <a:pt x="2344" y="1073"/>
                    </a:lnTo>
                    <a:cubicBezTo>
                      <a:pt x="2684" y="1073"/>
                      <a:pt x="2951" y="898"/>
                      <a:pt x="2951" y="672"/>
                    </a:cubicBezTo>
                    <a:lnTo>
                      <a:pt x="29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6" name="Google Shape;1286;g130e5ba7df1_1_225"/>
              <p:cNvSpPr/>
              <p:nvPr/>
            </p:nvSpPr>
            <p:spPr>
              <a:xfrm>
                <a:off x="1108450" y="3692325"/>
                <a:ext cx="22500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541" extrusionOk="0">
                    <a:moveTo>
                      <a:pt x="203" y="0"/>
                    </a:moveTo>
                    <a:cubicBezTo>
                      <a:pt x="92" y="0"/>
                      <a:pt x="0" y="100"/>
                      <a:pt x="0" y="225"/>
                    </a:cubicBezTo>
                    <a:lnTo>
                      <a:pt x="0" y="541"/>
                    </a:lnTo>
                    <a:lnTo>
                      <a:pt x="899" y="541"/>
                    </a:lnTo>
                    <a:lnTo>
                      <a:pt x="899" y="225"/>
                    </a:lnTo>
                    <a:cubicBezTo>
                      <a:pt x="899" y="100"/>
                      <a:pt x="806" y="0"/>
                      <a:pt x="6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7" name="Google Shape;1287;g130e5ba7df1_1_225"/>
              <p:cNvSpPr/>
              <p:nvPr/>
            </p:nvSpPr>
            <p:spPr>
              <a:xfrm>
                <a:off x="1082800" y="3703825"/>
                <a:ext cx="73800" cy="92425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3697" extrusionOk="0">
                    <a:moveTo>
                      <a:pt x="1792" y="145"/>
                    </a:moveTo>
                    <a:cubicBezTo>
                      <a:pt x="1887" y="145"/>
                      <a:pt x="1959" y="181"/>
                      <a:pt x="1982" y="215"/>
                    </a:cubicBezTo>
                    <a:cubicBezTo>
                      <a:pt x="1992" y="228"/>
                      <a:pt x="1989" y="235"/>
                      <a:pt x="1988" y="239"/>
                    </a:cubicBezTo>
                    <a:lnTo>
                      <a:pt x="1951" y="362"/>
                    </a:lnTo>
                    <a:cubicBezTo>
                      <a:pt x="1879" y="602"/>
                      <a:pt x="2009" y="849"/>
                      <a:pt x="2288" y="1007"/>
                    </a:cubicBezTo>
                    <a:lnTo>
                      <a:pt x="2681" y="1230"/>
                    </a:lnTo>
                    <a:cubicBezTo>
                      <a:pt x="2768" y="1280"/>
                      <a:pt x="2818" y="1343"/>
                      <a:pt x="2818" y="1407"/>
                    </a:cubicBezTo>
                    <a:lnTo>
                      <a:pt x="2817" y="3295"/>
                    </a:lnTo>
                    <a:cubicBezTo>
                      <a:pt x="2817" y="3416"/>
                      <a:pt x="2623" y="3551"/>
                      <a:pt x="2344" y="3551"/>
                    </a:cubicBezTo>
                    <a:lnTo>
                      <a:pt x="1326" y="3551"/>
                    </a:lnTo>
                    <a:lnTo>
                      <a:pt x="1326" y="3541"/>
                    </a:lnTo>
                    <a:lnTo>
                      <a:pt x="606" y="3541"/>
                    </a:lnTo>
                    <a:cubicBezTo>
                      <a:pt x="327" y="3541"/>
                      <a:pt x="133" y="3406"/>
                      <a:pt x="133" y="3285"/>
                    </a:cubicBezTo>
                    <a:lnTo>
                      <a:pt x="133" y="1395"/>
                    </a:lnTo>
                    <a:cubicBezTo>
                      <a:pt x="133" y="1333"/>
                      <a:pt x="183" y="1268"/>
                      <a:pt x="270" y="1220"/>
                    </a:cubicBezTo>
                    <a:lnTo>
                      <a:pt x="663" y="997"/>
                    </a:lnTo>
                    <a:cubicBezTo>
                      <a:pt x="942" y="838"/>
                      <a:pt x="1072" y="592"/>
                      <a:pt x="1000" y="352"/>
                    </a:cubicBezTo>
                    <a:lnTo>
                      <a:pt x="966" y="239"/>
                    </a:lnTo>
                    <a:cubicBezTo>
                      <a:pt x="965" y="235"/>
                      <a:pt x="963" y="228"/>
                      <a:pt x="972" y="215"/>
                    </a:cubicBezTo>
                    <a:cubicBezTo>
                      <a:pt x="995" y="179"/>
                      <a:pt x="1068" y="145"/>
                      <a:pt x="1162" y="145"/>
                    </a:cubicBezTo>
                    <a:close/>
                    <a:moveTo>
                      <a:pt x="1804" y="0"/>
                    </a:moveTo>
                    <a:cubicBezTo>
                      <a:pt x="1800" y="0"/>
                      <a:pt x="1796" y="0"/>
                      <a:pt x="1792" y="1"/>
                    </a:cubicBezTo>
                    <a:lnTo>
                      <a:pt x="1162" y="1"/>
                    </a:lnTo>
                    <a:cubicBezTo>
                      <a:pt x="1158" y="0"/>
                      <a:pt x="1154" y="0"/>
                      <a:pt x="1150" y="0"/>
                    </a:cubicBezTo>
                    <a:cubicBezTo>
                      <a:pt x="1109" y="0"/>
                      <a:pt x="1067" y="7"/>
                      <a:pt x="1026" y="19"/>
                    </a:cubicBezTo>
                    <a:cubicBezTo>
                      <a:pt x="960" y="36"/>
                      <a:pt x="903" y="76"/>
                      <a:pt x="863" y="131"/>
                    </a:cubicBezTo>
                    <a:cubicBezTo>
                      <a:pt x="833" y="175"/>
                      <a:pt x="823" y="232"/>
                      <a:pt x="839" y="285"/>
                    </a:cubicBezTo>
                    <a:lnTo>
                      <a:pt x="873" y="398"/>
                    </a:lnTo>
                    <a:cubicBezTo>
                      <a:pt x="923" y="568"/>
                      <a:pt x="822" y="744"/>
                      <a:pt x="602" y="868"/>
                    </a:cubicBezTo>
                    <a:lnTo>
                      <a:pt x="209" y="1091"/>
                    </a:lnTo>
                    <a:cubicBezTo>
                      <a:pt x="76" y="1165"/>
                      <a:pt x="0" y="1277"/>
                      <a:pt x="0" y="1395"/>
                    </a:cubicBezTo>
                    <a:lnTo>
                      <a:pt x="0" y="3285"/>
                    </a:lnTo>
                    <a:cubicBezTo>
                      <a:pt x="0" y="3509"/>
                      <a:pt x="266" y="3686"/>
                      <a:pt x="606" y="3686"/>
                    </a:cubicBezTo>
                    <a:lnTo>
                      <a:pt x="1192" y="3686"/>
                    </a:lnTo>
                    <a:lnTo>
                      <a:pt x="1192" y="3696"/>
                    </a:lnTo>
                    <a:lnTo>
                      <a:pt x="2344" y="3696"/>
                    </a:lnTo>
                    <a:cubicBezTo>
                      <a:pt x="2683" y="3696"/>
                      <a:pt x="2950" y="3521"/>
                      <a:pt x="2950" y="3295"/>
                    </a:cubicBezTo>
                    <a:lnTo>
                      <a:pt x="2950" y="1407"/>
                    </a:lnTo>
                    <a:cubicBezTo>
                      <a:pt x="2951" y="1287"/>
                      <a:pt x="2874" y="1175"/>
                      <a:pt x="2743" y="1101"/>
                    </a:cubicBezTo>
                    <a:lnTo>
                      <a:pt x="2350" y="878"/>
                    </a:lnTo>
                    <a:cubicBezTo>
                      <a:pt x="2128" y="754"/>
                      <a:pt x="2028" y="578"/>
                      <a:pt x="2077" y="408"/>
                    </a:cubicBezTo>
                    <a:lnTo>
                      <a:pt x="2114" y="284"/>
                    </a:lnTo>
                    <a:cubicBezTo>
                      <a:pt x="2130" y="232"/>
                      <a:pt x="2121" y="175"/>
                      <a:pt x="2089" y="131"/>
                    </a:cubicBezTo>
                    <a:cubicBezTo>
                      <a:pt x="2049" y="75"/>
                      <a:pt x="1991" y="35"/>
                      <a:pt x="1924" y="18"/>
                    </a:cubicBezTo>
                    <a:cubicBezTo>
                      <a:pt x="1884" y="7"/>
                      <a:pt x="1844" y="0"/>
                      <a:pt x="18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8" name="Google Shape;1288;g130e5ba7df1_1_225"/>
              <p:cNvSpPr/>
              <p:nvPr/>
            </p:nvSpPr>
            <p:spPr>
              <a:xfrm>
                <a:off x="678450" y="2882900"/>
                <a:ext cx="204275" cy="702200"/>
              </a:xfrm>
              <a:custGeom>
                <a:avLst/>
                <a:gdLst/>
                <a:ahLst/>
                <a:cxnLst/>
                <a:rect l="l" t="t" r="r" b="b"/>
                <a:pathLst>
                  <a:path w="8171" h="28088" extrusionOk="0">
                    <a:moveTo>
                      <a:pt x="1385" y="0"/>
                    </a:moveTo>
                    <a:cubicBezTo>
                      <a:pt x="1347" y="0"/>
                      <a:pt x="1312" y="19"/>
                      <a:pt x="1282" y="65"/>
                    </a:cubicBezTo>
                    <a:cubicBezTo>
                      <a:pt x="1225" y="153"/>
                      <a:pt x="1241" y="353"/>
                      <a:pt x="1236" y="464"/>
                    </a:cubicBezTo>
                    <a:cubicBezTo>
                      <a:pt x="1228" y="638"/>
                      <a:pt x="1228" y="813"/>
                      <a:pt x="1233" y="987"/>
                    </a:cubicBezTo>
                    <a:cubicBezTo>
                      <a:pt x="1255" y="1632"/>
                      <a:pt x="1368" y="2271"/>
                      <a:pt x="1569" y="2885"/>
                    </a:cubicBezTo>
                    <a:cubicBezTo>
                      <a:pt x="1792" y="3558"/>
                      <a:pt x="2120" y="4161"/>
                      <a:pt x="2531" y="4639"/>
                    </a:cubicBezTo>
                    <a:cubicBezTo>
                      <a:pt x="2534" y="4642"/>
                      <a:pt x="2538" y="4644"/>
                      <a:pt x="2541" y="4647"/>
                    </a:cubicBezTo>
                    <a:cubicBezTo>
                      <a:pt x="2604" y="4953"/>
                      <a:pt x="2667" y="5259"/>
                      <a:pt x="2731" y="5563"/>
                    </a:cubicBezTo>
                    <a:cubicBezTo>
                      <a:pt x="2467" y="5178"/>
                      <a:pt x="2195" y="4803"/>
                      <a:pt x="1909" y="4444"/>
                    </a:cubicBezTo>
                    <a:cubicBezTo>
                      <a:pt x="1568" y="4018"/>
                      <a:pt x="1170" y="3603"/>
                      <a:pt x="678" y="3603"/>
                    </a:cubicBezTo>
                    <a:cubicBezTo>
                      <a:pt x="659" y="3603"/>
                      <a:pt x="640" y="3604"/>
                      <a:pt x="620" y="3605"/>
                    </a:cubicBezTo>
                    <a:cubicBezTo>
                      <a:pt x="420" y="3618"/>
                      <a:pt x="162" y="3707"/>
                      <a:pt x="57" y="3971"/>
                    </a:cubicBezTo>
                    <a:cubicBezTo>
                      <a:pt x="14" y="4077"/>
                      <a:pt x="0" y="4210"/>
                      <a:pt x="34" y="4320"/>
                    </a:cubicBezTo>
                    <a:cubicBezTo>
                      <a:pt x="79" y="4466"/>
                      <a:pt x="197" y="4546"/>
                      <a:pt x="282" y="4640"/>
                    </a:cubicBezTo>
                    <a:cubicBezTo>
                      <a:pt x="675" y="5073"/>
                      <a:pt x="953" y="5671"/>
                      <a:pt x="1375" y="6062"/>
                    </a:cubicBezTo>
                    <a:cubicBezTo>
                      <a:pt x="1586" y="6258"/>
                      <a:pt x="1828" y="6391"/>
                      <a:pt x="2090" y="6414"/>
                    </a:cubicBezTo>
                    <a:cubicBezTo>
                      <a:pt x="2117" y="6416"/>
                      <a:pt x="2146" y="6417"/>
                      <a:pt x="2175" y="6417"/>
                    </a:cubicBezTo>
                    <a:cubicBezTo>
                      <a:pt x="2258" y="6417"/>
                      <a:pt x="2345" y="6410"/>
                      <a:pt x="2430" y="6410"/>
                    </a:cubicBezTo>
                    <a:cubicBezTo>
                      <a:pt x="2619" y="6410"/>
                      <a:pt x="2801" y="6445"/>
                      <a:pt x="2917" y="6667"/>
                    </a:cubicBezTo>
                    <a:cubicBezTo>
                      <a:pt x="2927" y="6685"/>
                      <a:pt x="2944" y="6697"/>
                      <a:pt x="2966" y="6698"/>
                    </a:cubicBezTo>
                    <a:cubicBezTo>
                      <a:pt x="3066" y="7183"/>
                      <a:pt x="3166" y="7667"/>
                      <a:pt x="3266" y="8152"/>
                    </a:cubicBezTo>
                    <a:cubicBezTo>
                      <a:pt x="3273" y="8190"/>
                      <a:pt x="3281" y="8227"/>
                      <a:pt x="3290" y="8266"/>
                    </a:cubicBezTo>
                    <a:cubicBezTo>
                      <a:pt x="3200" y="8103"/>
                      <a:pt x="3104" y="7946"/>
                      <a:pt x="3004" y="7794"/>
                    </a:cubicBezTo>
                    <a:cubicBezTo>
                      <a:pt x="2696" y="7336"/>
                      <a:pt x="2328" y="6880"/>
                      <a:pt x="1845" y="6825"/>
                    </a:cubicBezTo>
                    <a:cubicBezTo>
                      <a:pt x="1823" y="6823"/>
                      <a:pt x="1801" y="6822"/>
                      <a:pt x="1778" y="6822"/>
                    </a:cubicBezTo>
                    <a:cubicBezTo>
                      <a:pt x="1397" y="6822"/>
                      <a:pt x="904" y="7159"/>
                      <a:pt x="1042" y="7767"/>
                    </a:cubicBezTo>
                    <a:cubicBezTo>
                      <a:pt x="1109" y="8063"/>
                      <a:pt x="1294" y="8286"/>
                      <a:pt x="1462" y="8475"/>
                    </a:cubicBezTo>
                    <a:cubicBezTo>
                      <a:pt x="1641" y="8675"/>
                      <a:pt x="1841" y="8856"/>
                      <a:pt x="2057" y="9015"/>
                    </a:cubicBezTo>
                    <a:cubicBezTo>
                      <a:pt x="2535" y="9368"/>
                      <a:pt x="3057" y="9599"/>
                      <a:pt x="3586" y="9792"/>
                    </a:cubicBezTo>
                    <a:cubicBezTo>
                      <a:pt x="3593" y="9794"/>
                      <a:pt x="3600" y="9795"/>
                      <a:pt x="3609" y="9795"/>
                    </a:cubicBezTo>
                    <a:cubicBezTo>
                      <a:pt x="3752" y="10473"/>
                      <a:pt x="3892" y="11150"/>
                      <a:pt x="4032" y="11827"/>
                    </a:cubicBezTo>
                    <a:cubicBezTo>
                      <a:pt x="3540" y="11147"/>
                      <a:pt x="2884" y="10688"/>
                      <a:pt x="2177" y="10544"/>
                    </a:cubicBezTo>
                    <a:cubicBezTo>
                      <a:pt x="2068" y="10521"/>
                      <a:pt x="1957" y="10507"/>
                      <a:pt x="1845" y="10498"/>
                    </a:cubicBezTo>
                    <a:cubicBezTo>
                      <a:pt x="1787" y="10495"/>
                      <a:pt x="1725" y="10488"/>
                      <a:pt x="1663" y="10488"/>
                    </a:cubicBezTo>
                    <a:cubicBezTo>
                      <a:pt x="1595" y="10488"/>
                      <a:pt x="1528" y="10496"/>
                      <a:pt x="1466" y="10523"/>
                    </a:cubicBezTo>
                    <a:cubicBezTo>
                      <a:pt x="1225" y="10624"/>
                      <a:pt x="1308" y="10973"/>
                      <a:pt x="1435" y="11150"/>
                    </a:cubicBezTo>
                    <a:cubicBezTo>
                      <a:pt x="1832" y="11699"/>
                      <a:pt x="2298" y="12208"/>
                      <a:pt x="2794" y="12585"/>
                    </a:cubicBezTo>
                    <a:cubicBezTo>
                      <a:pt x="3256" y="12936"/>
                      <a:pt x="3769" y="13167"/>
                      <a:pt x="4303" y="13194"/>
                    </a:cubicBezTo>
                    <a:cubicBezTo>
                      <a:pt x="4452" y="13978"/>
                      <a:pt x="4531" y="14770"/>
                      <a:pt x="4586" y="15580"/>
                    </a:cubicBezTo>
                    <a:cubicBezTo>
                      <a:pt x="4605" y="15846"/>
                      <a:pt x="4626" y="16109"/>
                      <a:pt x="4652" y="16371"/>
                    </a:cubicBezTo>
                    <a:cubicBezTo>
                      <a:pt x="4152" y="15403"/>
                      <a:pt x="3357" y="14734"/>
                      <a:pt x="2480" y="14571"/>
                    </a:cubicBezTo>
                    <a:cubicBezTo>
                      <a:pt x="2422" y="14560"/>
                      <a:pt x="2359" y="14551"/>
                      <a:pt x="2298" y="14551"/>
                    </a:cubicBezTo>
                    <a:cubicBezTo>
                      <a:pt x="2137" y="14551"/>
                      <a:pt x="1984" y="14615"/>
                      <a:pt x="1938" y="14879"/>
                    </a:cubicBezTo>
                    <a:cubicBezTo>
                      <a:pt x="1885" y="15190"/>
                      <a:pt x="2071" y="15510"/>
                      <a:pt x="2191" y="15745"/>
                    </a:cubicBezTo>
                    <a:cubicBezTo>
                      <a:pt x="2467" y="16278"/>
                      <a:pt x="2834" y="16719"/>
                      <a:pt x="3254" y="17035"/>
                    </a:cubicBezTo>
                    <a:cubicBezTo>
                      <a:pt x="3725" y="17391"/>
                      <a:pt x="4256" y="17590"/>
                      <a:pt x="4802" y="17606"/>
                    </a:cubicBezTo>
                    <a:cubicBezTo>
                      <a:pt x="4808" y="17606"/>
                      <a:pt x="4814" y="17604"/>
                      <a:pt x="4819" y="17604"/>
                    </a:cubicBezTo>
                    <a:cubicBezTo>
                      <a:pt x="4844" y="17734"/>
                      <a:pt x="4869" y="17864"/>
                      <a:pt x="4898" y="17993"/>
                    </a:cubicBezTo>
                    <a:cubicBezTo>
                      <a:pt x="5047" y="18652"/>
                      <a:pt x="5224" y="19298"/>
                      <a:pt x="5402" y="19941"/>
                    </a:cubicBezTo>
                    <a:cubicBezTo>
                      <a:pt x="5382" y="19919"/>
                      <a:pt x="5361" y="19898"/>
                      <a:pt x="5341" y="19878"/>
                    </a:cubicBezTo>
                    <a:cubicBezTo>
                      <a:pt x="5157" y="19692"/>
                      <a:pt x="4968" y="19536"/>
                      <a:pt x="4742" y="19459"/>
                    </a:cubicBezTo>
                    <a:cubicBezTo>
                      <a:pt x="4486" y="19373"/>
                      <a:pt x="4212" y="19361"/>
                      <a:pt x="3947" y="19352"/>
                    </a:cubicBezTo>
                    <a:cubicBezTo>
                      <a:pt x="3881" y="19350"/>
                      <a:pt x="3814" y="19348"/>
                      <a:pt x="3748" y="19348"/>
                    </a:cubicBezTo>
                    <a:cubicBezTo>
                      <a:pt x="3529" y="19348"/>
                      <a:pt x="3311" y="19361"/>
                      <a:pt x="3093" y="19386"/>
                    </a:cubicBezTo>
                    <a:cubicBezTo>
                      <a:pt x="2884" y="19411"/>
                      <a:pt x="2671" y="19488"/>
                      <a:pt x="2637" y="19816"/>
                    </a:cubicBezTo>
                    <a:cubicBezTo>
                      <a:pt x="2605" y="20117"/>
                      <a:pt x="2771" y="20378"/>
                      <a:pt x="2914" y="20571"/>
                    </a:cubicBezTo>
                    <a:cubicBezTo>
                      <a:pt x="3244" y="21017"/>
                      <a:pt x="3687" y="21287"/>
                      <a:pt x="4143" y="21426"/>
                    </a:cubicBezTo>
                    <a:cubicBezTo>
                      <a:pt x="4477" y="21528"/>
                      <a:pt x="4820" y="21560"/>
                      <a:pt x="5164" y="21560"/>
                    </a:cubicBezTo>
                    <a:cubicBezTo>
                      <a:pt x="5391" y="21560"/>
                      <a:pt x="5618" y="21546"/>
                      <a:pt x="5844" y="21530"/>
                    </a:cubicBezTo>
                    <a:cubicBezTo>
                      <a:pt x="5955" y="21923"/>
                      <a:pt x="6067" y="22316"/>
                      <a:pt x="6180" y="22706"/>
                    </a:cubicBezTo>
                    <a:cubicBezTo>
                      <a:pt x="6687" y="24458"/>
                      <a:pt x="7220" y="26195"/>
                      <a:pt x="7778" y="27917"/>
                    </a:cubicBezTo>
                    <a:cubicBezTo>
                      <a:pt x="7786" y="27938"/>
                      <a:pt x="7805" y="27954"/>
                      <a:pt x="7828" y="27958"/>
                    </a:cubicBezTo>
                    <a:cubicBezTo>
                      <a:pt x="7821" y="27961"/>
                      <a:pt x="7815" y="27962"/>
                      <a:pt x="7808" y="27962"/>
                    </a:cubicBezTo>
                    <a:cubicBezTo>
                      <a:pt x="7795" y="27962"/>
                      <a:pt x="7781" y="27957"/>
                      <a:pt x="7771" y="27947"/>
                    </a:cubicBezTo>
                    <a:cubicBezTo>
                      <a:pt x="7759" y="27938"/>
                      <a:pt x="7742" y="27934"/>
                      <a:pt x="7724" y="27934"/>
                    </a:cubicBezTo>
                    <a:cubicBezTo>
                      <a:pt x="7664" y="27934"/>
                      <a:pt x="7588" y="27978"/>
                      <a:pt x="7649" y="28028"/>
                    </a:cubicBezTo>
                    <a:cubicBezTo>
                      <a:pt x="7698" y="28068"/>
                      <a:pt x="7754" y="28088"/>
                      <a:pt x="7809" y="28088"/>
                    </a:cubicBezTo>
                    <a:cubicBezTo>
                      <a:pt x="7873" y="28088"/>
                      <a:pt x="7938" y="28062"/>
                      <a:pt x="7995" y="28013"/>
                    </a:cubicBezTo>
                    <a:cubicBezTo>
                      <a:pt x="8132" y="27894"/>
                      <a:pt x="8171" y="27693"/>
                      <a:pt x="8148" y="27488"/>
                    </a:cubicBezTo>
                    <a:cubicBezTo>
                      <a:pt x="8115" y="27210"/>
                      <a:pt x="8012" y="26942"/>
                      <a:pt x="7938" y="26684"/>
                    </a:cubicBezTo>
                    <a:cubicBezTo>
                      <a:pt x="7861" y="26418"/>
                      <a:pt x="7783" y="26152"/>
                      <a:pt x="7706" y="25886"/>
                    </a:cubicBezTo>
                    <a:cubicBezTo>
                      <a:pt x="7390" y="24797"/>
                      <a:pt x="7076" y="23709"/>
                      <a:pt x="6760" y="22620"/>
                    </a:cubicBezTo>
                    <a:lnTo>
                      <a:pt x="6506" y="21742"/>
                    </a:lnTo>
                    <a:cubicBezTo>
                      <a:pt x="6413" y="21386"/>
                      <a:pt x="6314" y="21036"/>
                      <a:pt x="6207" y="20690"/>
                    </a:cubicBezTo>
                    <a:cubicBezTo>
                      <a:pt x="6776" y="19942"/>
                      <a:pt x="7499" y="19263"/>
                      <a:pt x="7679" y="18160"/>
                    </a:cubicBezTo>
                    <a:cubicBezTo>
                      <a:pt x="7718" y="17929"/>
                      <a:pt x="7736" y="17651"/>
                      <a:pt x="7685" y="17423"/>
                    </a:cubicBezTo>
                    <a:cubicBezTo>
                      <a:pt x="7656" y="17291"/>
                      <a:pt x="7581" y="17241"/>
                      <a:pt x="7496" y="17241"/>
                    </a:cubicBezTo>
                    <a:cubicBezTo>
                      <a:pt x="7434" y="17241"/>
                      <a:pt x="7366" y="17268"/>
                      <a:pt x="7309" y="17310"/>
                    </a:cubicBezTo>
                    <a:cubicBezTo>
                      <a:pt x="7130" y="17438"/>
                      <a:pt x="6957" y="17591"/>
                      <a:pt x="6786" y="17736"/>
                    </a:cubicBezTo>
                    <a:cubicBezTo>
                      <a:pt x="6616" y="17881"/>
                      <a:pt x="6446" y="18037"/>
                      <a:pt x="6293" y="18221"/>
                    </a:cubicBezTo>
                    <a:cubicBezTo>
                      <a:pt x="6041" y="18524"/>
                      <a:pt x="5831" y="18927"/>
                      <a:pt x="5765" y="19372"/>
                    </a:cubicBezTo>
                    <a:cubicBezTo>
                      <a:pt x="5515" y="18660"/>
                      <a:pt x="5294" y="17941"/>
                      <a:pt x="5195" y="17150"/>
                    </a:cubicBezTo>
                    <a:cubicBezTo>
                      <a:pt x="5178" y="17007"/>
                      <a:pt x="5164" y="16864"/>
                      <a:pt x="5149" y="16721"/>
                    </a:cubicBezTo>
                    <a:cubicBezTo>
                      <a:pt x="5248" y="16625"/>
                      <a:pt x="5357" y="16548"/>
                      <a:pt x="5462" y="16468"/>
                    </a:cubicBezTo>
                    <a:cubicBezTo>
                      <a:pt x="5648" y="16328"/>
                      <a:pt x="5815" y="16166"/>
                      <a:pt x="5960" y="15985"/>
                    </a:cubicBezTo>
                    <a:cubicBezTo>
                      <a:pt x="6267" y="15602"/>
                      <a:pt x="6507" y="15117"/>
                      <a:pt x="6651" y="14590"/>
                    </a:cubicBezTo>
                    <a:cubicBezTo>
                      <a:pt x="6723" y="14330"/>
                      <a:pt x="6772" y="14065"/>
                      <a:pt x="6796" y="13797"/>
                    </a:cubicBezTo>
                    <a:cubicBezTo>
                      <a:pt x="6809" y="13668"/>
                      <a:pt x="6814" y="13540"/>
                      <a:pt x="6814" y="13411"/>
                    </a:cubicBezTo>
                    <a:cubicBezTo>
                      <a:pt x="6814" y="13294"/>
                      <a:pt x="6827" y="13117"/>
                      <a:pt x="6784" y="13012"/>
                    </a:cubicBezTo>
                    <a:cubicBezTo>
                      <a:pt x="6750" y="12929"/>
                      <a:pt x="6696" y="12899"/>
                      <a:pt x="6636" y="12899"/>
                    </a:cubicBezTo>
                    <a:cubicBezTo>
                      <a:pt x="6525" y="12899"/>
                      <a:pt x="6392" y="13000"/>
                      <a:pt x="6314" y="13061"/>
                    </a:cubicBezTo>
                    <a:cubicBezTo>
                      <a:pt x="6114" y="13221"/>
                      <a:pt x="5914" y="13388"/>
                      <a:pt x="5731" y="13584"/>
                    </a:cubicBezTo>
                    <a:cubicBezTo>
                      <a:pt x="5411" y="13923"/>
                      <a:pt x="5131" y="14377"/>
                      <a:pt x="5021" y="14902"/>
                    </a:cubicBezTo>
                    <a:cubicBezTo>
                      <a:pt x="5012" y="14800"/>
                      <a:pt x="5002" y="14699"/>
                      <a:pt x="4991" y="14597"/>
                    </a:cubicBezTo>
                    <a:cubicBezTo>
                      <a:pt x="4919" y="13924"/>
                      <a:pt x="4799" y="13267"/>
                      <a:pt x="4655" y="12619"/>
                    </a:cubicBezTo>
                    <a:cubicBezTo>
                      <a:pt x="4709" y="12542"/>
                      <a:pt x="4804" y="12431"/>
                      <a:pt x="4812" y="12419"/>
                    </a:cubicBezTo>
                    <a:cubicBezTo>
                      <a:pt x="4898" y="12328"/>
                      <a:pt x="4984" y="12238"/>
                      <a:pt x="5072" y="12149"/>
                    </a:cubicBezTo>
                    <a:cubicBezTo>
                      <a:pt x="5237" y="11983"/>
                      <a:pt x="5402" y="11817"/>
                      <a:pt x="5557" y="11632"/>
                    </a:cubicBezTo>
                    <a:cubicBezTo>
                      <a:pt x="5877" y="11247"/>
                      <a:pt x="6098" y="10783"/>
                      <a:pt x="6186" y="10215"/>
                    </a:cubicBezTo>
                    <a:cubicBezTo>
                      <a:pt x="6226" y="9954"/>
                      <a:pt x="6268" y="9629"/>
                      <a:pt x="6230" y="9366"/>
                    </a:cubicBezTo>
                    <a:cubicBezTo>
                      <a:pt x="6200" y="9166"/>
                      <a:pt x="6069" y="9090"/>
                      <a:pt x="5934" y="9090"/>
                    </a:cubicBezTo>
                    <a:cubicBezTo>
                      <a:pt x="5907" y="9090"/>
                      <a:pt x="5879" y="9093"/>
                      <a:pt x="5853" y="9099"/>
                    </a:cubicBezTo>
                    <a:cubicBezTo>
                      <a:pt x="5670" y="9138"/>
                      <a:pt x="5504" y="9293"/>
                      <a:pt x="5368" y="9458"/>
                    </a:cubicBezTo>
                    <a:cubicBezTo>
                      <a:pt x="5199" y="9662"/>
                      <a:pt x="5045" y="9897"/>
                      <a:pt x="4895" y="10125"/>
                    </a:cubicBezTo>
                    <a:cubicBezTo>
                      <a:pt x="4662" y="10483"/>
                      <a:pt x="4446" y="10891"/>
                      <a:pt x="4351" y="11344"/>
                    </a:cubicBezTo>
                    <a:cubicBezTo>
                      <a:pt x="4183" y="10677"/>
                      <a:pt x="4012" y="10012"/>
                      <a:pt x="3860" y="9339"/>
                    </a:cubicBezTo>
                    <a:cubicBezTo>
                      <a:pt x="3869" y="9331"/>
                      <a:pt x="3873" y="9319"/>
                      <a:pt x="3875" y="9308"/>
                    </a:cubicBezTo>
                    <a:cubicBezTo>
                      <a:pt x="3902" y="9012"/>
                      <a:pt x="4169" y="8850"/>
                      <a:pt x="4312" y="8658"/>
                    </a:cubicBezTo>
                    <a:cubicBezTo>
                      <a:pt x="4476" y="8436"/>
                      <a:pt x="4606" y="8173"/>
                      <a:pt x="4725" y="7903"/>
                    </a:cubicBezTo>
                    <a:cubicBezTo>
                      <a:pt x="4979" y="7328"/>
                      <a:pt x="5225" y="6698"/>
                      <a:pt x="5271" y="6028"/>
                    </a:cubicBezTo>
                    <a:cubicBezTo>
                      <a:pt x="5285" y="5825"/>
                      <a:pt x="5327" y="5405"/>
                      <a:pt x="5147" y="5322"/>
                    </a:cubicBezTo>
                    <a:cubicBezTo>
                      <a:pt x="5120" y="5310"/>
                      <a:pt x="5094" y="5304"/>
                      <a:pt x="5067" y="5304"/>
                    </a:cubicBezTo>
                    <a:cubicBezTo>
                      <a:pt x="4912" y="5304"/>
                      <a:pt x="4754" y="5489"/>
                      <a:pt x="4639" y="5608"/>
                    </a:cubicBezTo>
                    <a:cubicBezTo>
                      <a:pt x="4306" y="5954"/>
                      <a:pt x="4032" y="6405"/>
                      <a:pt x="3837" y="6907"/>
                    </a:cubicBezTo>
                    <a:cubicBezTo>
                      <a:pt x="3716" y="7220"/>
                      <a:pt x="3629" y="7544"/>
                      <a:pt x="3574" y="7874"/>
                    </a:cubicBezTo>
                    <a:cubicBezTo>
                      <a:pt x="3559" y="7776"/>
                      <a:pt x="3542" y="7677"/>
                      <a:pt x="3526" y="7577"/>
                    </a:cubicBezTo>
                    <a:cubicBezTo>
                      <a:pt x="3463" y="7144"/>
                      <a:pt x="3406" y="6701"/>
                      <a:pt x="3339" y="6261"/>
                    </a:cubicBezTo>
                    <a:cubicBezTo>
                      <a:pt x="3467" y="5718"/>
                      <a:pt x="3569" y="5169"/>
                      <a:pt x="3643" y="4617"/>
                    </a:cubicBezTo>
                    <a:cubicBezTo>
                      <a:pt x="3682" y="4323"/>
                      <a:pt x="3712" y="4027"/>
                      <a:pt x="3735" y="3730"/>
                    </a:cubicBezTo>
                    <a:cubicBezTo>
                      <a:pt x="3753" y="3475"/>
                      <a:pt x="3790" y="3194"/>
                      <a:pt x="3765" y="2941"/>
                    </a:cubicBezTo>
                    <a:cubicBezTo>
                      <a:pt x="3749" y="2788"/>
                      <a:pt x="3705" y="2625"/>
                      <a:pt x="3592" y="2564"/>
                    </a:cubicBezTo>
                    <a:cubicBezTo>
                      <a:pt x="3560" y="2546"/>
                      <a:pt x="3526" y="2538"/>
                      <a:pt x="3492" y="2538"/>
                    </a:cubicBezTo>
                    <a:cubicBezTo>
                      <a:pt x="3409" y="2538"/>
                      <a:pt x="3325" y="2590"/>
                      <a:pt x="3270" y="2685"/>
                    </a:cubicBezTo>
                    <a:cubicBezTo>
                      <a:pt x="3170" y="2859"/>
                      <a:pt x="3137" y="3125"/>
                      <a:pt x="3100" y="3331"/>
                    </a:cubicBezTo>
                    <a:cubicBezTo>
                      <a:pt x="3047" y="3618"/>
                      <a:pt x="3010" y="3908"/>
                      <a:pt x="2989" y="4200"/>
                    </a:cubicBezTo>
                    <a:cubicBezTo>
                      <a:pt x="2981" y="4299"/>
                      <a:pt x="2977" y="4397"/>
                      <a:pt x="2973" y="4494"/>
                    </a:cubicBezTo>
                    <a:cubicBezTo>
                      <a:pt x="2903" y="4249"/>
                      <a:pt x="2817" y="4007"/>
                      <a:pt x="2718" y="3770"/>
                    </a:cubicBezTo>
                    <a:cubicBezTo>
                      <a:pt x="2694" y="3222"/>
                      <a:pt x="2666" y="2674"/>
                      <a:pt x="2583" y="2145"/>
                    </a:cubicBezTo>
                    <a:cubicBezTo>
                      <a:pt x="2528" y="1789"/>
                      <a:pt x="2437" y="1449"/>
                      <a:pt x="2290" y="1147"/>
                    </a:cubicBezTo>
                    <a:cubicBezTo>
                      <a:pt x="2151" y="859"/>
                      <a:pt x="1974" y="611"/>
                      <a:pt x="1788" y="380"/>
                    </a:cubicBezTo>
                    <a:cubicBezTo>
                      <a:pt x="1719" y="292"/>
                      <a:pt x="1533" y="0"/>
                      <a:pt x="13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9" name="Google Shape;1289;g130e5ba7df1_1_225"/>
              <p:cNvSpPr/>
              <p:nvPr/>
            </p:nvSpPr>
            <p:spPr>
              <a:xfrm>
                <a:off x="818500" y="2989550"/>
                <a:ext cx="149325" cy="538425"/>
              </a:xfrm>
              <a:custGeom>
                <a:avLst/>
                <a:gdLst/>
                <a:ahLst/>
                <a:cxnLst/>
                <a:rect l="l" t="t" r="r" b="b"/>
                <a:pathLst>
                  <a:path w="5973" h="21537" extrusionOk="0">
                    <a:moveTo>
                      <a:pt x="4688" y="0"/>
                    </a:moveTo>
                    <a:cubicBezTo>
                      <a:pt x="4663" y="0"/>
                      <a:pt x="4638" y="8"/>
                      <a:pt x="4621" y="18"/>
                    </a:cubicBezTo>
                    <a:cubicBezTo>
                      <a:pt x="4395" y="150"/>
                      <a:pt x="4247" y="470"/>
                      <a:pt x="4121" y="744"/>
                    </a:cubicBezTo>
                    <a:cubicBezTo>
                      <a:pt x="3974" y="1070"/>
                      <a:pt x="3859" y="1410"/>
                      <a:pt x="3781" y="1759"/>
                    </a:cubicBezTo>
                    <a:cubicBezTo>
                      <a:pt x="3619" y="2468"/>
                      <a:pt x="3588" y="3201"/>
                      <a:pt x="3686" y="3921"/>
                    </a:cubicBezTo>
                    <a:cubicBezTo>
                      <a:pt x="3688" y="3931"/>
                      <a:pt x="3691" y="3940"/>
                      <a:pt x="3696" y="3948"/>
                    </a:cubicBezTo>
                    <a:cubicBezTo>
                      <a:pt x="3673" y="4021"/>
                      <a:pt x="3651" y="4096"/>
                      <a:pt x="3628" y="4170"/>
                    </a:cubicBezTo>
                    <a:cubicBezTo>
                      <a:pt x="3501" y="3520"/>
                      <a:pt x="3356" y="2877"/>
                      <a:pt x="3196" y="2239"/>
                    </a:cubicBezTo>
                    <a:cubicBezTo>
                      <a:pt x="3139" y="2011"/>
                      <a:pt x="3079" y="1782"/>
                      <a:pt x="3016" y="1555"/>
                    </a:cubicBezTo>
                    <a:cubicBezTo>
                      <a:pt x="2976" y="1409"/>
                      <a:pt x="2920" y="1279"/>
                      <a:pt x="2796" y="1265"/>
                    </a:cubicBezTo>
                    <a:cubicBezTo>
                      <a:pt x="2790" y="1264"/>
                      <a:pt x="2784" y="1264"/>
                      <a:pt x="2777" y="1264"/>
                    </a:cubicBezTo>
                    <a:cubicBezTo>
                      <a:pt x="2681" y="1264"/>
                      <a:pt x="2591" y="1337"/>
                      <a:pt x="2556" y="1463"/>
                    </a:cubicBezTo>
                    <a:cubicBezTo>
                      <a:pt x="2502" y="1656"/>
                      <a:pt x="2573" y="1925"/>
                      <a:pt x="2597" y="2121"/>
                    </a:cubicBezTo>
                    <a:cubicBezTo>
                      <a:pt x="2654" y="2571"/>
                      <a:pt x="2706" y="3024"/>
                      <a:pt x="2770" y="3473"/>
                    </a:cubicBezTo>
                    <a:cubicBezTo>
                      <a:pt x="2823" y="3851"/>
                      <a:pt x="2892" y="4234"/>
                      <a:pt x="3029" y="4573"/>
                    </a:cubicBezTo>
                    <a:cubicBezTo>
                      <a:pt x="3105" y="4757"/>
                      <a:pt x="3216" y="4982"/>
                      <a:pt x="3360" y="5102"/>
                    </a:cubicBezTo>
                    <a:cubicBezTo>
                      <a:pt x="3315" y="5280"/>
                      <a:pt x="3272" y="5462"/>
                      <a:pt x="3235" y="5645"/>
                    </a:cubicBezTo>
                    <a:cubicBezTo>
                      <a:pt x="3146" y="6097"/>
                      <a:pt x="3072" y="6554"/>
                      <a:pt x="3007" y="7014"/>
                    </a:cubicBezTo>
                    <a:cubicBezTo>
                      <a:pt x="2650" y="6249"/>
                      <a:pt x="2111" y="5656"/>
                      <a:pt x="1483" y="5342"/>
                    </a:cubicBezTo>
                    <a:cubicBezTo>
                      <a:pt x="1472" y="5337"/>
                      <a:pt x="1456" y="5333"/>
                      <a:pt x="1438" y="5333"/>
                    </a:cubicBezTo>
                    <a:cubicBezTo>
                      <a:pt x="1401" y="5333"/>
                      <a:pt x="1359" y="5348"/>
                      <a:pt x="1358" y="5395"/>
                    </a:cubicBezTo>
                    <a:cubicBezTo>
                      <a:pt x="1342" y="6667"/>
                      <a:pt x="1973" y="7860"/>
                      <a:pt x="2847" y="8287"/>
                    </a:cubicBezTo>
                    <a:cubicBezTo>
                      <a:pt x="2806" y="8639"/>
                      <a:pt x="2767" y="8991"/>
                      <a:pt x="2727" y="9341"/>
                    </a:cubicBezTo>
                    <a:cubicBezTo>
                      <a:pt x="2646" y="10062"/>
                      <a:pt x="2570" y="10786"/>
                      <a:pt x="2500" y="11510"/>
                    </a:cubicBezTo>
                    <a:cubicBezTo>
                      <a:pt x="2161" y="10614"/>
                      <a:pt x="1548" y="9924"/>
                      <a:pt x="831" y="9645"/>
                    </a:cubicBezTo>
                    <a:cubicBezTo>
                      <a:pt x="821" y="9641"/>
                      <a:pt x="804" y="9638"/>
                      <a:pt x="785" y="9638"/>
                    </a:cubicBezTo>
                    <a:cubicBezTo>
                      <a:pt x="748" y="9638"/>
                      <a:pt x="704" y="9651"/>
                      <a:pt x="705" y="9699"/>
                    </a:cubicBezTo>
                    <a:cubicBezTo>
                      <a:pt x="745" y="11064"/>
                      <a:pt x="1440" y="12308"/>
                      <a:pt x="2386" y="12754"/>
                    </a:cubicBezTo>
                    <a:cubicBezTo>
                      <a:pt x="2263" y="14177"/>
                      <a:pt x="2164" y="15603"/>
                      <a:pt x="2088" y="17032"/>
                    </a:cubicBezTo>
                    <a:cubicBezTo>
                      <a:pt x="2087" y="17068"/>
                      <a:pt x="2086" y="17104"/>
                      <a:pt x="2083" y="17140"/>
                    </a:cubicBezTo>
                    <a:cubicBezTo>
                      <a:pt x="1911" y="16671"/>
                      <a:pt x="1684" y="16239"/>
                      <a:pt x="1412" y="15869"/>
                    </a:cubicBezTo>
                    <a:cubicBezTo>
                      <a:pt x="1264" y="15668"/>
                      <a:pt x="1098" y="15479"/>
                      <a:pt x="918" y="15307"/>
                    </a:cubicBezTo>
                    <a:cubicBezTo>
                      <a:pt x="805" y="15201"/>
                      <a:pt x="674" y="15072"/>
                      <a:pt x="536" y="15072"/>
                    </a:cubicBezTo>
                    <a:cubicBezTo>
                      <a:pt x="494" y="15072"/>
                      <a:pt x="451" y="15084"/>
                      <a:pt x="408" y="15113"/>
                    </a:cubicBezTo>
                    <a:cubicBezTo>
                      <a:pt x="0" y="15385"/>
                      <a:pt x="451" y="16195"/>
                      <a:pt x="616" y="16489"/>
                    </a:cubicBezTo>
                    <a:cubicBezTo>
                      <a:pt x="869" y="16935"/>
                      <a:pt x="1188" y="17308"/>
                      <a:pt x="1550" y="17580"/>
                    </a:cubicBezTo>
                    <a:cubicBezTo>
                      <a:pt x="1661" y="17663"/>
                      <a:pt x="1831" y="17818"/>
                      <a:pt x="1976" y="17818"/>
                    </a:cubicBezTo>
                    <a:cubicBezTo>
                      <a:pt x="2002" y="17818"/>
                      <a:pt x="2027" y="17813"/>
                      <a:pt x="2051" y="17801"/>
                    </a:cubicBezTo>
                    <a:lnTo>
                      <a:pt x="2051" y="17801"/>
                    </a:lnTo>
                    <a:cubicBezTo>
                      <a:pt x="1996" y="18993"/>
                      <a:pt x="1957" y="20185"/>
                      <a:pt x="1934" y="21380"/>
                    </a:cubicBezTo>
                    <a:cubicBezTo>
                      <a:pt x="1936" y="21383"/>
                      <a:pt x="1936" y="21386"/>
                      <a:pt x="1937" y="21389"/>
                    </a:cubicBezTo>
                    <a:cubicBezTo>
                      <a:pt x="1935" y="21388"/>
                      <a:pt x="1934" y="21388"/>
                      <a:pt x="1932" y="21388"/>
                    </a:cubicBezTo>
                    <a:cubicBezTo>
                      <a:pt x="1869" y="21388"/>
                      <a:pt x="1787" y="21438"/>
                      <a:pt x="1854" y="21486"/>
                    </a:cubicBezTo>
                    <a:cubicBezTo>
                      <a:pt x="1904" y="21520"/>
                      <a:pt x="1957" y="21536"/>
                      <a:pt x="2010" y="21536"/>
                    </a:cubicBezTo>
                    <a:cubicBezTo>
                      <a:pt x="2102" y="21536"/>
                      <a:pt x="2194" y="21487"/>
                      <a:pt x="2263" y="21396"/>
                    </a:cubicBezTo>
                    <a:cubicBezTo>
                      <a:pt x="2407" y="21204"/>
                      <a:pt x="2380" y="20914"/>
                      <a:pt x="2357" y="20667"/>
                    </a:cubicBezTo>
                    <a:cubicBezTo>
                      <a:pt x="2296" y="19985"/>
                      <a:pt x="2350" y="19305"/>
                      <a:pt x="2411" y="18627"/>
                    </a:cubicBezTo>
                    <a:cubicBezTo>
                      <a:pt x="2439" y="18322"/>
                      <a:pt x="2466" y="18016"/>
                      <a:pt x="2493" y="17710"/>
                    </a:cubicBezTo>
                    <a:cubicBezTo>
                      <a:pt x="2784" y="17468"/>
                      <a:pt x="3122" y="17325"/>
                      <a:pt x="3405" y="17065"/>
                    </a:cubicBezTo>
                    <a:cubicBezTo>
                      <a:pt x="3722" y="16774"/>
                      <a:pt x="3995" y="16401"/>
                      <a:pt x="4209" y="15969"/>
                    </a:cubicBezTo>
                    <a:cubicBezTo>
                      <a:pt x="4321" y="15743"/>
                      <a:pt x="4414" y="15508"/>
                      <a:pt x="4487" y="15265"/>
                    </a:cubicBezTo>
                    <a:cubicBezTo>
                      <a:pt x="4554" y="15046"/>
                      <a:pt x="4625" y="14800"/>
                      <a:pt x="4634" y="14560"/>
                    </a:cubicBezTo>
                    <a:cubicBezTo>
                      <a:pt x="4641" y="14377"/>
                      <a:pt x="4608" y="14161"/>
                      <a:pt x="4472" y="14081"/>
                    </a:cubicBezTo>
                    <a:cubicBezTo>
                      <a:pt x="4433" y="14058"/>
                      <a:pt x="4394" y="14048"/>
                      <a:pt x="4357" y="14048"/>
                    </a:cubicBezTo>
                    <a:cubicBezTo>
                      <a:pt x="4232" y="14048"/>
                      <a:pt x="4118" y="14160"/>
                      <a:pt x="4019" y="14267"/>
                    </a:cubicBezTo>
                    <a:cubicBezTo>
                      <a:pt x="3488" y="14836"/>
                      <a:pt x="3019" y="15508"/>
                      <a:pt x="2623" y="16254"/>
                    </a:cubicBezTo>
                    <a:cubicBezTo>
                      <a:pt x="2674" y="15673"/>
                      <a:pt x="2727" y="15093"/>
                      <a:pt x="2779" y="14513"/>
                    </a:cubicBezTo>
                    <a:lnTo>
                      <a:pt x="2870" y="13480"/>
                    </a:lnTo>
                    <a:cubicBezTo>
                      <a:pt x="3046" y="13428"/>
                      <a:pt x="3223" y="13388"/>
                      <a:pt x="3396" y="13331"/>
                    </a:cubicBezTo>
                    <a:cubicBezTo>
                      <a:pt x="3621" y="13257"/>
                      <a:pt x="3831" y="13145"/>
                      <a:pt x="4019" y="13004"/>
                    </a:cubicBezTo>
                    <a:cubicBezTo>
                      <a:pt x="4399" y="12718"/>
                      <a:pt x="4724" y="12298"/>
                      <a:pt x="4957" y="11800"/>
                    </a:cubicBezTo>
                    <a:cubicBezTo>
                      <a:pt x="5080" y="11534"/>
                      <a:pt x="5174" y="11256"/>
                      <a:pt x="5236" y="10970"/>
                    </a:cubicBezTo>
                    <a:cubicBezTo>
                      <a:pt x="5284" y="10748"/>
                      <a:pt x="5373" y="10381"/>
                      <a:pt x="5145" y="10291"/>
                    </a:cubicBezTo>
                    <a:cubicBezTo>
                      <a:pt x="5114" y="10279"/>
                      <a:pt x="5083" y="10273"/>
                      <a:pt x="5051" y="10273"/>
                    </a:cubicBezTo>
                    <a:cubicBezTo>
                      <a:pt x="4869" y="10273"/>
                      <a:pt x="4682" y="10453"/>
                      <a:pt x="4535" y="10564"/>
                    </a:cubicBezTo>
                    <a:cubicBezTo>
                      <a:pt x="4289" y="10748"/>
                      <a:pt x="4048" y="10946"/>
                      <a:pt x="3813" y="11157"/>
                    </a:cubicBezTo>
                    <a:cubicBezTo>
                      <a:pt x="3535" y="11409"/>
                      <a:pt x="3266" y="11680"/>
                      <a:pt x="3006" y="11966"/>
                    </a:cubicBezTo>
                    <a:cubicBezTo>
                      <a:pt x="3053" y="11443"/>
                      <a:pt x="3099" y="10920"/>
                      <a:pt x="3146" y="10398"/>
                    </a:cubicBezTo>
                    <a:cubicBezTo>
                      <a:pt x="3203" y="9755"/>
                      <a:pt x="3258" y="9109"/>
                      <a:pt x="3323" y="8469"/>
                    </a:cubicBezTo>
                    <a:cubicBezTo>
                      <a:pt x="3336" y="8468"/>
                      <a:pt x="3349" y="8468"/>
                      <a:pt x="3361" y="8468"/>
                    </a:cubicBezTo>
                    <a:cubicBezTo>
                      <a:pt x="3406" y="8468"/>
                      <a:pt x="3450" y="8471"/>
                      <a:pt x="3486" y="8471"/>
                    </a:cubicBezTo>
                    <a:cubicBezTo>
                      <a:pt x="3496" y="8471"/>
                      <a:pt x="3506" y="8471"/>
                      <a:pt x="3515" y="8470"/>
                    </a:cubicBezTo>
                    <a:cubicBezTo>
                      <a:pt x="3646" y="8457"/>
                      <a:pt x="3776" y="8427"/>
                      <a:pt x="3902" y="8383"/>
                    </a:cubicBezTo>
                    <a:cubicBezTo>
                      <a:pt x="4154" y="8293"/>
                      <a:pt x="4394" y="8140"/>
                      <a:pt x="4607" y="7939"/>
                    </a:cubicBezTo>
                    <a:cubicBezTo>
                      <a:pt x="5040" y="7529"/>
                      <a:pt x="5360" y="6928"/>
                      <a:pt x="5484" y="6228"/>
                    </a:cubicBezTo>
                    <a:cubicBezTo>
                      <a:pt x="5493" y="6178"/>
                      <a:pt x="5424" y="6169"/>
                      <a:pt x="5392" y="6169"/>
                    </a:cubicBezTo>
                    <a:cubicBezTo>
                      <a:pt x="5387" y="6169"/>
                      <a:pt x="5382" y="6169"/>
                      <a:pt x="5380" y="6169"/>
                    </a:cubicBezTo>
                    <a:cubicBezTo>
                      <a:pt x="4658" y="6269"/>
                      <a:pt x="3978" y="6700"/>
                      <a:pt x="3450" y="7363"/>
                    </a:cubicBezTo>
                    <a:cubicBezTo>
                      <a:pt x="3489" y="7063"/>
                      <a:pt x="3533" y="6763"/>
                      <a:pt x="3583" y="6464"/>
                    </a:cubicBezTo>
                    <a:cubicBezTo>
                      <a:pt x="3652" y="6069"/>
                      <a:pt x="3736" y="5683"/>
                      <a:pt x="3826" y="5299"/>
                    </a:cubicBezTo>
                    <a:cubicBezTo>
                      <a:pt x="4337" y="5216"/>
                      <a:pt x="4860" y="5055"/>
                      <a:pt x="5284" y="4646"/>
                    </a:cubicBezTo>
                    <a:cubicBezTo>
                      <a:pt x="5661" y="4283"/>
                      <a:pt x="5946" y="3726"/>
                      <a:pt x="5970" y="3087"/>
                    </a:cubicBezTo>
                    <a:cubicBezTo>
                      <a:pt x="5972" y="3039"/>
                      <a:pt x="5928" y="3027"/>
                      <a:pt x="5890" y="3027"/>
                    </a:cubicBezTo>
                    <a:cubicBezTo>
                      <a:pt x="5872" y="3027"/>
                      <a:pt x="5855" y="3030"/>
                      <a:pt x="5846" y="3032"/>
                    </a:cubicBezTo>
                    <a:cubicBezTo>
                      <a:pt x="5366" y="3192"/>
                      <a:pt x="4910" y="3477"/>
                      <a:pt x="4508" y="3870"/>
                    </a:cubicBezTo>
                    <a:cubicBezTo>
                      <a:pt x="4338" y="4036"/>
                      <a:pt x="4182" y="4216"/>
                      <a:pt x="4041" y="4407"/>
                    </a:cubicBezTo>
                    <a:cubicBezTo>
                      <a:pt x="4045" y="4393"/>
                      <a:pt x="4048" y="4379"/>
                      <a:pt x="4052" y="4363"/>
                    </a:cubicBezTo>
                    <a:cubicBezTo>
                      <a:pt x="4081" y="4246"/>
                      <a:pt x="4106" y="4129"/>
                      <a:pt x="4132" y="4010"/>
                    </a:cubicBezTo>
                    <a:cubicBezTo>
                      <a:pt x="4249" y="3740"/>
                      <a:pt x="4365" y="3470"/>
                      <a:pt x="4482" y="3201"/>
                    </a:cubicBezTo>
                    <a:cubicBezTo>
                      <a:pt x="4612" y="2894"/>
                      <a:pt x="4742" y="2582"/>
                      <a:pt x="4820" y="2241"/>
                    </a:cubicBezTo>
                    <a:cubicBezTo>
                      <a:pt x="4983" y="1526"/>
                      <a:pt x="4873" y="776"/>
                      <a:pt x="4762" y="61"/>
                    </a:cubicBezTo>
                    <a:cubicBezTo>
                      <a:pt x="4756" y="15"/>
                      <a:pt x="4723" y="0"/>
                      <a:pt x="46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0" name="Google Shape;1290;g130e5ba7df1_1_225"/>
              <p:cNvSpPr/>
              <p:nvPr/>
            </p:nvSpPr>
            <p:spPr>
              <a:xfrm>
                <a:off x="866575" y="2966475"/>
                <a:ext cx="233925" cy="586475"/>
              </a:xfrm>
              <a:custGeom>
                <a:avLst/>
                <a:gdLst/>
                <a:ahLst/>
                <a:cxnLst/>
                <a:rect l="l" t="t" r="r" b="b"/>
                <a:pathLst>
                  <a:path w="9357" h="23459" extrusionOk="0">
                    <a:moveTo>
                      <a:pt x="8711" y="0"/>
                    </a:moveTo>
                    <a:cubicBezTo>
                      <a:pt x="8550" y="0"/>
                      <a:pt x="8371" y="163"/>
                      <a:pt x="8249" y="260"/>
                    </a:cubicBezTo>
                    <a:cubicBezTo>
                      <a:pt x="7807" y="608"/>
                      <a:pt x="7426" y="1090"/>
                      <a:pt x="7130" y="1656"/>
                    </a:cubicBezTo>
                    <a:cubicBezTo>
                      <a:pt x="6795" y="2292"/>
                      <a:pt x="6581" y="3034"/>
                      <a:pt x="6504" y="3807"/>
                    </a:cubicBezTo>
                    <a:cubicBezTo>
                      <a:pt x="6452" y="3928"/>
                      <a:pt x="6400" y="4048"/>
                      <a:pt x="6350" y="4168"/>
                    </a:cubicBezTo>
                    <a:cubicBezTo>
                      <a:pt x="6362" y="3545"/>
                      <a:pt x="6340" y="2921"/>
                      <a:pt x="6281" y="2300"/>
                    </a:cubicBezTo>
                    <a:cubicBezTo>
                      <a:pt x="6249" y="1953"/>
                      <a:pt x="6176" y="1305"/>
                      <a:pt x="5866" y="1305"/>
                    </a:cubicBezTo>
                    <a:cubicBezTo>
                      <a:pt x="5818" y="1305"/>
                      <a:pt x="5764" y="1321"/>
                      <a:pt x="5704" y="1356"/>
                    </a:cubicBezTo>
                    <a:cubicBezTo>
                      <a:pt x="5545" y="1447"/>
                      <a:pt x="5505" y="1694"/>
                      <a:pt x="5498" y="1909"/>
                    </a:cubicBezTo>
                    <a:cubicBezTo>
                      <a:pt x="5486" y="2289"/>
                      <a:pt x="5503" y="2678"/>
                      <a:pt x="5516" y="3058"/>
                    </a:cubicBezTo>
                    <a:cubicBezTo>
                      <a:pt x="5531" y="3554"/>
                      <a:pt x="5556" y="4048"/>
                      <a:pt x="5591" y="4541"/>
                    </a:cubicBezTo>
                    <a:cubicBezTo>
                      <a:pt x="5609" y="4786"/>
                      <a:pt x="5619" y="5037"/>
                      <a:pt x="5651" y="5280"/>
                    </a:cubicBezTo>
                    <a:cubicBezTo>
                      <a:pt x="5698" y="5653"/>
                      <a:pt x="5744" y="5706"/>
                      <a:pt x="5616" y="6061"/>
                    </a:cubicBezTo>
                    <a:cubicBezTo>
                      <a:pt x="5559" y="6220"/>
                      <a:pt x="5295" y="6766"/>
                      <a:pt x="5324" y="6934"/>
                    </a:cubicBezTo>
                    <a:lnTo>
                      <a:pt x="5324" y="6934"/>
                    </a:lnTo>
                    <a:cubicBezTo>
                      <a:pt x="5234" y="6440"/>
                      <a:pt x="5090" y="5956"/>
                      <a:pt x="4896" y="5492"/>
                    </a:cubicBezTo>
                    <a:cubicBezTo>
                      <a:pt x="4670" y="4960"/>
                      <a:pt x="4321" y="4391"/>
                      <a:pt x="3846" y="4391"/>
                    </a:cubicBezTo>
                    <a:cubicBezTo>
                      <a:pt x="3794" y="4391"/>
                      <a:pt x="3741" y="4397"/>
                      <a:pt x="3687" y="4411"/>
                    </a:cubicBezTo>
                    <a:cubicBezTo>
                      <a:pt x="3651" y="4421"/>
                      <a:pt x="3606" y="4440"/>
                      <a:pt x="3600" y="4497"/>
                    </a:cubicBezTo>
                    <a:cubicBezTo>
                      <a:pt x="3498" y="5565"/>
                      <a:pt x="3667" y="6667"/>
                      <a:pt x="4064" y="7595"/>
                    </a:cubicBezTo>
                    <a:cubicBezTo>
                      <a:pt x="4159" y="7814"/>
                      <a:pt x="4266" y="8026"/>
                      <a:pt x="4387" y="8229"/>
                    </a:cubicBezTo>
                    <a:cubicBezTo>
                      <a:pt x="4497" y="8412"/>
                      <a:pt x="4629" y="8657"/>
                      <a:pt x="4787" y="8765"/>
                    </a:cubicBezTo>
                    <a:cubicBezTo>
                      <a:pt x="4796" y="8770"/>
                      <a:pt x="4803" y="8773"/>
                      <a:pt x="4812" y="8777"/>
                    </a:cubicBezTo>
                    <a:cubicBezTo>
                      <a:pt x="4702" y="9235"/>
                      <a:pt x="4602" y="9698"/>
                      <a:pt x="4517" y="10167"/>
                    </a:cubicBezTo>
                    <a:cubicBezTo>
                      <a:pt x="4460" y="10480"/>
                      <a:pt x="4413" y="10794"/>
                      <a:pt x="4366" y="11110"/>
                    </a:cubicBezTo>
                    <a:cubicBezTo>
                      <a:pt x="4160" y="10435"/>
                      <a:pt x="3800" y="9866"/>
                      <a:pt x="3401" y="9370"/>
                    </a:cubicBezTo>
                    <a:cubicBezTo>
                      <a:pt x="3265" y="9202"/>
                      <a:pt x="3125" y="9040"/>
                      <a:pt x="2982" y="8882"/>
                    </a:cubicBezTo>
                    <a:cubicBezTo>
                      <a:pt x="2862" y="8747"/>
                      <a:pt x="2722" y="8539"/>
                      <a:pt x="2565" y="8490"/>
                    </a:cubicBezTo>
                    <a:cubicBezTo>
                      <a:pt x="2531" y="8480"/>
                      <a:pt x="2501" y="8475"/>
                      <a:pt x="2474" y="8475"/>
                    </a:cubicBezTo>
                    <a:cubicBezTo>
                      <a:pt x="2169" y="8475"/>
                      <a:pt x="2266" y="9091"/>
                      <a:pt x="2345" y="9362"/>
                    </a:cubicBezTo>
                    <a:cubicBezTo>
                      <a:pt x="2506" y="9909"/>
                      <a:pt x="2711" y="10441"/>
                      <a:pt x="2897" y="10974"/>
                    </a:cubicBezTo>
                    <a:cubicBezTo>
                      <a:pt x="3047" y="11407"/>
                      <a:pt x="3212" y="11846"/>
                      <a:pt x="3463" y="12190"/>
                    </a:cubicBezTo>
                    <a:cubicBezTo>
                      <a:pt x="3567" y="12335"/>
                      <a:pt x="3797" y="12450"/>
                      <a:pt x="3871" y="12606"/>
                    </a:cubicBezTo>
                    <a:cubicBezTo>
                      <a:pt x="4127" y="13143"/>
                      <a:pt x="3638" y="14111"/>
                      <a:pt x="3453" y="14535"/>
                    </a:cubicBezTo>
                    <a:cubicBezTo>
                      <a:pt x="3290" y="14903"/>
                      <a:pt x="3117" y="15264"/>
                      <a:pt x="2947" y="15627"/>
                    </a:cubicBezTo>
                    <a:cubicBezTo>
                      <a:pt x="2985" y="15296"/>
                      <a:pt x="3004" y="14964"/>
                      <a:pt x="2935" y="14638"/>
                    </a:cubicBezTo>
                    <a:cubicBezTo>
                      <a:pt x="2809" y="14047"/>
                      <a:pt x="2411" y="13688"/>
                      <a:pt x="2051" y="13376"/>
                    </a:cubicBezTo>
                    <a:cubicBezTo>
                      <a:pt x="2029" y="13358"/>
                      <a:pt x="1999" y="13349"/>
                      <a:pt x="1969" y="13349"/>
                    </a:cubicBezTo>
                    <a:cubicBezTo>
                      <a:pt x="1930" y="13349"/>
                      <a:pt x="1890" y="13364"/>
                      <a:pt x="1865" y="13394"/>
                    </a:cubicBezTo>
                    <a:cubicBezTo>
                      <a:pt x="1588" y="13729"/>
                      <a:pt x="1552" y="14274"/>
                      <a:pt x="1532" y="14747"/>
                    </a:cubicBezTo>
                    <a:cubicBezTo>
                      <a:pt x="1505" y="15344"/>
                      <a:pt x="1542" y="15943"/>
                      <a:pt x="1642" y="16532"/>
                    </a:cubicBezTo>
                    <a:cubicBezTo>
                      <a:pt x="1685" y="16791"/>
                      <a:pt x="1739" y="17045"/>
                      <a:pt x="1806" y="17294"/>
                    </a:cubicBezTo>
                    <a:cubicBezTo>
                      <a:pt x="1868" y="17520"/>
                      <a:pt x="1931" y="17695"/>
                      <a:pt x="2111" y="17735"/>
                    </a:cubicBezTo>
                    <a:cubicBezTo>
                      <a:pt x="2056" y="17924"/>
                      <a:pt x="2008" y="18116"/>
                      <a:pt x="1968" y="18313"/>
                    </a:cubicBezTo>
                    <a:cubicBezTo>
                      <a:pt x="1880" y="18732"/>
                      <a:pt x="1815" y="19159"/>
                      <a:pt x="1698" y="19563"/>
                    </a:cubicBezTo>
                    <a:cubicBezTo>
                      <a:pt x="1573" y="19986"/>
                      <a:pt x="1377" y="20335"/>
                      <a:pt x="1172" y="20689"/>
                    </a:cubicBezTo>
                    <a:cubicBezTo>
                      <a:pt x="787" y="21351"/>
                      <a:pt x="514" y="22070"/>
                      <a:pt x="361" y="22819"/>
                    </a:cubicBezTo>
                    <a:cubicBezTo>
                      <a:pt x="263" y="22995"/>
                      <a:pt x="160" y="23165"/>
                      <a:pt x="53" y="23331"/>
                    </a:cubicBezTo>
                    <a:cubicBezTo>
                      <a:pt x="1" y="23408"/>
                      <a:pt x="85" y="23459"/>
                      <a:pt x="163" y="23459"/>
                    </a:cubicBezTo>
                    <a:cubicBezTo>
                      <a:pt x="201" y="23459"/>
                      <a:pt x="238" y="23447"/>
                      <a:pt x="256" y="23419"/>
                    </a:cubicBezTo>
                    <a:cubicBezTo>
                      <a:pt x="324" y="23315"/>
                      <a:pt x="387" y="23206"/>
                      <a:pt x="451" y="23099"/>
                    </a:cubicBezTo>
                    <a:cubicBezTo>
                      <a:pt x="500" y="23098"/>
                      <a:pt x="546" y="23076"/>
                      <a:pt x="554" y="23032"/>
                    </a:cubicBezTo>
                    <a:cubicBezTo>
                      <a:pt x="564" y="22975"/>
                      <a:pt x="577" y="22919"/>
                      <a:pt x="589" y="22863"/>
                    </a:cubicBezTo>
                    <a:cubicBezTo>
                      <a:pt x="817" y="22452"/>
                      <a:pt x="1026" y="22021"/>
                      <a:pt x="1223" y="21581"/>
                    </a:cubicBezTo>
                    <a:cubicBezTo>
                      <a:pt x="1526" y="20905"/>
                      <a:pt x="1820" y="20219"/>
                      <a:pt x="2103" y="19526"/>
                    </a:cubicBezTo>
                    <a:cubicBezTo>
                      <a:pt x="2255" y="19157"/>
                      <a:pt x="2404" y="18786"/>
                      <a:pt x="2549" y="18411"/>
                    </a:cubicBezTo>
                    <a:cubicBezTo>
                      <a:pt x="3244" y="18077"/>
                      <a:pt x="4021" y="18208"/>
                      <a:pt x="4742" y="18031"/>
                    </a:cubicBezTo>
                    <a:cubicBezTo>
                      <a:pt x="5165" y="17927"/>
                      <a:pt x="5555" y="17723"/>
                      <a:pt x="5882" y="17437"/>
                    </a:cubicBezTo>
                    <a:cubicBezTo>
                      <a:pt x="6111" y="17235"/>
                      <a:pt x="6435" y="16836"/>
                      <a:pt x="6304" y="16416"/>
                    </a:cubicBezTo>
                    <a:cubicBezTo>
                      <a:pt x="6211" y="16115"/>
                      <a:pt x="5963" y="16041"/>
                      <a:pt x="5735" y="16041"/>
                    </a:cubicBezTo>
                    <a:cubicBezTo>
                      <a:pt x="5665" y="16041"/>
                      <a:pt x="5597" y="16048"/>
                      <a:pt x="5536" y="16058"/>
                    </a:cubicBezTo>
                    <a:cubicBezTo>
                      <a:pt x="5116" y="16122"/>
                      <a:pt x="4703" y="16223"/>
                      <a:pt x="4302" y="16361"/>
                    </a:cubicBezTo>
                    <a:cubicBezTo>
                      <a:pt x="3896" y="16496"/>
                      <a:pt x="3517" y="16702"/>
                      <a:pt x="3181" y="16968"/>
                    </a:cubicBezTo>
                    <a:cubicBezTo>
                      <a:pt x="3138" y="17002"/>
                      <a:pt x="3095" y="17038"/>
                      <a:pt x="3052" y="17075"/>
                    </a:cubicBezTo>
                    <a:cubicBezTo>
                      <a:pt x="3275" y="16459"/>
                      <a:pt x="3493" y="15837"/>
                      <a:pt x="3697" y="15209"/>
                    </a:cubicBezTo>
                    <a:cubicBezTo>
                      <a:pt x="3960" y="14400"/>
                      <a:pt x="4204" y="13581"/>
                      <a:pt x="4437" y="12758"/>
                    </a:cubicBezTo>
                    <a:cubicBezTo>
                      <a:pt x="4635" y="12716"/>
                      <a:pt x="4856" y="12742"/>
                      <a:pt x="5030" y="12712"/>
                    </a:cubicBezTo>
                    <a:cubicBezTo>
                      <a:pt x="5353" y="12653"/>
                      <a:pt x="5666" y="12546"/>
                      <a:pt x="5956" y="12392"/>
                    </a:cubicBezTo>
                    <a:cubicBezTo>
                      <a:pt x="6551" y="12079"/>
                      <a:pt x="7086" y="11579"/>
                      <a:pt x="7504" y="10925"/>
                    </a:cubicBezTo>
                    <a:cubicBezTo>
                      <a:pt x="7551" y="10853"/>
                      <a:pt x="7479" y="10808"/>
                      <a:pt x="7434" y="10795"/>
                    </a:cubicBezTo>
                    <a:cubicBezTo>
                      <a:pt x="7235" y="10739"/>
                      <a:pt x="7032" y="10711"/>
                      <a:pt x="6829" y="10711"/>
                    </a:cubicBezTo>
                    <a:cubicBezTo>
                      <a:pt x="6437" y="10711"/>
                      <a:pt x="6044" y="10815"/>
                      <a:pt x="5679" y="11017"/>
                    </a:cubicBezTo>
                    <a:cubicBezTo>
                      <a:pt x="5398" y="11174"/>
                      <a:pt x="5143" y="11376"/>
                      <a:pt x="4926" y="11614"/>
                    </a:cubicBezTo>
                    <a:cubicBezTo>
                      <a:pt x="4833" y="11716"/>
                      <a:pt x="4747" y="11823"/>
                      <a:pt x="4669" y="11936"/>
                    </a:cubicBezTo>
                    <a:cubicBezTo>
                      <a:pt x="4930" y="10988"/>
                      <a:pt x="5183" y="10038"/>
                      <a:pt x="5436" y="9088"/>
                    </a:cubicBezTo>
                    <a:cubicBezTo>
                      <a:pt x="5735" y="8957"/>
                      <a:pt x="6054" y="8925"/>
                      <a:pt x="6365" y="8883"/>
                    </a:cubicBezTo>
                    <a:cubicBezTo>
                      <a:pt x="6781" y="8827"/>
                      <a:pt x="7194" y="8742"/>
                      <a:pt x="7566" y="8466"/>
                    </a:cubicBezTo>
                    <a:cubicBezTo>
                      <a:pt x="7953" y="8180"/>
                      <a:pt x="8270" y="7751"/>
                      <a:pt x="8570" y="7321"/>
                    </a:cubicBezTo>
                    <a:cubicBezTo>
                      <a:pt x="8696" y="7141"/>
                      <a:pt x="8882" y="6915"/>
                      <a:pt x="8862" y="6641"/>
                    </a:cubicBezTo>
                    <a:cubicBezTo>
                      <a:pt x="8848" y="6432"/>
                      <a:pt x="8712" y="6308"/>
                      <a:pt x="8575" y="6252"/>
                    </a:cubicBezTo>
                    <a:cubicBezTo>
                      <a:pt x="8458" y="6204"/>
                      <a:pt x="8331" y="6185"/>
                      <a:pt x="8201" y="6185"/>
                    </a:cubicBezTo>
                    <a:cubicBezTo>
                      <a:pt x="7948" y="6185"/>
                      <a:pt x="7683" y="6256"/>
                      <a:pt x="7457" y="6324"/>
                    </a:cubicBezTo>
                    <a:cubicBezTo>
                      <a:pt x="7058" y="6445"/>
                      <a:pt x="6684" y="6634"/>
                      <a:pt x="6350" y="6881"/>
                    </a:cubicBezTo>
                    <a:cubicBezTo>
                      <a:pt x="6207" y="6987"/>
                      <a:pt x="6072" y="7102"/>
                      <a:pt x="5944" y="7225"/>
                    </a:cubicBezTo>
                    <a:cubicBezTo>
                      <a:pt x="6009" y="6992"/>
                      <a:pt x="6072" y="6761"/>
                      <a:pt x="6139" y="6531"/>
                    </a:cubicBezTo>
                    <a:cubicBezTo>
                      <a:pt x="6217" y="6258"/>
                      <a:pt x="6297" y="5986"/>
                      <a:pt x="6377" y="5715"/>
                    </a:cubicBezTo>
                    <a:cubicBezTo>
                      <a:pt x="6817" y="5552"/>
                      <a:pt x="7257" y="5389"/>
                      <a:pt x="7692" y="5203"/>
                    </a:cubicBezTo>
                    <a:cubicBezTo>
                      <a:pt x="8146" y="5009"/>
                      <a:pt x="8610" y="4759"/>
                      <a:pt x="8965" y="4311"/>
                    </a:cubicBezTo>
                    <a:cubicBezTo>
                      <a:pt x="9079" y="4165"/>
                      <a:pt x="9356" y="3821"/>
                      <a:pt x="9288" y="3578"/>
                    </a:cubicBezTo>
                    <a:cubicBezTo>
                      <a:pt x="9236" y="3395"/>
                      <a:pt x="9068" y="3358"/>
                      <a:pt x="8925" y="3358"/>
                    </a:cubicBezTo>
                    <a:cubicBezTo>
                      <a:pt x="8883" y="3358"/>
                      <a:pt x="8843" y="3362"/>
                      <a:pt x="8809" y="3365"/>
                    </a:cubicBezTo>
                    <a:cubicBezTo>
                      <a:pt x="8273" y="3427"/>
                      <a:pt x="7757" y="3672"/>
                      <a:pt x="7280" y="4007"/>
                    </a:cubicBezTo>
                    <a:cubicBezTo>
                      <a:pt x="7110" y="4125"/>
                      <a:pt x="6945" y="4256"/>
                      <a:pt x="6784" y="4391"/>
                    </a:cubicBezTo>
                    <a:cubicBezTo>
                      <a:pt x="6820" y="4283"/>
                      <a:pt x="6854" y="4173"/>
                      <a:pt x="6890" y="4064"/>
                    </a:cubicBezTo>
                    <a:cubicBezTo>
                      <a:pt x="6928" y="4025"/>
                      <a:pt x="6961" y="3997"/>
                      <a:pt x="6973" y="3984"/>
                    </a:cubicBezTo>
                    <a:cubicBezTo>
                      <a:pt x="7107" y="3854"/>
                      <a:pt x="7246" y="3734"/>
                      <a:pt x="7384" y="3612"/>
                    </a:cubicBezTo>
                    <a:cubicBezTo>
                      <a:pt x="7630" y="3398"/>
                      <a:pt x="7876" y="3178"/>
                      <a:pt x="8090" y="2906"/>
                    </a:cubicBezTo>
                    <a:cubicBezTo>
                      <a:pt x="8495" y="2390"/>
                      <a:pt x="8778" y="1710"/>
                      <a:pt x="8901" y="977"/>
                    </a:cubicBezTo>
                    <a:cubicBezTo>
                      <a:pt x="8942" y="735"/>
                      <a:pt x="9049" y="254"/>
                      <a:pt x="8869" y="69"/>
                    </a:cubicBezTo>
                    <a:cubicBezTo>
                      <a:pt x="8821" y="20"/>
                      <a:pt x="8767" y="0"/>
                      <a:pt x="87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1" name="Google Shape;1291;g130e5ba7df1_1_225"/>
              <p:cNvSpPr/>
              <p:nvPr/>
            </p:nvSpPr>
            <p:spPr>
              <a:xfrm>
                <a:off x="762200" y="3484375"/>
                <a:ext cx="234550" cy="312875"/>
              </a:xfrm>
              <a:custGeom>
                <a:avLst/>
                <a:gdLst/>
                <a:ahLst/>
                <a:cxnLst/>
                <a:rect l="l" t="t" r="r" b="b"/>
                <a:pathLst>
                  <a:path w="9382" h="12515" extrusionOk="0">
                    <a:moveTo>
                      <a:pt x="2816" y="1"/>
                    </a:moveTo>
                    <a:lnTo>
                      <a:pt x="602" y="8163"/>
                    </a:lnTo>
                    <a:cubicBezTo>
                      <a:pt x="0" y="10379"/>
                      <a:pt x="1884" y="12514"/>
                      <a:pt x="4443" y="12514"/>
                    </a:cubicBezTo>
                    <a:lnTo>
                      <a:pt x="4939" y="12514"/>
                    </a:lnTo>
                    <a:cubicBezTo>
                      <a:pt x="7498" y="12514"/>
                      <a:pt x="9381" y="10379"/>
                      <a:pt x="8779" y="8163"/>
                    </a:cubicBezTo>
                    <a:lnTo>
                      <a:pt x="65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2" name="Google Shape;1292;g130e5ba7df1_1_225"/>
              <p:cNvSpPr/>
              <p:nvPr/>
            </p:nvSpPr>
            <p:spPr>
              <a:xfrm>
                <a:off x="966200" y="3722125"/>
                <a:ext cx="81000" cy="74125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2965" extrusionOk="0">
                    <a:moveTo>
                      <a:pt x="1" y="0"/>
                    </a:moveTo>
                    <a:lnTo>
                      <a:pt x="1" y="2303"/>
                    </a:lnTo>
                    <a:cubicBezTo>
                      <a:pt x="1" y="2667"/>
                      <a:pt x="254" y="2964"/>
                      <a:pt x="565" y="2964"/>
                    </a:cubicBezTo>
                    <a:lnTo>
                      <a:pt x="2676" y="2964"/>
                    </a:lnTo>
                    <a:cubicBezTo>
                      <a:pt x="2986" y="2964"/>
                      <a:pt x="3239" y="2667"/>
                      <a:pt x="3239" y="2303"/>
                    </a:cubicBezTo>
                    <a:lnTo>
                      <a:pt x="32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3" name="Google Shape;1293;g130e5ba7df1_1_225"/>
              <p:cNvSpPr/>
              <p:nvPr/>
            </p:nvSpPr>
            <p:spPr>
              <a:xfrm>
                <a:off x="966200" y="3639225"/>
                <a:ext cx="81025" cy="157025"/>
              </a:xfrm>
              <a:custGeom>
                <a:avLst/>
                <a:gdLst/>
                <a:ahLst/>
                <a:cxnLst/>
                <a:rect l="l" t="t" r="r" b="b"/>
                <a:pathLst>
                  <a:path w="3241" h="6281" extrusionOk="0">
                    <a:moveTo>
                      <a:pt x="2054" y="145"/>
                    </a:moveTo>
                    <a:lnTo>
                      <a:pt x="2054" y="635"/>
                    </a:lnTo>
                    <a:lnTo>
                      <a:pt x="2726" y="1410"/>
                    </a:lnTo>
                    <a:cubicBezTo>
                      <a:pt x="2968" y="1690"/>
                      <a:pt x="3106" y="2080"/>
                      <a:pt x="3106" y="2482"/>
                    </a:cubicBezTo>
                    <a:lnTo>
                      <a:pt x="3106" y="5619"/>
                    </a:lnTo>
                    <a:cubicBezTo>
                      <a:pt x="3106" y="5904"/>
                      <a:pt x="2913" y="6135"/>
                      <a:pt x="2676" y="6135"/>
                    </a:cubicBezTo>
                    <a:lnTo>
                      <a:pt x="565" y="6135"/>
                    </a:lnTo>
                    <a:cubicBezTo>
                      <a:pt x="328" y="6135"/>
                      <a:pt x="134" y="5904"/>
                      <a:pt x="134" y="5619"/>
                    </a:cubicBezTo>
                    <a:lnTo>
                      <a:pt x="134" y="2482"/>
                    </a:lnTo>
                    <a:cubicBezTo>
                      <a:pt x="134" y="2081"/>
                      <a:pt x="272" y="1690"/>
                      <a:pt x="515" y="1410"/>
                    </a:cubicBezTo>
                    <a:lnTo>
                      <a:pt x="1185" y="635"/>
                    </a:lnTo>
                    <a:lnTo>
                      <a:pt x="1185" y="145"/>
                    </a:lnTo>
                    <a:close/>
                    <a:moveTo>
                      <a:pt x="1053" y="1"/>
                    </a:moveTo>
                    <a:lnTo>
                      <a:pt x="1053" y="578"/>
                    </a:lnTo>
                    <a:lnTo>
                      <a:pt x="418" y="1310"/>
                    </a:lnTo>
                    <a:cubicBezTo>
                      <a:pt x="154" y="1617"/>
                      <a:pt x="1" y="2043"/>
                      <a:pt x="1" y="2482"/>
                    </a:cubicBezTo>
                    <a:lnTo>
                      <a:pt x="1" y="5619"/>
                    </a:lnTo>
                    <a:cubicBezTo>
                      <a:pt x="1" y="5983"/>
                      <a:pt x="254" y="6280"/>
                      <a:pt x="565" y="6280"/>
                    </a:cubicBezTo>
                    <a:lnTo>
                      <a:pt x="2676" y="6280"/>
                    </a:lnTo>
                    <a:cubicBezTo>
                      <a:pt x="2988" y="6280"/>
                      <a:pt x="3241" y="5983"/>
                      <a:pt x="3241" y="5619"/>
                    </a:cubicBezTo>
                    <a:lnTo>
                      <a:pt x="3241" y="2482"/>
                    </a:lnTo>
                    <a:cubicBezTo>
                      <a:pt x="3239" y="2043"/>
                      <a:pt x="3088" y="1617"/>
                      <a:pt x="2822" y="1310"/>
                    </a:cubicBezTo>
                    <a:lnTo>
                      <a:pt x="2187" y="578"/>
                    </a:lnTo>
                    <a:lnTo>
                      <a:pt x="21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g130e5ba7df1_1_225"/>
              <p:cNvSpPr/>
              <p:nvPr/>
            </p:nvSpPr>
            <p:spPr>
              <a:xfrm>
                <a:off x="988925" y="3631975"/>
                <a:ext cx="36650" cy="1940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776" extrusionOk="0">
                    <a:moveTo>
                      <a:pt x="139" y="1"/>
                    </a:moveTo>
                    <a:cubicBezTo>
                      <a:pt x="63" y="1"/>
                      <a:pt x="1" y="71"/>
                      <a:pt x="1" y="156"/>
                    </a:cubicBezTo>
                    <a:lnTo>
                      <a:pt x="1" y="619"/>
                    </a:lnTo>
                    <a:cubicBezTo>
                      <a:pt x="1" y="705"/>
                      <a:pt x="63" y="775"/>
                      <a:pt x="139" y="775"/>
                    </a:cubicBezTo>
                    <a:lnTo>
                      <a:pt x="1327" y="775"/>
                    </a:lnTo>
                    <a:cubicBezTo>
                      <a:pt x="1404" y="775"/>
                      <a:pt x="1466" y="705"/>
                      <a:pt x="1466" y="619"/>
                    </a:cubicBezTo>
                    <a:lnTo>
                      <a:pt x="1466" y="156"/>
                    </a:lnTo>
                    <a:cubicBezTo>
                      <a:pt x="1466" y="71"/>
                      <a:pt x="1404" y="1"/>
                      <a:pt x="13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95" name="Google Shape;1295;g130e5ba7df1_1_225"/>
          <p:cNvSpPr txBox="1"/>
          <p:nvPr/>
        </p:nvSpPr>
        <p:spPr>
          <a:xfrm>
            <a:off x="6262800" y="1034650"/>
            <a:ext cx="1275000" cy="692700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3C47D"/>
                </a:solidFill>
                <a:latin typeface="Poppins"/>
                <a:ea typeface="Poppins"/>
                <a:cs typeface="Poppins"/>
                <a:sym typeface="Poppins"/>
              </a:rPr>
              <a:t>Died in the ICU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100">
                <a:solidFill>
                  <a:srgbClr val="93C47D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100">
              <a:solidFill>
                <a:srgbClr val="93C47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Lived 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4"/>
          <p:cNvSpPr txBox="1">
            <a:spLocks noGrp="1"/>
          </p:cNvSpPr>
          <p:nvPr>
            <p:ph type="title"/>
          </p:nvPr>
        </p:nvSpPr>
        <p:spPr>
          <a:xfrm>
            <a:off x="1093118" y="1273985"/>
            <a:ext cx="3526942" cy="1793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Second meeting: </a:t>
            </a:r>
            <a:br>
              <a:rPr lang="en"/>
            </a:br>
            <a:r>
              <a:rPr lang="en"/>
              <a:t>first modelling results</a:t>
            </a:r>
            <a:endParaRPr/>
          </a:p>
        </p:txBody>
      </p:sp>
      <p:sp>
        <p:nvSpPr>
          <p:cNvPr id="1301" name="Google Shape;1301;p4"/>
          <p:cNvSpPr txBox="1">
            <a:spLocks noGrp="1"/>
          </p:cNvSpPr>
          <p:nvPr>
            <p:ph type="subTitle" idx="1"/>
          </p:nvPr>
        </p:nvSpPr>
        <p:spPr>
          <a:xfrm>
            <a:off x="1093118" y="2702459"/>
            <a:ext cx="3110881" cy="813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We will present 2 modelling alternatives</a:t>
            </a:r>
            <a:endParaRPr/>
          </a:p>
        </p:txBody>
      </p:sp>
      <p:sp>
        <p:nvSpPr>
          <p:cNvPr id="1302" name="Google Shape;1302;p4"/>
          <p:cNvSpPr/>
          <p:nvPr/>
        </p:nvSpPr>
        <p:spPr>
          <a:xfrm>
            <a:off x="7060347" y="4622081"/>
            <a:ext cx="1361100" cy="129300"/>
          </a:xfrm>
          <a:prstGeom prst="ellipse">
            <a:avLst/>
          </a:prstGeom>
          <a:solidFill>
            <a:srgbClr val="556BD0">
              <a:alpha val="4117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3" name="Google Shape;1303;p4"/>
          <p:cNvGrpSpPr/>
          <p:nvPr/>
        </p:nvGrpSpPr>
        <p:grpSpPr>
          <a:xfrm>
            <a:off x="357625" y="2987888"/>
            <a:ext cx="705600" cy="1763489"/>
            <a:chOff x="357625" y="3069088"/>
            <a:chExt cx="705600" cy="1763489"/>
          </a:xfrm>
        </p:grpSpPr>
        <p:sp>
          <p:nvSpPr>
            <p:cNvPr id="1304" name="Google Shape;1304;p4"/>
            <p:cNvSpPr/>
            <p:nvPr/>
          </p:nvSpPr>
          <p:spPr>
            <a:xfrm>
              <a:off x="357625" y="4733277"/>
              <a:ext cx="705600" cy="99300"/>
            </a:xfrm>
            <a:prstGeom prst="ellipse">
              <a:avLst/>
            </a:prstGeom>
            <a:solidFill>
              <a:srgbClr val="556BD0">
                <a:alpha val="4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05" name="Google Shape;1305;p4"/>
            <p:cNvGrpSpPr/>
            <p:nvPr/>
          </p:nvGrpSpPr>
          <p:grpSpPr>
            <a:xfrm>
              <a:off x="370950" y="3069088"/>
              <a:ext cx="599050" cy="1703850"/>
              <a:chOff x="678450" y="2882900"/>
              <a:chExt cx="599050" cy="1703850"/>
            </a:xfrm>
          </p:grpSpPr>
          <p:sp>
            <p:nvSpPr>
              <p:cNvPr id="1306" name="Google Shape;1306;p4"/>
              <p:cNvSpPr/>
              <p:nvPr/>
            </p:nvSpPr>
            <p:spPr>
              <a:xfrm>
                <a:off x="795425" y="3950500"/>
                <a:ext cx="21240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8496" h="1323" extrusionOk="0">
                    <a:moveTo>
                      <a:pt x="688" y="0"/>
                    </a:moveTo>
                    <a:cubicBezTo>
                      <a:pt x="465" y="0"/>
                      <a:pt x="244" y="6"/>
                      <a:pt x="29" y="22"/>
                    </a:cubicBezTo>
                    <a:cubicBezTo>
                      <a:pt x="6" y="102"/>
                      <a:pt x="29" y="179"/>
                      <a:pt x="62" y="255"/>
                    </a:cubicBezTo>
                    <a:cubicBezTo>
                      <a:pt x="82" y="299"/>
                      <a:pt x="103" y="342"/>
                      <a:pt x="123" y="386"/>
                    </a:cubicBezTo>
                    <a:cubicBezTo>
                      <a:pt x="193" y="546"/>
                      <a:pt x="200" y="727"/>
                      <a:pt x="143" y="891"/>
                    </a:cubicBezTo>
                    <a:cubicBezTo>
                      <a:pt x="122" y="952"/>
                      <a:pt x="86" y="1017"/>
                      <a:pt x="57" y="1081"/>
                    </a:cubicBezTo>
                    <a:cubicBezTo>
                      <a:pt x="25" y="1161"/>
                      <a:pt x="0" y="1238"/>
                      <a:pt x="22" y="1314"/>
                    </a:cubicBezTo>
                    <a:lnTo>
                      <a:pt x="25" y="1314"/>
                    </a:lnTo>
                    <a:cubicBezTo>
                      <a:pt x="64" y="1319"/>
                      <a:pt x="107" y="1320"/>
                      <a:pt x="150" y="1320"/>
                    </a:cubicBezTo>
                    <a:cubicBezTo>
                      <a:pt x="205" y="1320"/>
                      <a:pt x="260" y="1318"/>
                      <a:pt x="312" y="1318"/>
                    </a:cubicBezTo>
                    <a:lnTo>
                      <a:pt x="7989" y="1318"/>
                    </a:lnTo>
                    <a:cubicBezTo>
                      <a:pt x="8063" y="1318"/>
                      <a:pt x="8141" y="1323"/>
                      <a:pt x="8218" y="1323"/>
                    </a:cubicBezTo>
                    <a:cubicBezTo>
                      <a:pt x="8256" y="1323"/>
                      <a:pt x="8294" y="1322"/>
                      <a:pt x="8331" y="1318"/>
                    </a:cubicBezTo>
                    <a:cubicBezTo>
                      <a:pt x="8332" y="1318"/>
                      <a:pt x="8334" y="1318"/>
                      <a:pt x="8336" y="1318"/>
                    </a:cubicBezTo>
                    <a:cubicBezTo>
                      <a:pt x="8350" y="1318"/>
                      <a:pt x="8372" y="1321"/>
                      <a:pt x="8389" y="1321"/>
                    </a:cubicBezTo>
                    <a:cubicBezTo>
                      <a:pt x="8398" y="1321"/>
                      <a:pt x="8406" y="1320"/>
                      <a:pt x="8411" y="1318"/>
                    </a:cubicBezTo>
                    <a:cubicBezTo>
                      <a:pt x="8495" y="1284"/>
                      <a:pt x="8468" y="1178"/>
                      <a:pt x="8427" y="1082"/>
                    </a:cubicBezTo>
                    <a:cubicBezTo>
                      <a:pt x="8401" y="1021"/>
                      <a:pt x="8368" y="964"/>
                      <a:pt x="8354" y="929"/>
                    </a:cubicBezTo>
                    <a:cubicBezTo>
                      <a:pt x="8288" y="781"/>
                      <a:pt x="8259" y="619"/>
                      <a:pt x="8269" y="458"/>
                    </a:cubicBezTo>
                    <a:cubicBezTo>
                      <a:pt x="8272" y="389"/>
                      <a:pt x="8295" y="322"/>
                      <a:pt x="8318" y="255"/>
                    </a:cubicBezTo>
                    <a:cubicBezTo>
                      <a:pt x="8347" y="176"/>
                      <a:pt x="8375" y="99"/>
                      <a:pt x="8379" y="23"/>
                    </a:cubicBezTo>
                    <a:cubicBezTo>
                      <a:pt x="8354" y="23"/>
                      <a:pt x="8328" y="22"/>
                      <a:pt x="8302" y="19"/>
                    </a:cubicBezTo>
                    <a:cubicBezTo>
                      <a:pt x="8270" y="11"/>
                      <a:pt x="8228" y="8"/>
                      <a:pt x="8183" y="8"/>
                    </a:cubicBezTo>
                    <a:cubicBezTo>
                      <a:pt x="8093" y="8"/>
                      <a:pt x="7989" y="19"/>
                      <a:pt x="7921" y="19"/>
                    </a:cubicBezTo>
                    <a:lnTo>
                      <a:pt x="1938" y="19"/>
                    </a:lnTo>
                    <a:cubicBezTo>
                      <a:pt x="1531" y="19"/>
                      <a:pt x="1106" y="0"/>
                      <a:pt x="6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7" name="Google Shape;1307;p4"/>
              <p:cNvSpPr/>
              <p:nvPr/>
            </p:nvSpPr>
            <p:spPr>
              <a:xfrm>
                <a:off x="796875" y="3956900"/>
                <a:ext cx="209225" cy="20675"/>
              </a:xfrm>
              <a:custGeom>
                <a:avLst/>
                <a:gdLst/>
                <a:ahLst/>
                <a:cxnLst/>
                <a:rect l="l" t="t" r="r" b="b"/>
                <a:pathLst>
                  <a:path w="8369" h="827" extrusionOk="0">
                    <a:moveTo>
                      <a:pt x="4" y="0"/>
                    </a:moveTo>
                    <a:cubicBezTo>
                      <a:pt x="24" y="43"/>
                      <a:pt x="45" y="87"/>
                      <a:pt x="65" y="132"/>
                    </a:cubicBezTo>
                    <a:cubicBezTo>
                      <a:pt x="135" y="290"/>
                      <a:pt x="142" y="471"/>
                      <a:pt x="85" y="635"/>
                    </a:cubicBezTo>
                    <a:cubicBezTo>
                      <a:pt x="64" y="698"/>
                      <a:pt x="28" y="762"/>
                      <a:pt x="1" y="826"/>
                    </a:cubicBezTo>
                    <a:lnTo>
                      <a:pt x="8369" y="826"/>
                    </a:lnTo>
                    <a:cubicBezTo>
                      <a:pt x="8341" y="766"/>
                      <a:pt x="8310" y="709"/>
                      <a:pt x="8294" y="675"/>
                    </a:cubicBezTo>
                    <a:cubicBezTo>
                      <a:pt x="8230" y="526"/>
                      <a:pt x="8201" y="365"/>
                      <a:pt x="8210" y="203"/>
                    </a:cubicBezTo>
                    <a:cubicBezTo>
                      <a:pt x="8214" y="135"/>
                      <a:pt x="8237" y="67"/>
                      <a:pt x="82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8" name="Google Shape;1308;p4"/>
              <p:cNvSpPr/>
              <p:nvPr/>
            </p:nvSpPr>
            <p:spPr>
              <a:xfrm>
                <a:off x="818750" y="3982650"/>
                <a:ext cx="283350" cy="32125"/>
              </a:xfrm>
              <a:custGeom>
                <a:avLst/>
                <a:gdLst/>
                <a:ahLst/>
                <a:cxnLst/>
                <a:rect l="l" t="t" r="r" b="b"/>
                <a:pathLst>
                  <a:path w="11334" h="1285" extrusionOk="0">
                    <a:moveTo>
                      <a:pt x="11244" y="0"/>
                    </a:moveTo>
                    <a:cubicBezTo>
                      <a:pt x="11236" y="0"/>
                      <a:pt x="11227" y="1"/>
                      <a:pt x="11218" y="2"/>
                    </a:cubicBezTo>
                    <a:lnTo>
                      <a:pt x="249" y="2"/>
                    </a:lnTo>
                    <a:cubicBezTo>
                      <a:pt x="112" y="2"/>
                      <a:pt x="0" y="115"/>
                      <a:pt x="0" y="252"/>
                    </a:cubicBezTo>
                    <a:lnTo>
                      <a:pt x="0" y="1028"/>
                    </a:lnTo>
                    <a:cubicBezTo>
                      <a:pt x="0" y="1167"/>
                      <a:pt x="112" y="1278"/>
                      <a:pt x="249" y="1278"/>
                    </a:cubicBezTo>
                    <a:lnTo>
                      <a:pt x="11137" y="1278"/>
                    </a:lnTo>
                    <a:cubicBezTo>
                      <a:pt x="11159" y="1278"/>
                      <a:pt x="11198" y="1285"/>
                      <a:pt x="11231" y="1285"/>
                    </a:cubicBezTo>
                    <a:cubicBezTo>
                      <a:pt x="11247" y="1285"/>
                      <a:pt x="11262" y="1283"/>
                      <a:pt x="11272" y="1278"/>
                    </a:cubicBezTo>
                    <a:cubicBezTo>
                      <a:pt x="11274" y="1277"/>
                      <a:pt x="11277" y="1277"/>
                      <a:pt x="11279" y="1277"/>
                    </a:cubicBezTo>
                    <a:cubicBezTo>
                      <a:pt x="11282" y="1277"/>
                      <a:pt x="11285" y="1277"/>
                      <a:pt x="11288" y="1277"/>
                    </a:cubicBezTo>
                    <a:cubicBezTo>
                      <a:pt x="11289" y="1277"/>
                      <a:pt x="11291" y="1277"/>
                      <a:pt x="11292" y="1277"/>
                    </a:cubicBezTo>
                    <a:cubicBezTo>
                      <a:pt x="11314" y="1216"/>
                      <a:pt x="11287" y="1141"/>
                      <a:pt x="11251" y="1067"/>
                    </a:cubicBezTo>
                    <a:cubicBezTo>
                      <a:pt x="11217" y="997"/>
                      <a:pt x="11174" y="927"/>
                      <a:pt x="11155" y="873"/>
                    </a:cubicBezTo>
                    <a:cubicBezTo>
                      <a:pt x="11101" y="705"/>
                      <a:pt x="11102" y="525"/>
                      <a:pt x="11159" y="359"/>
                    </a:cubicBezTo>
                    <a:cubicBezTo>
                      <a:pt x="11184" y="291"/>
                      <a:pt x="11209" y="218"/>
                      <a:pt x="11249" y="159"/>
                    </a:cubicBezTo>
                    <a:cubicBezTo>
                      <a:pt x="11252" y="155"/>
                      <a:pt x="11257" y="149"/>
                      <a:pt x="11259" y="145"/>
                    </a:cubicBezTo>
                    <a:cubicBezTo>
                      <a:pt x="11288" y="105"/>
                      <a:pt x="11334" y="49"/>
                      <a:pt x="11287" y="11"/>
                    </a:cubicBezTo>
                    <a:cubicBezTo>
                      <a:pt x="11282" y="6"/>
                      <a:pt x="11277" y="4"/>
                      <a:pt x="11271" y="2"/>
                    </a:cubicBezTo>
                    <a:cubicBezTo>
                      <a:pt x="11262" y="1"/>
                      <a:pt x="11253" y="0"/>
                      <a:pt x="112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9" name="Google Shape;1309;p4"/>
              <p:cNvSpPr/>
              <p:nvPr/>
            </p:nvSpPr>
            <p:spPr>
              <a:xfrm>
                <a:off x="1009325" y="3986225"/>
                <a:ext cx="90925" cy="23100"/>
              </a:xfrm>
              <a:custGeom>
                <a:avLst/>
                <a:gdLst/>
                <a:ahLst/>
                <a:cxnLst/>
                <a:rect l="l" t="t" r="r" b="b"/>
                <a:pathLst>
                  <a:path w="3637" h="924" extrusionOk="0">
                    <a:moveTo>
                      <a:pt x="191" y="1"/>
                    </a:moveTo>
                    <a:cubicBezTo>
                      <a:pt x="85" y="1"/>
                      <a:pt x="1" y="86"/>
                      <a:pt x="1" y="192"/>
                    </a:cubicBezTo>
                    <a:lnTo>
                      <a:pt x="1" y="732"/>
                    </a:lnTo>
                    <a:cubicBezTo>
                      <a:pt x="1" y="837"/>
                      <a:pt x="85" y="922"/>
                      <a:pt x="191" y="924"/>
                    </a:cubicBezTo>
                    <a:lnTo>
                      <a:pt x="3628" y="924"/>
                    </a:lnTo>
                    <a:cubicBezTo>
                      <a:pt x="3594" y="852"/>
                      <a:pt x="3551" y="784"/>
                      <a:pt x="3532" y="730"/>
                    </a:cubicBezTo>
                    <a:cubicBezTo>
                      <a:pt x="3478" y="562"/>
                      <a:pt x="3479" y="381"/>
                      <a:pt x="3536" y="215"/>
                    </a:cubicBezTo>
                    <a:cubicBezTo>
                      <a:pt x="3561" y="148"/>
                      <a:pt x="3586" y="75"/>
                      <a:pt x="3626" y="16"/>
                    </a:cubicBezTo>
                    <a:cubicBezTo>
                      <a:pt x="3629" y="11"/>
                      <a:pt x="3632" y="6"/>
                      <a:pt x="36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0" name="Google Shape;1310;p4"/>
              <p:cNvSpPr/>
              <p:nvPr/>
            </p:nvSpPr>
            <p:spPr>
              <a:xfrm>
                <a:off x="737025" y="3794725"/>
                <a:ext cx="540475" cy="727225"/>
              </a:xfrm>
              <a:custGeom>
                <a:avLst/>
                <a:gdLst/>
                <a:ahLst/>
                <a:cxnLst/>
                <a:rect l="l" t="t" r="r" b="b"/>
                <a:pathLst>
                  <a:path w="21619" h="29089" extrusionOk="0">
                    <a:moveTo>
                      <a:pt x="20301" y="1318"/>
                    </a:moveTo>
                    <a:lnTo>
                      <a:pt x="20301" y="27769"/>
                    </a:lnTo>
                    <a:lnTo>
                      <a:pt x="1320" y="27769"/>
                    </a:lnTo>
                    <a:lnTo>
                      <a:pt x="1320" y="1318"/>
                    </a:lnTo>
                    <a:close/>
                    <a:moveTo>
                      <a:pt x="1" y="0"/>
                    </a:moveTo>
                    <a:lnTo>
                      <a:pt x="1" y="29088"/>
                    </a:lnTo>
                    <a:lnTo>
                      <a:pt x="21619" y="29088"/>
                    </a:lnTo>
                    <a:lnTo>
                      <a:pt x="216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4"/>
              <p:cNvSpPr/>
              <p:nvPr/>
            </p:nvSpPr>
            <p:spPr>
              <a:xfrm>
                <a:off x="737025" y="4012200"/>
                <a:ext cx="540475" cy="509750"/>
              </a:xfrm>
              <a:custGeom>
                <a:avLst/>
                <a:gdLst/>
                <a:ahLst/>
                <a:cxnLst/>
                <a:rect l="l" t="t" r="r" b="b"/>
                <a:pathLst>
                  <a:path w="21619" h="20390" extrusionOk="0">
                    <a:moveTo>
                      <a:pt x="1" y="1"/>
                    </a:moveTo>
                    <a:lnTo>
                      <a:pt x="1" y="20389"/>
                    </a:lnTo>
                    <a:lnTo>
                      <a:pt x="21619" y="20389"/>
                    </a:lnTo>
                    <a:lnTo>
                      <a:pt x="2161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p4"/>
              <p:cNvSpPr/>
              <p:nvPr/>
            </p:nvSpPr>
            <p:spPr>
              <a:xfrm>
                <a:off x="799675" y="4426350"/>
                <a:ext cx="52725" cy="160400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6416" extrusionOk="0">
                    <a:moveTo>
                      <a:pt x="0" y="0"/>
                    </a:moveTo>
                    <a:lnTo>
                      <a:pt x="0" y="6416"/>
                    </a:lnTo>
                    <a:lnTo>
                      <a:pt x="2108" y="6416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3" name="Google Shape;1313;p4"/>
              <p:cNvSpPr/>
              <p:nvPr/>
            </p:nvSpPr>
            <p:spPr>
              <a:xfrm>
                <a:off x="1162150" y="4426350"/>
                <a:ext cx="52750" cy="160400"/>
              </a:xfrm>
              <a:custGeom>
                <a:avLst/>
                <a:gdLst/>
                <a:ahLst/>
                <a:cxnLst/>
                <a:rect l="l" t="t" r="r" b="b"/>
                <a:pathLst>
                  <a:path w="2110" h="6416" extrusionOk="0">
                    <a:moveTo>
                      <a:pt x="0" y="0"/>
                    </a:moveTo>
                    <a:lnTo>
                      <a:pt x="0" y="6416"/>
                    </a:lnTo>
                    <a:lnTo>
                      <a:pt x="2110" y="6416"/>
                    </a:lnTo>
                    <a:lnTo>
                      <a:pt x="21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4" name="Google Shape;1314;p4"/>
              <p:cNvSpPr/>
              <p:nvPr/>
            </p:nvSpPr>
            <p:spPr>
              <a:xfrm>
                <a:off x="770025" y="4058375"/>
                <a:ext cx="474525" cy="417450"/>
              </a:xfrm>
              <a:custGeom>
                <a:avLst/>
                <a:gdLst/>
                <a:ahLst/>
                <a:cxnLst/>
                <a:rect l="l" t="t" r="r" b="b"/>
                <a:pathLst>
                  <a:path w="18981" h="16698" extrusionOk="0">
                    <a:moveTo>
                      <a:pt x="18718" y="263"/>
                    </a:moveTo>
                    <a:lnTo>
                      <a:pt x="18718" y="16433"/>
                    </a:lnTo>
                    <a:lnTo>
                      <a:pt x="263" y="16433"/>
                    </a:lnTo>
                    <a:lnTo>
                      <a:pt x="263" y="263"/>
                    </a:lnTo>
                    <a:close/>
                    <a:moveTo>
                      <a:pt x="0" y="0"/>
                    </a:moveTo>
                    <a:lnTo>
                      <a:pt x="0" y="16697"/>
                    </a:lnTo>
                    <a:lnTo>
                      <a:pt x="18981" y="16697"/>
                    </a:lnTo>
                    <a:lnTo>
                      <a:pt x="189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5" name="Google Shape;1315;p4"/>
              <p:cNvSpPr/>
              <p:nvPr/>
            </p:nvSpPr>
            <p:spPr>
              <a:xfrm>
                <a:off x="1173150" y="4156125"/>
                <a:ext cx="25275" cy="221900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8876" extrusionOk="0">
                    <a:moveTo>
                      <a:pt x="0" y="0"/>
                    </a:moveTo>
                    <a:lnTo>
                      <a:pt x="0" y="8875"/>
                    </a:lnTo>
                    <a:lnTo>
                      <a:pt x="1011" y="8875"/>
                    </a:lnTo>
                    <a:lnTo>
                      <a:pt x="10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6" name="Google Shape;1316;p4"/>
              <p:cNvSpPr/>
              <p:nvPr/>
            </p:nvSpPr>
            <p:spPr>
              <a:xfrm>
                <a:off x="1082800" y="3769400"/>
                <a:ext cx="73800" cy="26850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1074" extrusionOk="0">
                    <a:moveTo>
                      <a:pt x="0" y="0"/>
                    </a:moveTo>
                    <a:lnTo>
                      <a:pt x="0" y="662"/>
                    </a:lnTo>
                    <a:cubicBezTo>
                      <a:pt x="0" y="886"/>
                      <a:pt x="267" y="1063"/>
                      <a:pt x="606" y="1063"/>
                    </a:cubicBezTo>
                    <a:lnTo>
                      <a:pt x="1192" y="1063"/>
                    </a:lnTo>
                    <a:lnTo>
                      <a:pt x="1192" y="1073"/>
                    </a:lnTo>
                    <a:lnTo>
                      <a:pt x="2344" y="1073"/>
                    </a:lnTo>
                    <a:cubicBezTo>
                      <a:pt x="2684" y="1073"/>
                      <a:pt x="2951" y="898"/>
                      <a:pt x="2951" y="672"/>
                    </a:cubicBezTo>
                    <a:lnTo>
                      <a:pt x="29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p4"/>
              <p:cNvSpPr/>
              <p:nvPr/>
            </p:nvSpPr>
            <p:spPr>
              <a:xfrm>
                <a:off x="1108450" y="3692325"/>
                <a:ext cx="22500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541" extrusionOk="0">
                    <a:moveTo>
                      <a:pt x="203" y="0"/>
                    </a:moveTo>
                    <a:cubicBezTo>
                      <a:pt x="92" y="0"/>
                      <a:pt x="0" y="100"/>
                      <a:pt x="0" y="225"/>
                    </a:cubicBezTo>
                    <a:lnTo>
                      <a:pt x="0" y="541"/>
                    </a:lnTo>
                    <a:lnTo>
                      <a:pt x="899" y="541"/>
                    </a:lnTo>
                    <a:lnTo>
                      <a:pt x="899" y="225"/>
                    </a:lnTo>
                    <a:cubicBezTo>
                      <a:pt x="899" y="100"/>
                      <a:pt x="806" y="0"/>
                      <a:pt x="6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8" name="Google Shape;1318;p4"/>
              <p:cNvSpPr/>
              <p:nvPr/>
            </p:nvSpPr>
            <p:spPr>
              <a:xfrm>
                <a:off x="1082800" y="3703825"/>
                <a:ext cx="73800" cy="92425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3697" extrusionOk="0">
                    <a:moveTo>
                      <a:pt x="1792" y="145"/>
                    </a:moveTo>
                    <a:cubicBezTo>
                      <a:pt x="1887" y="145"/>
                      <a:pt x="1959" y="181"/>
                      <a:pt x="1982" y="215"/>
                    </a:cubicBezTo>
                    <a:cubicBezTo>
                      <a:pt x="1992" y="228"/>
                      <a:pt x="1989" y="235"/>
                      <a:pt x="1988" y="239"/>
                    </a:cubicBezTo>
                    <a:lnTo>
                      <a:pt x="1951" y="362"/>
                    </a:lnTo>
                    <a:cubicBezTo>
                      <a:pt x="1879" y="602"/>
                      <a:pt x="2009" y="849"/>
                      <a:pt x="2288" y="1007"/>
                    </a:cubicBezTo>
                    <a:lnTo>
                      <a:pt x="2681" y="1230"/>
                    </a:lnTo>
                    <a:cubicBezTo>
                      <a:pt x="2768" y="1280"/>
                      <a:pt x="2818" y="1343"/>
                      <a:pt x="2818" y="1407"/>
                    </a:cubicBezTo>
                    <a:lnTo>
                      <a:pt x="2817" y="3295"/>
                    </a:lnTo>
                    <a:cubicBezTo>
                      <a:pt x="2817" y="3416"/>
                      <a:pt x="2623" y="3551"/>
                      <a:pt x="2344" y="3551"/>
                    </a:cubicBezTo>
                    <a:lnTo>
                      <a:pt x="1326" y="3551"/>
                    </a:lnTo>
                    <a:lnTo>
                      <a:pt x="1326" y="3541"/>
                    </a:lnTo>
                    <a:lnTo>
                      <a:pt x="606" y="3541"/>
                    </a:lnTo>
                    <a:cubicBezTo>
                      <a:pt x="327" y="3541"/>
                      <a:pt x="133" y="3406"/>
                      <a:pt x="133" y="3285"/>
                    </a:cubicBezTo>
                    <a:lnTo>
                      <a:pt x="133" y="1395"/>
                    </a:lnTo>
                    <a:cubicBezTo>
                      <a:pt x="133" y="1333"/>
                      <a:pt x="183" y="1268"/>
                      <a:pt x="270" y="1220"/>
                    </a:cubicBezTo>
                    <a:lnTo>
                      <a:pt x="663" y="997"/>
                    </a:lnTo>
                    <a:cubicBezTo>
                      <a:pt x="942" y="838"/>
                      <a:pt x="1072" y="592"/>
                      <a:pt x="1000" y="352"/>
                    </a:cubicBezTo>
                    <a:lnTo>
                      <a:pt x="966" y="239"/>
                    </a:lnTo>
                    <a:cubicBezTo>
                      <a:pt x="965" y="235"/>
                      <a:pt x="963" y="228"/>
                      <a:pt x="972" y="215"/>
                    </a:cubicBezTo>
                    <a:cubicBezTo>
                      <a:pt x="995" y="179"/>
                      <a:pt x="1068" y="145"/>
                      <a:pt x="1162" y="145"/>
                    </a:cubicBezTo>
                    <a:close/>
                    <a:moveTo>
                      <a:pt x="1804" y="0"/>
                    </a:moveTo>
                    <a:cubicBezTo>
                      <a:pt x="1800" y="0"/>
                      <a:pt x="1796" y="0"/>
                      <a:pt x="1792" y="1"/>
                    </a:cubicBezTo>
                    <a:lnTo>
                      <a:pt x="1162" y="1"/>
                    </a:lnTo>
                    <a:cubicBezTo>
                      <a:pt x="1158" y="0"/>
                      <a:pt x="1154" y="0"/>
                      <a:pt x="1150" y="0"/>
                    </a:cubicBezTo>
                    <a:cubicBezTo>
                      <a:pt x="1109" y="0"/>
                      <a:pt x="1067" y="7"/>
                      <a:pt x="1026" y="19"/>
                    </a:cubicBezTo>
                    <a:cubicBezTo>
                      <a:pt x="960" y="36"/>
                      <a:pt x="903" y="76"/>
                      <a:pt x="863" y="131"/>
                    </a:cubicBezTo>
                    <a:cubicBezTo>
                      <a:pt x="833" y="175"/>
                      <a:pt x="823" y="232"/>
                      <a:pt x="839" y="285"/>
                    </a:cubicBezTo>
                    <a:lnTo>
                      <a:pt x="873" y="398"/>
                    </a:lnTo>
                    <a:cubicBezTo>
                      <a:pt x="923" y="568"/>
                      <a:pt x="822" y="744"/>
                      <a:pt x="602" y="868"/>
                    </a:cubicBezTo>
                    <a:lnTo>
                      <a:pt x="209" y="1091"/>
                    </a:lnTo>
                    <a:cubicBezTo>
                      <a:pt x="76" y="1165"/>
                      <a:pt x="0" y="1277"/>
                      <a:pt x="0" y="1395"/>
                    </a:cubicBezTo>
                    <a:lnTo>
                      <a:pt x="0" y="3285"/>
                    </a:lnTo>
                    <a:cubicBezTo>
                      <a:pt x="0" y="3509"/>
                      <a:pt x="266" y="3686"/>
                      <a:pt x="606" y="3686"/>
                    </a:cubicBezTo>
                    <a:lnTo>
                      <a:pt x="1192" y="3686"/>
                    </a:lnTo>
                    <a:lnTo>
                      <a:pt x="1192" y="3696"/>
                    </a:lnTo>
                    <a:lnTo>
                      <a:pt x="2344" y="3696"/>
                    </a:lnTo>
                    <a:cubicBezTo>
                      <a:pt x="2683" y="3696"/>
                      <a:pt x="2950" y="3521"/>
                      <a:pt x="2950" y="3295"/>
                    </a:cubicBezTo>
                    <a:lnTo>
                      <a:pt x="2950" y="1407"/>
                    </a:lnTo>
                    <a:cubicBezTo>
                      <a:pt x="2951" y="1287"/>
                      <a:pt x="2874" y="1175"/>
                      <a:pt x="2743" y="1101"/>
                    </a:cubicBezTo>
                    <a:lnTo>
                      <a:pt x="2350" y="878"/>
                    </a:lnTo>
                    <a:cubicBezTo>
                      <a:pt x="2128" y="754"/>
                      <a:pt x="2028" y="578"/>
                      <a:pt x="2077" y="408"/>
                    </a:cubicBezTo>
                    <a:lnTo>
                      <a:pt x="2114" y="284"/>
                    </a:lnTo>
                    <a:cubicBezTo>
                      <a:pt x="2130" y="232"/>
                      <a:pt x="2121" y="175"/>
                      <a:pt x="2089" y="131"/>
                    </a:cubicBezTo>
                    <a:cubicBezTo>
                      <a:pt x="2049" y="75"/>
                      <a:pt x="1991" y="35"/>
                      <a:pt x="1924" y="18"/>
                    </a:cubicBezTo>
                    <a:cubicBezTo>
                      <a:pt x="1884" y="7"/>
                      <a:pt x="1844" y="0"/>
                      <a:pt x="18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9" name="Google Shape;1319;p4"/>
              <p:cNvSpPr/>
              <p:nvPr/>
            </p:nvSpPr>
            <p:spPr>
              <a:xfrm>
                <a:off x="678450" y="2882900"/>
                <a:ext cx="204275" cy="702200"/>
              </a:xfrm>
              <a:custGeom>
                <a:avLst/>
                <a:gdLst/>
                <a:ahLst/>
                <a:cxnLst/>
                <a:rect l="l" t="t" r="r" b="b"/>
                <a:pathLst>
                  <a:path w="8171" h="28088" extrusionOk="0">
                    <a:moveTo>
                      <a:pt x="1385" y="0"/>
                    </a:moveTo>
                    <a:cubicBezTo>
                      <a:pt x="1347" y="0"/>
                      <a:pt x="1312" y="19"/>
                      <a:pt x="1282" y="65"/>
                    </a:cubicBezTo>
                    <a:cubicBezTo>
                      <a:pt x="1225" y="153"/>
                      <a:pt x="1241" y="353"/>
                      <a:pt x="1236" y="464"/>
                    </a:cubicBezTo>
                    <a:cubicBezTo>
                      <a:pt x="1228" y="638"/>
                      <a:pt x="1228" y="813"/>
                      <a:pt x="1233" y="987"/>
                    </a:cubicBezTo>
                    <a:cubicBezTo>
                      <a:pt x="1255" y="1632"/>
                      <a:pt x="1368" y="2271"/>
                      <a:pt x="1569" y="2885"/>
                    </a:cubicBezTo>
                    <a:cubicBezTo>
                      <a:pt x="1792" y="3558"/>
                      <a:pt x="2120" y="4161"/>
                      <a:pt x="2531" y="4639"/>
                    </a:cubicBezTo>
                    <a:cubicBezTo>
                      <a:pt x="2534" y="4642"/>
                      <a:pt x="2538" y="4644"/>
                      <a:pt x="2541" y="4647"/>
                    </a:cubicBezTo>
                    <a:cubicBezTo>
                      <a:pt x="2604" y="4953"/>
                      <a:pt x="2667" y="5259"/>
                      <a:pt x="2731" y="5563"/>
                    </a:cubicBezTo>
                    <a:cubicBezTo>
                      <a:pt x="2467" y="5178"/>
                      <a:pt x="2195" y="4803"/>
                      <a:pt x="1909" y="4444"/>
                    </a:cubicBezTo>
                    <a:cubicBezTo>
                      <a:pt x="1568" y="4018"/>
                      <a:pt x="1170" y="3603"/>
                      <a:pt x="678" y="3603"/>
                    </a:cubicBezTo>
                    <a:cubicBezTo>
                      <a:pt x="659" y="3603"/>
                      <a:pt x="640" y="3604"/>
                      <a:pt x="620" y="3605"/>
                    </a:cubicBezTo>
                    <a:cubicBezTo>
                      <a:pt x="420" y="3618"/>
                      <a:pt x="162" y="3707"/>
                      <a:pt x="57" y="3971"/>
                    </a:cubicBezTo>
                    <a:cubicBezTo>
                      <a:pt x="14" y="4077"/>
                      <a:pt x="0" y="4210"/>
                      <a:pt x="34" y="4320"/>
                    </a:cubicBezTo>
                    <a:cubicBezTo>
                      <a:pt x="79" y="4466"/>
                      <a:pt x="197" y="4546"/>
                      <a:pt x="282" y="4640"/>
                    </a:cubicBezTo>
                    <a:cubicBezTo>
                      <a:pt x="675" y="5073"/>
                      <a:pt x="953" y="5671"/>
                      <a:pt x="1375" y="6062"/>
                    </a:cubicBezTo>
                    <a:cubicBezTo>
                      <a:pt x="1586" y="6258"/>
                      <a:pt x="1828" y="6391"/>
                      <a:pt x="2090" y="6414"/>
                    </a:cubicBezTo>
                    <a:cubicBezTo>
                      <a:pt x="2117" y="6416"/>
                      <a:pt x="2146" y="6417"/>
                      <a:pt x="2175" y="6417"/>
                    </a:cubicBezTo>
                    <a:cubicBezTo>
                      <a:pt x="2258" y="6417"/>
                      <a:pt x="2345" y="6410"/>
                      <a:pt x="2430" y="6410"/>
                    </a:cubicBezTo>
                    <a:cubicBezTo>
                      <a:pt x="2619" y="6410"/>
                      <a:pt x="2801" y="6445"/>
                      <a:pt x="2917" y="6667"/>
                    </a:cubicBezTo>
                    <a:cubicBezTo>
                      <a:pt x="2927" y="6685"/>
                      <a:pt x="2944" y="6697"/>
                      <a:pt x="2966" y="6698"/>
                    </a:cubicBezTo>
                    <a:cubicBezTo>
                      <a:pt x="3066" y="7183"/>
                      <a:pt x="3166" y="7667"/>
                      <a:pt x="3266" y="8152"/>
                    </a:cubicBezTo>
                    <a:cubicBezTo>
                      <a:pt x="3273" y="8190"/>
                      <a:pt x="3281" y="8227"/>
                      <a:pt x="3290" y="8266"/>
                    </a:cubicBezTo>
                    <a:cubicBezTo>
                      <a:pt x="3200" y="8103"/>
                      <a:pt x="3104" y="7946"/>
                      <a:pt x="3004" y="7794"/>
                    </a:cubicBezTo>
                    <a:cubicBezTo>
                      <a:pt x="2696" y="7336"/>
                      <a:pt x="2328" y="6880"/>
                      <a:pt x="1845" y="6825"/>
                    </a:cubicBezTo>
                    <a:cubicBezTo>
                      <a:pt x="1823" y="6823"/>
                      <a:pt x="1801" y="6822"/>
                      <a:pt x="1778" y="6822"/>
                    </a:cubicBezTo>
                    <a:cubicBezTo>
                      <a:pt x="1397" y="6822"/>
                      <a:pt x="904" y="7159"/>
                      <a:pt x="1042" y="7767"/>
                    </a:cubicBezTo>
                    <a:cubicBezTo>
                      <a:pt x="1109" y="8063"/>
                      <a:pt x="1294" y="8286"/>
                      <a:pt x="1462" y="8475"/>
                    </a:cubicBezTo>
                    <a:cubicBezTo>
                      <a:pt x="1641" y="8675"/>
                      <a:pt x="1841" y="8856"/>
                      <a:pt x="2057" y="9015"/>
                    </a:cubicBezTo>
                    <a:cubicBezTo>
                      <a:pt x="2535" y="9368"/>
                      <a:pt x="3057" y="9599"/>
                      <a:pt x="3586" y="9792"/>
                    </a:cubicBezTo>
                    <a:cubicBezTo>
                      <a:pt x="3593" y="9794"/>
                      <a:pt x="3600" y="9795"/>
                      <a:pt x="3609" y="9795"/>
                    </a:cubicBezTo>
                    <a:cubicBezTo>
                      <a:pt x="3752" y="10473"/>
                      <a:pt x="3892" y="11150"/>
                      <a:pt x="4032" y="11827"/>
                    </a:cubicBezTo>
                    <a:cubicBezTo>
                      <a:pt x="3540" y="11147"/>
                      <a:pt x="2884" y="10688"/>
                      <a:pt x="2177" y="10544"/>
                    </a:cubicBezTo>
                    <a:cubicBezTo>
                      <a:pt x="2068" y="10521"/>
                      <a:pt x="1957" y="10507"/>
                      <a:pt x="1845" y="10498"/>
                    </a:cubicBezTo>
                    <a:cubicBezTo>
                      <a:pt x="1787" y="10495"/>
                      <a:pt x="1725" y="10488"/>
                      <a:pt x="1663" y="10488"/>
                    </a:cubicBezTo>
                    <a:cubicBezTo>
                      <a:pt x="1595" y="10488"/>
                      <a:pt x="1528" y="10496"/>
                      <a:pt x="1466" y="10523"/>
                    </a:cubicBezTo>
                    <a:cubicBezTo>
                      <a:pt x="1225" y="10624"/>
                      <a:pt x="1308" y="10973"/>
                      <a:pt x="1435" y="11150"/>
                    </a:cubicBezTo>
                    <a:cubicBezTo>
                      <a:pt x="1832" y="11699"/>
                      <a:pt x="2298" y="12208"/>
                      <a:pt x="2794" y="12585"/>
                    </a:cubicBezTo>
                    <a:cubicBezTo>
                      <a:pt x="3256" y="12936"/>
                      <a:pt x="3769" y="13167"/>
                      <a:pt x="4303" y="13194"/>
                    </a:cubicBezTo>
                    <a:cubicBezTo>
                      <a:pt x="4452" y="13978"/>
                      <a:pt x="4531" y="14770"/>
                      <a:pt x="4586" y="15580"/>
                    </a:cubicBezTo>
                    <a:cubicBezTo>
                      <a:pt x="4605" y="15846"/>
                      <a:pt x="4626" y="16109"/>
                      <a:pt x="4652" y="16371"/>
                    </a:cubicBezTo>
                    <a:cubicBezTo>
                      <a:pt x="4152" y="15403"/>
                      <a:pt x="3357" y="14734"/>
                      <a:pt x="2480" y="14571"/>
                    </a:cubicBezTo>
                    <a:cubicBezTo>
                      <a:pt x="2422" y="14560"/>
                      <a:pt x="2359" y="14551"/>
                      <a:pt x="2298" y="14551"/>
                    </a:cubicBezTo>
                    <a:cubicBezTo>
                      <a:pt x="2137" y="14551"/>
                      <a:pt x="1984" y="14615"/>
                      <a:pt x="1938" y="14879"/>
                    </a:cubicBezTo>
                    <a:cubicBezTo>
                      <a:pt x="1885" y="15190"/>
                      <a:pt x="2071" y="15510"/>
                      <a:pt x="2191" y="15745"/>
                    </a:cubicBezTo>
                    <a:cubicBezTo>
                      <a:pt x="2467" y="16278"/>
                      <a:pt x="2834" y="16719"/>
                      <a:pt x="3254" y="17035"/>
                    </a:cubicBezTo>
                    <a:cubicBezTo>
                      <a:pt x="3725" y="17391"/>
                      <a:pt x="4256" y="17590"/>
                      <a:pt x="4802" y="17606"/>
                    </a:cubicBezTo>
                    <a:cubicBezTo>
                      <a:pt x="4808" y="17606"/>
                      <a:pt x="4814" y="17604"/>
                      <a:pt x="4819" y="17604"/>
                    </a:cubicBezTo>
                    <a:cubicBezTo>
                      <a:pt x="4844" y="17734"/>
                      <a:pt x="4869" y="17864"/>
                      <a:pt x="4898" y="17993"/>
                    </a:cubicBezTo>
                    <a:cubicBezTo>
                      <a:pt x="5047" y="18652"/>
                      <a:pt x="5224" y="19298"/>
                      <a:pt x="5402" y="19941"/>
                    </a:cubicBezTo>
                    <a:cubicBezTo>
                      <a:pt x="5382" y="19919"/>
                      <a:pt x="5361" y="19898"/>
                      <a:pt x="5341" y="19878"/>
                    </a:cubicBezTo>
                    <a:cubicBezTo>
                      <a:pt x="5157" y="19692"/>
                      <a:pt x="4968" y="19536"/>
                      <a:pt x="4742" y="19459"/>
                    </a:cubicBezTo>
                    <a:cubicBezTo>
                      <a:pt x="4486" y="19373"/>
                      <a:pt x="4212" y="19361"/>
                      <a:pt x="3947" y="19352"/>
                    </a:cubicBezTo>
                    <a:cubicBezTo>
                      <a:pt x="3881" y="19350"/>
                      <a:pt x="3814" y="19348"/>
                      <a:pt x="3748" y="19348"/>
                    </a:cubicBezTo>
                    <a:cubicBezTo>
                      <a:pt x="3529" y="19348"/>
                      <a:pt x="3311" y="19361"/>
                      <a:pt x="3093" y="19386"/>
                    </a:cubicBezTo>
                    <a:cubicBezTo>
                      <a:pt x="2884" y="19411"/>
                      <a:pt x="2671" y="19488"/>
                      <a:pt x="2637" y="19816"/>
                    </a:cubicBezTo>
                    <a:cubicBezTo>
                      <a:pt x="2605" y="20117"/>
                      <a:pt x="2771" y="20378"/>
                      <a:pt x="2914" y="20571"/>
                    </a:cubicBezTo>
                    <a:cubicBezTo>
                      <a:pt x="3244" y="21017"/>
                      <a:pt x="3687" y="21287"/>
                      <a:pt x="4143" y="21426"/>
                    </a:cubicBezTo>
                    <a:cubicBezTo>
                      <a:pt x="4477" y="21528"/>
                      <a:pt x="4820" y="21560"/>
                      <a:pt x="5164" y="21560"/>
                    </a:cubicBezTo>
                    <a:cubicBezTo>
                      <a:pt x="5391" y="21560"/>
                      <a:pt x="5618" y="21546"/>
                      <a:pt x="5844" y="21530"/>
                    </a:cubicBezTo>
                    <a:cubicBezTo>
                      <a:pt x="5955" y="21923"/>
                      <a:pt x="6067" y="22316"/>
                      <a:pt x="6180" y="22706"/>
                    </a:cubicBezTo>
                    <a:cubicBezTo>
                      <a:pt x="6687" y="24458"/>
                      <a:pt x="7220" y="26195"/>
                      <a:pt x="7778" y="27917"/>
                    </a:cubicBezTo>
                    <a:cubicBezTo>
                      <a:pt x="7786" y="27938"/>
                      <a:pt x="7805" y="27954"/>
                      <a:pt x="7828" y="27958"/>
                    </a:cubicBezTo>
                    <a:cubicBezTo>
                      <a:pt x="7821" y="27961"/>
                      <a:pt x="7815" y="27962"/>
                      <a:pt x="7808" y="27962"/>
                    </a:cubicBezTo>
                    <a:cubicBezTo>
                      <a:pt x="7795" y="27962"/>
                      <a:pt x="7781" y="27957"/>
                      <a:pt x="7771" y="27947"/>
                    </a:cubicBezTo>
                    <a:cubicBezTo>
                      <a:pt x="7759" y="27938"/>
                      <a:pt x="7742" y="27934"/>
                      <a:pt x="7724" y="27934"/>
                    </a:cubicBezTo>
                    <a:cubicBezTo>
                      <a:pt x="7664" y="27934"/>
                      <a:pt x="7588" y="27978"/>
                      <a:pt x="7649" y="28028"/>
                    </a:cubicBezTo>
                    <a:cubicBezTo>
                      <a:pt x="7698" y="28068"/>
                      <a:pt x="7754" y="28088"/>
                      <a:pt x="7809" y="28088"/>
                    </a:cubicBezTo>
                    <a:cubicBezTo>
                      <a:pt x="7873" y="28088"/>
                      <a:pt x="7938" y="28062"/>
                      <a:pt x="7995" y="28013"/>
                    </a:cubicBezTo>
                    <a:cubicBezTo>
                      <a:pt x="8132" y="27894"/>
                      <a:pt x="8171" y="27693"/>
                      <a:pt x="8148" y="27488"/>
                    </a:cubicBezTo>
                    <a:cubicBezTo>
                      <a:pt x="8115" y="27210"/>
                      <a:pt x="8012" y="26942"/>
                      <a:pt x="7938" y="26684"/>
                    </a:cubicBezTo>
                    <a:cubicBezTo>
                      <a:pt x="7861" y="26418"/>
                      <a:pt x="7783" y="26152"/>
                      <a:pt x="7706" y="25886"/>
                    </a:cubicBezTo>
                    <a:cubicBezTo>
                      <a:pt x="7390" y="24797"/>
                      <a:pt x="7076" y="23709"/>
                      <a:pt x="6760" y="22620"/>
                    </a:cubicBezTo>
                    <a:lnTo>
                      <a:pt x="6506" y="21742"/>
                    </a:lnTo>
                    <a:cubicBezTo>
                      <a:pt x="6413" y="21386"/>
                      <a:pt x="6314" y="21036"/>
                      <a:pt x="6207" y="20690"/>
                    </a:cubicBezTo>
                    <a:cubicBezTo>
                      <a:pt x="6776" y="19942"/>
                      <a:pt x="7499" y="19263"/>
                      <a:pt x="7679" y="18160"/>
                    </a:cubicBezTo>
                    <a:cubicBezTo>
                      <a:pt x="7718" y="17929"/>
                      <a:pt x="7736" y="17651"/>
                      <a:pt x="7685" y="17423"/>
                    </a:cubicBezTo>
                    <a:cubicBezTo>
                      <a:pt x="7656" y="17291"/>
                      <a:pt x="7581" y="17241"/>
                      <a:pt x="7496" y="17241"/>
                    </a:cubicBezTo>
                    <a:cubicBezTo>
                      <a:pt x="7434" y="17241"/>
                      <a:pt x="7366" y="17268"/>
                      <a:pt x="7309" y="17310"/>
                    </a:cubicBezTo>
                    <a:cubicBezTo>
                      <a:pt x="7130" y="17438"/>
                      <a:pt x="6957" y="17591"/>
                      <a:pt x="6786" y="17736"/>
                    </a:cubicBezTo>
                    <a:cubicBezTo>
                      <a:pt x="6616" y="17881"/>
                      <a:pt x="6446" y="18037"/>
                      <a:pt x="6293" y="18221"/>
                    </a:cubicBezTo>
                    <a:cubicBezTo>
                      <a:pt x="6041" y="18524"/>
                      <a:pt x="5831" y="18927"/>
                      <a:pt x="5765" y="19372"/>
                    </a:cubicBezTo>
                    <a:cubicBezTo>
                      <a:pt x="5515" y="18660"/>
                      <a:pt x="5294" y="17941"/>
                      <a:pt x="5195" y="17150"/>
                    </a:cubicBezTo>
                    <a:cubicBezTo>
                      <a:pt x="5178" y="17007"/>
                      <a:pt x="5164" y="16864"/>
                      <a:pt x="5149" y="16721"/>
                    </a:cubicBezTo>
                    <a:cubicBezTo>
                      <a:pt x="5248" y="16625"/>
                      <a:pt x="5357" y="16548"/>
                      <a:pt x="5462" y="16468"/>
                    </a:cubicBezTo>
                    <a:cubicBezTo>
                      <a:pt x="5648" y="16328"/>
                      <a:pt x="5815" y="16166"/>
                      <a:pt x="5960" y="15985"/>
                    </a:cubicBezTo>
                    <a:cubicBezTo>
                      <a:pt x="6267" y="15602"/>
                      <a:pt x="6507" y="15117"/>
                      <a:pt x="6651" y="14590"/>
                    </a:cubicBezTo>
                    <a:cubicBezTo>
                      <a:pt x="6723" y="14330"/>
                      <a:pt x="6772" y="14065"/>
                      <a:pt x="6796" y="13797"/>
                    </a:cubicBezTo>
                    <a:cubicBezTo>
                      <a:pt x="6809" y="13668"/>
                      <a:pt x="6814" y="13540"/>
                      <a:pt x="6814" y="13411"/>
                    </a:cubicBezTo>
                    <a:cubicBezTo>
                      <a:pt x="6814" y="13294"/>
                      <a:pt x="6827" y="13117"/>
                      <a:pt x="6784" y="13012"/>
                    </a:cubicBezTo>
                    <a:cubicBezTo>
                      <a:pt x="6750" y="12929"/>
                      <a:pt x="6696" y="12899"/>
                      <a:pt x="6636" y="12899"/>
                    </a:cubicBezTo>
                    <a:cubicBezTo>
                      <a:pt x="6525" y="12899"/>
                      <a:pt x="6392" y="13000"/>
                      <a:pt x="6314" y="13061"/>
                    </a:cubicBezTo>
                    <a:cubicBezTo>
                      <a:pt x="6114" y="13221"/>
                      <a:pt x="5914" y="13388"/>
                      <a:pt x="5731" y="13584"/>
                    </a:cubicBezTo>
                    <a:cubicBezTo>
                      <a:pt x="5411" y="13923"/>
                      <a:pt x="5131" y="14377"/>
                      <a:pt x="5021" y="14902"/>
                    </a:cubicBezTo>
                    <a:cubicBezTo>
                      <a:pt x="5012" y="14800"/>
                      <a:pt x="5002" y="14699"/>
                      <a:pt x="4991" y="14597"/>
                    </a:cubicBezTo>
                    <a:cubicBezTo>
                      <a:pt x="4919" y="13924"/>
                      <a:pt x="4799" y="13267"/>
                      <a:pt x="4655" y="12619"/>
                    </a:cubicBezTo>
                    <a:cubicBezTo>
                      <a:pt x="4709" y="12542"/>
                      <a:pt x="4804" y="12431"/>
                      <a:pt x="4812" y="12419"/>
                    </a:cubicBezTo>
                    <a:cubicBezTo>
                      <a:pt x="4898" y="12328"/>
                      <a:pt x="4984" y="12238"/>
                      <a:pt x="5072" y="12149"/>
                    </a:cubicBezTo>
                    <a:cubicBezTo>
                      <a:pt x="5237" y="11983"/>
                      <a:pt x="5402" y="11817"/>
                      <a:pt x="5557" y="11632"/>
                    </a:cubicBezTo>
                    <a:cubicBezTo>
                      <a:pt x="5877" y="11247"/>
                      <a:pt x="6098" y="10783"/>
                      <a:pt x="6186" y="10215"/>
                    </a:cubicBezTo>
                    <a:cubicBezTo>
                      <a:pt x="6226" y="9954"/>
                      <a:pt x="6268" y="9629"/>
                      <a:pt x="6230" y="9366"/>
                    </a:cubicBezTo>
                    <a:cubicBezTo>
                      <a:pt x="6200" y="9166"/>
                      <a:pt x="6069" y="9090"/>
                      <a:pt x="5934" y="9090"/>
                    </a:cubicBezTo>
                    <a:cubicBezTo>
                      <a:pt x="5907" y="9090"/>
                      <a:pt x="5879" y="9093"/>
                      <a:pt x="5853" y="9099"/>
                    </a:cubicBezTo>
                    <a:cubicBezTo>
                      <a:pt x="5670" y="9138"/>
                      <a:pt x="5504" y="9293"/>
                      <a:pt x="5368" y="9458"/>
                    </a:cubicBezTo>
                    <a:cubicBezTo>
                      <a:pt x="5199" y="9662"/>
                      <a:pt x="5045" y="9897"/>
                      <a:pt x="4895" y="10125"/>
                    </a:cubicBezTo>
                    <a:cubicBezTo>
                      <a:pt x="4662" y="10483"/>
                      <a:pt x="4446" y="10891"/>
                      <a:pt x="4351" y="11344"/>
                    </a:cubicBezTo>
                    <a:cubicBezTo>
                      <a:pt x="4183" y="10677"/>
                      <a:pt x="4012" y="10012"/>
                      <a:pt x="3860" y="9339"/>
                    </a:cubicBezTo>
                    <a:cubicBezTo>
                      <a:pt x="3869" y="9331"/>
                      <a:pt x="3873" y="9319"/>
                      <a:pt x="3875" y="9308"/>
                    </a:cubicBezTo>
                    <a:cubicBezTo>
                      <a:pt x="3902" y="9012"/>
                      <a:pt x="4169" y="8850"/>
                      <a:pt x="4312" y="8658"/>
                    </a:cubicBezTo>
                    <a:cubicBezTo>
                      <a:pt x="4476" y="8436"/>
                      <a:pt x="4606" y="8173"/>
                      <a:pt x="4725" y="7903"/>
                    </a:cubicBezTo>
                    <a:cubicBezTo>
                      <a:pt x="4979" y="7328"/>
                      <a:pt x="5225" y="6698"/>
                      <a:pt x="5271" y="6028"/>
                    </a:cubicBezTo>
                    <a:cubicBezTo>
                      <a:pt x="5285" y="5825"/>
                      <a:pt x="5327" y="5405"/>
                      <a:pt x="5147" y="5322"/>
                    </a:cubicBezTo>
                    <a:cubicBezTo>
                      <a:pt x="5120" y="5310"/>
                      <a:pt x="5094" y="5304"/>
                      <a:pt x="5067" y="5304"/>
                    </a:cubicBezTo>
                    <a:cubicBezTo>
                      <a:pt x="4912" y="5304"/>
                      <a:pt x="4754" y="5489"/>
                      <a:pt x="4639" y="5608"/>
                    </a:cubicBezTo>
                    <a:cubicBezTo>
                      <a:pt x="4306" y="5954"/>
                      <a:pt x="4032" y="6405"/>
                      <a:pt x="3837" y="6907"/>
                    </a:cubicBezTo>
                    <a:cubicBezTo>
                      <a:pt x="3716" y="7220"/>
                      <a:pt x="3629" y="7544"/>
                      <a:pt x="3574" y="7874"/>
                    </a:cubicBezTo>
                    <a:cubicBezTo>
                      <a:pt x="3559" y="7776"/>
                      <a:pt x="3542" y="7677"/>
                      <a:pt x="3526" y="7577"/>
                    </a:cubicBezTo>
                    <a:cubicBezTo>
                      <a:pt x="3463" y="7144"/>
                      <a:pt x="3406" y="6701"/>
                      <a:pt x="3339" y="6261"/>
                    </a:cubicBezTo>
                    <a:cubicBezTo>
                      <a:pt x="3467" y="5718"/>
                      <a:pt x="3569" y="5169"/>
                      <a:pt x="3643" y="4617"/>
                    </a:cubicBezTo>
                    <a:cubicBezTo>
                      <a:pt x="3682" y="4323"/>
                      <a:pt x="3712" y="4027"/>
                      <a:pt x="3735" y="3730"/>
                    </a:cubicBezTo>
                    <a:cubicBezTo>
                      <a:pt x="3753" y="3475"/>
                      <a:pt x="3790" y="3194"/>
                      <a:pt x="3765" y="2941"/>
                    </a:cubicBezTo>
                    <a:cubicBezTo>
                      <a:pt x="3749" y="2788"/>
                      <a:pt x="3705" y="2625"/>
                      <a:pt x="3592" y="2564"/>
                    </a:cubicBezTo>
                    <a:cubicBezTo>
                      <a:pt x="3560" y="2546"/>
                      <a:pt x="3526" y="2538"/>
                      <a:pt x="3492" y="2538"/>
                    </a:cubicBezTo>
                    <a:cubicBezTo>
                      <a:pt x="3409" y="2538"/>
                      <a:pt x="3325" y="2590"/>
                      <a:pt x="3270" y="2685"/>
                    </a:cubicBezTo>
                    <a:cubicBezTo>
                      <a:pt x="3170" y="2859"/>
                      <a:pt x="3137" y="3125"/>
                      <a:pt x="3100" y="3331"/>
                    </a:cubicBezTo>
                    <a:cubicBezTo>
                      <a:pt x="3047" y="3618"/>
                      <a:pt x="3010" y="3908"/>
                      <a:pt x="2989" y="4200"/>
                    </a:cubicBezTo>
                    <a:cubicBezTo>
                      <a:pt x="2981" y="4299"/>
                      <a:pt x="2977" y="4397"/>
                      <a:pt x="2973" y="4494"/>
                    </a:cubicBezTo>
                    <a:cubicBezTo>
                      <a:pt x="2903" y="4249"/>
                      <a:pt x="2817" y="4007"/>
                      <a:pt x="2718" y="3770"/>
                    </a:cubicBezTo>
                    <a:cubicBezTo>
                      <a:pt x="2694" y="3222"/>
                      <a:pt x="2666" y="2674"/>
                      <a:pt x="2583" y="2145"/>
                    </a:cubicBezTo>
                    <a:cubicBezTo>
                      <a:pt x="2528" y="1789"/>
                      <a:pt x="2437" y="1449"/>
                      <a:pt x="2290" y="1147"/>
                    </a:cubicBezTo>
                    <a:cubicBezTo>
                      <a:pt x="2151" y="859"/>
                      <a:pt x="1974" y="611"/>
                      <a:pt x="1788" y="380"/>
                    </a:cubicBezTo>
                    <a:cubicBezTo>
                      <a:pt x="1719" y="292"/>
                      <a:pt x="1533" y="0"/>
                      <a:pt x="13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0" name="Google Shape;1320;p4"/>
              <p:cNvSpPr/>
              <p:nvPr/>
            </p:nvSpPr>
            <p:spPr>
              <a:xfrm>
                <a:off x="818500" y="2989550"/>
                <a:ext cx="149325" cy="538425"/>
              </a:xfrm>
              <a:custGeom>
                <a:avLst/>
                <a:gdLst/>
                <a:ahLst/>
                <a:cxnLst/>
                <a:rect l="l" t="t" r="r" b="b"/>
                <a:pathLst>
                  <a:path w="5973" h="21537" extrusionOk="0">
                    <a:moveTo>
                      <a:pt x="4688" y="0"/>
                    </a:moveTo>
                    <a:cubicBezTo>
                      <a:pt x="4663" y="0"/>
                      <a:pt x="4638" y="8"/>
                      <a:pt x="4621" y="18"/>
                    </a:cubicBezTo>
                    <a:cubicBezTo>
                      <a:pt x="4395" y="150"/>
                      <a:pt x="4247" y="470"/>
                      <a:pt x="4121" y="744"/>
                    </a:cubicBezTo>
                    <a:cubicBezTo>
                      <a:pt x="3974" y="1070"/>
                      <a:pt x="3859" y="1410"/>
                      <a:pt x="3781" y="1759"/>
                    </a:cubicBezTo>
                    <a:cubicBezTo>
                      <a:pt x="3619" y="2468"/>
                      <a:pt x="3588" y="3201"/>
                      <a:pt x="3686" y="3921"/>
                    </a:cubicBezTo>
                    <a:cubicBezTo>
                      <a:pt x="3688" y="3931"/>
                      <a:pt x="3691" y="3940"/>
                      <a:pt x="3696" y="3948"/>
                    </a:cubicBezTo>
                    <a:cubicBezTo>
                      <a:pt x="3673" y="4021"/>
                      <a:pt x="3651" y="4096"/>
                      <a:pt x="3628" y="4170"/>
                    </a:cubicBezTo>
                    <a:cubicBezTo>
                      <a:pt x="3501" y="3520"/>
                      <a:pt x="3356" y="2877"/>
                      <a:pt x="3196" y="2239"/>
                    </a:cubicBezTo>
                    <a:cubicBezTo>
                      <a:pt x="3139" y="2011"/>
                      <a:pt x="3079" y="1782"/>
                      <a:pt x="3016" y="1555"/>
                    </a:cubicBezTo>
                    <a:cubicBezTo>
                      <a:pt x="2976" y="1409"/>
                      <a:pt x="2920" y="1279"/>
                      <a:pt x="2796" y="1265"/>
                    </a:cubicBezTo>
                    <a:cubicBezTo>
                      <a:pt x="2790" y="1264"/>
                      <a:pt x="2784" y="1264"/>
                      <a:pt x="2777" y="1264"/>
                    </a:cubicBezTo>
                    <a:cubicBezTo>
                      <a:pt x="2681" y="1264"/>
                      <a:pt x="2591" y="1337"/>
                      <a:pt x="2556" y="1463"/>
                    </a:cubicBezTo>
                    <a:cubicBezTo>
                      <a:pt x="2502" y="1656"/>
                      <a:pt x="2573" y="1925"/>
                      <a:pt x="2597" y="2121"/>
                    </a:cubicBezTo>
                    <a:cubicBezTo>
                      <a:pt x="2654" y="2571"/>
                      <a:pt x="2706" y="3024"/>
                      <a:pt x="2770" y="3473"/>
                    </a:cubicBezTo>
                    <a:cubicBezTo>
                      <a:pt x="2823" y="3851"/>
                      <a:pt x="2892" y="4234"/>
                      <a:pt x="3029" y="4573"/>
                    </a:cubicBezTo>
                    <a:cubicBezTo>
                      <a:pt x="3105" y="4757"/>
                      <a:pt x="3216" y="4982"/>
                      <a:pt x="3360" y="5102"/>
                    </a:cubicBezTo>
                    <a:cubicBezTo>
                      <a:pt x="3315" y="5280"/>
                      <a:pt x="3272" y="5462"/>
                      <a:pt x="3235" y="5645"/>
                    </a:cubicBezTo>
                    <a:cubicBezTo>
                      <a:pt x="3146" y="6097"/>
                      <a:pt x="3072" y="6554"/>
                      <a:pt x="3007" y="7014"/>
                    </a:cubicBezTo>
                    <a:cubicBezTo>
                      <a:pt x="2650" y="6249"/>
                      <a:pt x="2111" y="5656"/>
                      <a:pt x="1483" y="5342"/>
                    </a:cubicBezTo>
                    <a:cubicBezTo>
                      <a:pt x="1472" y="5337"/>
                      <a:pt x="1456" y="5333"/>
                      <a:pt x="1438" y="5333"/>
                    </a:cubicBezTo>
                    <a:cubicBezTo>
                      <a:pt x="1401" y="5333"/>
                      <a:pt x="1359" y="5348"/>
                      <a:pt x="1358" y="5395"/>
                    </a:cubicBezTo>
                    <a:cubicBezTo>
                      <a:pt x="1342" y="6667"/>
                      <a:pt x="1973" y="7860"/>
                      <a:pt x="2847" y="8287"/>
                    </a:cubicBezTo>
                    <a:cubicBezTo>
                      <a:pt x="2806" y="8639"/>
                      <a:pt x="2767" y="8991"/>
                      <a:pt x="2727" y="9341"/>
                    </a:cubicBezTo>
                    <a:cubicBezTo>
                      <a:pt x="2646" y="10062"/>
                      <a:pt x="2570" y="10786"/>
                      <a:pt x="2500" y="11510"/>
                    </a:cubicBezTo>
                    <a:cubicBezTo>
                      <a:pt x="2161" y="10614"/>
                      <a:pt x="1548" y="9924"/>
                      <a:pt x="831" y="9645"/>
                    </a:cubicBezTo>
                    <a:cubicBezTo>
                      <a:pt x="821" y="9641"/>
                      <a:pt x="804" y="9638"/>
                      <a:pt x="785" y="9638"/>
                    </a:cubicBezTo>
                    <a:cubicBezTo>
                      <a:pt x="748" y="9638"/>
                      <a:pt x="704" y="9651"/>
                      <a:pt x="705" y="9699"/>
                    </a:cubicBezTo>
                    <a:cubicBezTo>
                      <a:pt x="745" y="11064"/>
                      <a:pt x="1440" y="12308"/>
                      <a:pt x="2386" y="12754"/>
                    </a:cubicBezTo>
                    <a:cubicBezTo>
                      <a:pt x="2263" y="14177"/>
                      <a:pt x="2164" y="15603"/>
                      <a:pt x="2088" y="17032"/>
                    </a:cubicBezTo>
                    <a:cubicBezTo>
                      <a:pt x="2087" y="17068"/>
                      <a:pt x="2086" y="17104"/>
                      <a:pt x="2083" y="17140"/>
                    </a:cubicBezTo>
                    <a:cubicBezTo>
                      <a:pt x="1911" y="16671"/>
                      <a:pt x="1684" y="16239"/>
                      <a:pt x="1412" y="15869"/>
                    </a:cubicBezTo>
                    <a:cubicBezTo>
                      <a:pt x="1264" y="15668"/>
                      <a:pt x="1098" y="15479"/>
                      <a:pt x="918" y="15307"/>
                    </a:cubicBezTo>
                    <a:cubicBezTo>
                      <a:pt x="805" y="15201"/>
                      <a:pt x="674" y="15072"/>
                      <a:pt x="536" y="15072"/>
                    </a:cubicBezTo>
                    <a:cubicBezTo>
                      <a:pt x="494" y="15072"/>
                      <a:pt x="451" y="15084"/>
                      <a:pt x="408" y="15113"/>
                    </a:cubicBezTo>
                    <a:cubicBezTo>
                      <a:pt x="0" y="15385"/>
                      <a:pt x="451" y="16195"/>
                      <a:pt x="616" y="16489"/>
                    </a:cubicBezTo>
                    <a:cubicBezTo>
                      <a:pt x="869" y="16935"/>
                      <a:pt x="1188" y="17308"/>
                      <a:pt x="1550" y="17580"/>
                    </a:cubicBezTo>
                    <a:cubicBezTo>
                      <a:pt x="1661" y="17663"/>
                      <a:pt x="1831" y="17818"/>
                      <a:pt x="1976" y="17818"/>
                    </a:cubicBezTo>
                    <a:cubicBezTo>
                      <a:pt x="2002" y="17818"/>
                      <a:pt x="2027" y="17813"/>
                      <a:pt x="2051" y="17801"/>
                    </a:cubicBezTo>
                    <a:lnTo>
                      <a:pt x="2051" y="17801"/>
                    </a:lnTo>
                    <a:cubicBezTo>
                      <a:pt x="1996" y="18993"/>
                      <a:pt x="1957" y="20185"/>
                      <a:pt x="1934" y="21380"/>
                    </a:cubicBezTo>
                    <a:cubicBezTo>
                      <a:pt x="1936" y="21383"/>
                      <a:pt x="1936" y="21386"/>
                      <a:pt x="1937" y="21389"/>
                    </a:cubicBezTo>
                    <a:cubicBezTo>
                      <a:pt x="1935" y="21388"/>
                      <a:pt x="1934" y="21388"/>
                      <a:pt x="1932" y="21388"/>
                    </a:cubicBezTo>
                    <a:cubicBezTo>
                      <a:pt x="1869" y="21388"/>
                      <a:pt x="1787" y="21438"/>
                      <a:pt x="1854" y="21486"/>
                    </a:cubicBezTo>
                    <a:cubicBezTo>
                      <a:pt x="1904" y="21520"/>
                      <a:pt x="1957" y="21536"/>
                      <a:pt x="2010" y="21536"/>
                    </a:cubicBezTo>
                    <a:cubicBezTo>
                      <a:pt x="2102" y="21536"/>
                      <a:pt x="2194" y="21487"/>
                      <a:pt x="2263" y="21396"/>
                    </a:cubicBezTo>
                    <a:cubicBezTo>
                      <a:pt x="2407" y="21204"/>
                      <a:pt x="2380" y="20914"/>
                      <a:pt x="2357" y="20667"/>
                    </a:cubicBezTo>
                    <a:cubicBezTo>
                      <a:pt x="2296" y="19985"/>
                      <a:pt x="2350" y="19305"/>
                      <a:pt x="2411" y="18627"/>
                    </a:cubicBezTo>
                    <a:cubicBezTo>
                      <a:pt x="2439" y="18322"/>
                      <a:pt x="2466" y="18016"/>
                      <a:pt x="2493" y="17710"/>
                    </a:cubicBezTo>
                    <a:cubicBezTo>
                      <a:pt x="2784" y="17468"/>
                      <a:pt x="3122" y="17325"/>
                      <a:pt x="3405" y="17065"/>
                    </a:cubicBezTo>
                    <a:cubicBezTo>
                      <a:pt x="3722" y="16774"/>
                      <a:pt x="3995" y="16401"/>
                      <a:pt x="4209" y="15969"/>
                    </a:cubicBezTo>
                    <a:cubicBezTo>
                      <a:pt x="4321" y="15743"/>
                      <a:pt x="4414" y="15508"/>
                      <a:pt x="4487" y="15265"/>
                    </a:cubicBezTo>
                    <a:cubicBezTo>
                      <a:pt x="4554" y="15046"/>
                      <a:pt x="4625" y="14800"/>
                      <a:pt x="4634" y="14560"/>
                    </a:cubicBezTo>
                    <a:cubicBezTo>
                      <a:pt x="4641" y="14377"/>
                      <a:pt x="4608" y="14161"/>
                      <a:pt x="4472" y="14081"/>
                    </a:cubicBezTo>
                    <a:cubicBezTo>
                      <a:pt x="4433" y="14058"/>
                      <a:pt x="4394" y="14048"/>
                      <a:pt x="4357" y="14048"/>
                    </a:cubicBezTo>
                    <a:cubicBezTo>
                      <a:pt x="4232" y="14048"/>
                      <a:pt x="4118" y="14160"/>
                      <a:pt x="4019" y="14267"/>
                    </a:cubicBezTo>
                    <a:cubicBezTo>
                      <a:pt x="3488" y="14836"/>
                      <a:pt x="3019" y="15508"/>
                      <a:pt x="2623" y="16254"/>
                    </a:cubicBezTo>
                    <a:cubicBezTo>
                      <a:pt x="2674" y="15673"/>
                      <a:pt x="2727" y="15093"/>
                      <a:pt x="2779" y="14513"/>
                    </a:cubicBezTo>
                    <a:lnTo>
                      <a:pt x="2870" y="13480"/>
                    </a:lnTo>
                    <a:cubicBezTo>
                      <a:pt x="3046" y="13428"/>
                      <a:pt x="3223" y="13388"/>
                      <a:pt x="3396" y="13331"/>
                    </a:cubicBezTo>
                    <a:cubicBezTo>
                      <a:pt x="3621" y="13257"/>
                      <a:pt x="3831" y="13145"/>
                      <a:pt x="4019" y="13004"/>
                    </a:cubicBezTo>
                    <a:cubicBezTo>
                      <a:pt x="4399" y="12718"/>
                      <a:pt x="4724" y="12298"/>
                      <a:pt x="4957" y="11800"/>
                    </a:cubicBezTo>
                    <a:cubicBezTo>
                      <a:pt x="5080" y="11534"/>
                      <a:pt x="5174" y="11256"/>
                      <a:pt x="5236" y="10970"/>
                    </a:cubicBezTo>
                    <a:cubicBezTo>
                      <a:pt x="5284" y="10748"/>
                      <a:pt x="5373" y="10381"/>
                      <a:pt x="5145" y="10291"/>
                    </a:cubicBezTo>
                    <a:cubicBezTo>
                      <a:pt x="5114" y="10279"/>
                      <a:pt x="5083" y="10273"/>
                      <a:pt x="5051" y="10273"/>
                    </a:cubicBezTo>
                    <a:cubicBezTo>
                      <a:pt x="4869" y="10273"/>
                      <a:pt x="4682" y="10453"/>
                      <a:pt x="4535" y="10564"/>
                    </a:cubicBezTo>
                    <a:cubicBezTo>
                      <a:pt x="4289" y="10748"/>
                      <a:pt x="4048" y="10946"/>
                      <a:pt x="3813" y="11157"/>
                    </a:cubicBezTo>
                    <a:cubicBezTo>
                      <a:pt x="3535" y="11409"/>
                      <a:pt x="3266" y="11680"/>
                      <a:pt x="3006" y="11966"/>
                    </a:cubicBezTo>
                    <a:cubicBezTo>
                      <a:pt x="3053" y="11443"/>
                      <a:pt x="3099" y="10920"/>
                      <a:pt x="3146" y="10398"/>
                    </a:cubicBezTo>
                    <a:cubicBezTo>
                      <a:pt x="3203" y="9755"/>
                      <a:pt x="3258" y="9109"/>
                      <a:pt x="3323" y="8469"/>
                    </a:cubicBezTo>
                    <a:cubicBezTo>
                      <a:pt x="3336" y="8468"/>
                      <a:pt x="3349" y="8468"/>
                      <a:pt x="3361" y="8468"/>
                    </a:cubicBezTo>
                    <a:cubicBezTo>
                      <a:pt x="3406" y="8468"/>
                      <a:pt x="3450" y="8471"/>
                      <a:pt x="3486" y="8471"/>
                    </a:cubicBezTo>
                    <a:cubicBezTo>
                      <a:pt x="3496" y="8471"/>
                      <a:pt x="3506" y="8471"/>
                      <a:pt x="3515" y="8470"/>
                    </a:cubicBezTo>
                    <a:cubicBezTo>
                      <a:pt x="3646" y="8457"/>
                      <a:pt x="3776" y="8427"/>
                      <a:pt x="3902" y="8383"/>
                    </a:cubicBezTo>
                    <a:cubicBezTo>
                      <a:pt x="4154" y="8293"/>
                      <a:pt x="4394" y="8140"/>
                      <a:pt x="4607" y="7939"/>
                    </a:cubicBezTo>
                    <a:cubicBezTo>
                      <a:pt x="5040" y="7529"/>
                      <a:pt x="5360" y="6928"/>
                      <a:pt x="5484" y="6228"/>
                    </a:cubicBezTo>
                    <a:cubicBezTo>
                      <a:pt x="5493" y="6178"/>
                      <a:pt x="5424" y="6169"/>
                      <a:pt x="5392" y="6169"/>
                    </a:cubicBezTo>
                    <a:cubicBezTo>
                      <a:pt x="5387" y="6169"/>
                      <a:pt x="5382" y="6169"/>
                      <a:pt x="5380" y="6169"/>
                    </a:cubicBezTo>
                    <a:cubicBezTo>
                      <a:pt x="4658" y="6269"/>
                      <a:pt x="3978" y="6700"/>
                      <a:pt x="3450" y="7363"/>
                    </a:cubicBezTo>
                    <a:cubicBezTo>
                      <a:pt x="3489" y="7063"/>
                      <a:pt x="3533" y="6763"/>
                      <a:pt x="3583" y="6464"/>
                    </a:cubicBezTo>
                    <a:cubicBezTo>
                      <a:pt x="3652" y="6069"/>
                      <a:pt x="3736" y="5683"/>
                      <a:pt x="3826" y="5299"/>
                    </a:cubicBezTo>
                    <a:cubicBezTo>
                      <a:pt x="4337" y="5216"/>
                      <a:pt x="4860" y="5055"/>
                      <a:pt x="5284" y="4646"/>
                    </a:cubicBezTo>
                    <a:cubicBezTo>
                      <a:pt x="5661" y="4283"/>
                      <a:pt x="5946" y="3726"/>
                      <a:pt x="5970" y="3087"/>
                    </a:cubicBezTo>
                    <a:cubicBezTo>
                      <a:pt x="5972" y="3039"/>
                      <a:pt x="5928" y="3027"/>
                      <a:pt x="5890" y="3027"/>
                    </a:cubicBezTo>
                    <a:cubicBezTo>
                      <a:pt x="5872" y="3027"/>
                      <a:pt x="5855" y="3030"/>
                      <a:pt x="5846" y="3032"/>
                    </a:cubicBezTo>
                    <a:cubicBezTo>
                      <a:pt x="5366" y="3192"/>
                      <a:pt x="4910" y="3477"/>
                      <a:pt x="4508" y="3870"/>
                    </a:cubicBezTo>
                    <a:cubicBezTo>
                      <a:pt x="4338" y="4036"/>
                      <a:pt x="4182" y="4216"/>
                      <a:pt x="4041" y="4407"/>
                    </a:cubicBezTo>
                    <a:cubicBezTo>
                      <a:pt x="4045" y="4393"/>
                      <a:pt x="4048" y="4379"/>
                      <a:pt x="4052" y="4363"/>
                    </a:cubicBezTo>
                    <a:cubicBezTo>
                      <a:pt x="4081" y="4246"/>
                      <a:pt x="4106" y="4129"/>
                      <a:pt x="4132" y="4010"/>
                    </a:cubicBezTo>
                    <a:cubicBezTo>
                      <a:pt x="4249" y="3740"/>
                      <a:pt x="4365" y="3470"/>
                      <a:pt x="4482" y="3201"/>
                    </a:cubicBezTo>
                    <a:cubicBezTo>
                      <a:pt x="4612" y="2894"/>
                      <a:pt x="4742" y="2582"/>
                      <a:pt x="4820" y="2241"/>
                    </a:cubicBezTo>
                    <a:cubicBezTo>
                      <a:pt x="4983" y="1526"/>
                      <a:pt x="4873" y="776"/>
                      <a:pt x="4762" y="61"/>
                    </a:cubicBezTo>
                    <a:cubicBezTo>
                      <a:pt x="4756" y="15"/>
                      <a:pt x="4723" y="0"/>
                      <a:pt x="46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p4"/>
              <p:cNvSpPr/>
              <p:nvPr/>
            </p:nvSpPr>
            <p:spPr>
              <a:xfrm>
                <a:off x="866575" y="2966475"/>
                <a:ext cx="233925" cy="586475"/>
              </a:xfrm>
              <a:custGeom>
                <a:avLst/>
                <a:gdLst/>
                <a:ahLst/>
                <a:cxnLst/>
                <a:rect l="l" t="t" r="r" b="b"/>
                <a:pathLst>
                  <a:path w="9357" h="23459" extrusionOk="0">
                    <a:moveTo>
                      <a:pt x="8711" y="0"/>
                    </a:moveTo>
                    <a:cubicBezTo>
                      <a:pt x="8550" y="0"/>
                      <a:pt x="8371" y="163"/>
                      <a:pt x="8249" y="260"/>
                    </a:cubicBezTo>
                    <a:cubicBezTo>
                      <a:pt x="7807" y="608"/>
                      <a:pt x="7426" y="1090"/>
                      <a:pt x="7130" y="1656"/>
                    </a:cubicBezTo>
                    <a:cubicBezTo>
                      <a:pt x="6795" y="2292"/>
                      <a:pt x="6581" y="3034"/>
                      <a:pt x="6504" y="3807"/>
                    </a:cubicBezTo>
                    <a:cubicBezTo>
                      <a:pt x="6452" y="3928"/>
                      <a:pt x="6400" y="4048"/>
                      <a:pt x="6350" y="4168"/>
                    </a:cubicBezTo>
                    <a:cubicBezTo>
                      <a:pt x="6362" y="3545"/>
                      <a:pt x="6340" y="2921"/>
                      <a:pt x="6281" y="2300"/>
                    </a:cubicBezTo>
                    <a:cubicBezTo>
                      <a:pt x="6249" y="1953"/>
                      <a:pt x="6176" y="1305"/>
                      <a:pt x="5866" y="1305"/>
                    </a:cubicBezTo>
                    <a:cubicBezTo>
                      <a:pt x="5818" y="1305"/>
                      <a:pt x="5764" y="1321"/>
                      <a:pt x="5704" y="1356"/>
                    </a:cubicBezTo>
                    <a:cubicBezTo>
                      <a:pt x="5545" y="1447"/>
                      <a:pt x="5505" y="1694"/>
                      <a:pt x="5498" y="1909"/>
                    </a:cubicBezTo>
                    <a:cubicBezTo>
                      <a:pt x="5486" y="2289"/>
                      <a:pt x="5503" y="2678"/>
                      <a:pt x="5516" y="3058"/>
                    </a:cubicBezTo>
                    <a:cubicBezTo>
                      <a:pt x="5531" y="3554"/>
                      <a:pt x="5556" y="4048"/>
                      <a:pt x="5591" y="4541"/>
                    </a:cubicBezTo>
                    <a:cubicBezTo>
                      <a:pt x="5609" y="4786"/>
                      <a:pt x="5619" y="5037"/>
                      <a:pt x="5651" y="5280"/>
                    </a:cubicBezTo>
                    <a:cubicBezTo>
                      <a:pt x="5698" y="5653"/>
                      <a:pt x="5744" y="5706"/>
                      <a:pt x="5616" y="6061"/>
                    </a:cubicBezTo>
                    <a:cubicBezTo>
                      <a:pt x="5559" y="6220"/>
                      <a:pt x="5295" y="6766"/>
                      <a:pt x="5324" y="6934"/>
                    </a:cubicBezTo>
                    <a:lnTo>
                      <a:pt x="5324" y="6934"/>
                    </a:lnTo>
                    <a:cubicBezTo>
                      <a:pt x="5234" y="6440"/>
                      <a:pt x="5090" y="5956"/>
                      <a:pt x="4896" y="5492"/>
                    </a:cubicBezTo>
                    <a:cubicBezTo>
                      <a:pt x="4670" y="4960"/>
                      <a:pt x="4321" y="4391"/>
                      <a:pt x="3846" y="4391"/>
                    </a:cubicBezTo>
                    <a:cubicBezTo>
                      <a:pt x="3794" y="4391"/>
                      <a:pt x="3741" y="4397"/>
                      <a:pt x="3687" y="4411"/>
                    </a:cubicBezTo>
                    <a:cubicBezTo>
                      <a:pt x="3651" y="4421"/>
                      <a:pt x="3606" y="4440"/>
                      <a:pt x="3600" y="4497"/>
                    </a:cubicBezTo>
                    <a:cubicBezTo>
                      <a:pt x="3498" y="5565"/>
                      <a:pt x="3667" y="6667"/>
                      <a:pt x="4064" y="7595"/>
                    </a:cubicBezTo>
                    <a:cubicBezTo>
                      <a:pt x="4159" y="7814"/>
                      <a:pt x="4266" y="8026"/>
                      <a:pt x="4387" y="8229"/>
                    </a:cubicBezTo>
                    <a:cubicBezTo>
                      <a:pt x="4497" y="8412"/>
                      <a:pt x="4629" y="8657"/>
                      <a:pt x="4787" y="8765"/>
                    </a:cubicBezTo>
                    <a:cubicBezTo>
                      <a:pt x="4796" y="8770"/>
                      <a:pt x="4803" y="8773"/>
                      <a:pt x="4812" y="8777"/>
                    </a:cubicBezTo>
                    <a:cubicBezTo>
                      <a:pt x="4702" y="9235"/>
                      <a:pt x="4602" y="9698"/>
                      <a:pt x="4517" y="10167"/>
                    </a:cubicBezTo>
                    <a:cubicBezTo>
                      <a:pt x="4460" y="10480"/>
                      <a:pt x="4413" y="10794"/>
                      <a:pt x="4366" y="11110"/>
                    </a:cubicBezTo>
                    <a:cubicBezTo>
                      <a:pt x="4160" y="10435"/>
                      <a:pt x="3800" y="9866"/>
                      <a:pt x="3401" y="9370"/>
                    </a:cubicBezTo>
                    <a:cubicBezTo>
                      <a:pt x="3265" y="9202"/>
                      <a:pt x="3125" y="9040"/>
                      <a:pt x="2982" y="8882"/>
                    </a:cubicBezTo>
                    <a:cubicBezTo>
                      <a:pt x="2862" y="8747"/>
                      <a:pt x="2722" y="8539"/>
                      <a:pt x="2565" y="8490"/>
                    </a:cubicBezTo>
                    <a:cubicBezTo>
                      <a:pt x="2531" y="8480"/>
                      <a:pt x="2501" y="8475"/>
                      <a:pt x="2474" y="8475"/>
                    </a:cubicBezTo>
                    <a:cubicBezTo>
                      <a:pt x="2169" y="8475"/>
                      <a:pt x="2266" y="9091"/>
                      <a:pt x="2345" y="9362"/>
                    </a:cubicBezTo>
                    <a:cubicBezTo>
                      <a:pt x="2506" y="9909"/>
                      <a:pt x="2711" y="10441"/>
                      <a:pt x="2897" y="10974"/>
                    </a:cubicBezTo>
                    <a:cubicBezTo>
                      <a:pt x="3047" y="11407"/>
                      <a:pt x="3212" y="11846"/>
                      <a:pt x="3463" y="12190"/>
                    </a:cubicBezTo>
                    <a:cubicBezTo>
                      <a:pt x="3567" y="12335"/>
                      <a:pt x="3797" y="12450"/>
                      <a:pt x="3871" y="12606"/>
                    </a:cubicBezTo>
                    <a:cubicBezTo>
                      <a:pt x="4127" y="13143"/>
                      <a:pt x="3638" y="14111"/>
                      <a:pt x="3453" y="14535"/>
                    </a:cubicBezTo>
                    <a:cubicBezTo>
                      <a:pt x="3290" y="14903"/>
                      <a:pt x="3117" y="15264"/>
                      <a:pt x="2947" y="15627"/>
                    </a:cubicBezTo>
                    <a:cubicBezTo>
                      <a:pt x="2985" y="15296"/>
                      <a:pt x="3004" y="14964"/>
                      <a:pt x="2935" y="14638"/>
                    </a:cubicBezTo>
                    <a:cubicBezTo>
                      <a:pt x="2809" y="14047"/>
                      <a:pt x="2411" y="13688"/>
                      <a:pt x="2051" y="13376"/>
                    </a:cubicBezTo>
                    <a:cubicBezTo>
                      <a:pt x="2029" y="13358"/>
                      <a:pt x="1999" y="13349"/>
                      <a:pt x="1969" y="13349"/>
                    </a:cubicBezTo>
                    <a:cubicBezTo>
                      <a:pt x="1930" y="13349"/>
                      <a:pt x="1890" y="13364"/>
                      <a:pt x="1865" y="13394"/>
                    </a:cubicBezTo>
                    <a:cubicBezTo>
                      <a:pt x="1588" y="13729"/>
                      <a:pt x="1552" y="14274"/>
                      <a:pt x="1532" y="14747"/>
                    </a:cubicBezTo>
                    <a:cubicBezTo>
                      <a:pt x="1505" y="15344"/>
                      <a:pt x="1542" y="15943"/>
                      <a:pt x="1642" y="16532"/>
                    </a:cubicBezTo>
                    <a:cubicBezTo>
                      <a:pt x="1685" y="16791"/>
                      <a:pt x="1739" y="17045"/>
                      <a:pt x="1806" y="17294"/>
                    </a:cubicBezTo>
                    <a:cubicBezTo>
                      <a:pt x="1868" y="17520"/>
                      <a:pt x="1931" y="17695"/>
                      <a:pt x="2111" y="17735"/>
                    </a:cubicBezTo>
                    <a:cubicBezTo>
                      <a:pt x="2056" y="17924"/>
                      <a:pt x="2008" y="18116"/>
                      <a:pt x="1968" y="18313"/>
                    </a:cubicBezTo>
                    <a:cubicBezTo>
                      <a:pt x="1880" y="18732"/>
                      <a:pt x="1815" y="19159"/>
                      <a:pt x="1698" y="19563"/>
                    </a:cubicBezTo>
                    <a:cubicBezTo>
                      <a:pt x="1573" y="19986"/>
                      <a:pt x="1377" y="20335"/>
                      <a:pt x="1172" y="20689"/>
                    </a:cubicBezTo>
                    <a:cubicBezTo>
                      <a:pt x="787" y="21351"/>
                      <a:pt x="514" y="22070"/>
                      <a:pt x="361" y="22819"/>
                    </a:cubicBezTo>
                    <a:cubicBezTo>
                      <a:pt x="263" y="22995"/>
                      <a:pt x="160" y="23165"/>
                      <a:pt x="53" y="23331"/>
                    </a:cubicBezTo>
                    <a:cubicBezTo>
                      <a:pt x="1" y="23408"/>
                      <a:pt x="85" y="23459"/>
                      <a:pt x="163" y="23459"/>
                    </a:cubicBezTo>
                    <a:cubicBezTo>
                      <a:pt x="201" y="23459"/>
                      <a:pt x="238" y="23447"/>
                      <a:pt x="256" y="23419"/>
                    </a:cubicBezTo>
                    <a:cubicBezTo>
                      <a:pt x="324" y="23315"/>
                      <a:pt x="387" y="23206"/>
                      <a:pt x="451" y="23099"/>
                    </a:cubicBezTo>
                    <a:cubicBezTo>
                      <a:pt x="500" y="23098"/>
                      <a:pt x="546" y="23076"/>
                      <a:pt x="554" y="23032"/>
                    </a:cubicBezTo>
                    <a:cubicBezTo>
                      <a:pt x="564" y="22975"/>
                      <a:pt x="577" y="22919"/>
                      <a:pt x="589" y="22863"/>
                    </a:cubicBezTo>
                    <a:cubicBezTo>
                      <a:pt x="817" y="22452"/>
                      <a:pt x="1026" y="22021"/>
                      <a:pt x="1223" y="21581"/>
                    </a:cubicBezTo>
                    <a:cubicBezTo>
                      <a:pt x="1526" y="20905"/>
                      <a:pt x="1820" y="20219"/>
                      <a:pt x="2103" y="19526"/>
                    </a:cubicBezTo>
                    <a:cubicBezTo>
                      <a:pt x="2255" y="19157"/>
                      <a:pt x="2404" y="18786"/>
                      <a:pt x="2549" y="18411"/>
                    </a:cubicBezTo>
                    <a:cubicBezTo>
                      <a:pt x="3244" y="18077"/>
                      <a:pt x="4021" y="18208"/>
                      <a:pt x="4742" y="18031"/>
                    </a:cubicBezTo>
                    <a:cubicBezTo>
                      <a:pt x="5165" y="17927"/>
                      <a:pt x="5555" y="17723"/>
                      <a:pt x="5882" y="17437"/>
                    </a:cubicBezTo>
                    <a:cubicBezTo>
                      <a:pt x="6111" y="17235"/>
                      <a:pt x="6435" y="16836"/>
                      <a:pt x="6304" y="16416"/>
                    </a:cubicBezTo>
                    <a:cubicBezTo>
                      <a:pt x="6211" y="16115"/>
                      <a:pt x="5963" y="16041"/>
                      <a:pt x="5735" y="16041"/>
                    </a:cubicBezTo>
                    <a:cubicBezTo>
                      <a:pt x="5665" y="16041"/>
                      <a:pt x="5597" y="16048"/>
                      <a:pt x="5536" y="16058"/>
                    </a:cubicBezTo>
                    <a:cubicBezTo>
                      <a:pt x="5116" y="16122"/>
                      <a:pt x="4703" y="16223"/>
                      <a:pt x="4302" y="16361"/>
                    </a:cubicBezTo>
                    <a:cubicBezTo>
                      <a:pt x="3896" y="16496"/>
                      <a:pt x="3517" y="16702"/>
                      <a:pt x="3181" y="16968"/>
                    </a:cubicBezTo>
                    <a:cubicBezTo>
                      <a:pt x="3138" y="17002"/>
                      <a:pt x="3095" y="17038"/>
                      <a:pt x="3052" y="17075"/>
                    </a:cubicBezTo>
                    <a:cubicBezTo>
                      <a:pt x="3275" y="16459"/>
                      <a:pt x="3493" y="15837"/>
                      <a:pt x="3697" y="15209"/>
                    </a:cubicBezTo>
                    <a:cubicBezTo>
                      <a:pt x="3960" y="14400"/>
                      <a:pt x="4204" y="13581"/>
                      <a:pt x="4437" y="12758"/>
                    </a:cubicBezTo>
                    <a:cubicBezTo>
                      <a:pt x="4635" y="12716"/>
                      <a:pt x="4856" y="12742"/>
                      <a:pt x="5030" y="12712"/>
                    </a:cubicBezTo>
                    <a:cubicBezTo>
                      <a:pt x="5353" y="12653"/>
                      <a:pt x="5666" y="12546"/>
                      <a:pt x="5956" y="12392"/>
                    </a:cubicBezTo>
                    <a:cubicBezTo>
                      <a:pt x="6551" y="12079"/>
                      <a:pt x="7086" y="11579"/>
                      <a:pt x="7504" y="10925"/>
                    </a:cubicBezTo>
                    <a:cubicBezTo>
                      <a:pt x="7551" y="10853"/>
                      <a:pt x="7479" y="10808"/>
                      <a:pt x="7434" y="10795"/>
                    </a:cubicBezTo>
                    <a:cubicBezTo>
                      <a:pt x="7235" y="10739"/>
                      <a:pt x="7032" y="10711"/>
                      <a:pt x="6829" y="10711"/>
                    </a:cubicBezTo>
                    <a:cubicBezTo>
                      <a:pt x="6437" y="10711"/>
                      <a:pt x="6044" y="10815"/>
                      <a:pt x="5679" y="11017"/>
                    </a:cubicBezTo>
                    <a:cubicBezTo>
                      <a:pt x="5398" y="11174"/>
                      <a:pt x="5143" y="11376"/>
                      <a:pt x="4926" y="11614"/>
                    </a:cubicBezTo>
                    <a:cubicBezTo>
                      <a:pt x="4833" y="11716"/>
                      <a:pt x="4747" y="11823"/>
                      <a:pt x="4669" y="11936"/>
                    </a:cubicBezTo>
                    <a:cubicBezTo>
                      <a:pt x="4930" y="10988"/>
                      <a:pt x="5183" y="10038"/>
                      <a:pt x="5436" y="9088"/>
                    </a:cubicBezTo>
                    <a:cubicBezTo>
                      <a:pt x="5735" y="8957"/>
                      <a:pt x="6054" y="8925"/>
                      <a:pt x="6365" y="8883"/>
                    </a:cubicBezTo>
                    <a:cubicBezTo>
                      <a:pt x="6781" y="8827"/>
                      <a:pt x="7194" y="8742"/>
                      <a:pt x="7566" y="8466"/>
                    </a:cubicBezTo>
                    <a:cubicBezTo>
                      <a:pt x="7953" y="8180"/>
                      <a:pt x="8270" y="7751"/>
                      <a:pt x="8570" y="7321"/>
                    </a:cubicBezTo>
                    <a:cubicBezTo>
                      <a:pt x="8696" y="7141"/>
                      <a:pt x="8882" y="6915"/>
                      <a:pt x="8862" y="6641"/>
                    </a:cubicBezTo>
                    <a:cubicBezTo>
                      <a:pt x="8848" y="6432"/>
                      <a:pt x="8712" y="6308"/>
                      <a:pt x="8575" y="6252"/>
                    </a:cubicBezTo>
                    <a:cubicBezTo>
                      <a:pt x="8458" y="6204"/>
                      <a:pt x="8331" y="6185"/>
                      <a:pt x="8201" y="6185"/>
                    </a:cubicBezTo>
                    <a:cubicBezTo>
                      <a:pt x="7948" y="6185"/>
                      <a:pt x="7683" y="6256"/>
                      <a:pt x="7457" y="6324"/>
                    </a:cubicBezTo>
                    <a:cubicBezTo>
                      <a:pt x="7058" y="6445"/>
                      <a:pt x="6684" y="6634"/>
                      <a:pt x="6350" y="6881"/>
                    </a:cubicBezTo>
                    <a:cubicBezTo>
                      <a:pt x="6207" y="6987"/>
                      <a:pt x="6072" y="7102"/>
                      <a:pt x="5944" y="7225"/>
                    </a:cubicBezTo>
                    <a:cubicBezTo>
                      <a:pt x="6009" y="6992"/>
                      <a:pt x="6072" y="6761"/>
                      <a:pt x="6139" y="6531"/>
                    </a:cubicBezTo>
                    <a:cubicBezTo>
                      <a:pt x="6217" y="6258"/>
                      <a:pt x="6297" y="5986"/>
                      <a:pt x="6377" y="5715"/>
                    </a:cubicBezTo>
                    <a:cubicBezTo>
                      <a:pt x="6817" y="5552"/>
                      <a:pt x="7257" y="5389"/>
                      <a:pt x="7692" y="5203"/>
                    </a:cubicBezTo>
                    <a:cubicBezTo>
                      <a:pt x="8146" y="5009"/>
                      <a:pt x="8610" y="4759"/>
                      <a:pt x="8965" y="4311"/>
                    </a:cubicBezTo>
                    <a:cubicBezTo>
                      <a:pt x="9079" y="4165"/>
                      <a:pt x="9356" y="3821"/>
                      <a:pt x="9288" y="3578"/>
                    </a:cubicBezTo>
                    <a:cubicBezTo>
                      <a:pt x="9236" y="3395"/>
                      <a:pt x="9068" y="3358"/>
                      <a:pt x="8925" y="3358"/>
                    </a:cubicBezTo>
                    <a:cubicBezTo>
                      <a:pt x="8883" y="3358"/>
                      <a:pt x="8843" y="3362"/>
                      <a:pt x="8809" y="3365"/>
                    </a:cubicBezTo>
                    <a:cubicBezTo>
                      <a:pt x="8273" y="3427"/>
                      <a:pt x="7757" y="3672"/>
                      <a:pt x="7280" y="4007"/>
                    </a:cubicBezTo>
                    <a:cubicBezTo>
                      <a:pt x="7110" y="4125"/>
                      <a:pt x="6945" y="4256"/>
                      <a:pt x="6784" y="4391"/>
                    </a:cubicBezTo>
                    <a:cubicBezTo>
                      <a:pt x="6820" y="4283"/>
                      <a:pt x="6854" y="4173"/>
                      <a:pt x="6890" y="4064"/>
                    </a:cubicBezTo>
                    <a:cubicBezTo>
                      <a:pt x="6928" y="4025"/>
                      <a:pt x="6961" y="3997"/>
                      <a:pt x="6973" y="3984"/>
                    </a:cubicBezTo>
                    <a:cubicBezTo>
                      <a:pt x="7107" y="3854"/>
                      <a:pt x="7246" y="3734"/>
                      <a:pt x="7384" y="3612"/>
                    </a:cubicBezTo>
                    <a:cubicBezTo>
                      <a:pt x="7630" y="3398"/>
                      <a:pt x="7876" y="3178"/>
                      <a:pt x="8090" y="2906"/>
                    </a:cubicBezTo>
                    <a:cubicBezTo>
                      <a:pt x="8495" y="2390"/>
                      <a:pt x="8778" y="1710"/>
                      <a:pt x="8901" y="977"/>
                    </a:cubicBezTo>
                    <a:cubicBezTo>
                      <a:pt x="8942" y="735"/>
                      <a:pt x="9049" y="254"/>
                      <a:pt x="8869" y="69"/>
                    </a:cubicBezTo>
                    <a:cubicBezTo>
                      <a:pt x="8821" y="20"/>
                      <a:pt x="8767" y="0"/>
                      <a:pt x="87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2" name="Google Shape;1322;p4"/>
              <p:cNvSpPr/>
              <p:nvPr/>
            </p:nvSpPr>
            <p:spPr>
              <a:xfrm>
                <a:off x="762200" y="3484375"/>
                <a:ext cx="234550" cy="312875"/>
              </a:xfrm>
              <a:custGeom>
                <a:avLst/>
                <a:gdLst/>
                <a:ahLst/>
                <a:cxnLst/>
                <a:rect l="l" t="t" r="r" b="b"/>
                <a:pathLst>
                  <a:path w="9382" h="12515" extrusionOk="0">
                    <a:moveTo>
                      <a:pt x="2816" y="1"/>
                    </a:moveTo>
                    <a:lnTo>
                      <a:pt x="602" y="8163"/>
                    </a:lnTo>
                    <a:cubicBezTo>
                      <a:pt x="0" y="10379"/>
                      <a:pt x="1884" y="12514"/>
                      <a:pt x="4443" y="12514"/>
                    </a:cubicBezTo>
                    <a:lnTo>
                      <a:pt x="4939" y="12514"/>
                    </a:lnTo>
                    <a:cubicBezTo>
                      <a:pt x="7498" y="12514"/>
                      <a:pt x="9381" y="10379"/>
                      <a:pt x="8779" y="8163"/>
                    </a:cubicBezTo>
                    <a:lnTo>
                      <a:pt x="65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3" name="Google Shape;1323;p4"/>
              <p:cNvSpPr/>
              <p:nvPr/>
            </p:nvSpPr>
            <p:spPr>
              <a:xfrm>
                <a:off x="966200" y="3722125"/>
                <a:ext cx="81000" cy="74125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2965" extrusionOk="0">
                    <a:moveTo>
                      <a:pt x="1" y="0"/>
                    </a:moveTo>
                    <a:lnTo>
                      <a:pt x="1" y="2303"/>
                    </a:lnTo>
                    <a:cubicBezTo>
                      <a:pt x="1" y="2667"/>
                      <a:pt x="254" y="2964"/>
                      <a:pt x="565" y="2964"/>
                    </a:cubicBezTo>
                    <a:lnTo>
                      <a:pt x="2676" y="2964"/>
                    </a:lnTo>
                    <a:cubicBezTo>
                      <a:pt x="2986" y="2964"/>
                      <a:pt x="3239" y="2667"/>
                      <a:pt x="3239" y="2303"/>
                    </a:cubicBezTo>
                    <a:lnTo>
                      <a:pt x="32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4" name="Google Shape;1324;p4"/>
              <p:cNvSpPr/>
              <p:nvPr/>
            </p:nvSpPr>
            <p:spPr>
              <a:xfrm>
                <a:off x="966200" y="3639225"/>
                <a:ext cx="81025" cy="157025"/>
              </a:xfrm>
              <a:custGeom>
                <a:avLst/>
                <a:gdLst/>
                <a:ahLst/>
                <a:cxnLst/>
                <a:rect l="l" t="t" r="r" b="b"/>
                <a:pathLst>
                  <a:path w="3241" h="6281" extrusionOk="0">
                    <a:moveTo>
                      <a:pt x="2054" y="145"/>
                    </a:moveTo>
                    <a:lnTo>
                      <a:pt x="2054" y="635"/>
                    </a:lnTo>
                    <a:lnTo>
                      <a:pt x="2726" y="1410"/>
                    </a:lnTo>
                    <a:cubicBezTo>
                      <a:pt x="2968" y="1690"/>
                      <a:pt x="3106" y="2080"/>
                      <a:pt x="3106" y="2482"/>
                    </a:cubicBezTo>
                    <a:lnTo>
                      <a:pt x="3106" y="5619"/>
                    </a:lnTo>
                    <a:cubicBezTo>
                      <a:pt x="3106" y="5904"/>
                      <a:pt x="2913" y="6135"/>
                      <a:pt x="2676" y="6135"/>
                    </a:cubicBezTo>
                    <a:lnTo>
                      <a:pt x="565" y="6135"/>
                    </a:lnTo>
                    <a:cubicBezTo>
                      <a:pt x="328" y="6135"/>
                      <a:pt x="134" y="5904"/>
                      <a:pt x="134" y="5619"/>
                    </a:cubicBezTo>
                    <a:lnTo>
                      <a:pt x="134" y="2482"/>
                    </a:lnTo>
                    <a:cubicBezTo>
                      <a:pt x="134" y="2081"/>
                      <a:pt x="272" y="1690"/>
                      <a:pt x="515" y="1410"/>
                    </a:cubicBezTo>
                    <a:lnTo>
                      <a:pt x="1185" y="635"/>
                    </a:lnTo>
                    <a:lnTo>
                      <a:pt x="1185" y="145"/>
                    </a:lnTo>
                    <a:close/>
                    <a:moveTo>
                      <a:pt x="1053" y="1"/>
                    </a:moveTo>
                    <a:lnTo>
                      <a:pt x="1053" y="578"/>
                    </a:lnTo>
                    <a:lnTo>
                      <a:pt x="418" y="1310"/>
                    </a:lnTo>
                    <a:cubicBezTo>
                      <a:pt x="154" y="1617"/>
                      <a:pt x="1" y="2043"/>
                      <a:pt x="1" y="2482"/>
                    </a:cubicBezTo>
                    <a:lnTo>
                      <a:pt x="1" y="5619"/>
                    </a:lnTo>
                    <a:cubicBezTo>
                      <a:pt x="1" y="5983"/>
                      <a:pt x="254" y="6280"/>
                      <a:pt x="565" y="6280"/>
                    </a:cubicBezTo>
                    <a:lnTo>
                      <a:pt x="2676" y="6280"/>
                    </a:lnTo>
                    <a:cubicBezTo>
                      <a:pt x="2988" y="6280"/>
                      <a:pt x="3241" y="5983"/>
                      <a:pt x="3241" y="5619"/>
                    </a:cubicBezTo>
                    <a:lnTo>
                      <a:pt x="3241" y="2482"/>
                    </a:lnTo>
                    <a:cubicBezTo>
                      <a:pt x="3239" y="2043"/>
                      <a:pt x="3088" y="1617"/>
                      <a:pt x="2822" y="1310"/>
                    </a:cubicBezTo>
                    <a:lnTo>
                      <a:pt x="2187" y="578"/>
                    </a:lnTo>
                    <a:lnTo>
                      <a:pt x="21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5" name="Google Shape;1325;p4"/>
              <p:cNvSpPr/>
              <p:nvPr/>
            </p:nvSpPr>
            <p:spPr>
              <a:xfrm>
                <a:off x="988925" y="3631975"/>
                <a:ext cx="36650" cy="1940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776" extrusionOk="0">
                    <a:moveTo>
                      <a:pt x="139" y="1"/>
                    </a:moveTo>
                    <a:cubicBezTo>
                      <a:pt x="63" y="1"/>
                      <a:pt x="1" y="71"/>
                      <a:pt x="1" y="156"/>
                    </a:cubicBezTo>
                    <a:lnTo>
                      <a:pt x="1" y="619"/>
                    </a:lnTo>
                    <a:cubicBezTo>
                      <a:pt x="1" y="705"/>
                      <a:pt x="63" y="775"/>
                      <a:pt x="139" y="775"/>
                    </a:cubicBezTo>
                    <a:lnTo>
                      <a:pt x="1327" y="775"/>
                    </a:lnTo>
                    <a:cubicBezTo>
                      <a:pt x="1404" y="775"/>
                      <a:pt x="1466" y="705"/>
                      <a:pt x="1466" y="619"/>
                    </a:cubicBezTo>
                    <a:lnTo>
                      <a:pt x="1466" y="156"/>
                    </a:lnTo>
                    <a:cubicBezTo>
                      <a:pt x="1466" y="71"/>
                      <a:pt x="1404" y="1"/>
                      <a:pt x="13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326" name="Google Shape;132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3419" y="438030"/>
            <a:ext cx="972908" cy="914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7" name="Google Shape;132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02345" y="438030"/>
            <a:ext cx="835056" cy="8021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8" name="Google Shape;1328;p4"/>
          <p:cNvGrpSpPr/>
          <p:nvPr/>
        </p:nvGrpSpPr>
        <p:grpSpPr>
          <a:xfrm>
            <a:off x="5392250" y="2379925"/>
            <a:ext cx="2909210" cy="2145897"/>
            <a:chOff x="5214900" y="2462600"/>
            <a:chExt cx="2909210" cy="2145897"/>
          </a:xfrm>
        </p:grpSpPr>
        <p:sp>
          <p:nvSpPr>
            <p:cNvPr id="1329" name="Google Shape;1329;p4"/>
            <p:cNvSpPr/>
            <p:nvPr/>
          </p:nvSpPr>
          <p:spPr>
            <a:xfrm>
              <a:off x="5441108" y="4271950"/>
              <a:ext cx="488482" cy="336547"/>
            </a:xfrm>
            <a:custGeom>
              <a:avLst/>
              <a:gdLst/>
              <a:ahLst/>
              <a:cxnLst/>
              <a:rect l="l" t="t" r="r" b="b"/>
              <a:pathLst>
                <a:path w="6189" h="4264" extrusionOk="0">
                  <a:moveTo>
                    <a:pt x="1" y="1"/>
                  </a:moveTo>
                  <a:lnTo>
                    <a:pt x="1" y="4263"/>
                  </a:lnTo>
                  <a:lnTo>
                    <a:pt x="6189" y="4263"/>
                  </a:lnTo>
                  <a:lnTo>
                    <a:pt x="61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5214900" y="3932954"/>
              <a:ext cx="977912" cy="60222"/>
            </a:xfrm>
            <a:custGeom>
              <a:avLst/>
              <a:gdLst/>
              <a:ahLst/>
              <a:cxnLst/>
              <a:rect l="l" t="t" r="r" b="b"/>
              <a:pathLst>
                <a:path w="12390" h="763" extrusionOk="0">
                  <a:moveTo>
                    <a:pt x="260" y="1"/>
                  </a:moveTo>
                  <a:cubicBezTo>
                    <a:pt x="117" y="1"/>
                    <a:pt x="1" y="117"/>
                    <a:pt x="1" y="260"/>
                  </a:cubicBezTo>
                  <a:lnTo>
                    <a:pt x="1" y="503"/>
                  </a:lnTo>
                  <a:cubicBezTo>
                    <a:pt x="1" y="646"/>
                    <a:pt x="117" y="762"/>
                    <a:pt x="260" y="762"/>
                  </a:cubicBezTo>
                  <a:lnTo>
                    <a:pt x="12389" y="762"/>
                  </a:lnTo>
                  <a:lnTo>
                    <a:pt x="12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5265335" y="3993097"/>
              <a:ext cx="927477" cy="279009"/>
            </a:xfrm>
            <a:custGeom>
              <a:avLst/>
              <a:gdLst/>
              <a:ahLst/>
              <a:cxnLst/>
              <a:rect l="l" t="t" r="r" b="b"/>
              <a:pathLst>
                <a:path w="11751" h="3535" extrusionOk="0">
                  <a:moveTo>
                    <a:pt x="0" y="0"/>
                  </a:moveTo>
                  <a:lnTo>
                    <a:pt x="2228" y="3535"/>
                  </a:lnTo>
                  <a:lnTo>
                    <a:pt x="11750" y="3535"/>
                  </a:lnTo>
                  <a:lnTo>
                    <a:pt x="117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5761872" y="3932954"/>
              <a:ext cx="1976029" cy="60222"/>
            </a:xfrm>
            <a:custGeom>
              <a:avLst/>
              <a:gdLst/>
              <a:ahLst/>
              <a:cxnLst/>
              <a:rect l="l" t="t" r="r" b="b"/>
              <a:pathLst>
                <a:path w="25036" h="763" extrusionOk="0">
                  <a:moveTo>
                    <a:pt x="9" y="1"/>
                  </a:moveTo>
                  <a:cubicBezTo>
                    <a:pt x="4" y="1"/>
                    <a:pt x="1" y="4"/>
                    <a:pt x="1" y="11"/>
                  </a:cubicBezTo>
                  <a:lnTo>
                    <a:pt x="1" y="754"/>
                  </a:lnTo>
                  <a:cubicBezTo>
                    <a:pt x="1" y="758"/>
                    <a:pt x="4" y="762"/>
                    <a:pt x="9" y="762"/>
                  </a:cubicBezTo>
                  <a:lnTo>
                    <a:pt x="25027" y="762"/>
                  </a:lnTo>
                  <a:cubicBezTo>
                    <a:pt x="25032" y="762"/>
                    <a:pt x="25035" y="758"/>
                    <a:pt x="25035" y="754"/>
                  </a:cubicBezTo>
                  <a:lnTo>
                    <a:pt x="25035" y="11"/>
                  </a:lnTo>
                  <a:cubicBezTo>
                    <a:pt x="25035" y="4"/>
                    <a:pt x="25032" y="1"/>
                    <a:pt x="25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5790366" y="3993097"/>
              <a:ext cx="1897180" cy="279009"/>
            </a:xfrm>
            <a:custGeom>
              <a:avLst/>
              <a:gdLst/>
              <a:ahLst/>
              <a:cxnLst/>
              <a:rect l="l" t="t" r="r" b="b"/>
              <a:pathLst>
                <a:path w="24037" h="3535" extrusionOk="0">
                  <a:moveTo>
                    <a:pt x="0" y="0"/>
                  </a:moveTo>
                  <a:lnTo>
                    <a:pt x="1764" y="3535"/>
                  </a:lnTo>
                  <a:lnTo>
                    <a:pt x="21809" y="3535"/>
                  </a:lnTo>
                  <a:lnTo>
                    <a:pt x="240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5929516" y="4271950"/>
              <a:ext cx="1582181" cy="336547"/>
            </a:xfrm>
            <a:custGeom>
              <a:avLst/>
              <a:gdLst/>
              <a:ahLst/>
              <a:cxnLst/>
              <a:rect l="l" t="t" r="r" b="b"/>
              <a:pathLst>
                <a:path w="20046" h="4264" extrusionOk="0">
                  <a:moveTo>
                    <a:pt x="1" y="1"/>
                  </a:moveTo>
                  <a:lnTo>
                    <a:pt x="1" y="4263"/>
                  </a:lnTo>
                  <a:lnTo>
                    <a:pt x="20046" y="4263"/>
                  </a:lnTo>
                  <a:lnTo>
                    <a:pt x="200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7847787" y="2462600"/>
              <a:ext cx="169852" cy="2145881"/>
            </a:xfrm>
            <a:custGeom>
              <a:avLst/>
              <a:gdLst/>
              <a:ahLst/>
              <a:cxnLst/>
              <a:rect l="l" t="t" r="r" b="b"/>
              <a:pathLst>
                <a:path w="2152" h="27188" extrusionOk="0">
                  <a:moveTo>
                    <a:pt x="519" y="0"/>
                  </a:moveTo>
                  <a:cubicBezTo>
                    <a:pt x="233" y="0"/>
                    <a:pt x="1" y="232"/>
                    <a:pt x="1" y="519"/>
                  </a:cubicBezTo>
                  <a:lnTo>
                    <a:pt x="1" y="27187"/>
                  </a:lnTo>
                  <a:lnTo>
                    <a:pt x="2140" y="27187"/>
                  </a:lnTo>
                  <a:lnTo>
                    <a:pt x="2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7467353" y="2863713"/>
              <a:ext cx="465751" cy="216972"/>
            </a:xfrm>
            <a:custGeom>
              <a:avLst/>
              <a:gdLst/>
              <a:ahLst/>
              <a:cxnLst/>
              <a:rect l="l" t="t" r="r" b="b"/>
              <a:pathLst>
                <a:path w="5901" h="2749" extrusionOk="0">
                  <a:moveTo>
                    <a:pt x="19" y="0"/>
                  </a:moveTo>
                  <a:cubicBezTo>
                    <a:pt x="9" y="0"/>
                    <a:pt x="0" y="9"/>
                    <a:pt x="0" y="19"/>
                  </a:cubicBezTo>
                  <a:lnTo>
                    <a:pt x="0" y="2730"/>
                  </a:lnTo>
                  <a:cubicBezTo>
                    <a:pt x="0" y="2740"/>
                    <a:pt x="9" y="2749"/>
                    <a:pt x="19" y="2749"/>
                  </a:cubicBezTo>
                  <a:lnTo>
                    <a:pt x="5901" y="2749"/>
                  </a:lnTo>
                  <a:lnTo>
                    <a:pt x="59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7584246" y="2462600"/>
              <a:ext cx="539864" cy="2145881"/>
            </a:xfrm>
            <a:custGeom>
              <a:avLst/>
              <a:gdLst/>
              <a:ahLst/>
              <a:cxnLst/>
              <a:rect l="l" t="t" r="r" b="b"/>
              <a:pathLst>
                <a:path w="6840" h="27188" extrusionOk="0">
                  <a:moveTo>
                    <a:pt x="5219" y="0"/>
                  </a:moveTo>
                  <a:cubicBezTo>
                    <a:pt x="4932" y="0"/>
                    <a:pt x="4700" y="232"/>
                    <a:pt x="4700" y="519"/>
                  </a:cubicBezTo>
                  <a:lnTo>
                    <a:pt x="4700" y="5082"/>
                  </a:lnTo>
                  <a:lnTo>
                    <a:pt x="463" y="5082"/>
                  </a:lnTo>
                  <a:cubicBezTo>
                    <a:pt x="207" y="5082"/>
                    <a:pt x="0" y="5290"/>
                    <a:pt x="0" y="5545"/>
                  </a:cubicBezTo>
                  <a:lnTo>
                    <a:pt x="0" y="7367"/>
                  </a:lnTo>
                  <a:cubicBezTo>
                    <a:pt x="0" y="7622"/>
                    <a:pt x="207" y="7830"/>
                    <a:pt x="463" y="7830"/>
                  </a:cubicBezTo>
                  <a:lnTo>
                    <a:pt x="4700" y="7830"/>
                  </a:lnTo>
                  <a:lnTo>
                    <a:pt x="4700" y="27187"/>
                  </a:lnTo>
                  <a:lnTo>
                    <a:pt x="6840" y="27187"/>
                  </a:lnTo>
                  <a:lnTo>
                    <a:pt x="6840" y="519"/>
                  </a:lnTo>
                  <a:cubicBezTo>
                    <a:pt x="6840" y="232"/>
                    <a:pt x="6608" y="0"/>
                    <a:pt x="6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7442649" y="2900336"/>
              <a:ext cx="120443" cy="143727"/>
            </a:xfrm>
            <a:custGeom>
              <a:avLst/>
              <a:gdLst/>
              <a:ahLst/>
              <a:cxnLst/>
              <a:rect l="l" t="t" r="r" b="b"/>
              <a:pathLst>
                <a:path w="1526" h="1821" extrusionOk="0">
                  <a:moveTo>
                    <a:pt x="1" y="0"/>
                  </a:moveTo>
                  <a:lnTo>
                    <a:pt x="1" y="1821"/>
                  </a:lnTo>
                  <a:lnTo>
                    <a:pt x="1525" y="1821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7127488" y="3091421"/>
              <a:ext cx="135124" cy="77744"/>
            </a:xfrm>
            <a:custGeom>
              <a:avLst/>
              <a:gdLst/>
              <a:ahLst/>
              <a:cxnLst/>
              <a:rect l="l" t="t" r="r" b="b"/>
              <a:pathLst>
                <a:path w="1712" h="985" extrusionOk="0">
                  <a:moveTo>
                    <a:pt x="0" y="1"/>
                  </a:moveTo>
                  <a:lnTo>
                    <a:pt x="0" y="984"/>
                  </a:lnTo>
                  <a:lnTo>
                    <a:pt x="1712" y="984"/>
                  </a:lnTo>
                  <a:lnTo>
                    <a:pt x="1712" y="349"/>
                  </a:lnTo>
                  <a:lnTo>
                    <a:pt x="1080" y="349"/>
                  </a:lnTo>
                  <a:cubicBezTo>
                    <a:pt x="693" y="349"/>
                    <a:pt x="315" y="22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7012727" y="3091421"/>
              <a:ext cx="114918" cy="77744"/>
            </a:xfrm>
            <a:custGeom>
              <a:avLst/>
              <a:gdLst/>
              <a:ahLst/>
              <a:cxnLst/>
              <a:rect l="l" t="t" r="r" b="b"/>
              <a:pathLst>
                <a:path w="1456" h="985" extrusionOk="0">
                  <a:moveTo>
                    <a:pt x="0" y="1"/>
                  </a:moveTo>
                  <a:lnTo>
                    <a:pt x="0" y="984"/>
                  </a:lnTo>
                  <a:lnTo>
                    <a:pt x="1455" y="984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C9D2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6934509" y="3169007"/>
              <a:ext cx="247201" cy="142543"/>
            </a:xfrm>
            <a:custGeom>
              <a:avLst/>
              <a:gdLst/>
              <a:ahLst/>
              <a:cxnLst/>
              <a:rect l="l" t="t" r="r" b="b"/>
              <a:pathLst>
                <a:path w="3132" h="1806" extrusionOk="0">
                  <a:moveTo>
                    <a:pt x="244" y="0"/>
                  </a:moveTo>
                  <a:cubicBezTo>
                    <a:pt x="109" y="0"/>
                    <a:pt x="0" y="109"/>
                    <a:pt x="2" y="243"/>
                  </a:cubicBezTo>
                  <a:lnTo>
                    <a:pt x="2" y="1563"/>
                  </a:lnTo>
                  <a:cubicBezTo>
                    <a:pt x="2" y="1697"/>
                    <a:pt x="110" y="1806"/>
                    <a:pt x="244" y="1806"/>
                  </a:cubicBezTo>
                  <a:lnTo>
                    <a:pt x="3131" y="1806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rgbClr val="C9D2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7095680" y="3169086"/>
              <a:ext cx="224943" cy="142464"/>
            </a:xfrm>
            <a:custGeom>
              <a:avLst/>
              <a:gdLst/>
              <a:ahLst/>
              <a:cxnLst/>
              <a:rect l="l" t="t" r="r" b="b"/>
              <a:pathLst>
                <a:path w="2850" h="1805" extrusionOk="0">
                  <a:moveTo>
                    <a:pt x="10" y="0"/>
                  </a:moveTo>
                  <a:cubicBezTo>
                    <a:pt x="5" y="0"/>
                    <a:pt x="1" y="4"/>
                    <a:pt x="1" y="9"/>
                  </a:cubicBezTo>
                  <a:lnTo>
                    <a:pt x="1" y="1796"/>
                  </a:lnTo>
                  <a:cubicBezTo>
                    <a:pt x="1" y="1801"/>
                    <a:pt x="5" y="1805"/>
                    <a:pt x="10" y="1805"/>
                  </a:cubicBezTo>
                  <a:lnTo>
                    <a:pt x="2841" y="1805"/>
                  </a:lnTo>
                  <a:cubicBezTo>
                    <a:pt x="2846" y="1805"/>
                    <a:pt x="2849" y="1801"/>
                    <a:pt x="2849" y="1796"/>
                  </a:cubicBezTo>
                  <a:lnTo>
                    <a:pt x="2849" y="9"/>
                  </a:lnTo>
                  <a:cubicBezTo>
                    <a:pt x="2849" y="4"/>
                    <a:pt x="2846" y="0"/>
                    <a:pt x="28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6889125" y="2825512"/>
              <a:ext cx="431576" cy="293374"/>
            </a:xfrm>
            <a:custGeom>
              <a:avLst/>
              <a:gdLst/>
              <a:ahLst/>
              <a:cxnLst/>
              <a:rect l="l" t="t" r="r" b="b"/>
              <a:pathLst>
                <a:path w="5468" h="3717" extrusionOk="0">
                  <a:moveTo>
                    <a:pt x="1857" y="1"/>
                  </a:moveTo>
                  <a:cubicBezTo>
                    <a:pt x="831" y="1"/>
                    <a:pt x="0" y="833"/>
                    <a:pt x="0" y="1858"/>
                  </a:cubicBezTo>
                  <a:cubicBezTo>
                    <a:pt x="0" y="2885"/>
                    <a:pt x="832" y="3717"/>
                    <a:pt x="1859" y="3717"/>
                  </a:cubicBezTo>
                  <a:lnTo>
                    <a:pt x="5468" y="3717"/>
                  </a:lnTo>
                  <a:lnTo>
                    <a:pt x="5468" y="1"/>
                  </a:lnTo>
                  <a:lnTo>
                    <a:pt x="1859" y="1"/>
                  </a:lnTo>
                  <a:cubicBezTo>
                    <a:pt x="1858" y="1"/>
                    <a:pt x="1857" y="1"/>
                    <a:pt x="1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7173898" y="2825512"/>
              <a:ext cx="304976" cy="293452"/>
            </a:xfrm>
            <a:custGeom>
              <a:avLst/>
              <a:gdLst/>
              <a:ahLst/>
              <a:cxnLst/>
              <a:rect l="l" t="t" r="r" b="b"/>
              <a:pathLst>
                <a:path w="3864" h="3718" extrusionOk="0">
                  <a:moveTo>
                    <a:pt x="1860" y="1"/>
                  </a:moveTo>
                  <a:cubicBezTo>
                    <a:pt x="833" y="1"/>
                    <a:pt x="1" y="832"/>
                    <a:pt x="1" y="1858"/>
                  </a:cubicBezTo>
                  <a:cubicBezTo>
                    <a:pt x="1" y="2610"/>
                    <a:pt x="454" y="3288"/>
                    <a:pt x="1149" y="3576"/>
                  </a:cubicBezTo>
                  <a:cubicBezTo>
                    <a:pt x="1379" y="3671"/>
                    <a:pt x="1620" y="3717"/>
                    <a:pt x="1859" y="3717"/>
                  </a:cubicBezTo>
                  <a:cubicBezTo>
                    <a:pt x="2343" y="3717"/>
                    <a:pt x="2818" y="3528"/>
                    <a:pt x="3174" y="3172"/>
                  </a:cubicBezTo>
                  <a:cubicBezTo>
                    <a:pt x="3706" y="2640"/>
                    <a:pt x="3864" y="1842"/>
                    <a:pt x="3576" y="1147"/>
                  </a:cubicBezTo>
                  <a:cubicBezTo>
                    <a:pt x="3289" y="452"/>
                    <a:pt x="2611" y="1"/>
                    <a:pt x="1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7312654" y="2896626"/>
              <a:ext cx="83663" cy="151146"/>
            </a:xfrm>
            <a:custGeom>
              <a:avLst/>
              <a:gdLst/>
              <a:ahLst/>
              <a:cxnLst/>
              <a:rect l="l" t="t" r="r" b="b"/>
              <a:pathLst>
                <a:path w="1060" h="1915" extrusionOk="0">
                  <a:moveTo>
                    <a:pt x="84" y="0"/>
                  </a:moveTo>
                  <a:cubicBezTo>
                    <a:pt x="56" y="0"/>
                    <a:pt x="28" y="2"/>
                    <a:pt x="0" y="5"/>
                  </a:cubicBezTo>
                  <a:cubicBezTo>
                    <a:pt x="485" y="59"/>
                    <a:pt x="854" y="468"/>
                    <a:pt x="854" y="957"/>
                  </a:cubicBezTo>
                  <a:cubicBezTo>
                    <a:pt x="854" y="1446"/>
                    <a:pt x="485" y="1857"/>
                    <a:pt x="0" y="1910"/>
                  </a:cubicBezTo>
                  <a:cubicBezTo>
                    <a:pt x="34" y="1913"/>
                    <a:pt x="68" y="1915"/>
                    <a:pt x="103" y="1915"/>
                  </a:cubicBezTo>
                  <a:cubicBezTo>
                    <a:pt x="631" y="1915"/>
                    <a:pt x="1059" y="1485"/>
                    <a:pt x="1059" y="957"/>
                  </a:cubicBezTo>
                  <a:cubicBezTo>
                    <a:pt x="1059" y="430"/>
                    <a:pt x="632" y="1"/>
                    <a:pt x="105" y="1"/>
                  </a:cubicBezTo>
                  <a:cubicBezTo>
                    <a:pt x="104" y="1"/>
                    <a:pt x="104" y="1"/>
                    <a:pt x="103" y="1"/>
                  </a:cubicBezTo>
                  <a:cubicBezTo>
                    <a:pt x="97" y="0"/>
                    <a:pt x="91" y="0"/>
                    <a:pt x="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7232425" y="2896600"/>
              <a:ext cx="153948" cy="151152"/>
            </a:xfrm>
            <a:custGeom>
              <a:avLst/>
              <a:gdLst/>
              <a:ahLst/>
              <a:cxnLst/>
              <a:rect l="l" t="t" r="r" b="b"/>
              <a:pathLst>
                <a:path w="1778" h="1719" extrusionOk="0">
                  <a:moveTo>
                    <a:pt x="922" y="0"/>
                  </a:moveTo>
                  <a:cubicBezTo>
                    <a:pt x="584" y="0"/>
                    <a:pt x="277" y="199"/>
                    <a:pt x="138" y="509"/>
                  </a:cubicBezTo>
                  <a:cubicBezTo>
                    <a:pt x="0" y="819"/>
                    <a:pt x="57" y="1180"/>
                    <a:pt x="283" y="1433"/>
                  </a:cubicBezTo>
                  <a:cubicBezTo>
                    <a:pt x="449" y="1618"/>
                    <a:pt x="683" y="1719"/>
                    <a:pt x="924" y="1719"/>
                  </a:cubicBezTo>
                  <a:cubicBezTo>
                    <a:pt x="1011" y="1719"/>
                    <a:pt x="1100" y="1705"/>
                    <a:pt x="1186" y="1678"/>
                  </a:cubicBezTo>
                  <a:cubicBezTo>
                    <a:pt x="1510" y="1573"/>
                    <a:pt x="1740" y="1289"/>
                    <a:pt x="1777" y="952"/>
                  </a:cubicBezTo>
                  <a:cubicBezTo>
                    <a:pt x="1776" y="463"/>
                    <a:pt x="1408" y="54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6880364" y="2953297"/>
              <a:ext cx="79164" cy="37806"/>
            </a:xfrm>
            <a:custGeom>
              <a:avLst/>
              <a:gdLst/>
              <a:ahLst/>
              <a:cxnLst/>
              <a:rect l="l" t="t" r="r" b="b"/>
              <a:pathLst>
                <a:path w="1003" h="479" extrusionOk="0">
                  <a:moveTo>
                    <a:pt x="227" y="1"/>
                  </a:moveTo>
                  <a:cubicBezTo>
                    <a:pt x="100" y="7"/>
                    <a:pt x="0" y="112"/>
                    <a:pt x="0" y="239"/>
                  </a:cubicBezTo>
                  <a:cubicBezTo>
                    <a:pt x="0" y="367"/>
                    <a:pt x="100" y="472"/>
                    <a:pt x="227" y="478"/>
                  </a:cubicBezTo>
                  <a:lnTo>
                    <a:pt x="1002" y="478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6935298" y="2885103"/>
              <a:ext cx="198108" cy="174193"/>
            </a:xfrm>
            <a:custGeom>
              <a:avLst/>
              <a:gdLst/>
              <a:ahLst/>
              <a:cxnLst/>
              <a:rect l="l" t="t" r="r" b="b"/>
              <a:pathLst>
                <a:path w="2510" h="2207" extrusionOk="0">
                  <a:moveTo>
                    <a:pt x="542" y="1"/>
                  </a:moveTo>
                  <a:cubicBezTo>
                    <a:pt x="242" y="1"/>
                    <a:pt x="0" y="243"/>
                    <a:pt x="0" y="543"/>
                  </a:cubicBezTo>
                  <a:lnTo>
                    <a:pt x="0" y="1665"/>
                  </a:lnTo>
                  <a:cubicBezTo>
                    <a:pt x="0" y="1963"/>
                    <a:pt x="242" y="2206"/>
                    <a:pt x="542" y="2206"/>
                  </a:cubicBezTo>
                  <a:lnTo>
                    <a:pt x="2509" y="2206"/>
                  </a:lnTo>
                  <a:lnTo>
                    <a:pt x="1796" y="1436"/>
                  </a:lnTo>
                  <a:lnTo>
                    <a:pt x="1940" y="286"/>
                  </a:lnTo>
                  <a:lnTo>
                    <a:pt x="25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7061899" y="2885103"/>
              <a:ext cx="71508" cy="174193"/>
            </a:xfrm>
            <a:custGeom>
              <a:avLst/>
              <a:gdLst/>
              <a:ahLst/>
              <a:cxnLst/>
              <a:rect l="l" t="t" r="r" b="b"/>
              <a:pathLst>
                <a:path w="906" h="2207" extrusionOk="0">
                  <a:moveTo>
                    <a:pt x="542" y="1"/>
                  </a:moveTo>
                  <a:cubicBezTo>
                    <a:pt x="244" y="1"/>
                    <a:pt x="1" y="243"/>
                    <a:pt x="2" y="543"/>
                  </a:cubicBezTo>
                  <a:lnTo>
                    <a:pt x="2" y="1665"/>
                  </a:lnTo>
                  <a:cubicBezTo>
                    <a:pt x="1" y="1963"/>
                    <a:pt x="244" y="2206"/>
                    <a:pt x="542" y="2206"/>
                  </a:cubicBezTo>
                  <a:lnTo>
                    <a:pt x="905" y="2206"/>
                  </a:lnTo>
                  <a:cubicBezTo>
                    <a:pt x="634" y="1903"/>
                    <a:pt x="484" y="1510"/>
                    <a:pt x="486" y="1103"/>
                  </a:cubicBezTo>
                  <a:cubicBezTo>
                    <a:pt x="486" y="697"/>
                    <a:pt x="634" y="303"/>
                    <a:pt x="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7065135" y="2953297"/>
              <a:ext cx="79164" cy="37806"/>
            </a:xfrm>
            <a:custGeom>
              <a:avLst/>
              <a:gdLst/>
              <a:ahLst/>
              <a:cxnLst/>
              <a:rect l="l" t="t" r="r" b="b"/>
              <a:pathLst>
                <a:path w="1003" h="479" extrusionOk="0">
                  <a:moveTo>
                    <a:pt x="229" y="1"/>
                  </a:moveTo>
                  <a:cubicBezTo>
                    <a:pt x="100" y="7"/>
                    <a:pt x="0" y="112"/>
                    <a:pt x="0" y="239"/>
                  </a:cubicBezTo>
                  <a:cubicBezTo>
                    <a:pt x="0" y="367"/>
                    <a:pt x="100" y="472"/>
                    <a:pt x="229" y="478"/>
                  </a:cubicBezTo>
                  <a:lnTo>
                    <a:pt x="1002" y="478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7118964" y="2953297"/>
              <a:ext cx="44357" cy="37885"/>
            </a:xfrm>
            <a:custGeom>
              <a:avLst/>
              <a:gdLst/>
              <a:ahLst/>
              <a:cxnLst/>
              <a:rect l="l" t="t" r="r" b="b"/>
              <a:pathLst>
                <a:path w="562" h="480" extrusionOk="0">
                  <a:moveTo>
                    <a:pt x="324" y="1"/>
                  </a:moveTo>
                  <a:cubicBezTo>
                    <a:pt x="323" y="1"/>
                    <a:pt x="322" y="1"/>
                    <a:pt x="322" y="1"/>
                  </a:cubicBezTo>
                  <a:cubicBezTo>
                    <a:pt x="108" y="1"/>
                    <a:pt x="1" y="259"/>
                    <a:pt x="153" y="409"/>
                  </a:cubicBezTo>
                  <a:cubicBezTo>
                    <a:pt x="201" y="458"/>
                    <a:pt x="261" y="480"/>
                    <a:pt x="320" y="480"/>
                  </a:cubicBezTo>
                  <a:cubicBezTo>
                    <a:pt x="443" y="480"/>
                    <a:pt x="561" y="384"/>
                    <a:pt x="561" y="239"/>
                  </a:cubicBezTo>
                  <a:cubicBezTo>
                    <a:pt x="561" y="108"/>
                    <a:pt x="455" y="1"/>
                    <a:pt x="3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2" name="Google Shape;1352;p4"/>
          <p:cNvGrpSpPr/>
          <p:nvPr/>
        </p:nvGrpSpPr>
        <p:grpSpPr>
          <a:xfrm>
            <a:off x="6439807" y="834909"/>
            <a:ext cx="1865180" cy="1324164"/>
            <a:chOff x="2715188" y="1846600"/>
            <a:chExt cx="1027025" cy="729125"/>
          </a:xfrm>
        </p:grpSpPr>
        <p:sp>
          <p:nvSpPr>
            <p:cNvPr id="1353" name="Google Shape;1353;p4"/>
            <p:cNvSpPr/>
            <p:nvPr/>
          </p:nvSpPr>
          <p:spPr>
            <a:xfrm>
              <a:off x="2715188" y="1846600"/>
              <a:ext cx="1027025" cy="729125"/>
            </a:xfrm>
            <a:custGeom>
              <a:avLst/>
              <a:gdLst/>
              <a:ahLst/>
              <a:cxnLst/>
              <a:rect l="l" t="t" r="r" b="b"/>
              <a:pathLst>
                <a:path w="41081" h="29165" extrusionOk="0">
                  <a:moveTo>
                    <a:pt x="0" y="1"/>
                  </a:moveTo>
                  <a:lnTo>
                    <a:pt x="0" y="29165"/>
                  </a:lnTo>
                  <a:lnTo>
                    <a:pt x="41080" y="29165"/>
                  </a:lnTo>
                  <a:lnTo>
                    <a:pt x="410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749988" y="1886350"/>
              <a:ext cx="952500" cy="315900"/>
            </a:xfrm>
            <a:custGeom>
              <a:avLst/>
              <a:gdLst/>
              <a:ahLst/>
              <a:cxnLst/>
              <a:rect l="l" t="t" r="r" b="b"/>
              <a:pathLst>
                <a:path w="38100" h="12636" extrusionOk="0">
                  <a:moveTo>
                    <a:pt x="19595" y="5208"/>
                  </a:moveTo>
                  <a:lnTo>
                    <a:pt x="19595" y="8729"/>
                  </a:lnTo>
                  <a:cubicBezTo>
                    <a:pt x="19294" y="8813"/>
                    <a:pt x="18995" y="8907"/>
                    <a:pt x="18703" y="9014"/>
                  </a:cubicBezTo>
                  <a:lnTo>
                    <a:pt x="18703" y="5302"/>
                  </a:lnTo>
                  <a:cubicBezTo>
                    <a:pt x="18998" y="5262"/>
                    <a:pt x="19294" y="5231"/>
                    <a:pt x="19595" y="5208"/>
                  </a:cubicBezTo>
                  <a:close/>
                  <a:moveTo>
                    <a:pt x="0" y="0"/>
                  </a:moveTo>
                  <a:lnTo>
                    <a:pt x="0" y="12635"/>
                  </a:lnTo>
                  <a:lnTo>
                    <a:pt x="38100" y="1263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749938" y="2231925"/>
              <a:ext cx="952550" cy="315875"/>
            </a:xfrm>
            <a:custGeom>
              <a:avLst/>
              <a:gdLst/>
              <a:ahLst/>
              <a:cxnLst/>
              <a:rect l="l" t="t" r="r" b="b"/>
              <a:pathLst>
                <a:path w="38102" h="12635" extrusionOk="0">
                  <a:moveTo>
                    <a:pt x="1" y="0"/>
                  </a:moveTo>
                  <a:lnTo>
                    <a:pt x="1" y="12635"/>
                  </a:lnTo>
                  <a:lnTo>
                    <a:pt x="38102" y="12635"/>
                  </a:lnTo>
                  <a:lnTo>
                    <a:pt x="381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3150313" y="2422050"/>
              <a:ext cx="27775" cy="48600"/>
            </a:xfrm>
            <a:custGeom>
              <a:avLst/>
              <a:gdLst/>
              <a:ahLst/>
              <a:cxnLst/>
              <a:rect l="l" t="t" r="r" b="b"/>
              <a:pathLst>
                <a:path w="1111" h="1944" extrusionOk="0">
                  <a:moveTo>
                    <a:pt x="555" y="0"/>
                  </a:moveTo>
                  <a:cubicBezTo>
                    <a:pt x="250" y="0"/>
                    <a:pt x="1" y="436"/>
                    <a:pt x="1" y="972"/>
                  </a:cubicBezTo>
                  <a:cubicBezTo>
                    <a:pt x="1" y="1507"/>
                    <a:pt x="249" y="1943"/>
                    <a:pt x="555" y="1943"/>
                  </a:cubicBezTo>
                  <a:cubicBezTo>
                    <a:pt x="861" y="1943"/>
                    <a:pt x="1110" y="1507"/>
                    <a:pt x="1110" y="972"/>
                  </a:cubicBezTo>
                  <a:cubicBezTo>
                    <a:pt x="1110" y="436"/>
                    <a:pt x="861" y="0"/>
                    <a:pt x="555" y="0"/>
                  </a:cubicBezTo>
                  <a:close/>
                </a:path>
              </a:pathLst>
            </a:custGeom>
            <a:solidFill>
              <a:srgbClr val="364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3279313" y="2422050"/>
              <a:ext cx="27750" cy="48600"/>
            </a:xfrm>
            <a:custGeom>
              <a:avLst/>
              <a:gdLst/>
              <a:ahLst/>
              <a:cxnLst/>
              <a:rect l="l" t="t" r="r" b="b"/>
              <a:pathLst>
                <a:path w="1110" h="1944" extrusionOk="0">
                  <a:moveTo>
                    <a:pt x="556" y="0"/>
                  </a:moveTo>
                  <a:cubicBezTo>
                    <a:pt x="249" y="0"/>
                    <a:pt x="0" y="436"/>
                    <a:pt x="0" y="972"/>
                  </a:cubicBezTo>
                  <a:cubicBezTo>
                    <a:pt x="0" y="1507"/>
                    <a:pt x="248" y="1943"/>
                    <a:pt x="556" y="1943"/>
                  </a:cubicBezTo>
                  <a:cubicBezTo>
                    <a:pt x="862" y="1943"/>
                    <a:pt x="1110" y="1507"/>
                    <a:pt x="1110" y="972"/>
                  </a:cubicBezTo>
                  <a:cubicBezTo>
                    <a:pt x="1110" y="436"/>
                    <a:pt x="861" y="0"/>
                    <a:pt x="556" y="0"/>
                  </a:cubicBezTo>
                  <a:close/>
                </a:path>
              </a:pathLst>
            </a:custGeom>
            <a:solidFill>
              <a:srgbClr val="364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789613" y="2053550"/>
              <a:ext cx="84350" cy="150375"/>
            </a:xfrm>
            <a:custGeom>
              <a:avLst/>
              <a:gdLst/>
              <a:ahLst/>
              <a:cxnLst/>
              <a:rect l="l" t="t" r="r" b="b"/>
              <a:pathLst>
                <a:path w="3374" h="6015" extrusionOk="0">
                  <a:moveTo>
                    <a:pt x="1027" y="0"/>
                  </a:moveTo>
                  <a:lnTo>
                    <a:pt x="1027" y="378"/>
                  </a:lnTo>
                  <a:cubicBezTo>
                    <a:pt x="1027" y="655"/>
                    <a:pt x="801" y="880"/>
                    <a:pt x="523" y="880"/>
                  </a:cubicBezTo>
                  <a:lnTo>
                    <a:pt x="406" y="880"/>
                  </a:lnTo>
                  <a:cubicBezTo>
                    <a:pt x="183" y="880"/>
                    <a:pt x="0" y="1063"/>
                    <a:pt x="0" y="1288"/>
                  </a:cubicBezTo>
                  <a:lnTo>
                    <a:pt x="0" y="5608"/>
                  </a:lnTo>
                  <a:cubicBezTo>
                    <a:pt x="0" y="5833"/>
                    <a:pt x="183" y="6014"/>
                    <a:pt x="406" y="6014"/>
                  </a:cubicBezTo>
                  <a:lnTo>
                    <a:pt x="2968" y="6014"/>
                  </a:lnTo>
                  <a:cubicBezTo>
                    <a:pt x="3193" y="6014"/>
                    <a:pt x="3374" y="5833"/>
                    <a:pt x="3374" y="5608"/>
                  </a:cubicBezTo>
                  <a:lnTo>
                    <a:pt x="3374" y="1286"/>
                  </a:lnTo>
                  <a:cubicBezTo>
                    <a:pt x="3374" y="1063"/>
                    <a:pt x="3193" y="880"/>
                    <a:pt x="2968" y="880"/>
                  </a:cubicBezTo>
                  <a:lnTo>
                    <a:pt x="2851" y="880"/>
                  </a:lnTo>
                  <a:cubicBezTo>
                    <a:pt x="2573" y="880"/>
                    <a:pt x="2347" y="655"/>
                    <a:pt x="2348" y="376"/>
                  </a:cubicBezTo>
                  <a:lnTo>
                    <a:pt x="2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811613" y="2049875"/>
              <a:ext cx="40350" cy="11025"/>
            </a:xfrm>
            <a:custGeom>
              <a:avLst/>
              <a:gdLst/>
              <a:ahLst/>
              <a:cxnLst/>
              <a:rect l="l" t="t" r="r" b="b"/>
              <a:pathLst>
                <a:path w="1614" h="441" extrusionOk="0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lnTo>
                    <a:pt x="1" y="439"/>
                  </a:lnTo>
                  <a:cubicBezTo>
                    <a:pt x="1" y="440"/>
                    <a:pt x="1" y="440"/>
                    <a:pt x="2" y="440"/>
                  </a:cubicBezTo>
                  <a:lnTo>
                    <a:pt x="1612" y="440"/>
                  </a:lnTo>
                  <a:cubicBezTo>
                    <a:pt x="1613" y="440"/>
                    <a:pt x="1613" y="440"/>
                    <a:pt x="1613" y="439"/>
                  </a:cubicBezTo>
                  <a:lnTo>
                    <a:pt x="1613" y="3"/>
                  </a:lnTo>
                  <a:cubicBezTo>
                    <a:pt x="1613" y="2"/>
                    <a:pt x="1613" y="0"/>
                    <a:pt x="16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800613" y="2108550"/>
              <a:ext cx="62350" cy="55025"/>
            </a:xfrm>
            <a:custGeom>
              <a:avLst/>
              <a:gdLst/>
              <a:ahLst/>
              <a:cxnLst/>
              <a:rect l="l" t="t" r="r" b="b"/>
              <a:pathLst>
                <a:path w="2494" h="2201" extrusionOk="0">
                  <a:moveTo>
                    <a:pt x="1" y="1"/>
                  </a:moveTo>
                  <a:lnTo>
                    <a:pt x="1" y="2200"/>
                  </a:lnTo>
                  <a:lnTo>
                    <a:pt x="2493" y="2200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3499063" y="1989075"/>
              <a:ext cx="84375" cy="212275"/>
            </a:xfrm>
            <a:custGeom>
              <a:avLst/>
              <a:gdLst/>
              <a:ahLst/>
              <a:cxnLst/>
              <a:rect l="l" t="t" r="r" b="b"/>
              <a:pathLst>
                <a:path w="3375" h="8491" extrusionOk="0">
                  <a:moveTo>
                    <a:pt x="1026" y="1"/>
                  </a:moveTo>
                  <a:lnTo>
                    <a:pt x="1026" y="375"/>
                  </a:lnTo>
                  <a:cubicBezTo>
                    <a:pt x="1027" y="654"/>
                    <a:pt x="802" y="880"/>
                    <a:pt x="526" y="880"/>
                  </a:cubicBezTo>
                  <a:cubicBezTo>
                    <a:pt x="525" y="880"/>
                    <a:pt x="524" y="880"/>
                    <a:pt x="523" y="880"/>
                  </a:cubicBezTo>
                  <a:lnTo>
                    <a:pt x="408" y="880"/>
                  </a:lnTo>
                  <a:cubicBezTo>
                    <a:pt x="183" y="880"/>
                    <a:pt x="0" y="1062"/>
                    <a:pt x="0" y="1287"/>
                  </a:cubicBezTo>
                  <a:lnTo>
                    <a:pt x="0" y="8491"/>
                  </a:lnTo>
                  <a:lnTo>
                    <a:pt x="3375" y="8491"/>
                  </a:lnTo>
                  <a:lnTo>
                    <a:pt x="3375" y="1287"/>
                  </a:lnTo>
                  <a:cubicBezTo>
                    <a:pt x="3374" y="1062"/>
                    <a:pt x="3193" y="880"/>
                    <a:pt x="2968" y="880"/>
                  </a:cubicBezTo>
                  <a:lnTo>
                    <a:pt x="2852" y="880"/>
                  </a:lnTo>
                  <a:cubicBezTo>
                    <a:pt x="2573" y="880"/>
                    <a:pt x="2347" y="655"/>
                    <a:pt x="2348" y="375"/>
                  </a:cubicBezTo>
                  <a:lnTo>
                    <a:pt x="23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3521063" y="1985375"/>
              <a:ext cx="40375" cy="11025"/>
            </a:xfrm>
            <a:custGeom>
              <a:avLst/>
              <a:gdLst/>
              <a:ahLst/>
              <a:cxnLst/>
              <a:rect l="l" t="t" r="r" b="b"/>
              <a:pathLst>
                <a:path w="1615" h="441" extrusionOk="0">
                  <a:moveTo>
                    <a:pt x="4" y="1"/>
                  </a:moveTo>
                  <a:cubicBezTo>
                    <a:pt x="2" y="1"/>
                    <a:pt x="1" y="2"/>
                    <a:pt x="1" y="4"/>
                  </a:cubicBezTo>
                  <a:lnTo>
                    <a:pt x="1" y="438"/>
                  </a:lnTo>
                  <a:cubicBezTo>
                    <a:pt x="1" y="439"/>
                    <a:pt x="2" y="441"/>
                    <a:pt x="4" y="441"/>
                  </a:cubicBezTo>
                  <a:lnTo>
                    <a:pt x="1612" y="441"/>
                  </a:lnTo>
                  <a:cubicBezTo>
                    <a:pt x="1613" y="441"/>
                    <a:pt x="1615" y="439"/>
                    <a:pt x="1615" y="438"/>
                  </a:cubicBezTo>
                  <a:lnTo>
                    <a:pt x="1615" y="4"/>
                  </a:lnTo>
                  <a:cubicBezTo>
                    <a:pt x="1615" y="2"/>
                    <a:pt x="1613" y="1"/>
                    <a:pt x="1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3539838" y="2062400"/>
              <a:ext cx="43575" cy="76375"/>
            </a:xfrm>
            <a:custGeom>
              <a:avLst/>
              <a:gdLst/>
              <a:ahLst/>
              <a:cxnLst/>
              <a:rect l="l" t="t" r="r" b="b"/>
              <a:pathLst>
                <a:path w="1743" h="3055" extrusionOk="0">
                  <a:moveTo>
                    <a:pt x="0" y="1"/>
                  </a:moveTo>
                  <a:lnTo>
                    <a:pt x="0" y="3055"/>
                  </a:lnTo>
                  <a:lnTo>
                    <a:pt x="1743" y="3055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847588" y="2334550"/>
              <a:ext cx="84375" cy="212275"/>
            </a:xfrm>
            <a:custGeom>
              <a:avLst/>
              <a:gdLst/>
              <a:ahLst/>
              <a:cxnLst/>
              <a:rect l="l" t="t" r="r" b="b"/>
              <a:pathLst>
                <a:path w="3375" h="8491" extrusionOk="0">
                  <a:moveTo>
                    <a:pt x="1026" y="0"/>
                  </a:moveTo>
                  <a:lnTo>
                    <a:pt x="1026" y="375"/>
                  </a:lnTo>
                  <a:cubicBezTo>
                    <a:pt x="1028" y="653"/>
                    <a:pt x="802" y="879"/>
                    <a:pt x="526" y="879"/>
                  </a:cubicBezTo>
                  <a:cubicBezTo>
                    <a:pt x="525" y="879"/>
                    <a:pt x="524" y="879"/>
                    <a:pt x="523" y="879"/>
                  </a:cubicBezTo>
                  <a:lnTo>
                    <a:pt x="408" y="879"/>
                  </a:lnTo>
                  <a:cubicBezTo>
                    <a:pt x="183" y="879"/>
                    <a:pt x="0" y="1062"/>
                    <a:pt x="0" y="1287"/>
                  </a:cubicBezTo>
                  <a:lnTo>
                    <a:pt x="0" y="8490"/>
                  </a:lnTo>
                  <a:lnTo>
                    <a:pt x="3375" y="8490"/>
                  </a:lnTo>
                  <a:lnTo>
                    <a:pt x="3375" y="1287"/>
                  </a:lnTo>
                  <a:cubicBezTo>
                    <a:pt x="3375" y="1062"/>
                    <a:pt x="3193" y="879"/>
                    <a:pt x="2968" y="879"/>
                  </a:cubicBezTo>
                  <a:lnTo>
                    <a:pt x="2852" y="879"/>
                  </a:lnTo>
                  <a:cubicBezTo>
                    <a:pt x="2851" y="879"/>
                    <a:pt x="2850" y="879"/>
                    <a:pt x="2850" y="879"/>
                  </a:cubicBezTo>
                  <a:cubicBezTo>
                    <a:pt x="2572" y="879"/>
                    <a:pt x="2347" y="653"/>
                    <a:pt x="2348" y="375"/>
                  </a:cubicBezTo>
                  <a:lnTo>
                    <a:pt x="2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869588" y="2330850"/>
              <a:ext cx="40375" cy="11025"/>
            </a:xfrm>
            <a:custGeom>
              <a:avLst/>
              <a:gdLst/>
              <a:ahLst/>
              <a:cxnLst/>
              <a:rect l="l" t="t" r="r" b="b"/>
              <a:pathLst>
                <a:path w="1615" h="441" extrusionOk="0">
                  <a:moveTo>
                    <a:pt x="4" y="0"/>
                  </a:moveTo>
                  <a:cubicBezTo>
                    <a:pt x="2" y="0"/>
                    <a:pt x="1" y="2"/>
                    <a:pt x="1" y="3"/>
                  </a:cubicBezTo>
                  <a:lnTo>
                    <a:pt x="1" y="439"/>
                  </a:lnTo>
                  <a:cubicBezTo>
                    <a:pt x="1" y="440"/>
                    <a:pt x="2" y="440"/>
                    <a:pt x="4" y="440"/>
                  </a:cubicBezTo>
                  <a:lnTo>
                    <a:pt x="1612" y="440"/>
                  </a:lnTo>
                  <a:cubicBezTo>
                    <a:pt x="1613" y="440"/>
                    <a:pt x="1615" y="440"/>
                    <a:pt x="1615" y="439"/>
                  </a:cubicBezTo>
                  <a:lnTo>
                    <a:pt x="1615" y="3"/>
                  </a:lnTo>
                  <a:cubicBezTo>
                    <a:pt x="1615" y="2"/>
                    <a:pt x="1613" y="0"/>
                    <a:pt x="16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868638" y="2407875"/>
              <a:ext cx="54300" cy="76375"/>
            </a:xfrm>
            <a:custGeom>
              <a:avLst/>
              <a:gdLst/>
              <a:ahLst/>
              <a:cxnLst/>
              <a:rect l="l" t="t" r="r" b="b"/>
              <a:pathLst>
                <a:path w="2172" h="3055" extrusionOk="0">
                  <a:moveTo>
                    <a:pt x="0" y="0"/>
                  </a:moveTo>
                  <a:lnTo>
                    <a:pt x="0" y="3054"/>
                  </a:lnTo>
                  <a:lnTo>
                    <a:pt x="2171" y="3054"/>
                  </a:lnTo>
                  <a:lnTo>
                    <a:pt x="21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975088" y="2438950"/>
              <a:ext cx="66275" cy="107875"/>
            </a:xfrm>
            <a:custGeom>
              <a:avLst/>
              <a:gdLst/>
              <a:ahLst/>
              <a:cxnLst/>
              <a:rect l="l" t="t" r="r" b="b"/>
              <a:pathLst>
                <a:path w="2651" h="4315" extrusionOk="0">
                  <a:moveTo>
                    <a:pt x="806" y="1"/>
                  </a:moveTo>
                  <a:lnTo>
                    <a:pt x="806" y="296"/>
                  </a:lnTo>
                  <a:cubicBezTo>
                    <a:pt x="806" y="513"/>
                    <a:pt x="630" y="690"/>
                    <a:pt x="413" y="690"/>
                  </a:cubicBezTo>
                  <a:cubicBezTo>
                    <a:pt x="412" y="690"/>
                    <a:pt x="411" y="690"/>
                    <a:pt x="410" y="690"/>
                  </a:cubicBezTo>
                  <a:lnTo>
                    <a:pt x="319" y="690"/>
                  </a:lnTo>
                  <a:cubicBezTo>
                    <a:pt x="142" y="692"/>
                    <a:pt x="0" y="834"/>
                    <a:pt x="0" y="1011"/>
                  </a:cubicBezTo>
                  <a:lnTo>
                    <a:pt x="0" y="4314"/>
                  </a:lnTo>
                  <a:lnTo>
                    <a:pt x="2651" y="4314"/>
                  </a:lnTo>
                  <a:lnTo>
                    <a:pt x="2651" y="1011"/>
                  </a:lnTo>
                  <a:cubicBezTo>
                    <a:pt x="2651" y="834"/>
                    <a:pt x="2507" y="690"/>
                    <a:pt x="2330" y="690"/>
                  </a:cubicBezTo>
                  <a:lnTo>
                    <a:pt x="2239" y="690"/>
                  </a:lnTo>
                  <a:cubicBezTo>
                    <a:pt x="2238" y="690"/>
                    <a:pt x="2238" y="690"/>
                    <a:pt x="2237" y="690"/>
                  </a:cubicBezTo>
                  <a:cubicBezTo>
                    <a:pt x="2020" y="690"/>
                    <a:pt x="1843" y="513"/>
                    <a:pt x="1843" y="296"/>
                  </a:cubicBezTo>
                  <a:lnTo>
                    <a:pt x="18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992388" y="2436075"/>
              <a:ext cx="31675" cy="8675"/>
            </a:xfrm>
            <a:custGeom>
              <a:avLst/>
              <a:gdLst/>
              <a:ahLst/>
              <a:cxnLst/>
              <a:rect l="l" t="t" r="r" b="b"/>
              <a:pathLst>
                <a:path w="1267" h="347" extrusionOk="0">
                  <a:moveTo>
                    <a:pt x="2" y="1"/>
                  </a:moveTo>
                  <a:cubicBezTo>
                    <a:pt x="2" y="1"/>
                    <a:pt x="0" y="2"/>
                    <a:pt x="0" y="3"/>
                  </a:cubicBezTo>
                  <a:lnTo>
                    <a:pt x="0" y="344"/>
                  </a:lnTo>
                  <a:cubicBezTo>
                    <a:pt x="0" y="345"/>
                    <a:pt x="2" y="347"/>
                    <a:pt x="2" y="347"/>
                  </a:cubicBezTo>
                  <a:lnTo>
                    <a:pt x="1265" y="347"/>
                  </a:lnTo>
                  <a:cubicBezTo>
                    <a:pt x="1267" y="347"/>
                    <a:pt x="1267" y="345"/>
                    <a:pt x="1267" y="344"/>
                  </a:cubicBezTo>
                  <a:lnTo>
                    <a:pt x="1267" y="3"/>
                  </a:lnTo>
                  <a:cubicBezTo>
                    <a:pt x="1267" y="2"/>
                    <a:pt x="1267" y="1"/>
                    <a:pt x="12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991588" y="2473325"/>
              <a:ext cx="42675" cy="46100"/>
            </a:xfrm>
            <a:custGeom>
              <a:avLst/>
              <a:gdLst/>
              <a:ahLst/>
              <a:cxnLst/>
              <a:rect l="l" t="t" r="r" b="b"/>
              <a:pathLst>
                <a:path w="170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706" y="1844"/>
                  </a:lnTo>
                  <a:lnTo>
                    <a:pt x="1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893763" y="2053550"/>
              <a:ext cx="84400" cy="150375"/>
            </a:xfrm>
            <a:custGeom>
              <a:avLst/>
              <a:gdLst/>
              <a:ahLst/>
              <a:cxnLst/>
              <a:rect l="l" t="t" r="r" b="b"/>
              <a:pathLst>
                <a:path w="3376" h="6015" extrusionOk="0">
                  <a:moveTo>
                    <a:pt x="1028" y="0"/>
                  </a:moveTo>
                  <a:lnTo>
                    <a:pt x="1028" y="378"/>
                  </a:lnTo>
                  <a:cubicBezTo>
                    <a:pt x="1028" y="655"/>
                    <a:pt x="803" y="880"/>
                    <a:pt x="525" y="880"/>
                  </a:cubicBezTo>
                  <a:lnTo>
                    <a:pt x="408" y="880"/>
                  </a:lnTo>
                  <a:cubicBezTo>
                    <a:pt x="183" y="880"/>
                    <a:pt x="2" y="1063"/>
                    <a:pt x="2" y="1288"/>
                  </a:cubicBezTo>
                  <a:lnTo>
                    <a:pt x="2" y="5608"/>
                  </a:lnTo>
                  <a:cubicBezTo>
                    <a:pt x="1" y="5833"/>
                    <a:pt x="183" y="6014"/>
                    <a:pt x="408" y="6014"/>
                  </a:cubicBezTo>
                  <a:lnTo>
                    <a:pt x="2970" y="6014"/>
                  </a:lnTo>
                  <a:cubicBezTo>
                    <a:pt x="3193" y="6014"/>
                    <a:pt x="3376" y="5833"/>
                    <a:pt x="3376" y="5608"/>
                  </a:cubicBezTo>
                  <a:lnTo>
                    <a:pt x="3376" y="1286"/>
                  </a:lnTo>
                  <a:cubicBezTo>
                    <a:pt x="3376" y="1063"/>
                    <a:pt x="3193" y="880"/>
                    <a:pt x="2970" y="880"/>
                  </a:cubicBezTo>
                  <a:lnTo>
                    <a:pt x="2853" y="880"/>
                  </a:lnTo>
                  <a:cubicBezTo>
                    <a:pt x="2574" y="880"/>
                    <a:pt x="2348" y="655"/>
                    <a:pt x="2348" y="376"/>
                  </a:cubicBezTo>
                  <a:lnTo>
                    <a:pt x="2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915788" y="2049875"/>
              <a:ext cx="40375" cy="11025"/>
            </a:xfrm>
            <a:custGeom>
              <a:avLst/>
              <a:gdLst/>
              <a:ahLst/>
              <a:cxnLst/>
              <a:rect l="l" t="t" r="r" b="b"/>
              <a:pathLst>
                <a:path w="1615" h="441" extrusionOk="0">
                  <a:moveTo>
                    <a:pt x="3" y="0"/>
                  </a:moveTo>
                  <a:cubicBezTo>
                    <a:pt x="2" y="0"/>
                    <a:pt x="0" y="2"/>
                    <a:pt x="0" y="3"/>
                  </a:cubicBezTo>
                  <a:lnTo>
                    <a:pt x="0" y="439"/>
                  </a:lnTo>
                  <a:cubicBezTo>
                    <a:pt x="0" y="440"/>
                    <a:pt x="2" y="440"/>
                    <a:pt x="3" y="440"/>
                  </a:cubicBezTo>
                  <a:lnTo>
                    <a:pt x="1611" y="440"/>
                  </a:lnTo>
                  <a:cubicBezTo>
                    <a:pt x="1613" y="440"/>
                    <a:pt x="1614" y="440"/>
                    <a:pt x="1614" y="439"/>
                  </a:cubicBezTo>
                  <a:lnTo>
                    <a:pt x="1614" y="3"/>
                  </a:lnTo>
                  <a:cubicBezTo>
                    <a:pt x="1614" y="2"/>
                    <a:pt x="1613" y="0"/>
                    <a:pt x="16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904788" y="2108550"/>
              <a:ext cx="62375" cy="55025"/>
            </a:xfrm>
            <a:custGeom>
              <a:avLst/>
              <a:gdLst/>
              <a:ahLst/>
              <a:cxnLst/>
              <a:rect l="l" t="t" r="r" b="b"/>
              <a:pathLst>
                <a:path w="2495" h="2201" extrusionOk="0">
                  <a:moveTo>
                    <a:pt x="0" y="1"/>
                  </a:moveTo>
                  <a:lnTo>
                    <a:pt x="0" y="2200"/>
                  </a:lnTo>
                  <a:lnTo>
                    <a:pt x="2494" y="2200"/>
                  </a:lnTo>
                  <a:lnTo>
                    <a:pt x="24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3414738" y="2326600"/>
              <a:ext cx="124050" cy="221150"/>
            </a:xfrm>
            <a:custGeom>
              <a:avLst/>
              <a:gdLst/>
              <a:ahLst/>
              <a:cxnLst/>
              <a:rect l="l" t="t" r="r" b="b"/>
              <a:pathLst>
                <a:path w="4962" h="8846" extrusionOk="0">
                  <a:moveTo>
                    <a:pt x="1510" y="1"/>
                  </a:moveTo>
                  <a:lnTo>
                    <a:pt x="1510" y="555"/>
                  </a:lnTo>
                  <a:cubicBezTo>
                    <a:pt x="1510" y="964"/>
                    <a:pt x="1178" y="1296"/>
                    <a:pt x="770" y="1296"/>
                  </a:cubicBezTo>
                  <a:lnTo>
                    <a:pt x="597" y="1296"/>
                  </a:lnTo>
                  <a:cubicBezTo>
                    <a:pt x="268" y="1296"/>
                    <a:pt x="0" y="1563"/>
                    <a:pt x="0" y="1894"/>
                  </a:cubicBezTo>
                  <a:lnTo>
                    <a:pt x="0" y="8248"/>
                  </a:lnTo>
                  <a:cubicBezTo>
                    <a:pt x="0" y="8577"/>
                    <a:pt x="268" y="8845"/>
                    <a:pt x="597" y="8845"/>
                  </a:cubicBezTo>
                  <a:lnTo>
                    <a:pt x="4363" y="8845"/>
                  </a:lnTo>
                  <a:cubicBezTo>
                    <a:pt x="4694" y="8845"/>
                    <a:pt x="4962" y="8577"/>
                    <a:pt x="4962" y="8248"/>
                  </a:cubicBezTo>
                  <a:lnTo>
                    <a:pt x="4962" y="1894"/>
                  </a:lnTo>
                  <a:cubicBezTo>
                    <a:pt x="4962" y="1563"/>
                    <a:pt x="4694" y="1296"/>
                    <a:pt x="4363" y="1296"/>
                  </a:cubicBezTo>
                  <a:lnTo>
                    <a:pt x="4193" y="1296"/>
                  </a:lnTo>
                  <a:cubicBezTo>
                    <a:pt x="3784" y="1296"/>
                    <a:pt x="3452" y="964"/>
                    <a:pt x="3452" y="555"/>
                  </a:cubicBezTo>
                  <a:lnTo>
                    <a:pt x="34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3447063" y="2321225"/>
              <a:ext cx="59350" cy="16225"/>
            </a:xfrm>
            <a:custGeom>
              <a:avLst/>
              <a:gdLst/>
              <a:ahLst/>
              <a:cxnLst/>
              <a:rect l="l" t="t" r="r" b="b"/>
              <a:pathLst>
                <a:path w="2374" h="649" extrusionOk="0">
                  <a:moveTo>
                    <a:pt x="5" y="1"/>
                  </a:moveTo>
                  <a:cubicBezTo>
                    <a:pt x="2" y="1"/>
                    <a:pt x="1" y="4"/>
                    <a:pt x="1" y="5"/>
                  </a:cubicBezTo>
                  <a:lnTo>
                    <a:pt x="1" y="645"/>
                  </a:lnTo>
                  <a:cubicBezTo>
                    <a:pt x="1" y="646"/>
                    <a:pt x="2" y="649"/>
                    <a:pt x="5" y="649"/>
                  </a:cubicBezTo>
                  <a:lnTo>
                    <a:pt x="2370" y="649"/>
                  </a:lnTo>
                  <a:cubicBezTo>
                    <a:pt x="2372" y="649"/>
                    <a:pt x="2374" y="646"/>
                    <a:pt x="2374" y="645"/>
                  </a:cubicBezTo>
                  <a:lnTo>
                    <a:pt x="2374" y="5"/>
                  </a:lnTo>
                  <a:cubicBezTo>
                    <a:pt x="2374" y="4"/>
                    <a:pt x="2372" y="1"/>
                    <a:pt x="2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3430913" y="2407525"/>
              <a:ext cx="91675" cy="80925"/>
            </a:xfrm>
            <a:custGeom>
              <a:avLst/>
              <a:gdLst/>
              <a:ahLst/>
              <a:cxnLst/>
              <a:rect l="l" t="t" r="r" b="b"/>
              <a:pathLst>
                <a:path w="3667" h="3237" extrusionOk="0">
                  <a:moveTo>
                    <a:pt x="0" y="0"/>
                  </a:moveTo>
                  <a:lnTo>
                    <a:pt x="0" y="3236"/>
                  </a:lnTo>
                  <a:lnTo>
                    <a:pt x="3667" y="3236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3280763" y="2088200"/>
              <a:ext cx="34750" cy="27800"/>
            </a:xfrm>
            <a:custGeom>
              <a:avLst/>
              <a:gdLst/>
              <a:ahLst/>
              <a:cxnLst/>
              <a:rect l="l" t="t" r="r" b="b"/>
              <a:pathLst>
                <a:path w="1390" h="1112" extrusionOk="0">
                  <a:moveTo>
                    <a:pt x="8" y="0"/>
                  </a:moveTo>
                  <a:cubicBezTo>
                    <a:pt x="3" y="0"/>
                    <a:pt x="1" y="3"/>
                    <a:pt x="1" y="7"/>
                  </a:cubicBezTo>
                  <a:lnTo>
                    <a:pt x="1" y="1105"/>
                  </a:lnTo>
                  <a:cubicBezTo>
                    <a:pt x="1" y="1108"/>
                    <a:pt x="3" y="1111"/>
                    <a:pt x="8" y="1111"/>
                  </a:cubicBezTo>
                  <a:lnTo>
                    <a:pt x="1384" y="1111"/>
                  </a:lnTo>
                  <a:cubicBezTo>
                    <a:pt x="1387" y="1111"/>
                    <a:pt x="1389" y="1108"/>
                    <a:pt x="1389" y="1105"/>
                  </a:cubicBezTo>
                  <a:lnTo>
                    <a:pt x="1389" y="7"/>
                  </a:lnTo>
                  <a:cubicBezTo>
                    <a:pt x="1389" y="3"/>
                    <a:pt x="1387" y="0"/>
                    <a:pt x="13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3288213" y="2062400"/>
              <a:ext cx="19900" cy="44650"/>
            </a:xfrm>
            <a:custGeom>
              <a:avLst/>
              <a:gdLst/>
              <a:ahLst/>
              <a:cxnLst/>
              <a:rect l="l" t="t" r="r" b="b"/>
              <a:pathLst>
                <a:path w="796" h="1786" extrusionOk="0">
                  <a:moveTo>
                    <a:pt x="5" y="1"/>
                  </a:moveTo>
                  <a:cubicBezTo>
                    <a:pt x="3" y="1"/>
                    <a:pt x="0" y="2"/>
                    <a:pt x="0" y="5"/>
                  </a:cubicBezTo>
                  <a:lnTo>
                    <a:pt x="0" y="1786"/>
                  </a:lnTo>
                  <a:lnTo>
                    <a:pt x="795" y="1786"/>
                  </a:lnTo>
                  <a:lnTo>
                    <a:pt x="795" y="5"/>
                  </a:lnTo>
                  <a:cubicBezTo>
                    <a:pt x="795" y="2"/>
                    <a:pt x="792" y="1"/>
                    <a:pt x="7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3270838" y="2112025"/>
              <a:ext cx="54600" cy="89300"/>
            </a:xfrm>
            <a:custGeom>
              <a:avLst/>
              <a:gdLst/>
              <a:ahLst/>
              <a:cxnLst/>
              <a:rect l="l" t="t" r="r" b="b"/>
              <a:pathLst>
                <a:path w="2184" h="3572" extrusionOk="0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lnTo>
                    <a:pt x="0" y="3560"/>
                  </a:lnTo>
                  <a:cubicBezTo>
                    <a:pt x="0" y="3567"/>
                    <a:pt x="6" y="3571"/>
                    <a:pt x="13" y="3571"/>
                  </a:cubicBezTo>
                  <a:lnTo>
                    <a:pt x="2171" y="3571"/>
                  </a:lnTo>
                  <a:cubicBezTo>
                    <a:pt x="2178" y="3571"/>
                    <a:pt x="2184" y="3567"/>
                    <a:pt x="2184" y="3560"/>
                  </a:cubicBezTo>
                  <a:lnTo>
                    <a:pt x="2184" y="13"/>
                  </a:lnTo>
                  <a:cubicBezTo>
                    <a:pt x="2184" y="6"/>
                    <a:pt x="2178" y="0"/>
                    <a:pt x="2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3365088" y="2088200"/>
              <a:ext cx="34775" cy="27800"/>
            </a:xfrm>
            <a:custGeom>
              <a:avLst/>
              <a:gdLst/>
              <a:ahLst/>
              <a:cxnLst/>
              <a:rect l="l" t="t" r="r" b="b"/>
              <a:pathLst>
                <a:path w="1391" h="1112" extrusionOk="0">
                  <a:moveTo>
                    <a:pt x="8" y="0"/>
                  </a:moveTo>
                  <a:cubicBezTo>
                    <a:pt x="5" y="0"/>
                    <a:pt x="1" y="3"/>
                    <a:pt x="1" y="7"/>
                  </a:cubicBezTo>
                  <a:lnTo>
                    <a:pt x="1" y="1105"/>
                  </a:lnTo>
                  <a:cubicBezTo>
                    <a:pt x="1" y="1108"/>
                    <a:pt x="5" y="1111"/>
                    <a:pt x="8" y="1111"/>
                  </a:cubicBezTo>
                  <a:lnTo>
                    <a:pt x="1384" y="1111"/>
                  </a:lnTo>
                  <a:cubicBezTo>
                    <a:pt x="1388" y="1111"/>
                    <a:pt x="1391" y="1108"/>
                    <a:pt x="1391" y="1105"/>
                  </a:cubicBezTo>
                  <a:lnTo>
                    <a:pt x="1391" y="7"/>
                  </a:lnTo>
                  <a:cubicBezTo>
                    <a:pt x="1391" y="3"/>
                    <a:pt x="1388" y="0"/>
                    <a:pt x="13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3372563" y="2062400"/>
              <a:ext cx="19875" cy="44650"/>
            </a:xfrm>
            <a:custGeom>
              <a:avLst/>
              <a:gdLst/>
              <a:ahLst/>
              <a:cxnLst/>
              <a:rect l="l" t="t" r="r" b="b"/>
              <a:pathLst>
                <a:path w="795" h="1786" extrusionOk="0">
                  <a:moveTo>
                    <a:pt x="5" y="1"/>
                  </a:moveTo>
                  <a:cubicBezTo>
                    <a:pt x="2" y="1"/>
                    <a:pt x="1" y="2"/>
                    <a:pt x="1" y="5"/>
                  </a:cubicBezTo>
                  <a:lnTo>
                    <a:pt x="1" y="1786"/>
                  </a:lnTo>
                  <a:lnTo>
                    <a:pt x="794" y="1786"/>
                  </a:lnTo>
                  <a:lnTo>
                    <a:pt x="794" y="5"/>
                  </a:lnTo>
                  <a:cubicBezTo>
                    <a:pt x="794" y="2"/>
                    <a:pt x="791" y="1"/>
                    <a:pt x="7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3355188" y="2112025"/>
              <a:ext cx="54575" cy="89300"/>
            </a:xfrm>
            <a:custGeom>
              <a:avLst/>
              <a:gdLst/>
              <a:ahLst/>
              <a:cxnLst/>
              <a:rect l="l" t="t" r="r" b="b"/>
              <a:pathLst>
                <a:path w="2183" h="3572" extrusionOk="0">
                  <a:moveTo>
                    <a:pt x="13" y="0"/>
                  </a:moveTo>
                  <a:cubicBezTo>
                    <a:pt x="6" y="0"/>
                    <a:pt x="1" y="6"/>
                    <a:pt x="1" y="13"/>
                  </a:cubicBezTo>
                  <a:lnTo>
                    <a:pt x="1" y="3560"/>
                  </a:lnTo>
                  <a:cubicBezTo>
                    <a:pt x="1" y="3567"/>
                    <a:pt x="6" y="3571"/>
                    <a:pt x="13" y="3571"/>
                  </a:cubicBezTo>
                  <a:lnTo>
                    <a:pt x="2170" y="3571"/>
                  </a:lnTo>
                  <a:cubicBezTo>
                    <a:pt x="2177" y="3571"/>
                    <a:pt x="2183" y="3567"/>
                    <a:pt x="2183" y="3560"/>
                  </a:cubicBezTo>
                  <a:lnTo>
                    <a:pt x="2183" y="13"/>
                  </a:lnTo>
                  <a:cubicBezTo>
                    <a:pt x="2183" y="6"/>
                    <a:pt x="2177" y="0"/>
                    <a:pt x="2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3217563" y="1859000"/>
              <a:ext cx="22300" cy="159925"/>
            </a:xfrm>
            <a:custGeom>
              <a:avLst/>
              <a:gdLst/>
              <a:ahLst/>
              <a:cxnLst/>
              <a:rect l="l" t="t" r="r" b="b"/>
              <a:pathLst>
                <a:path w="892" h="6397" extrusionOk="0">
                  <a:moveTo>
                    <a:pt x="0" y="0"/>
                  </a:moveTo>
                  <a:lnTo>
                    <a:pt x="0" y="6396"/>
                  </a:lnTo>
                  <a:cubicBezTo>
                    <a:pt x="295" y="6358"/>
                    <a:pt x="591" y="6326"/>
                    <a:pt x="892" y="6302"/>
                  </a:cubicBezTo>
                  <a:lnTo>
                    <a:pt x="8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3217563" y="2104575"/>
              <a:ext cx="22300" cy="471150"/>
            </a:xfrm>
            <a:custGeom>
              <a:avLst/>
              <a:gdLst/>
              <a:ahLst/>
              <a:cxnLst/>
              <a:rect l="l" t="t" r="r" b="b"/>
              <a:pathLst>
                <a:path w="892" h="18846" extrusionOk="0">
                  <a:moveTo>
                    <a:pt x="892" y="0"/>
                  </a:moveTo>
                  <a:cubicBezTo>
                    <a:pt x="591" y="84"/>
                    <a:pt x="292" y="178"/>
                    <a:pt x="0" y="285"/>
                  </a:cubicBezTo>
                  <a:lnTo>
                    <a:pt x="0" y="18846"/>
                  </a:lnTo>
                  <a:lnTo>
                    <a:pt x="892" y="18846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749938" y="2231925"/>
              <a:ext cx="342250" cy="250325"/>
            </a:xfrm>
            <a:custGeom>
              <a:avLst/>
              <a:gdLst/>
              <a:ahLst/>
              <a:cxnLst/>
              <a:rect l="l" t="t" r="r" b="b"/>
              <a:pathLst>
                <a:path w="13690" h="10013" extrusionOk="0">
                  <a:moveTo>
                    <a:pt x="7617" y="0"/>
                  </a:moveTo>
                  <a:cubicBezTo>
                    <a:pt x="6418" y="1181"/>
                    <a:pt x="5114" y="2195"/>
                    <a:pt x="3562" y="2803"/>
                  </a:cubicBezTo>
                  <a:cubicBezTo>
                    <a:pt x="2409" y="3258"/>
                    <a:pt x="1177" y="3459"/>
                    <a:pt x="1" y="3838"/>
                  </a:cubicBezTo>
                  <a:lnTo>
                    <a:pt x="1" y="10013"/>
                  </a:lnTo>
                  <a:cubicBezTo>
                    <a:pt x="996" y="9081"/>
                    <a:pt x="1699" y="7833"/>
                    <a:pt x="2768" y="6973"/>
                  </a:cubicBezTo>
                  <a:cubicBezTo>
                    <a:pt x="4943" y="5224"/>
                    <a:pt x="8150" y="5386"/>
                    <a:pt x="10468" y="3833"/>
                  </a:cubicBezTo>
                  <a:cubicBezTo>
                    <a:pt x="11873" y="2895"/>
                    <a:pt x="12781" y="1453"/>
                    <a:pt x="13690" y="0"/>
                  </a:cubicBezTo>
                  <a:close/>
                </a:path>
              </a:pathLst>
            </a:custGeom>
            <a:solidFill>
              <a:srgbClr val="FFFFFF">
                <a:alpha val="4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968763" y="2018900"/>
              <a:ext cx="248825" cy="183300"/>
            </a:xfrm>
            <a:custGeom>
              <a:avLst/>
              <a:gdLst/>
              <a:ahLst/>
              <a:cxnLst/>
              <a:rect l="l" t="t" r="r" b="b"/>
              <a:pathLst>
                <a:path w="9953" h="7332" extrusionOk="0">
                  <a:moveTo>
                    <a:pt x="9952" y="0"/>
                  </a:moveTo>
                  <a:cubicBezTo>
                    <a:pt x="9344" y="76"/>
                    <a:pt x="8747" y="191"/>
                    <a:pt x="8159" y="375"/>
                  </a:cubicBezTo>
                  <a:cubicBezTo>
                    <a:pt x="4707" y="1462"/>
                    <a:pt x="2485" y="4595"/>
                    <a:pt x="1" y="7332"/>
                  </a:cubicBezTo>
                  <a:lnTo>
                    <a:pt x="5699" y="7332"/>
                  </a:lnTo>
                  <a:cubicBezTo>
                    <a:pt x="6327" y="6384"/>
                    <a:pt x="7018" y="5493"/>
                    <a:pt x="7918" y="4805"/>
                  </a:cubicBezTo>
                  <a:cubicBezTo>
                    <a:pt x="8542" y="4328"/>
                    <a:pt x="9226" y="3980"/>
                    <a:pt x="9952" y="3712"/>
                  </a:cubicBezTo>
                  <a:lnTo>
                    <a:pt x="9952" y="0"/>
                  </a:lnTo>
                  <a:close/>
                </a:path>
              </a:pathLst>
            </a:custGeom>
            <a:solidFill>
              <a:srgbClr val="FFFFFF">
                <a:alpha val="4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3239838" y="1886350"/>
              <a:ext cx="462650" cy="218250"/>
            </a:xfrm>
            <a:custGeom>
              <a:avLst/>
              <a:gdLst/>
              <a:ahLst/>
              <a:cxnLst/>
              <a:rect l="l" t="t" r="r" b="b"/>
              <a:pathLst>
                <a:path w="18506" h="8730" extrusionOk="0">
                  <a:moveTo>
                    <a:pt x="11359" y="0"/>
                  </a:moveTo>
                  <a:cubicBezTo>
                    <a:pt x="10720" y="782"/>
                    <a:pt x="10085" y="1567"/>
                    <a:pt x="9342" y="2255"/>
                  </a:cubicBezTo>
                  <a:cubicBezTo>
                    <a:pt x="7981" y="3519"/>
                    <a:pt x="6267" y="4403"/>
                    <a:pt x="4451" y="4789"/>
                  </a:cubicBezTo>
                  <a:cubicBezTo>
                    <a:pt x="2994" y="5097"/>
                    <a:pt x="1485" y="5090"/>
                    <a:pt x="1" y="5208"/>
                  </a:cubicBezTo>
                  <a:lnTo>
                    <a:pt x="1" y="8729"/>
                  </a:lnTo>
                  <a:cubicBezTo>
                    <a:pt x="1541" y="8312"/>
                    <a:pt x="3203" y="8177"/>
                    <a:pt x="4790" y="7969"/>
                  </a:cubicBezTo>
                  <a:cubicBezTo>
                    <a:pt x="7475" y="7617"/>
                    <a:pt x="10424" y="6775"/>
                    <a:pt x="11758" y="4422"/>
                  </a:cubicBezTo>
                  <a:cubicBezTo>
                    <a:pt x="12188" y="3668"/>
                    <a:pt x="12431" y="2779"/>
                    <a:pt x="13066" y="2191"/>
                  </a:cubicBezTo>
                  <a:cubicBezTo>
                    <a:pt x="13639" y="1658"/>
                    <a:pt x="14436" y="1462"/>
                    <a:pt x="15198" y="1284"/>
                  </a:cubicBezTo>
                  <a:lnTo>
                    <a:pt x="18506" y="502"/>
                  </a:lnTo>
                  <a:lnTo>
                    <a:pt x="18506" y="0"/>
                  </a:lnTo>
                  <a:close/>
                </a:path>
              </a:pathLst>
            </a:custGeom>
            <a:solidFill>
              <a:srgbClr val="FFFFFF">
                <a:alpha val="4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3315838" y="2365175"/>
              <a:ext cx="386650" cy="182625"/>
            </a:xfrm>
            <a:custGeom>
              <a:avLst/>
              <a:gdLst/>
              <a:ahLst/>
              <a:cxnLst/>
              <a:rect l="l" t="t" r="r" b="b"/>
              <a:pathLst>
                <a:path w="15466" h="7305" extrusionOk="0">
                  <a:moveTo>
                    <a:pt x="15466" y="0"/>
                  </a:moveTo>
                  <a:cubicBezTo>
                    <a:pt x="14369" y="1572"/>
                    <a:pt x="13268" y="3136"/>
                    <a:pt x="11597" y="4134"/>
                  </a:cubicBezTo>
                  <a:cubicBezTo>
                    <a:pt x="8892" y="5752"/>
                    <a:pt x="5453" y="5314"/>
                    <a:pt x="2434" y="6218"/>
                  </a:cubicBezTo>
                  <a:cubicBezTo>
                    <a:pt x="1580" y="6476"/>
                    <a:pt x="763" y="6842"/>
                    <a:pt x="1" y="7305"/>
                  </a:cubicBezTo>
                  <a:lnTo>
                    <a:pt x="14645" y="7305"/>
                  </a:lnTo>
                  <a:cubicBezTo>
                    <a:pt x="14926" y="7123"/>
                    <a:pt x="15198" y="6926"/>
                    <a:pt x="15466" y="6728"/>
                  </a:cubicBezTo>
                  <a:lnTo>
                    <a:pt x="15466" y="0"/>
                  </a:lnTo>
                  <a:close/>
                </a:path>
              </a:pathLst>
            </a:custGeom>
            <a:solidFill>
              <a:srgbClr val="FFFFFF">
                <a:alpha val="4117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CU Nursing Intervention Clinical Case by Slidesgo">
  <a:themeElements>
    <a:clrScheme name="Simple Light">
      <a:dk1>
        <a:srgbClr val="00224E"/>
      </a:dk1>
      <a:lt1>
        <a:srgbClr val="CBE3FD"/>
      </a:lt1>
      <a:dk2>
        <a:srgbClr val="FFFFFF"/>
      </a:dk2>
      <a:lt2>
        <a:srgbClr val="556BD0"/>
      </a:lt2>
      <a:accent1>
        <a:srgbClr val="434380"/>
      </a:accent1>
      <a:accent2>
        <a:srgbClr val="D3CFD2"/>
      </a:accent2>
      <a:accent3>
        <a:srgbClr val="E95960"/>
      </a:accent3>
      <a:accent4>
        <a:srgbClr val="E78263"/>
      </a:accent4>
      <a:accent5>
        <a:srgbClr val="72C592"/>
      </a:accent5>
      <a:accent6>
        <a:srgbClr val="65A182"/>
      </a:accent6>
      <a:hlink>
        <a:srgbClr val="556BD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1273</Words>
  <Application>Microsoft Office PowerPoint</Application>
  <PresentationFormat>On-screen Show (16:9)</PresentationFormat>
  <Paragraphs>277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Poppins</vt:lpstr>
      <vt:lpstr>Bebas Neue</vt:lpstr>
      <vt:lpstr>Fira Sans Extra Condensed</vt:lpstr>
      <vt:lpstr>Lato</vt:lpstr>
      <vt:lpstr>Arial</vt:lpstr>
      <vt:lpstr>ICU Nursing Intervention Clinical Case by Slidesgo</vt:lpstr>
      <vt:lpstr>Mortality  Predictor for Intensive Care Units (ICUs)</vt:lpstr>
      <vt:lpstr>First meeting with the Dr. Jane Smith, head of the ICU</vt:lpstr>
      <vt:lpstr>Mortality predictor for ICUs</vt:lpstr>
      <vt:lpstr>Uses of a mortality prediction model</vt:lpstr>
      <vt:lpstr>General descriptives of the data set</vt:lpstr>
      <vt:lpstr>General descriptives of the data set (2)</vt:lpstr>
      <vt:lpstr>General descriptives of the data set (3)</vt:lpstr>
      <vt:lpstr>Visualization of the data in 2D (with PCA dimensionality reduction)</vt:lpstr>
      <vt:lpstr>Second meeting:  first modelling results</vt:lpstr>
      <vt:lpstr>XGBoost</vt:lpstr>
      <vt:lpstr>XGBoost- pros and cons</vt:lpstr>
      <vt:lpstr>CatBoost</vt:lpstr>
      <vt:lpstr>CatBoost- pros and cons</vt:lpstr>
      <vt:lpstr>First Modeling Results</vt:lpstr>
      <vt:lpstr>Calibration comparison</vt:lpstr>
      <vt:lpstr>Performance charts- XGBoost (cont.)</vt:lpstr>
      <vt:lpstr>Potential Intervention cut-offs</vt:lpstr>
      <vt:lpstr>third meeting:  explainability</vt:lpstr>
      <vt:lpstr>Global Explainability</vt:lpstr>
      <vt:lpstr>Local Explainability</vt:lpstr>
      <vt:lpstr>Local Explainability (cont.)</vt:lpstr>
      <vt:lpstr>Fourth meeting: missing data</vt:lpstr>
      <vt:lpstr>Missing Values</vt:lpstr>
      <vt:lpstr>Alternatives for missing values</vt:lpstr>
      <vt:lpstr>Results of different missing value alternatives </vt:lpstr>
      <vt:lpstr>Imputed features- examples</vt:lpstr>
      <vt:lpstr>Imputed values- examples</vt:lpstr>
      <vt:lpstr>Imputed values- examples</vt:lpstr>
      <vt:lpstr>Fifth meeting: Uncertainty</vt:lpstr>
      <vt:lpstr>Global uncertainty: bootsraps</vt:lpstr>
      <vt:lpstr>Sixth meeting: potential unfairness in the model</vt:lpstr>
      <vt:lpstr>Potential unfairness</vt:lpstr>
      <vt:lpstr>Potential unfairness (2)</vt:lpstr>
      <vt:lpstr>Fairness - Gender</vt:lpstr>
      <vt:lpstr>Fairness - ethnicity</vt:lpstr>
      <vt:lpstr>Fairness – Age</vt:lpstr>
      <vt:lpstr>Possible approaches  to deal with potential unfairness  </vt:lpstr>
      <vt:lpstr>Fairness – ethnicity: build a model without ethnicity feature</vt:lpstr>
      <vt:lpstr>Fairness – Hospital 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Mortality  Predictor for Intensive Care Units (ICUs)</dc:title>
  <cp:lastModifiedBy>Amit Shakarchy</cp:lastModifiedBy>
  <cp:revision>1</cp:revision>
  <dcterms:modified xsi:type="dcterms:W3CDTF">2023-04-30T11:16:41Z</dcterms:modified>
</cp:coreProperties>
</file>