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Company Expenses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Like every other business, insurance companies seek to minimize expenses associated with doing business in order to enhance profitability. To study expenses, we examine a random sample of 384 insurance companies from the National Association of Insurance Commissioners (NAIC) database of over 3,000 companies. The NAIC maintains one of the world’s largest insurance regulatory databases; we consider here data that is based on 2005 annual reports for all the property and casualty insurance companies in United States. The annual reports are financial statements that use statutory accounting principles.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Our goal is to fit </a:t>
            </a:r>
            <a:r>
              <a:rPr lang="en-US" dirty="0"/>
              <a:t>a suitable </a:t>
            </a:r>
            <a:r>
              <a:rPr lang="en-US" dirty="0" smtClean="0"/>
              <a:t>linear regression model </a:t>
            </a:r>
            <a:r>
              <a:rPr lang="en-US" dirty="0"/>
              <a:t>that explains the expenses of the insurance </a:t>
            </a:r>
            <a:r>
              <a:rPr lang="en-US" dirty="0" smtClean="0"/>
              <a:t>companies</a:t>
            </a:r>
          </a:p>
          <a:p>
            <a:r>
              <a:rPr lang="en-US" dirty="0" smtClean="0"/>
              <a:t>As part of your report present an exploratory data analysis along with the model built, stating clearly every step you take along with the reasons/justification for taking said steps</a:t>
            </a:r>
          </a:p>
          <a:p>
            <a:r>
              <a:rPr lang="en-US" dirty="0" smtClean="0"/>
              <a:t>Marks will be awarded for your interpretations, remarks and suggestions rather than just the models and outputs</a:t>
            </a:r>
          </a:p>
          <a:p>
            <a:r>
              <a:rPr lang="en-US" dirty="0" smtClean="0"/>
              <a:t> The description of each of the variable used in the dataset is given below</a:t>
            </a:r>
          </a:p>
          <a:p>
            <a:endParaRPr lang="en-US" dirty="0"/>
          </a:p>
        </p:txBody>
      </p:sp>
    </p:spTree>
    <p:extLst>
      <p:ext uri="{BB962C8B-B14F-4D97-AF65-F5344CB8AC3E}">
        <p14:creationId xmlns:p14="http://schemas.microsoft.com/office/powerpoint/2010/main" val="321114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pic>
        <p:nvPicPr>
          <p:cNvPr id="35842" name="Picture 2"/>
          <p:cNvPicPr>
            <a:picLocks noChangeAspect="1" noChangeArrowheads="1"/>
          </p:cNvPicPr>
          <p:nvPr/>
        </p:nvPicPr>
        <p:blipFill>
          <a:blip r:embed="rId2"/>
          <a:srcRect/>
          <a:stretch>
            <a:fillRect/>
          </a:stretch>
        </p:blipFill>
        <p:spPr bwMode="auto">
          <a:xfrm>
            <a:off x="319088" y="1609725"/>
            <a:ext cx="8505825" cy="4486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183</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Insurance Company Expenses</vt:lpstr>
      <vt:lpstr>GOAL</vt:lpstr>
      <vt:lpstr>Variables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Company Expenses</dc:title>
  <dc:creator>Manjusha Kancharla</dc:creator>
  <cp:lastModifiedBy>Hema Kollipara</cp:lastModifiedBy>
  <cp:revision>7</cp:revision>
  <dcterms:created xsi:type="dcterms:W3CDTF">2006-08-16T00:00:00Z</dcterms:created>
  <dcterms:modified xsi:type="dcterms:W3CDTF">2017-02-01T06:48:36Z</dcterms:modified>
</cp:coreProperties>
</file>