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E306-2B53-42FA-B191-F145F54C3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63A1A-0117-4F66-B3BD-787D88729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6D3D-3F54-4218-9EB9-35D32E06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1018-CC88-4101-94AC-B4201EE9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AA7E-3ECC-4E02-9F9C-709ED5D3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4351-0EBC-4354-B6D6-550071F8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E3CAA-3B99-4753-A59A-BFA249505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D8D18-02D5-4F3A-A2DA-04763498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052B-5E16-44DB-BAA3-6E881BED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DCA4B-890F-429C-AA30-5C2C98F7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AEB8D-DA5D-4B56-92E0-56C6C4C53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CDF83-9139-418D-A58F-3992259D2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3DD79-96B2-4EFF-98D6-9916C2B6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82F3D-D4D2-45AE-99D5-1E570DBD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BC993-F57B-44C0-A1B5-E37DD95D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9841-0618-4C02-B3C0-F5EEC442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33D5-B6A3-46E5-A0AD-5FFD5C10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FA24D-F26A-4DE7-BA6E-BB64A3FF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E794-E46E-4C7D-89D5-E39551DA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03D7F-ABAD-4CDF-B339-673E7EC1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8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C494-99B4-4B44-B52C-806DF823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767BC-86F5-4C11-A40C-6E7B2BA7C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F92D9-5024-4CF8-926C-526A2A85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BEAC-D137-4503-BB82-EFA7DF37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61DCD-2014-46A7-B541-E3EDA95E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7C00-5DCE-4F1C-8147-5A6EEDE1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E874-29B9-41CC-ACE2-1D88BDE29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38557-8DA2-4327-A8BA-DE1E09D99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B00CA-F2DF-43D7-AAAA-96AB254C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10F14-CA76-4E4A-896F-3C34979C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3A457-8DF0-46CF-9877-50D88A3C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D34F-BD43-44E7-AA77-83E4004C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06D19-3899-49C4-B19C-D48A5D03D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6DAEE-E6AB-4A4B-A57E-7B859FFAD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B9CFA-59F1-4553-8D51-5570F45C2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0D100-9DDC-4361-90E2-6518CDE82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2CC88-48AE-461A-AD77-3011D959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0EE08-58EA-43D4-896A-93282403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25B59-24CA-454C-9FE4-18DB34B8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886F-7D40-48B6-88A4-24E9DACB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72FA9-2E7F-4A84-809F-F8F9B301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D39B7-7697-4622-80FB-84E692B9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2F577-D2C7-4CC8-A58E-AC54F674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3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54ED2-21AB-4EEB-9EEF-B799D2F7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EBBB3-999C-4885-9F7D-FEA505FB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3CF92-E916-42AE-8FC5-F84A93DB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040E-6092-4257-ADA9-467E1C2A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2BA1-4508-4ACA-A247-3E7757D8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82182-A768-4511-884A-3283488D3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A0636-5BA3-4A60-8C2E-5406598F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5E39E-67EC-4550-AE89-A8B4A676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08E76-9F55-4841-82F8-4E97784E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3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AEA7-9D7D-419D-83E3-68D11101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680E3-B72D-4EEA-A6F2-D5049F9B3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EA05D-00AA-474C-825A-587D2ED4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155F5-0013-4F0D-BFB0-028DDFBB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A2DBB-92DF-4EAA-B24C-E6D09C45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F8AB8-80C7-4642-9C57-F0C4071C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5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91AAD-B79B-477A-88AA-8C341D67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7BC7E-B7CE-4497-8401-CA765E49C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C045D-2180-47EA-A30F-E6B6C72D6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5361-7D06-4040-8DD5-C38556E09FD5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B56A7-276D-45AB-8DBE-FC502C47B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B3FD8-88EB-4CC6-9C10-F84CB91E3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7D281-CA67-4CD5-A246-4D4C048D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5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portnsw.inf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asmine.github.io/2.0/introduc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tractortest.org/#/tuto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A7AD-4DCE-49B8-9E5B-7FE08D63B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79828"/>
          </a:xfrm>
        </p:spPr>
        <p:txBody>
          <a:bodyPr>
            <a:normAutofit fontScale="90000"/>
          </a:bodyPr>
          <a:lstStyle/>
          <a:p>
            <a:r>
              <a:rPr lang="en-US" dirty="0"/>
              <a:t>Transport NSW Test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5C328-4340-40F7-89CA-FF24CC7B9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Test Automation framework designed for </a:t>
            </a:r>
            <a:r>
              <a:rPr lang="en-US" dirty="0">
                <a:hlinkClick r:id="rId2"/>
              </a:rPr>
              <a:t>https://transportnsw.info/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5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A677-ECC5-4D43-82E4-41885034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design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F1E6-20BA-4C59-AF9A-0A2B2B6F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using the Page Object Model Design Pattern</a:t>
            </a:r>
          </a:p>
          <a:p>
            <a:r>
              <a:rPr lang="en-US" dirty="0"/>
              <a:t>Utilizes JavaScript, NodeJS and Protractor</a:t>
            </a:r>
          </a:p>
          <a:p>
            <a:r>
              <a:rPr lang="en-US" dirty="0"/>
              <a:t>Uses the Jasmine BDD framework (</a:t>
            </a:r>
            <a:r>
              <a:rPr lang="en-US" dirty="0">
                <a:hlinkClick r:id="rId2"/>
              </a:rPr>
              <a:t>https://jasmine.github.io/2.0/introduction.html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5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405-82EA-4766-8420-4307E1C9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how to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2FBD-D96D-4D56-AE73-872478D62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run the test, user must have JDK, NodeJS and </a:t>
            </a:r>
            <a:r>
              <a:rPr lang="en-US" dirty="0" err="1"/>
              <a:t>npm</a:t>
            </a:r>
            <a:r>
              <a:rPr lang="en-US" dirty="0"/>
              <a:t> installed and available globally.</a:t>
            </a:r>
          </a:p>
          <a:p>
            <a:r>
              <a:rPr lang="en-US" dirty="0"/>
              <a:t>Follow the simple setup steps given here: </a:t>
            </a:r>
            <a:r>
              <a:rPr lang="en-US" dirty="0">
                <a:hlinkClick r:id="rId2"/>
              </a:rPr>
              <a:t>http://www.protractortest.org/#/tutorial</a:t>
            </a:r>
            <a:endParaRPr lang="en-US" dirty="0"/>
          </a:p>
          <a:p>
            <a:r>
              <a:rPr lang="en-US" dirty="0"/>
              <a:t>Navigate to the folder containing the </a:t>
            </a:r>
            <a:r>
              <a:rPr lang="en-US" dirty="0" err="1"/>
              <a:t>package.json</a:t>
            </a:r>
            <a:r>
              <a:rPr lang="en-US" dirty="0"/>
              <a:t> file and at the command prompt C:\path\to\my\folder&gt;</a:t>
            </a:r>
            <a:r>
              <a:rPr lang="en-US" b="1" dirty="0"/>
              <a:t>npm update</a:t>
            </a:r>
          </a:p>
          <a:p>
            <a:r>
              <a:rPr lang="en-US" dirty="0"/>
              <a:t>Navigate to the </a:t>
            </a:r>
            <a:r>
              <a:rPr lang="en-US" b="1" dirty="0" err="1"/>
              <a:t>Conf</a:t>
            </a:r>
            <a:r>
              <a:rPr lang="en-US" dirty="0"/>
              <a:t> folder containing the </a:t>
            </a:r>
            <a:r>
              <a:rPr lang="en-US" b="1" dirty="0"/>
              <a:t>conf.js</a:t>
            </a:r>
            <a:r>
              <a:rPr lang="en-US" dirty="0"/>
              <a:t> file and at the command prompt </a:t>
            </a:r>
          </a:p>
          <a:p>
            <a:pPr marL="0" indent="0">
              <a:buNone/>
            </a:pPr>
            <a:r>
              <a:rPr lang="en-US" dirty="0"/>
              <a:t>C:\path\to\my\folder\Conf&gt;</a:t>
            </a:r>
            <a:r>
              <a:rPr lang="en-US" b="1" dirty="0"/>
              <a:t>protractor conf.js --suite=</a:t>
            </a:r>
            <a:r>
              <a:rPr lang="en-US" b="1" dirty="0" err="1"/>
              <a:t>amit</a:t>
            </a:r>
            <a:endParaRPr lang="en-US" b="1" dirty="0"/>
          </a:p>
          <a:p>
            <a:r>
              <a:rPr lang="en-US" dirty="0"/>
              <a:t>(please note: there are two minus signs before the </a:t>
            </a:r>
            <a:r>
              <a:rPr lang="en-US" b="1" dirty="0"/>
              <a:t>suite=</a:t>
            </a:r>
            <a:r>
              <a:rPr lang="en-US" b="1" dirty="0" err="1"/>
              <a:t>amit</a:t>
            </a:r>
            <a:r>
              <a:rPr lang="en-US" b="1" dirty="0"/>
              <a:t> </a:t>
            </a:r>
            <a:r>
              <a:rPr lang="en-US" dirty="0"/>
              <a:t>above)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7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30A4-171A-4FE2-85C0-1509DBE2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from the test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3F46-0950-4D42-89B5-5DE23E83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chrome browser will open up and navigate to the given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The script will fill up the ‘From’ box, the ‘To’ box and click the ‘Go’ button</a:t>
            </a:r>
          </a:p>
          <a:p>
            <a:r>
              <a:rPr lang="en-US" dirty="0"/>
              <a:t>The script will verify that a list of trains appears as a result.</a:t>
            </a:r>
          </a:p>
          <a:p>
            <a:r>
              <a:rPr lang="en-US" dirty="0"/>
              <a:t>The result will be available on the command prompt as Success or Failure</a:t>
            </a:r>
          </a:p>
          <a:p>
            <a:r>
              <a:rPr lang="en-US" dirty="0"/>
              <a:t>Within the </a:t>
            </a:r>
            <a:r>
              <a:rPr lang="en-US" b="1" dirty="0" err="1"/>
              <a:t>Conf</a:t>
            </a:r>
            <a:r>
              <a:rPr lang="en-US" b="1" dirty="0"/>
              <a:t> </a:t>
            </a:r>
            <a:r>
              <a:rPr lang="en-US" dirty="0"/>
              <a:t>folder, an </a:t>
            </a:r>
            <a:r>
              <a:rPr lang="en-US" b="1" dirty="0"/>
              <a:t>allure-results </a:t>
            </a:r>
            <a:r>
              <a:rPr lang="en-US" dirty="0"/>
              <a:t>folder will be formed</a:t>
            </a:r>
          </a:p>
          <a:p>
            <a:r>
              <a:rPr lang="en-US" dirty="0"/>
              <a:t>The </a:t>
            </a:r>
            <a:r>
              <a:rPr lang="en-US" b="1" dirty="0"/>
              <a:t>allure-results </a:t>
            </a:r>
            <a:r>
              <a:rPr lang="en-US" dirty="0"/>
              <a:t>folder will contain the PNG and XML files – these are the screen-shot and result of the test run.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519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C833-6C5C-4AD5-B6D1-113F2F9B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6F1ED-D363-4A88-A089-F79CFBB7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on multiple browsers (IE, Edge, Firefox, Opera)</a:t>
            </a:r>
          </a:p>
          <a:p>
            <a:r>
              <a:rPr lang="en-US" dirty="0"/>
              <a:t>Maven can be used for generating a report out of the XML report created.</a:t>
            </a:r>
          </a:p>
          <a:p>
            <a:r>
              <a:rPr lang="en-US" dirty="0"/>
              <a:t>Integrate with Jenkins CI for periodic triggering and reporting</a:t>
            </a:r>
          </a:p>
          <a:p>
            <a:r>
              <a:rPr lang="en-US"/>
              <a:t>Integrate </a:t>
            </a:r>
            <a:r>
              <a:rPr lang="en-US" dirty="0"/>
              <a:t>with a proprietary test management tool </a:t>
            </a:r>
          </a:p>
        </p:txBody>
      </p:sp>
    </p:spTree>
    <p:extLst>
      <p:ext uri="{BB962C8B-B14F-4D97-AF65-F5344CB8AC3E}">
        <p14:creationId xmlns:p14="http://schemas.microsoft.com/office/powerpoint/2010/main" val="262324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323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Transport NSW Test Automation</vt:lpstr>
      <vt:lpstr>Framework design and technology</vt:lpstr>
      <vt:lpstr>Assumptions and how to run?</vt:lpstr>
      <vt:lpstr>What to expect from the test run?</vt:lpstr>
      <vt:lpstr>Improvement 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NSW Test Automation</dc:title>
  <dc:creator>Amit Shokeen</dc:creator>
  <cp:lastModifiedBy>Amit Shokeen</cp:lastModifiedBy>
  <cp:revision>6</cp:revision>
  <dcterms:created xsi:type="dcterms:W3CDTF">2017-11-27T09:08:34Z</dcterms:created>
  <dcterms:modified xsi:type="dcterms:W3CDTF">2017-11-27T09:59:09Z</dcterms:modified>
</cp:coreProperties>
</file>