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63" r:id="rId8"/>
    <p:sldId id="260" r:id="rId9"/>
    <p:sldId id="265" r:id="rId10"/>
    <p:sldId id="267" r:id="rId11"/>
    <p:sldId id="271" r:id="rId12"/>
    <p:sldId id="273" r:id="rId13"/>
    <p:sldId id="270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smtClean="0"/>
              <a:pPr/>
              <a:t>12-Dec-19 1:58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smtClean="0"/>
              <a:pPr/>
              <a:t>12-Dec-19 1:58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smtClean="0"/>
              <a:t>12-Dec-19 1:58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smtClean="0"/>
              <a:t>12-Dec-19 1:58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smtClean="0"/>
              <a:t>12-Dec-19 1:58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smtClean="0"/>
              <a:pPr/>
              <a:t>12-Dec-19 1:58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smtClean="0"/>
              <a:t>12-Dec-19 1:58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smtClean="0"/>
              <a:pPr/>
              <a:t>12-Dec-19 1:58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2328988-0888-4C1A-8F73-17D455B6F8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81892BA-72AB-4029-BF58-4D6F90C436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smtClean="0"/>
              <a:pPr/>
              <a:t>12-Dec-19 1:58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smtClean="0"/>
              <a:t>12-Dec-19 1:58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smtClean="0"/>
              <a:pPr/>
              <a:t>12-Dec-19 1:58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smtClean="0"/>
              <a:t>12-Dec-19 1:58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4" y="818894"/>
            <a:ext cx="11281029" cy="2107185"/>
          </a:xfrm>
        </p:spPr>
        <p:txBody>
          <a:bodyPr anchor="ctr"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 detection system based on geo-spatial image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21792" y="3255264"/>
            <a:ext cx="11106911" cy="3145536"/>
          </a:xfrm>
        </p:spPr>
        <p:txBody>
          <a:bodyPr anchor="ctr">
            <a:noAutofit/>
          </a:bodyPr>
          <a:lstStyle/>
          <a:p>
            <a:pPr algn="l">
              <a:spcAft>
                <a:spcPts val="3000"/>
              </a:spcAft>
            </a:pPr>
            <a:endParaRPr lang="en-US" sz="1800" cap="none" dirty="0">
              <a:solidFill>
                <a:srgbClr val="FFFFFF"/>
              </a:solidFill>
            </a:endParaRPr>
          </a:p>
          <a:p>
            <a:pPr algn="l">
              <a:spcAft>
                <a:spcPts val="3000"/>
              </a:spcAft>
            </a:pPr>
            <a:endParaRPr lang="en-US" b="1" cap="none" dirty="0">
              <a:solidFill>
                <a:srgbClr val="FFFFFF"/>
              </a:solidFill>
            </a:endParaRPr>
          </a:p>
          <a:p>
            <a:pPr algn="l">
              <a:spcAft>
                <a:spcPts val="3000"/>
              </a:spcAft>
            </a:pPr>
            <a:endParaRPr lang="en-US" sz="2400" b="1" cap="none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0"/>
              </a:spcAft>
            </a:pPr>
            <a:r>
              <a:rPr lang="en-US" sz="24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24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of</a:t>
            </a:r>
            <a:r>
              <a:rPr lang="en-US" sz="24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l">
              <a:spcAft>
                <a:spcPts val="3000"/>
              </a:spcAft>
            </a:pPr>
            <a:r>
              <a:rPr lang="en-US" sz="24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Ashish Kailashchandra Sharma                          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By:-  Ankit </a:t>
            </a:r>
            <a:r>
              <a:rPr lang="en-US" sz="2200" b="1" cap="none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Amit Singh,</a:t>
            </a:r>
          </a:p>
          <a:p>
            <a:pPr algn="l">
              <a:spcAft>
                <a:spcPts val="3000"/>
              </a:spcAft>
            </a:pPr>
            <a:r>
              <a:rPr lang="en-US" sz="22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Rahul Raj, Ankit Sinha</a:t>
            </a:r>
            <a:endParaRPr lang="en-US" sz="2200" b="1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0"/>
              </a:spcAft>
            </a:pPr>
            <a:r>
              <a:rPr lang="en-US" sz="22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="1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0"/>
              </a:spcAft>
            </a:pPr>
            <a:r>
              <a:rPr lang="en-US" sz="1800" cap="none" dirty="0">
                <a:solidFill>
                  <a:srgbClr val="FFFFFF"/>
                </a:solidFill>
              </a:rPr>
              <a:t>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42" y="5633545"/>
            <a:ext cx="11029616" cy="1089225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817" y="599725"/>
            <a:ext cx="11290859" cy="4093664"/>
          </a:xfrm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4" y="644802"/>
            <a:ext cx="11397803" cy="52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40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IN" sz="40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Future Scope</a:t>
            </a:r>
            <a:endParaRPr lang="en-IN" sz="36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265" y="2279561"/>
            <a:ext cx="11539470" cy="413411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damage while threatening human lives. The results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in forest with a limited amount of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of decision tree, we would get the very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of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two decades, a substantial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made to build automatic detection tools that could assist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Systems (FMS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showed that bagging of decision trees gives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results in terms of accuracy for all datasets.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 we would like to use some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algorithms 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extract the relevant features and try to further improve the accuracy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for this project primarily involves gathering more perimeter and historical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    regions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worldwide, and exploring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resolutions of input variables. Finally after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amongts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models/Algorithms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accuracy is best suitable for the detection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78965"/>
            <a:ext cx="8510954" cy="15052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99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05" y="589683"/>
            <a:ext cx="10993549" cy="147501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55F7CC-C3DE-41F7-8BE1-39A9489FC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025" y="3108960"/>
            <a:ext cx="11311255" cy="3425951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sz="1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025" y="2495444"/>
            <a:ext cx="11225911" cy="39053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common events over the Central Himalayan region during the pre-monsoon season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- June) of every year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crucial role in governing the vegetation structure,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climate change as well as in atmospheric chemistry.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and global scales,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combustion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and grassland vegetation releases large volumes of smoke,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aerosols.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year 2016, massive 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recorded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Central    Himalayan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Uttarakhand which continues for several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will predict the hotspot 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forest with the help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parameter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Instant Air Temperature(o C), Maximum Air temperature, Soil temperature,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Humidity, Wind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speed, Atmospheric Pressure, Accumulated Solar Pressure with the help of spatial image analytics.</a:t>
            </a:r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=""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568" y="2315336"/>
            <a:ext cx="11029950" cy="4268343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factors that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fire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in the boreal forest include the properties of the forest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vegetation, weather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ignition agents . Forest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occurs in Central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Himalyan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that has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crucial role in governing the vegetation structure, ecosystem,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in atmospheric chemistry. For example,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physical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chemical, mineralogical, and biological soil properties can be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forest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from high levels burn severity include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organic matter,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 also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of hazardous chemicals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human health and increases the risk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diseases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 fire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is accompanied by high concentrations of carbon dioxide, which can result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consequences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headache, mental confusion, nausea, disorientation, come, and even death. So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model that will help us to predict the place where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occurred with the help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spatial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4586"/>
            <a:ext cx="11029615" cy="4065559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 set: Attributes included in the 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are as follows:-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x-axis spatial coordinate within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Montesinho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 map: 1 to 9.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 - y-axis spatial coordinate within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Montesinho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 map: 2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month - month of the year: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 "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day - day of the week: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 "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sun“.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FFMC - FFMC index from the FWI system: 18.7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96.20.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DMC - DMC index from the FWI system: 1.1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291.3.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7.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- outside rain in mm/m2 : 0.0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8.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- the burned area of the forest (in ha): 0.00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1090.84.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&amp; Correlation Analysis of dataset is conducted and extract features from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Histogram and Scatterplot for the locations and plot the distribution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="" xmlns:a16="http://schemas.microsoft.com/office/drawing/2014/main" id="{EDECF593-A2F8-4D73-A987-C3F058D1F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9072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E.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describe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 management. It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major role in resource allocation, mitigation and recovery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paper presents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analysis of 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methods based 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K.Angayarkkani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 plays a vital role in a majority of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ecosystems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serious ecological threats that result in deterioration of economy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environment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jeopardizing human lives. Thus forest res need to be detected as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as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in order to inhibit from being spread. This paper intends to detect forest res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spatial data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Stojanova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study was to learn to predict 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Slovenia using different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techniques. We used predictive models based on data from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GIS(geographical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system), the weather prediction model 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Aladin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MODIS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data.Fire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is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in reducing the damage caused by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estimation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movement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important for successful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prevention, organization of prevention measures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optimal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reghting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BACKGROUND STUDIES</a:t>
            </a:r>
            <a:endParaRPr lang="en-US"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="" xmlns:a16="http://schemas.microsoft.com/office/drawing/2014/main" id="{DEF978AA-586E-4790-8E74-51E8F5CE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4F641-0AA4-46DF-B52D-011067E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86B75F4-ECF0-452D-BB80-1416C7E14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prepare the respective model which will successfully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hotspot of the forest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using various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743281F-51FF-4F76-8197-3F6219E35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dataset and trained them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fire.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="" xmlns:a16="http://schemas.microsoft.com/office/drawing/2014/main" id="{753F3215-AE85-4BAC-BB66-27697DDC5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66" y="766624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306008" cy="842322"/>
          </a:xfrm>
        </p:spPr>
        <p:txBody>
          <a:bodyPr>
            <a:normAutofit/>
          </a:bodyPr>
          <a:lstStyle/>
          <a:p>
            <a:r>
              <a:rPr lang="en-IN" sz="3200" dirty="0"/>
              <a:t>                                       </a:t>
            </a:r>
            <a:r>
              <a:rPr lang="en-IN" sz="36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problem</a:t>
            </a:r>
            <a:r>
              <a:rPr lang="en-IN" sz="3600" b="1" dirty="0">
                <a:solidFill>
                  <a:schemeClr val="accent2"/>
                </a:solidFill>
              </a:rPr>
              <a:t> </a:t>
            </a:r>
            <a:r>
              <a:rPr lang="en-IN" sz="36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statement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1192" y="2082019"/>
            <a:ext cx="11137196" cy="3953022"/>
          </a:xfrm>
          <a:prstGeom prst="rect">
            <a:avLst/>
          </a:prstGeom>
          <a:solidFill>
            <a:schemeClr val="accent2">
              <a:alpha val="19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models are useful 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planning activities such as the allocation of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attack resources among geographic regions. So Fire occurrence models are important for estimating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expected loss and the likelihood of an extreme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and we are thus creating the model to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consequences of 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by predicting the hotspot so that we can predict where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place with the help of some parameter like like Instant Air Temperature, Maximum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temperature, Soil temperature, Humidity, Wind speed, Atmospheric Pressure, Accumulated Solar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Pressure. This will not only prevent the major loss due to the forest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we can take some initial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so that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minimized after it catches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4" descr="Eye">
            <a:extLst>
              <a:ext uri="{FF2B5EF4-FFF2-40B4-BE49-F238E27FC236}">
                <a16:creationId xmlns="" xmlns:a16="http://schemas.microsoft.com/office/drawing/2014/main" id="{CADF07AA-E7FE-4655-B1DD-FAA38D63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2028" y="833206"/>
            <a:ext cx="720000" cy="720000"/>
          </a:xfrm>
          <a:prstGeom prst="rect">
            <a:avLst/>
          </a:prstGeom>
        </p:spPr>
      </p:pic>
      <p:pic>
        <p:nvPicPr>
          <p:cNvPr id="12" name="Graphic 6" descr="Headphones">
            <a:extLst>
              <a:ext uri="{FF2B5EF4-FFF2-40B4-BE49-F238E27FC236}">
                <a16:creationId xmlns="" xmlns:a16="http://schemas.microsoft.com/office/drawing/2014/main" id="{F635F5BA-C272-4069-B935-AC0C3709E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0912" y="899446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histogram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3" y="2714624"/>
            <a:ext cx="3378200" cy="319405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8145463" y="2714624"/>
            <a:ext cx="3378200" cy="319405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4400550" y="2714624"/>
            <a:ext cx="3378200" cy="319405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97" y="901521"/>
            <a:ext cx="11294772" cy="41469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7307" y="5048518"/>
            <a:ext cx="6433503" cy="133940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There is chances of 66%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0 - No chances of being spread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fire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128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ooks Like Sounds Like_SL - v4" id="{49340C27-6B59-423E-9A21-D8403F920761}" vid="{33BFA150-A101-4C57-BCA6-BEC943E5B3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4EF74-2977-4065-95FE-55F8E4B639D4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sharepoint/v3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 sounds like presentation</Template>
  <TotalTime>0</TotalTime>
  <Words>1018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Times New Roman</vt:lpstr>
      <vt:lpstr>Wingdings 2</vt:lpstr>
      <vt:lpstr>Dividend</vt:lpstr>
      <vt:lpstr>Forest fire detection system based on geo-spatial image analysis</vt:lpstr>
      <vt:lpstr>Abstract</vt:lpstr>
      <vt:lpstr>Introduction</vt:lpstr>
      <vt:lpstr>Methodology</vt:lpstr>
      <vt:lpstr>BACKGROUND STUDIES</vt:lpstr>
      <vt:lpstr>OBJECTIVES</vt:lpstr>
      <vt:lpstr>                                       problem statement</vt:lpstr>
      <vt:lpstr>Distribution histogram</vt:lpstr>
      <vt:lpstr>OUTPUT SCREEN</vt:lpstr>
      <vt:lpstr>Result analysis</vt:lpstr>
      <vt:lpstr>            Conclusion and 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2018-09-17T13:57:06Z</dcterms:created>
  <dcterms:modified xsi:type="dcterms:W3CDTF">2019-12-12T08:39:00Z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