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3" r:id="rId5"/>
    <p:sldId id="301" r:id="rId6"/>
    <p:sldId id="266" r:id="rId7"/>
    <p:sldId id="292" r:id="rId8"/>
    <p:sldId id="293" r:id="rId9"/>
    <p:sldId id="295" r:id="rId10"/>
    <p:sldId id="294" r:id="rId11"/>
    <p:sldId id="296" r:id="rId12"/>
    <p:sldId id="297" r:id="rId13"/>
    <p:sldId id="278" r:id="rId14"/>
    <p:sldId id="279" r:id="rId15"/>
    <p:sldId id="280" r:id="rId16"/>
    <p:sldId id="281" r:id="rId17"/>
    <p:sldId id="282" r:id="rId18"/>
    <p:sldId id="283" r:id="rId19"/>
    <p:sldId id="284" r:id="rId20"/>
    <p:sldId id="285" r:id="rId21"/>
    <p:sldId id="286" r:id="rId22"/>
    <p:sldId id="287" r:id="rId23"/>
    <p:sldId id="288" r:id="rId24"/>
    <p:sldId id="289" r:id="rId25"/>
    <p:sldId id="290" r:id="rId26"/>
    <p:sldId id="291" r:id="rId27"/>
    <p:sldId id="267" r:id="rId28"/>
    <p:sldId id="268" r:id="rId29"/>
    <p:sldId id="269" r:id="rId30"/>
    <p:sldId id="270" r:id="rId31"/>
    <p:sldId id="272" r:id="rId32"/>
    <p:sldId id="271" r:id="rId33"/>
    <p:sldId id="273" r:id="rId34"/>
    <p:sldId id="274" r:id="rId35"/>
    <p:sldId id="275" r:id="rId36"/>
    <p:sldId id="276" r:id="rId37"/>
    <p:sldId id="300"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1" d="100"/>
          <a:sy n="61" d="100"/>
        </p:scale>
        <p:origin x="-140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2363788"/>
            <a:ext cx="8153400" cy="1600200"/>
            <a:chOff x="288" y="1489"/>
            <a:chExt cx="5136" cy="1008"/>
          </a:xfrm>
        </p:grpSpPr>
        <p:sp>
          <p:nvSpPr>
            <p:cNvPr id="5" name="Arc 3"/>
            <p:cNvSpPr>
              <a:spLocks/>
            </p:cNvSpPr>
            <p:nvPr/>
          </p:nvSpPr>
          <p:spPr bwMode="invGray">
            <a:xfrm>
              <a:off x="3595" y="1489"/>
              <a:ext cx="1829" cy="1008"/>
            </a:xfrm>
            <a:custGeom>
              <a:avLst/>
              <a:gdLst>
                <a:gd name="G0" fmla="+- 312 0 0"/>
                <a:gd name="G1" fmla="+- 21600 0 0"/>
                <a:gd name="G2" fmla="+- 21600 0 0"/>
                <a:gd name="T0" fmla="*/ 300 w 21912"/>
                <a:gd name="T1" fmla="*/ 0 h 43200"/>
                <a:gd name="T2" fmla="*/ 0 w 21912"/>
                <a:gd name="T3" fmla="*/ 43198 h 43200"/>
                <a:gd name="T4" fmla="*/ 312 w 21912"/>
                <a:gd name="T5" fmla="*/ 21600 h 43200"/>
              </a:gdLst>
              <a:ahLst/>
              <a:cxnLst>
                <a:cxn ang="0">
                  <a:pos x="T0" y="T1"/>
                </a:cxn>
                <a:cxn ang="0">
                  <a:pos x="T2" y="T3"/>
                </a:cxn>
                <a:cxn ang="0">
                  <a:pos x="T4" y="T5"/>
                </a:cxn>
              </a:cxnLst>
              <a:rect l="0" t="0" r="r" b="b"/>
              <a:pathLst>
                <a:path w="21912" h="43200" fill="none" extrusionOk="0">
                  <a:moveTo>
                    <a:pt x="300" y="0"/>
                  </a:moveTo>
                  <a:cubicBezTo>
                    <a:pt x="304" y="0"/>
                    <a:pt x="308" y="-1"/>
                    <a:pt x="312" y="0"/>
                  </a:cubicBezTo>
                  <a:cubicBezTo>
                    <a:pt x="12241" y="0"/>
                    <a:pt x="21912" y="9670"/>
                    <a:pt x="21912" y="21600"/>
                  </a:cubicBezTo>
                  <a:cubicBezTo>
                    <a:pt x="21912" y="33529"/>
                    <a:pt x="12241" y="43200"/>
                    <a:pt x="312" y="43200"/>
                  </a:cubicBezTo>
                  <a:cubicBezTo>
                    <a:pt x="207" y="43200"/>
                    <a:pt x="103" y="43199"/>
                    <a:pt x="0" y="43197"/>
                  </a:cubicBezTo>
                </a:path>
                <a:path w="21912" h="43200" stroke="0" extrusionOk="0">
                  <a:moveTo>
                    <a:pt x="300" y="0"/>
                  </a:moveTo>
                  <a:cubicBezTo>
                    <a:pt x="304" y="0"/>
                    <a:pt x="308" y="-1"/>
                    <a:pt x="312" y="0"/>
                  </a:cubicBezTo>
                  <a:cubicBezTo>
                    <a:pt x="12241" y="0"/>
                    <a:pt x="21912" y="9670"/>
                    <a:pt x="21912" y="21600"/>
                  </a:cubicBezTo>
                  <a:cubicBezTo>
                    <a:pt x="21912" y="33529"/>
                    <a:pt x="12241" y="43200"/>
                    <a:pt x="312" y="43200"/>
                  </a:cubicBezTo>
                  <a:cubicBezTo>
                    <a:pt x="207" y="43200"/>
                    <a:pt x="103" y="43199"/>
                    <a:pt x="0" y="43197"/>
                  </a:cubicBezTo>
                  <a:lnTo>
                    <a:pt x="312" y="21600"/>
                  </a:lnTo>
                  <a:close/>
                </a:path>
              </a:pathLst>
            </a:custGeom>
            <a:gradFill rotWithShape="0">
              <a:gsLst>
                <a:gs pos="0">
                  <a:schemeClr val="bg1"/>
                </a:gs>
                <a:gs pos="100000">
                  <a:srgbClr val="663300"/>
                </a:gs>
              </a:gsLst>
              <a:lin ang="0" scaled="1"/>
            </a:gradFill>
            <a:ln w="9525" cap="rnd">
              <a:noFill/>
              <a:round/>
              <a:headEnd/>
              <a:tailEnd/>
            </a:ln>
            <a:effectLst/>
          </p:spPr>
          <p:txBody>
            <a:bodyPr wrap="none" anchor="ctr"/>
            <a:lstStyle/>
            <a:p>
              <a:pPr>
                <a:defRPr/>
              </a:pPr>
              <a:endParaRPr lang="en-US" dirty="0"/>
            </a:p>
          </p:txBody>
        </p:sp>
        <p:sp>
          <p:nvSpPr>
            <p:cNvPr id="6" name="Arc 4"/>
            <p:cNvSpPr>
              <a:spLocks/>
            </p:cNvSpPr>
            <p:nvPr/>
          </p:nvSpPr>
          <p:spPr bwMode="invGray">
            <a:xfrm>
              <a:off x="3548" y="1593"/>
              <a:ext cx="1831" cy="800"/>
            </a:xfrm>
            <a:custGeom>
              <a:avLst/>
              <a:gdLst>
                <a:gd name="G0" fmla="+- 324 0 0"/>
                <a:gd name="G1" fmla="+- 21600 0 0"/>
                <a:gd name="G2" fmla="+- 21600 0 0"/>
                <a:gd name="T0" fmla="*/ 312 w 21924"/>
                <a:gd name="T1" fmla="*/ 0 h 43200"/>
                <a:gd name="T2" fmla="*/ 0 w 21924"/>
                <a:gd name="T3" fmla="*/ 43198 h 43200"/>
                <a:gd name="T4" fmla="*/ 324 w 21924"/>
                <a:gd name="T5" fmla="*/ 21600 h 43200"/>
              </a:gdLst>
              <a:ahLst/>
              <a:cxnLst>
                <a:cxn ang="0">
                  <a:pos x="T0" y="T1"/>
                </a:cxn>
                <a:cxn ang="0">
                  <a:pos x="T2" y="T3"/>
                </a:cxn>
                <a:cxn ang="0">
                  <a:pos x="T4" y="T5"/>
                </a:cxn>
              </a:cxnLst>
              <a:rect l="0" t="0" r="r" b="b"/>
              <a:pathLst>
                <a:path w="21924" h="43200" fill="none" extrusionOk="0">
                  <a:moveTo>
                    <a:pt x="312" y="0"/>
                  </a:moveTo>
                  <a:cubicBezTo>
                    <a:pt x="316" y="0"/>
                    <a:pt x="320" y="-1"/>
                    <a:pt x="324" y="0"/>
                  </a:cubicBezTo>
                  <a:cubicBezTo>
                    <a:pt x="12253" y="0"/>
                    <a:pt x="21924" y="9670"/>
                    <a:pt x="21924" y="21600"/>
                  </a:cubicBezTo>
                  <a:cubicBezTo>
                    <a:pt x="21924" y="33529"/>
                    <a:pt x="12253" y="43200"/>
                    <a:pt x="324" y="43200"/>
                  </a:cubicBezTo>
                  <a:cubicBezTo>
                    <a:pt x="215" y="43200"/>
                    <a:pt x="107" y="43199"/>
                    <a:pt x="0" y="43197"/>
                  </a:cubicBezTo>
                </a:path>
                <a:path w="21924" h="43200" stroke="0" extrusionOk="0">
                  <a:moveTo>
                    <a:pt x="312" y="0"/>
                  </a:moveTo>
                  <a:cubicBezTo>
                    <a:pt x="316" y="0"/>
                    <a:pt x="320" y="-1"/>
                    <a:pt x="324" y="0"/>
                  </a:cubicBezTo>
                  <a:cubicBezTo>
                    <a:pt x="12253" y="0"/>
                    <a:pt x="21924" y="9670"/>
                    <a:pt x="21924" y="21600"/>
                  </a:cubicBezTo>
                  <a:cubicBezTo>
                    <a:pt x="21924" y="33529"/>
                    <a:pt x="12253" y="43200"/>
                    <a:pt x="324" y="43200"/>
                  </a:cubicBezTo>
                  <a:cubicBezTo>
                    <a:pt x="215" y="43200"/>
                    <a:pt x="107" y="43199"/>
                    <a:pt x="0" y="43197"/>
                  </a:cubicBezTo>
                  <a:lnTo>
                    <a:pt x="324" y="21600"/>
                  </a:lnTo>
                  <a:close/>
                </a:path>
              </a:pathLst>
            </a:custGeom>
            <a:gradFill rotWithShape="0">
              <a:gsLst>
                <a:gs pos="0">
                  <a:schemeClr val="bg1"/>
                </a:gs>
                <a:gs pos="100000">
                  <a:srgbClr val="894400"/>
                </a:gs>
              </a:gsLst>
              <a:lin ang="0" scaled="1"/>
            </a:gradFill>
            <a:ln w="9525" cap="rnd">
              <a:noFill/>
              <a:round/>
              <a:headEnd/>
              <a:tailEnd/>
            </a:ln>
            <a:effectLst/>
          </p:spPr>
          <p:txBody>
            <a:bodyPr wrap="none" anchor="ctr"/>
            <a:lstStyle/>
            <a:p>
              <a:pPr>
                <a:defRPr/>
              </a:pPr>
              <a:endParaRPr lang="en-US" dirty="0"/>
            </a:p>
          </p:txBody>
        </p:sp>
        <p:sp>
          <p:nvSpPr>
            <p:cNvPr id="7" name="Arc 5"/>
            <p:cNvSpPr>
              <a:spLocks/>
            </p:cNvSpPr>
            <p:nvPr/>
          </p:nvSpPr>
          <p:spPr bwMode="invGray">
            <a:xfrm>
              <a:off x="3521" y="1732"/>
              <a:ext cx="1830" cy="522"/>
            </a:xfrm>
            <a:custGeom>
              <a:avLst/>
              <a:gdLst>
                <a:gd name="G0" fmla="+- 325 0 0"/>
                <a:gd name="G1" fmla="+- 21600 0 0"/>
                <a:gd name="G2" fmla="+- 21600 0 0"/>
                <a:gd name="T0" fmla="*/ 313 w 21925"/>
                <a:gd name="T1" fmla="*/ 0 h 43200"/>
                <a:gd name="T2" fmla="*/ 0 w 21925"/>
                <a:gd name="T3" fmla="*/ 43198 h 43200"/>
                <a:gd name="T4" fmla="*/ 325 w 21925"/>
                <a:gd name="T5" fmla="*/ 21600 h 43200"/>
              </a:gdLst>
              <a:ahLst/>
              <a:cxnLst>
                <a:cxn ang="0">
                  <a:pos x="T0" y="T1"/>
                </a:cxn>
                <a:cxn ang="0">
                  <a:pos x="T2" y="T3"/>
                </a:cxn>
                <a:cxn ang="0">
                  <a:pos x="T4" y="T5"/>
                </a:cxn>
              </a:cxnLst>
              <a:rect l="0" t="0" r="r" b="b"/>
              <a:pathLst>
                <a:path w="21925" h="43200" fill="none" extrusionOk="0">
                  <a:moveTo>
                    <a:pt x="313" y="0"/>
                  </a:moveTo>
                  <a:cubicBezTo>
                    <a:pt x="317" y="0"/>
                    <a:pt x="321" y="-1"/>
                    <a:pt x="325" y="0"/>
                  </a:cubicBezTo>
                  <a:cubicBezTo>
                    <a:pt x="12254" y="0"/>
                    <a:pt x="21925" y="9670"/>
                    <a:pt x="21925" y="21600"/>
                  </a:cubicBezTo>
                  <a:cubicBezTo>
                    <a:pt x="21925" y="33529"/>
                    <a:pt x="12254" y="43200"/>
                    <a:pt x="325" y="43200"/>
                  </a:cubicBezTo>
                  <a:cubicBezTo>
                    <a:pt x="216" y="43200"/>
                    <a:pt x="108" y="43199"/>
                    <a:pt x="0" y="43197"/>
                  </a:cubicBezTo>
                </a:path>
                <a:path w="21925" h="43200" stroke="0" extrusionOk="0">
                  <a:moveTo>
                    <a:pt x="313" y="0"/>
                  </a:moveTo>
                  <a:cubicBezTo>
                    <a:pt x="317" y="0"/>
                    <a:pt x="321" y="-1"/>
                    <a:pt x="325" y="0"/>
                  </a:cubicBezTo>
                  <a:cubicBezTo>
                    <a:pt x="12254" y="0"/>
                    <a:pt x="21925" y="9670"/>
                    <a:pt x="21925" y="21600"/>
                  </a:cubicBezTo>
                  <a:cubicBezTo>
                    <a:pt x="21925" y="33529"/>
                    <a:pt x="12254" y="43200"/>
                    <a:pt x="325" y="43200"/>
                  </a:cubicBezTo>
                  <a:cubicBezTo>
                    <a:pt x="216" y="43200"/>
                    <a:pt x="108" y="43199"/>
                    <a:pt x="0" y="43197"/>
                  </a:cubicBezTo>
                  <a:lnTo>
                    <a:pt x="325" y="21600"/>
                  </a:lnTo>
                  <a:close/>
                </a:path>
              </a:pathLst>
            </a:custGeom>
            <a:gradFill rotWithShape="0">
              <a:gsLst>
                <a:gs pos="0">
                  <a:schemeClr val="bg1"/>
                </a:gs>
                <a:gs pos="100000">
                  <a:srgbClr val="B75B00"/>
                </a:gs>
              </a:gsLst>
              <a:lin ang="0" scaled="1"/>
            </a:gradFill>
            <a:ln w="9525" cap="rnd">
              <a:noFill/>
              <a:round/>
              <a:headEnd/>
              <a:tailEnd/>
            </a:ln>
            <a:effectLst/>
          </p:spPr>
          <p:txBody>
            <a:bodyPr wrap="none" anchor="ctr"/>
            <a:lstStyle/>
            <a:p>
              <a:pPr>
                <a:defRPr/>
              </a:pPr>
              <a:endParaRPr lang="en-US" dirty="0"/>
            </a:p>
          </p:txBody>
        </p:sp>
        <p:sp>
          <p:nvSpPr>
            <p:cNvPr id="8" name="AutoShape 6"/>
            <p:cNvSpPr>
              <a:spLocks noChangeArrowheads="1"/>
            </p:cNvSpPr>
            <p:nvPr/>
          </p:nvSpPr>
          <p:spPr bwMode="invGray">
            <a:xfrm>
              <a:off x="288" y="1940"/>
              <a:ext cx="4988" cy="104"/>
            </a:xfrm>
            <a:prstGeom prst="roundRect">
              <a:avLst>
                <a:gd name="adj" fmla="val 49995"/>
              </a:avLst>
            </a:prstGeom>
            <a:gradFill rotWithShape="0">
              <a:gsLst>
                <a:gs pos="0">
                  <a:srgbClr val="000000"/>
                </a:gs>
                <a:gs pos="20000">
                  <a:srgbClr val="000040"/>
                </a:gs>
                <a:gs pos="50000">
                  <a:srgbClr val="400040"/>
                </a:gs>
                <a:gs pos="75000">
                  <a:srgbClr val="8F0040"/>
                </a:gs>
                <a:gs pos="89999">
                  <a:srgbClr val="F27300"/>
                </a:gs>
                <a:gs pos="100000">
                  <a:srgbClr val="FFBF00"/>
                </a:gs>
              </a:gsLst>
              <a:lin ang="0" scaled="1"/>
            </a:gradFill>
            <a:ln w="9525">
              <a:noFill/>
              <a:round/>
              <a:headEnd/>
              <a:tailEnd/>
            </a:ln>
            <a:effectLst/>
          </p:spPr>
          <p:txBody>
            <a:bodyPr wrap="none" anchor="ctr"/>
            <a:lstStyle/>
            <a:p>
              <a:pPr>
                <a:defRPr/>
              </a:pPr>
              <a:endParaRPr lang="en-US" dirty="0"/>
            </a:p>
          </p:txBody>
        </p:sp>
      </p:grpSp>
      <p:sp>
        <p:nvSpPr>
          <p:cNvPr id="157703" name="Rectangle 7"/>
          <p:cNvSpPr>
            <a:spLocks noGrp="1" noChangeArrowheads="1"/>
          </p:cNvSpPr>
          <p:nvPr>
            <p:ph type="ctrTitle" sz="quarter"/>
          </p:nvPr>
        </p:nvSpPr>
        <p:spPr>
          <a:xfrm>
            <a:off x="685800" y="1447800"/>
            <a:ext cx="7772400" cy="1143000"/>
          </a:xfrm>
        </p:spPr>
        <p:txBody>
          <a:bodyPr/>
          <a:lstStyle>
            <a:lvl1pPr>
              <a:defRPr/>
            </a:lvl1pPr>
          </a:lstStyle>
          <a:p>
            <a:r>
              <a:rPr lang="en-US" smtClean="0"/>
              <a:t>Click to edit Master title style</a:t>
            </a:r>
            <a:endParaRPr lang="en-US"/>
          </a:p>
        </p:txBody>
      </p:sp>
      <p:sp>
        <p:nvSpPr>
          <p:cNvPr id="157704" name="Rectangle 8"/>
          <p:cNvSpPr>
            <a:spLocks noGrp="1" noChangeArrowheads="1"/>
          </p:cNvSpPr>
          <p:nvPr>
            <p:ph type="subTitle" sz="quarter" idx="1"/>
          </p:nvPr>
        </p:nvSpPr>
        <p:spPr>
          <a:xfrm>
            <a:off x="1371600" y="3733800"/>
            <a:ext cx="6400800" cy="1752600"/>
          </a:xfrm>
        </p:spPr>
        <p:txBody>
          <a:bodyPr/>
          <a:lstStyle>
            <a:lvl1pPr marL="0" indent="0" algn="ctr">
              <a:buFontTx/>
              <a:buNone/>
              <a:defRPr/>
            </a:lvl1pPr>
          </a:lstStyle>
          <a:p>
            <a:r>
              <a:rPr lang="en-US" smtClean="0"/>
              <a:t>Click to edit Master subtitle style</a:t>
            </a:r>
            <a:endParaRPr lang="en-US"/>
          </a:p>
        </p:txBody>
      </p:sp>
      <p:sp>
        <p:nvSpPr>
          <p:cNvPr id="9" name="Rectangle 9"/>
          <p:cNvSpPr>
            <a:spLocks noGrp="1" noChangeArrowheads="1"/>
          </p:cNvSpPr>
          <p:nvPr>
            <p:ph type="dt" sz="quarter" idx="10"/>
          </p:nvPr>
        </p:nvSpPr>
        <p:spPr/>
        <p:txBody>
          <a:bodyPr/>
          <a:lstStyle>
            <a:lvl1pPr>
              <a:defRPr/>
            </a:lvl1pPr>
          </a:lstStyle>
          <a:p>
            <a:fld id="{D8D521D3-60A4-4F54-AB33-F9734971E73E}" type="datetimeFigureOut">
              <a:rPr lang="en-US" smtClean="0"/>
              <a:pPr/>
              <a:t>29\10\2014</a:t>
            </a:fld>
            <a:endParaRPr lang="en-US" dirty="0"/>
          </a:p>
        </p:txBody>
      </p:sp>
      <p:sp>
        <p:nvSpPr>
          <p:cNvPr id="10" name="Rectangle 10"/>
          <p:cNvSpPr>
            <a:spLocks noGrp="1" noChangeArrowheads="1"/>
          </p:cNvSpPr>
          <p:nvPr>
            <p:ph type="ftr" sz="quarter" idx="11"/>
          </p:nvPr>
        </p:nvSpPr>
        <p:spPr/>
        <p:txBody>
          <a:bodyPr/>
          <a:lstStyle>
            <a:lvl1pPr>
              <a:defRPr/>
            </a:lvl1pPr>
          </a:lstStyle>
          <a:p>
            <a:endParaRPr lang="en-US" dirty="0"/>
          </a:p>
        </p:txBody>
      </p:sp>
      <p:sp>
        <p:nvSpPr>
          <p:cNvPr id="11" name="Rectangle 11"/>
          <p:cNvSpPr>
            <a:spLocks noGrp="1" noChangeArrowheads="1"/>
          </p:cNvSpPr>
          <p:nvPr>
            <p:ph type="sldNum" sz="quarter" idx="12"/>
          </p:nvPr>
        </p:nvSpPr>
        <p:spPr/>
        <p:txBody>
          <a:bodyPr/>
          <a:lstStyle>
            <a:lvl1pPr>
              <a:defRPr/>
            </a:lvl1pPr>
          </a:lstStyle>
          <a:p>
            <a:fld id="{E788BBAE-3036-4087-A8F3-53316947D40D}"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a:ln/>
        </p:spPr>
        <p:txBody>
          <a:bodyPr/>
          <a:lstStyle>
            <a:lvl1pPr>
              <a:defRPr/>
            </a:lvl1pPr>
          </a:lstStyle>
          <a:p>
            <a:fld id="{D8D521D3-60A4-4F54-AB33-F9734971E73E}" type="datetimeFigureOut">
              <a:rPr lang="en-US" smtClean="0"/>
              <a:pPr/>
              <a:t>29\10\2014</a:t>
            </a:fld>
            <a:endParaRPr lang="en-US" dirty="0"/>
          </a:p>
        </p:txBody>
      </p:sp>
      <p:sp>
        <p:nvSpPr>
          <p:cNvPr id="5" name="Rectangle 10"/>
          <p:cNvSpPr>
            <a:spLocks noGrp="1" noChangeArrowheads="1"/>
          </p:cNvSpPr>
          <p:nvPr>
            <p:ph type="ftr" sz="quarter" idx="11"/>
          </p:nvPr>
        </p:nvSpPr>
        <p:spPr>
          <a:ln/>
        </p:spPr>
        <p:txBody>
          <a:bodyPr/>
          <a:lstStyle>
            <a:lvl1pPr>
              <a:defRPr/>
            </a:lvl1pPr>
          </a:lstStyle>
          <a:p>
            <a:endParaRPr lang="en-US" dirty="0"/>
          </a:p>
        </p:txBody>
      </p:sp>
      <p:sp>
        <p:nvSpPr>
          <p:cNvPr id="6" name="Rectangle 11"/>
          <p:cNvSpPr>
            <a:spLocks noGrp="1" noChangeArrowheads="1"/>
          </p:cNvSpPr>
          <p:nvPr>
            <p:ph type="sldNum" sz="quarter" idx="12"/>
          </p:nvPr>
        </p:nvSpPr>
        <p:spPr>
          <a:ln/>
        </p:spPr>
        <p:txBody>
          <a:bodyPr/>
          <a:lstStyle>
            <a:lvl1pPr>
              <a:defRPr/>
            </a:lvl1pPr>
          </a:lstStyle>
          <a:p>
            <a:fld id="{E788BBAE-3036-4087-A8F3-53316947D40D}"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0"/>
            <a:ext cx="194310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81000"/>
            <a:ext cx="567690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a:ln/>
        </p:spPr>
        <p:txBody>
          <a:bodyPr/>
          <a:lstStyle>
            <a:lvl1pPr>
              <a:defRPr/>
            </a:lvl1pPr>
          </a:lstStyle>
          <a:p>
            <a:fld id="{D8D521D3-60A4-4F54-AB33-F9734971E73E}" type="datetimeFigureOut">
              <a:rPr lang="en-US" smtClean="0"/>
              <a:pPr/>
              <a:t>29\10\2014</a:t>
            </a:fld>
            <a:endParaRPr lang="en-US" dirty="0"/>
          </a:p>
        </p:txBody>
      </p:sp>
      <p:sp>
        <p:nvSpPr>
          <p:cNvPr id="5" name="Rectangle 10"/>
          <p:cNvSpPr>
            <a:spLocks noGrp="1" noChangeArrowheads="1"/>
          </p:cNvSpPr>
          <p:nvPr>
            <p:ph type="ftr" sz="quarter" idx="11"/>
          </p:nvPr>
        </p:nvSpPr>
        <p:spPr>
          <a:ln/>
        </p:spPr>
        <p:txBody>
          <a:bodyPr/>
          <a:lstStyle>
            <a:lvl1pPr>
              <a:defRPr/>
            </a:lvl1pPr>
          </a:lstStyle>
          <a:p>
            <a:endParaRPr lang="en-US" dirty="0"/>
          </a:p>
        </p:txBody>
      </p:sp>
      <p:sp>
        <p:nvSpPr>
          <p:cNvPr id="6" name="Rectangle 11"/>
          <p:cNvSpPr>
            <a:spLocks noGrp="1" noChangeArrowheads="1"/>
          </p:cNvSpPr>
          <p:nvPr>
            <p:ph type="sldNum" sz="quarter" idx="12"/>
          </p:nvPr>
        </p:nvSpPr>
        <p:spPr>
          <a:ln/>
        </p:spPr>
        <p:txBody>
          <a:bodyPr/>
          <a:lstStyle>
            <a:lvl1pPr>
              <a:defRPr/>
            </a:lvl1pPr>
          </a:lstStyle>
          <a:p>
            <a:fld id="{E788BBAE-3036-4087-A8F3-53316947D40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a:ln/>
        </p:spPr>
        <p:txBody>
          <a:bodyPr/>
          <a:lstStyle>
            <a:lvl1pPr>
              <a:defRPr/>
            </a:lvl1pPr>
          </a:lstStyle>
          <a:p>
            <a:fld id="{D8D521D3-60A4-4F54-AB33-F9734971E73E}" type="datetimeFigureOut">
              <a:rPr lang="en-US" smtClean="0"/>
              <a:pPr/>
              <a:t>29\10\2014</a:t>
            </a:fld>
            <a:endParaRPr lang="en-US" dirty="0"/>
          </a:p>
        </p:txBody>
      </p:sp>
      <p:sp>
        <p:nvSpPr>
          <p:cNvPr id="5" name="Rectangle 10"/>
          <p:cNvSpPr>
            <a:spLocks noGrp="1" noChangeArrowheads="1"/>
          </p:cNvSpPr>
          <p:nvPr>
            <p:ph type="ftr" sz="quarter" idx="11"/>
          </p:nvPr>
        </p:nvSpPr>
        <p:spPr>
          <a:ln/>
        </p:spPr>
        <p:txBody>
          <a:bodyPr/>
          <a:lstStyle>
            <a:lvl1pPr>
              <a:defRPr/>
            </a:lvl1pPr>
          </a:lstStyle>
          <a:p>
            <a:endParaRPr lang="en-US" dirty="0"/>
          </a:p>
        </p:txBody>
      </p:sp>
      <p:sp>
        <p:nvSpPr>
          <p:cNvPr id="6" name="Rectangle 11"/>
          <p:cNvSpPr>
            <a:spLocks noGrp="1" noChangeArrowheads="1"/>
          </p:cNvSpPr>
          <p:nvPr>
            <p:ph type="sldNum" sz="quarter" idx="12"/>
          </p:nvPr>
        </p:nvSpPr>
        <p:spPr>
          <a:ln/>
        </p:spPr>
        <p:txBody>
          <a:bodyPr/>
          <a:lstStyle>
            <a:lvl1pPr>
              <a:defRPr/>
            </a:lvl1pPr>
          </a:lstStyle>
          <a:p>
            <a:fld id="{E788BBAE-3036-4087-A8F3-53316947D40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dt" sz="half" idx="10"/>
          </p:nvPr>
        </p:nvSpPr>
        <p:spPr>
          <a:ln/>
        </p:spPr>
        <p:txBody>
          <a:bodyPr/>
          <a:lstStyle>
            <a:lvl1pPr>
              <a:defRPr/>
            </a:lvl1pPr>
          </a:lstStyle>
          <a:p>
            <a:fld id="{D8D521D3-60A4-4F54-AB33-F9734971E73E}" type="datetimeFigureOut">
              <a:rPr lang="en-US" smtClean="0"/>
              <a:pPr/>
              <a:t>29\10\2014</a:t>
            </a:fld>
            <a:endParaRPr lang="en-US" dirty="0"/>
          </a:p>
        </p:txBody>
      </p:sp>
      <p:sp>
        <p:nvSpPr>
          <p:cNvPr id="5" name="Rectangle 10"/>
          <p:cNvSpPr>
            <a:spLocks noGrp="1" noChangeArrowheads="1"/>
          </p:cNvSpPr>
          <p:nvPr>
            <p:ph type="ftr" sz="quarter" idx="11"/>
          </p:nvPr>
        </p:nvSpPr>
        <p:spPr>
          <a:ln/>
        </p:spPr>
        <p:txBody>
          <a:bodyPr/>
          <a:lstStyle>
            <a:lvl1pPr>
              <a:defRPr/>
            </a:lvl1pPr>
          </a:lstStyle>
          <a:p>
            <a:endParaRPr lang="en-US" dirty="0"/>
          </a:p>
        </p:txBody>
      </p:sp>
      <p:sp>
        <p:nvSpPr>
          <p:cNvPr id="6" name="Rectangle 11"/>
          <p:cNvSpPr>
            <a:spLocks noGrp="1" noChangeArrowheads="1"/>
          </p:cNvSpPr>
          <p:nvPr>
            <p:ph type="sldNum" sz="quarter" idx="12"/>
          </p:nvPr>
        </p:nvSpPr>
        <p:spPr>
          <a:ln/>
        </p:spPr>
        <p:txBody>
          <a:bodyPr/>
          <a:lstStyle>
            <a:lvl1pPr>
              <a:defRPr/>
            </a:lvl1pPr>
          </a:lstStyle>
          <a:p>
            <a:fld id="{E788BBAE-3036-4087-A8F3-53316947D40D}"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057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057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dt" sz="half" idx="10"/>
          </p:nvPr>
        </p:nvSpPr>
        <p:spPr>
          <a:ln/>
        </p:spPr>
        <p:txBody>
          <a:bodyPr/>
          <a:lstStyle>
            <a:lvl1pPr>
              <a:defRPr/>
            </a:lvl1pPr>
          </a:lstStyle>
          <a:p>
            <a:fld id="{D8D521D3-60A4-4F54-AB33-F9734971E73E}" type="datetimeFigureOut">
              <a:rPr lang="en-US" smtClean="0"/>
              <a:pPr/>
              <a:t>29\10\2014</a:t>
            </a:fld>
            <a:endParaRPr lang="en-US" dirty="0"/>
          </a:p>
        </p:txBody>
      </p:sp>
      <p:sp>
        <p:nvSpPr>
          <p:cNvPr id="6" name="Rectangle 10"/>
          <p:cNvSpPr>
            <a:spLocks noGrp="1" noChangeArrowheads="1"/>
          </p:cNvSpPr>
          <p:nvPr>
            <p:ph type="ftr" sz="quarter" idx="11"/>
          </p:nvPr>
        </p:nvSpPr>
        <p:spPr>
          <a:ln/>
        </p:spPr>
        <p:txBody>
          <a:bodyPr/>
          <a:lstStyle>
            <a:lvl1pPr>
              <a:defRPr/>
            </a:lvl1pPr>
          </a:lstStyle>
          <a:p>
            <a:endParaRPr lang="en-US" dirty="0"/>
          </a:p>
        </p:txBody>
      </p:sp>
      <p:sp>
        <p:nvSpPr>
          <p:cNvPr id="7" name="Rectangle 11"/>
          <p:cNvSpPr>
            <a:spLocks noGrp="1" noChangeArrowheads="1"/>
          </p:cNvSpPr>
          <p:nvPr>
            <p:ph type="sldNum" sz="quarter" idx="12"/>
          </p:nvPr>
        </p:nvSpPr>
        <p:spPr>
          <a:ln/>
        </p:spPr>
        <p:txBody>
          <a:bodyPr/>
          <a:lstStyle>
            <a:lvl1pPr>
              <a:defRPr/>
            </a:lvl1pPr>
          </a:lstStyle>
          <a:p>
            <a:fld id="{E788BBAE-3036-4087-A8F3-53316947D40D}"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9"/>
          <p:cNvSpPr>
            <a:spLocks noGrp="1" noChangeArrowheads="1"/>
          </p:cNvSpPr>
          <p:nvPr>
            <p:ph type="dt" sz="half" idx="10"/>
          </p:nvPr>
        </p:nvSpPr>
        <p:spPr>
          <a:ln/>
        </p:spPr>
        <p:txBody>
          <a:bodyPr/>
          <a:lstStyle>
            <a:lvl1pPr>
              <a:defRPr/>
            </a:lvl1pPr>
          </a:lstStyle>
          <a:p>
            <a:fld id="{D8D521D3-60A4-4F54-AB33-F9734971E73E}" type="datetimeFigureOut">
              <a:rPr lang="en-US" smtClean="0"/>
              <a:pPr/>
              <a:t>29\10\2014</a:t>
            </a:fld>
            <a:endParaRPr lang="en-US" dirty="0"/>
          </a:p>
        </p:txBody>
      </p:sp>
      <p:sp>
        <p:nvSpPr>
          <p:cNvPr id="8" name="Rectangle 10"/>
          <p:cNvSpPr>
            <a:spLocks noGrp="1" noChangeArrowheads="1"/>
          </p:cNvSpPr>
          <p:nvPr>
            <p:ph type="ftr" sz="quarter" idx="11"/>
          </p:nvPr>
        </p:nvSpPr>
        <p:spPr>
          <a:ln/>
        </p:spPr>
        <p:txBody>
          <a:bodyPr/>
          <a:lstStyle>
            <a:lvl1pPr>
              <a:defRPr/>
            </a:lvl1pPr>
          </a:lstStyle>
          <a:p>
            <a:endParaRPr lang="en-US" dirty="0"/>
          </a:p>
        </p:txBody>
      </p:sp>
      <p:sp>
        <p:nvSpPr>
          <p:cNvPr id="9" name="Rectangle 11"/>
          <p:cNvSpPr>
            <a:spLocks noGrp="1" noChangeArrowheads="1"/>
          </p:cNvSpPr>
          <p:nvPr>
            <p:ph type="sldNum" sz="quarter" idx="12"/>
          </p:nvPr>
        </p:nvSpPr>
        <p:spPr>
          <a:ln/>
        </p:spPr>
        <p:txBody>
          <a:bodyPr/>
          <a:lstStyle>
            <a:lvl1pPr>
              <a:defRPr/>
            </a:lvl1pPr>
          </a:lstStyle>
          <a:p>
            <a:fld id="{E788BBAE-3036-4087-A8F3-53316947D40D}"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dt" sz="half" idx="10"/>
          </p:nvPr>
        </p:nvSpPr>
        <p:spPr>
          <a:ln/>
        </p:spPr>
        <p:txBody>
          <a:bodyPr/>
          <a:lstStyle>
            <a:lvl1pPr>
              <a:defRPr/>
            </a:lvl1pPr>
          </a:lstStyle>
          <a:p>
            <a:fld id="{D8D521D3-60A4-4F54-AB33-F9734971E73E}" type="datetimeFigureOut">
              <a:rPr lang="en-US" smtClean="0"/>
              <a:pPr/>
              <a:t>29\10\2014</a:t>
            </a:fld>
            <a:endParaRPr lang="en-US" dirty="0"/>
          </a:p>
        </p:txBody>
      </p:sp>
      <p:sp>
        <p:nvSpPr>
          <p:cNvPr id="4" name="Rectangle 10"/>
          <p:cNvSpPr>
            <a:spLocks noGrp="1" noChangeArrowheads="1"/>
          </p:cNvSpPr>
          <p:nvPr>
            <p:ph type="ftr" sz="quarter" idx="11"/>
          </p:nvPr>
        </p:nvSpPr>
        <p:spPr>
          <a:ln/>
        </p:spPr>
        <p:txBody>
          <a:bodyPr/>
          <a:lstStyle>
            <a:lvl1pPr>
              <a:defRPr/>
            </a:lvl1pPr>
          </a:lstStyle>
          <a:p>
            <a:endParaRPr lang="en-US" dirty="0"/>
          </a:p>
        </p:txBody>
      </p:sp>
      <p:sp>
        <p:nvSpPr>
          <p:cNvPr id="5" name="Rectangle 11"/>
          <p:cNvSpPr>
            <a:spLocks noGrp="1" noChangeArrowheads="1"/>
          </p:cNvSpPr>
          <p:nvPr>
            <p:ph type="sldNum" sz="quarter" idx="12"/>
          </p:nvPr>
        </p:nvSpPr>
        <p:spPr>
          <a:ln/>
        </p:spPr>
        <p:txBody>
          <a:bodyPr/>
          <a:lstStyle>
            <a:lvl1pPr>
              <a:defRPr/>
            </a:lvl1pPr>
          </a:lstStyle>
          <a:p>
            <a:fld id="{E788BBAE-3036-4087-A8F3-53316947D40D}"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fld id="{D8D521D3-60A4-4F54-AB33-F9734971E73E}" type="datetimeFigureOut">
              <a:rPr lang="en-US" smtClean="0"/>
              <a:pPr/>
              <a:t>29\10\2014</a:t>
            </a:fld>
            <a:endParaRPr lang="en-US" dirty="0"/>
          </a:p>
        </p:txBody>
      </p:sp>
      <p:sp>
        <p:nvSpPr>
          <p:cNvPr id="3" name="Rectangle 10"/>
          <p:cNvSpPr>
            <a:spLocks noGrp="1" noChangeArrowheads="1"/>
          </p:cNvSpPr>
          <p:nvPr>
            <p:ph type="ftr" sz="quarter" idx="11"/>
          </p:nvPr>
        </p:nvSpPr>
        <p:spPr>
          <a:ln/>
        </p:spPr>
        <p:txBody>
          <a:bodyPr/>
          <a:lstStyle>
            <a:lvl1pPr>
              <a:defRPr/>
            </a:lvl1pPr>
          </a:lstStyle>
          <a:p>
            <a:endParaRPr lang="en-US" dirty="0"/>
          </a:p>
        </p:txBody>
      </p:sp>
      <p:sp>
        <p:nvSpPr>
          <p:cNvPr id="4" name="Rectangle 11"/>
          <p:cNvSpPr>
            <a:spLocks noGrp="1" noChangeArrowheads="1"/>
          </p:cNvSpPr>
          <p:nvPr>
            <p:ph type="sldNum" sz="quarter" idx="12"/>
          </p:nvPr>
        </p:nvSpPr>
        <p:spPr>
          <a:ln/>
        </p:spPr>
        <p:txBody>
          <a:bodyPr/>
          <a:lstStyle>
            <a:lvl1pPr>
              <a:defRPr/>
            </a:lvl1pPr>
          </a:lstStyle>
          <a:p>
            <a:fld id="{E788BBAE-3036-4087-A8F3-53316947D40D}"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dt" sz="half" idx="10"/>
          </p:nvPr>
        </p:nvSpPr>
        <p:spPr>
          <a:ln/>
        </p:spPr>
        <p:txBody>
          <a:bodyPr/>
          <a:lstStyle>
            <a:lvl1pPr>
              <a:defRPr/>
            </a:lvl1pPr>
          </a:lstStyle>
          <a:p>
            <a:fld id="{D8D521D3-60A4-4F54-AB33-F9734971E73E}" type="datetimeFigureOut">
              <a:rPr lang="en-US" smtClean="0"/>
              <a:pPr/>
              <a:t>29\10\2014</a:t>
            </a:fld>
            <a:endParaRPr lang="en-US" dirty="0"/>
          </a:p>
        </p:txBody>
      </p:sp>
      <p:sp>
        <p:nvSpPr>
          <p:cNvPr id="6" name="Rectangle 10"/>
          <p:cNvSpPr>
            <a:spLocks noGrp="1" noChangeArrowheads="1"/>
          </p:cNvSpPr>
          <p:nvPr>
            <p:ph type="ftr" sz="quarter" idx="11"/>
          </p:nvPr>
        </p:nvSpPr>
        <p:spPr>
          <a:ln/>
        </p:spPr>
        <p:txBody>
          <a:bodyPr/>
          <a:lstStyle>
            <a:lvl1pPr>
              <a:defRPr/>
            </a:lvl1pPr>
          </a:lstStyle>
          <a:p>
            <a:endParaRPr lang="en-US" dirty="0"/>
          </a:p>
        </p:txBody>
      </p:sp>
      <p:sp>
        <p:nvSpPr>
          <p:cNvPr id="7" name="Rectangle 11"/>
          <p:cNvSpPr>
            <a:spLocks noGrp="1" noChangeArrowheads="1"/>
          </p:cNvSpPr>
          <p:nvPr>
            <p:ph type="sldNum" sz="quarter" idx="12"/>
          </p:nvPr>
        </p:nvSpPr>
        <p:spPr>
          <a:ln/>
        </p:spPr>
        <p:txBody>
          <a:bodyPr/>
          <a:lstStyle>
            <a:lvl1pPr>
              <a:defRPr/>
            </a:lvl1pPr>
          </a:lstStyle>
          <a:p>
            <a:fld id="{E788BBAE-3036-4087-A8F3-53316947D40D}"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dt" sz="half" idx="10"/>
          </p:nvPr>
        </p:nvSpPr>
        <p:spPr>
          <a:ln/>
        </p:spPr>
        <p:txBody>
          <a:bodyPr/>
          <a:lstStyle>
            <a:lvl1pPr>
              <a:defRPr/>
            </a:lvl1pPr>
          </a:lstStyle>
          <a:p>
            <a:fld id="{D8D521D3-60A4-4F54-AB33-F9734971E73E}" type="datetimeFigureOut">
              <a:rPr lang="en-US" smtClean="0"/>
              <a:pPr/>
              <a:t>29\10\2014</a:t>
            </a:fld>
            <a:endParaRPr lang="en-US" dirty="0"/>
          </a:p>
        </p:txBody>
      </p:sp>
      <p:sp>
        <p:nvSpPr>
          <p:cNvPr id="6" name="Rectangle 10"/>
          <p:cNvSpPr>
            <a:spLocks noGrp="1" noChangeArrowheads="1"/>
          </p:cNvSpPr>
          <p:nvPr>
            <p:ph type="ftr" sz="quarter" idx="11"/>
          </p:nvPr>
        </p:nvSpPr>
        <p:spPr>
          <a:ln/>
        </p:spPr>
        <p:txBody>
          <a:bodyPr/>
          <a:lstStyle>
            <a:lvl1pPr>
              <a:defRPr/>
            </a:lvl1pPr>
          </a:lstStyle>
          <a:p>
            <a:endParaRPr lang="en-US" dirty="0"/>
          </a:p>
        </p:txBody>
      </p:sp>
      <p:sp>
        <p:nvSpPr>
          <p:cNvPr id="7" name="Rectangle 11"/>
          <p:cNvSpPr>
            <a:spLocks noGrp="1" noChangeArrowheads="1"/>
          </p:cNvSpPr>
          <p:nvPr>
            <p:ph type="sldNum" sz="quarter" idx="12"/>
          </p:nvPr>
        </p:nvSpPr>
        <p:spPr>
          <a:ln/>
        </p:spPr>
        <p:txBody>
          <a:bodyPr/>
          <a:lstStyle>
            <a:lvl1pPr>
              <a:defRPr/>
            </a:lvl1pPr>
          </a:lstStyle>
          <a:p>
            <a:fld id="{E788BBAE-3036-4087-A8F3-53316947D40D}"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992188"/>
            <a:ext cx="8153400" cy="1600200"/>
            <a:chOff x="288" y="625"/>
            <a:chExt cx="5136" cy="1008"/>
          </a:xfrm>
        </p:grpSpPr>
        <p:sp>
          <p:nvSpPr>
            <p:cNvPr id="156675" name="Arc 3"/>
            <p:cNvSpPr>
              <a:spLocks/>
            </p:cNvSpPr>
            <p:nvPr/>
          </p:nvSpPr>
          <p:spPr bwMode="invGray">
            <a:xfrm>
              <a:off x="3595" y="625"/>
              <a:ext cx="1829" cy="1008"/>
            </a:xfrm>
            <a:custGeom>
              <a:avLst/>
              <a:gdLst>
                <a:gd name="G0" fmla="+- 312 0 0"/>
                <a:gd name="G1" fmla="+- 21600 0 0"/>
                <a:gd name="G2" fmla="+- 21600 0 0"/>
                <a:gd name="T0" fmla="*/ 300 w 21912"/>
                <a:gd name="T1" fmla="*/ 0 h 43200"/>
                <a:gd name="T2" fmla="*/ 0 w 21912"/>
                <a:gd name="T3" fmla="*/ 43198 h 43200"/>
                <a:gd name="T4" fmla="*/ 312 w 21912"/>
                <a:gd name="T5" fmla="*/ 21600 h 43200"/>
              </a:gdLst>
              <a:ahLst/>
              <a:cxnLst>
                <a:cxn ang="0">
                  <a:pos x="T0" y="T1"/>
                </a:cxn>
                <a:cxn ang="0">
                  <a:pos x="T2" y="T3"/>
                </a:cxn>
                <a:cxn ang="0">
                  <a:pos x="T4" y="T5"/>
                </a:cxn>
              </a:cxnLst>
              <a:rect l="0" t="0" r="r" b="b"/>
              <a:pathLst>
                <a:path w="21912" h="43200" fill="none" extrusionOk="0">
                  <a:moveTo>
                    <a:pt x="300" y="0"/>
                  </a:moveTo>
                  <a:cubicBezTo>
                    <a:pt x="304" y="0"/>
                    <a:pt x="308" y="-1"/>
                    <a:pt x="312" y="0"/>
                  </a:cubicBezTo>
                  <a:cubicBezTo>
                    <a:pt x="12241" y="0"/>
                    <a:pt x="21912" y="9670"/>
                    <a:pt x="21912" y="21600"/>
                  </a:cubicBezTo>
                  <a:cubicBezTo>
                    <a:pt x="21912" y="33529"/>
                    <a:pt x="12241" y="43200"/>
                    <a:pt x="312" y="43200"/>
                  </a:cubicBezTo>
                  <a:cubicBezTo>
                    <a:pt x="207" y="43200"/>
                    <a:pt x="103" y="43199"/>
                    <a:pt x="0" y="43197"/>
                  </a:cubicBezTo>
                </a:path>
                <a:path w="21912" h="43200" stroke="0" extrusionOk="0">
                  <a:moveTo>
                    <a:pt x="300" y="0"/>
                  </a:moveTo>
                  <a:cubicBezTo>
                    <a:pt x="304" y="0"/>
                    <a:pt x="308" y="-1"/>
                    <a:pt x="312" y="0"/>
                  </a:cubicBezTo>
                  <a:cubicBezTo>
                    <a:pt x="12241" y="0"/>
                    <a:pt x="21912" y="9670"/>
                    <a:pt x="21912" y="21600"/>
                  </a:cubicBezTo>
                  <a:cubicBezTo>
                    <a:pt x="21912" y="33529"/>
                    <a:pt x="12241" y="43200"/>
                    <a:pt x="312" y="43200"/>
                  </a:cubicBezTo>
                  <a:cubicBezTo>
                    <a:pt x="207" y="43200"/>
                    <a:pt x="103" y="43199"/>
                    <a:pt x="0" y="43197"/>
                  </a:cubicBezTo>
                  <a:lnTo>
                    <a:pt x="312" y="21600"/>
                  </a:lnTo>
                  <a:close/>
                </a:path>
              </a:pathLst>
            </a:custGeom>
            <a:gradFill rotWithShape="0">
              <a:gsLst>
                <a:gs pos="0">
                  <a:schemeClr val="bg1"/>
                </a:gs>
                <a:gs pos="100000">
                  <a:srgbClr val="663300"/>
                </a:gs>
              </a:gsLst>
              <a:lin ang="0" scaled="1"/>
            </a:gradFill>
            <a:ln w="9525" cap="rnd">
              <a:noFill/>
              <a:round/>
              <a:headEnd/>
              <a:tailEnd/>
            </a:ln>
            <a:effectLst/>
          </p:spPr>
          <p:txBody>
            <a:bodyPr wrap="none" anchor="ctr"/>
            <a:lstStyle/>
            <a:p>
              <a:pPr>
                <a:defRPr/>
              </a:pPr>
              <a:endParaRPr lang="en-US" dirty="0"/>
            </a:p>
          </p:txBody>
        </p:sp>
        <p:sp>
          <p:nvSpPr>
            <p:cNvPr id="156676" name="Arc 4"/>
            <p:cNvSpPr>
              <a:spLocks/>
            </p:cNvSpPr>
            <p:nvPr/>
          </p:nvSpPr>
          <p:spPr bwMode="invGray">
            <a:xfrm>
              <a:off x="3548" y="729"/>
              <a:ext cx="1831" cy="800"/>
            </a:xfrm>
            <a:custGeom>
              <a:avLst/>
              <a:gdLst>
                <a:gd name="G0" fmla="+- 324 0 0"/>
                <a:gd name="G1" fmla="+- 21600 0 0"/>
                <a:gd name="G2" fmla="+- 21600 0 0"/>
                <a:gd name="T0" fmla="*/ 312 w 21924"/>
                <a:gd name="T1" fmla="*/ 0 h 43200"/>
                <a:gd name="T2" fmla="*/ 0 w 21924"/>
                <a:gd name="T3" fmla="*/ 43198 h 43200"/>
                <a:gd name="T4" fmla="*/ 324 w 21924"/>
                <a:gd name="T5" fmla="*/ 21600 h 43200"/>
              </a:gdLst>
              <a:ahLst/>
              <a:cxnLst>
                <a:cxn ang="0">
                  <a:pos x="T0" y="T1"/>
                </a:cxn>
                <a:cxn ang="0">
                  <a:pos x="T2" y="T3"/>
                </a:cxn>
                <a:cxn ang="0">
                  <a:pos x="T4" y="T5"/>
                </a:cxn>
              </a:cxnLst>
              <a:rect l="0" t="0" r="r" b="b"/>
              <a:pathLst>
                <a:path w="21924" h="43200" fill="none" extrusionOk="0">
                  <a:moveTo>
                    <a:pt x="312" y="0"/>
                  </a:moveTo>
                  <a:cubicBezTo>
                    <a:pt x="316" y="0"/>
                    <a:pt x="320" y="-1"/>
                    <a:pt x="324" y="0"/>
                  </a:cubicBezTo>
                  <a:cubicBezTo>
                    <a:pt x="12253" y="0"/>
                    <a:pt x="21924" y="9670"/>
                    <a:pt x="21924" y="21600"/>
                  </a:cubicBezTo>
                  <a:cubicBezTo>
                    <a:pt x="21924" y="33529"/>
                    <a:pt x="12253" y="43200"/>
                    <a:pt x="324" y="43200"/>
                  </a:cubicBezTo>
                  <a:cubicBezTo>
                    <a:pt x="215" y="43200"/>
                    <a:pt x="107" y="43199"/>
                    <a:pt x="0" y="43197"/>
                  </a:cubicBezTo>
                </a:path>
                <a:path w="21924" h="43200" stroke="0" extrusionOk="0">
                  <a:moveTo>
                    <a:pt x="312" y="0"/>
                  </a:moveTo>
                  <a:cubicBezTo>
                    <a:pt x="316" y="0"/>
                    <a:pt x="320" y="-1"/>
                    <a:pt x="324" y="0"/>
                  </a:cubicBezTo>
                  <a:cubicBezTo>
                    <a:pt x="12253" y="0"/>
                    <a:pt x="21924" y="9670"/>
                    <a:pt x="21924" y="21600"/>
                  </a:cubicBezTo>
                  <a:cubicBezTo>
                    <a:pt x="21924" y="33529"/>
                    <a:pt x="12253" y="43200"/>
                    <a:pt x="324" y="43200"/>
                  </a:cubicBezTo>
                  <a:cubicBezTo>
                    <a:pt x="215" y="43200"/>
                    <a:pt x="107" y="43199"/>
                    <a:pt x="0" y="43197"/>
                  </a:cubicBezTo>
                  <a:lnTo>
                    <a:pt x="324" y="21600"/>
                  </a:lnTo>
                  <a:close/>
                </a:path>
              </a:pathLst>
            </a:custGeom>
            <a:gradFill rotWithShape="0">
              <a:gsLst>
                <a:gs pos="0">
                  <a:schemeClr val="bg1"/>
                </a:gs>
                <a:gs pos="100000">
                  <a:srgbClr val="894400"/>
                </a:gs>
              </a:gsLst>
              <a:lin ang="0" scaled="1"/>
            </a:gradFill>
            <a:ln w="9525" cap="rnd">
              <a:noFill/>
              <a:round/>
              <a:headEnd/>
              <a:tailEnd/>
            </a:ln>
            <a:effectLst/>
          </p:spPr>
          <p:txBody>
            <a:bodyPr wrap="none" anchor="ctr"/>
            <a:lstStyle/>
            <a:p>
              <a:pPr>
                <a:defRPr/>
              </a:pPr>
              <a:endParaRPr lang="en-US" dirty="0"/>
            </a:p>
          </p:txBody>
        </p:sp>
        <p:sp>
          <p:nvSpPr>
            <p:cNvPr id="156677" name="Arc 5"/>
            <p:cNvSpPr>
              <a:spLocks/>
            </p:cNvSpPr>
            <p:nvPr/>
          </p:nvSpPr>
          <p:spPr bwMode="invGray">
            <a:xfrm>
              <a:off x="3521" y="868"/>
              <a:ext cx="1830" cy="522"/>
            </a:xfrm>
            <a:custGeom>
              <a:avLst/>
              <a:gdLst>
                <a:gd name="G0" fmla="+- 325 0 0"/>
                <a:gd name="G1" fmla="+- 21600 0 0"/>
                <a:gd name="G2" fmla="+- 21600 0 0"/>
                <a:gd name="T0" fmla="*/ 313 w 21925"/>
                <a:gd name="T1" fmla="*/ 0 h 43200"/>
                <a:gd name="T2" fmla="*/ 0 w 21925"/>
                <a:gd name="T3" fmla="*/ 43198 h 43200"/>
                <a:gd name="T4" fmla="*/ 325 w 21925"/>
                <a:gd name="T5" fmla="*/ 21600 h 43200"/>
              </a:gdLst>
              <a:ahLst/>
              <a:cxnLst>
                <a:cxn ang="0">
                  <a:pos x="T0" y="T1"/>
                </a:cxn>
                <a:cxn ang="0">
                  <a:pos x="T2" y="T3"/>
                </a:cxn>
                <a:cxn ang="0">
                  <a:pos x="T4" y="T5"/>
                </a:cxn>
              </a:cxnLst>
              <a:rect l="0" t="0" r="r" b="b"/>
              <a:pathLst>
                <a:path w="21925" h="43200" fill="none" extrusionOk="0">
                  <a:moveTo>
                    <a:pt x="313" y="0"/>
                  </a:moveTo>
                  <a:cubicBezTo>
                    <a:pt x="317" y="0"/>
                    <a:pt x="321" y="-1"/>
                    <a:pt x="325" y="0"/>
                  </a:cubicBezTo>
                  <a:cubicBezTo>
                    <a:pt x="12254" y="0"/>
                    <a:pt x="21925" y="9670"/>
                    <a:pt x="21925" y="21600"/>
                  </a:cubicBezTo>
                  <a:cubicBezTo>
                    <a:pt x="21925" y="33529"/>
                    <a:pt x="12254" y="43200"/>
                    <a:pt x="325" y="43200"/>
                  </a:cubicBezTo>
                  <a:cubicBezTo>
                    <a:pt x="216" y="43200"/>
                    <a:pt x="108" y="43199"/>
                    <a:pt x="0" y="43197"/>
                  </a:cubicBezTo>
                </a:path>
                <a:path w="21925" h="43200" stroke="0" extrusionOk="0">
                  <a:moveTo>
                    <a:pt x="313" y="0"/>
                  </a:moveTo>
                  <a:cubicBezTo>
                    <a:pt x="317" y="0"/>
                    <a:pt x="321" y="-1"/>
                    <a:pt x="325" y="0"/>
                  </a:cubicBezTo>
                  <a:cubicBezTo>
                    <a:pt x="12254" y="0"/>
                    <a:pt x="21925" y="9670"/>
                    <a:pt x="21925" y="21600"/>
                  </a:cubicBezTo>
                  <a:cubicBezTo>
                    <a:pt x="21925" y="33529"/>
                    <a:pt x="12254" y="43200"/>
                    <a:pt x="325" y="43200"/>
                  </a:cubicBezTo>
                  <a:cubicBezTo>
                    <a:pt x="216" y="43200"/>
                    <a:pt x="108" y="43199"/>
                    <a:pt x="0" y="43197"/>
                  </a:cubicBezTo>
                  <a:lnTo>
                    <a:pt x="325" y="21600"/>
                  </a:lnTo>
                  <a:close/>
                </a:path>
              </a:pathLst>
            </a:custGeom>
            <a:gradFill rotWithShape="0">
              <a:gsLst>
                <a:gs pos="0">
                  <a:schemeClr val="bg1"/>
                </a:gs>
                <a:gs pos="100000">
                  <a:srgbClr val="B75B00"/>
                </a:gs>
              </a:gsLst>
              <a:lin ang="0" scaled="1"/>
            </a:gradFill>
            <a:ln w="9525" cap="rnd">
              <a:noFill/>
              <a:round/>
              <a:headEnd/>
              <a:tailEnd/>
            </a:ln>
            <a:effectLst/>
          </p:spPr>
          <p:txBody>
            <a:bodyPr wrap="none" anchor="ctr"/>
            <a:lstStyle/>
            <a:p>
              <a:pPr>
                <a:defRPr/>
              </a:pPr>
              <a:endParaRPr lang="en-US" dirty="0"/>
            </a:p>
          </p:txBody>
        </p:sp>
        <p:sp>
          <p:nvSpPr>
            <p:cNvPr id="156678" name="AutoShape 6"/>
            <p:cNvSpPr>
              <a:spLocks noChangeArrowheads="1"/>
            </p:cNvSpPr>
            <p:nvPr/>
          </p:nvSpPr>
          <p:spPr bwMode="invGray">
            <a:xfrm>
              <a:off x="288" y="1076"/>
              <a:ext cx="4988" cy="104"/>
            </a:xfrm>
            <a:prstGeom prst="roundRect">
              <a:avLst>
                <a:gd name="adj" fmla="val 49995"/>
              </a:avLst>
            </a:prstGeom>
            <a:gradFill rotWithShape="0">
              <a:gsLst>
                <a:gs pos="0">
                  <a:srgbClr val="000000"/>
                </a:gs>
                <a:gs pos="20000">
                  <a:srgbClr val="000040"/>
                </a:gs>
                <a:gs pos="50000">
                  <a:srgbClr val="400040"/>
                </a:gs>
                <a:gs pos="75000">
                  <a:srgbClr val="8F0040"/>
                </a:gs>
                <a:gs pos="89999">
                  <a:srgbClr val="F27300"/>
                </a:gs>
                <a:gs pos="100000">
                  <a:srgbClr val="FFBF00"/>
                </a:gs>
              </a:gsLst>
              <a:lin ang="0" scaled="1"/>
            </a:gradFill>
            <a:ln w="9525">
              <a:noFill/>
              <a:round/>
              <a:headEnd/>
              <a:tailEnd/>
            </a:ln>
            <a:effectLst/>
          </p:spPr>
          <p:txBody>
            <a:bodyPr wrap="none" anchor="ctr"/>
            <a:lstStyle/>
            <a:p>
              <a:pPr>
                <a:defRPr/>
              </a:pPr>
              <a:endParaRPr lang="en-US" dirty="0"/>
            </a:p>
          </p:txBody>
        </p:sp>
      </p:grpSp>
      <p:sp>
        <p:nvSpPr>
          <p:cNvPr id="1027" name="Rectangle 7"/>
          <p:cNvSpPr>
            <a:spLocks noGrp="1" noChangeArrowheads="1"/>
          </p:cNvSpPr>
          <p:nvPr>
            <p:ph type="title"/>
          </p:nvPr>
        </p:nvSpPr>
        <p:spPr bwMode="auto">
          <a:xfrm>
            <a:off x="685800" y="381000"/>
            <a:ext cx="7772400" cy="1143000"/>
          </a:xfrm>
          <a:prstGeom prst="rect">
            <a:avLst/>
          </a:prstGeom>
          <a:noFill/>
          <a:ln w="9525">
            <a:noFill/>
            <a:miter lim="800000"/>
            <a:headEnd/>
            <a:tailEnd/>
          </a:ln>
        </p:spPr>
        <p:txBody>
          <a:bodyPr vert="horz" wrap="square" lIns="92075" tIns="46038" rIns="92075" bIns="46038" numCol="1" anchor="b" anchorCtr="0" compatLnSpc="1">
            <a:prstTxWarp prst="textNoShape">
              <a:avLst/>
            </a:prstTxWarp>
          </a:bodyPr>
          <a:lstStyle/>
          <a:p>
            <a:pPr lvl="0"/>
            <a:r>
              <a:rPr lang="en-US" smtClean="0"/>
              <a:t>Click to edit Master title style</a:t>
            </a:r>
          </a:p>
        </p:txBody>
      </p:sp>
      <p:sp>
        <p:nvSpPr>
          <p:cNvPr id="1028" name="Rectangle 8"/>
          <p:cNvSpPr>
            <a:spLocks noGrp="1" noChangeArrowheads="1"/>
          </p:cNvSpPr>
          <p:nvPr>
            <p:ph type="body" idx="1"/>
          </p:nvPr>
        </p:nvSpPr>
        <p:spPr bwMode="auto">
          <a:xfrm>
            <a:off x="685800" y="20574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56681" name="Rectangle 9"/>
          <p:cNvSpPr>
            <a:spLocks noGrp="1" noChangeArrowheads="1"/>
          </p:cNvSpPr>
          <p:nvPr>
            <p:ph type="dt" sz="half" idx="2"/>
          </p:nvPr>
        </p:nvSpPr>
        <p:spPr bwMode="auto">
          <a:xfrm>
            <a:off x="685800" y="63246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latin typeface="Arial" charset="0"/>
              </a:defRPr>
            </a:lvl1pPr>
          </a:lstStyle>
          <a:p>
            <a:fld id="{D8D521D3-60A4-4F54-AB33-F9734971E73E}" type="datetimeFigureOut">
              <a:rPr lang="en-US" smtClean="0"/>
              <a:pPr/>
              <a:t>29\10\2014</a:t>
            </a:fld>
            <a:endParaRPr lang="en-US" dirty="0"/>
          </a:p>
        </p:txBody>
      </p:sp>
      <p:sp>
        <p:nvSpPr>
          <p:cNvPr id="156682" name="Rectangle 10"/>
          <p:cNvSpPr>
            <a:spLocks noGrp="1" noChangeArrowheads="1"/>
          </p:cNvSpPr>
          <p:nvPr>
            <p:ph type="ftr" sz="quarter" idx="3"/>
          </p:nvPr>
        </p:nvSpPr>
        <p:spPr bwMode="auto">
          <a:xfrm>
            <a:off x="3124200" y="63246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a:latin typeface="Arial" charset="0"/>
              </a:defRPr>
            </a:lvl1pPr>
          </a:lstStyle>
          <a:p>
            <a:endParaRPr lang="en-US" dirty="0"/>
          </a:p>
        </p:txBody>
      </p:sp>
      <p:sp>
        <p:nvSpPr>
          <p:cNvPr id="156683" name="Rectangle 11"/>
          <p:cNvSpPr>
            <a:spLocks noGrp="1" noChangeArrowheads="1"/>
          </p:cNvSpPr>
          <p:nvPr>
            <p:ph type="sldNum" sz="quarter" idx="4"/>
          </p:nvPr>
        </p:nvSpPr>
        <p:spPr bwMode="auto">
          <a:xfrm>
            <a:off x="6553200" y="63246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latin typeface="Arial" charset="0"/>
              </a:defRPr>
            </a:lvl1pPr>
          </a:lstStyle>
          <a:p>
            <a:fld id="{E788BBAE-3036-4087-A8F3-53316947D40D}" type="slidenum">
              <a:rPr lang="en-US" smtClean="0"/>
              <a:pPr/>
              <a:t>‹#›</a:t>
            </a:fld>
            <a:endParaRPr lang="en-US" dirty="0"/>
          </a:p>
        </p:txBody>
      </p:sp>
    </p:spTree>
  </p:cSld>
  <p:clrMap bg1="dk2" tx1="lt1" bg2="dk1"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r" rtl="0" eaLnBrk="1" fontAlgn="base" hangingPunct="1">
        <a:spcBef>
          <a:spcPct val="0"/>
        </a:spcBef>
        <a:spcAft>
          <a:spcPct val="0"/>
        </a:spcAft>
        <a:defRPr sz="4400" i="1">
          <a:solidFill>
            <a:schemeClr val="tx2"/>
          </a:solidFill>
          <a:latin typeface="+mj-lt"/>
          <a:ea typeface="+mj-ea"/>
          <a:cs typeface="+mj-cs"/>
        </a:defRPr>
      </a:lvl1pPr>
      <a:lvl2pPr algn="r" rtl="0" eaLnBrk="1" fontAlgn="base" hangingPunct="1">
        <a:spcBef>
          <a:spcPct val="0"/>
        </a:spcBef>
        <a:spcAft>
          <a:spcPct val="0"/>
        </a:spcAft>
        <a:defRPr sz="4400" i="1">
          <a:solidFill>
            <a:schemeClr val="tx2"/>
          </a:solidFill>
          <a:latin typeface="Times New Roman"/>
        </a:defRPr>
      </a:lvl2pPr>
      <a:lvl3pPr algn="r" rtl="0" eaLnBrk="1" fontAlgn="base" hangingPunct="1">
        <a:spcBef>
          <a:spcPct val="0"/>
        </a:spcBef>
        <a:spcAft>
          <a:spcPct val="0"/>
        </a:spcAft>
        <a:defRPr sz="4400" i="1">
          <a:solidFill>
            <a:schemeClr val="tx2"/>
          </a:solidFill>
          <a:latin typeface="Times New Roman"/>
        </a:defRPr>
      </a:lvl3pPr>
      <a:lvl4pPr algn="r" rtl="0" eaLnBrk="1" fontAlgn="base" hangingPunct="1">
        <a:spcBef>
          <a:spcPct val="0"/>
        </a:spcBef>
        <a:spcAft>
          <a:spcPct val="0"/>
        </a:spcAft>
        <a:defRPr sz="4400" i="1">
          <a:solidFill>
            <a:schemeClr val="tx2"/>
          </a:solidFill>
          <a:latin typeface="Times New Roman"/>
        </a:defRPr>
      </a:lvl4pPr>
      <a:lvl5pPr algn="r" rtl="0" eaLnBrk="1" fontAlgn="base" hangingPunct="1">
        <a:spcBef>
          <a:spcPct val="0"/>
        </a:spcBef>
        <a:spcAft>
          <a:spcPct val="0"/>
        </a:spcAft>
        <a:defRPr sz="4400" i="1">
          <a:solidFill>
            <a:schemeClr val="tx2"/>
          </a:solidFill>
          <a:latin typeface="Times New Roman"/>
        </a:defRPr>
      </a:lvl5pPr>
      <a:lvl6pPr marL="457200" algn="r" rtl="0" eaLnBrk="1" fontAlgn="base" hangingPunct="1">
        <a:spcBef>
          <a:spcPct val="0"/>
        </a:spcBef>
        <a:spcAft>
          <a:spcPct val="0"/>
        </a:spcAft>
        <a:defRPr sz="4400" i="1">
          <a:solidFill>
            <a:schemeClr val="tx2"/>
          </a:solidFill>
          <a:latin typeface="Times New Roman"/>
        </a:defRPr>
      </a:lvl6pPr>
      <a:lvl7pPr marL="914400" algn="r" rtl="0" eaLnBrk="1" fontAlgn="base" hangingPunct="1">
        <a:spcBef>
          <a:spcPct val="0"/>
        </a:spcBef>
        <a:spcAft>
          <a:spcPct val="0"/>
        </a:spcAft>
        <a:defRPr sz="4400" i="1">
          <a:solidFill>
            <a:schemeClr val="tx2"/>
          </a:solidFill>
          <a:latin typeface="Times New Roman"/>
        </a:defRPr>
      </a:lvl7pPr>
      <a:lvl8pPr marL="1371600" algn="r" rtl="0" eaLnBrk="1" fontAlgn="base" hangingPunct="1">
        <a:spcBef>
          <a:spcPct val="0"/>
        </a:spcBef>
        <a:spcAft>
          <a:spcPct val="0"/>
        </a:spcAft>
        <a:defRPr sz="4400" i="1">
          <a:solidFill>
            <a:schemeClr val="tx2"/>
          </a:solidFill>
          <a:latin typeface="Times New Roman"/>
        </a:defRPr>
      </a:lvl8pPr>
      <a:lvl9pPr marL="1828800" algn="r" rtl="0" eaLnBrk="1" fontAlgn="base" hangingPunct="1">
        <a:spcBef>
          <a:spcPct val="0"/>
        </a:spcBef>
        <a:spcAft>
          <a:spcPct val="0"/>
        </a:spcAft>
        <a:defRPr sz="4400" i="1">
          <a:solidFill>
            <a:schemeClr val="tx2"/>
          </a:solidFill>
          <a:latin typeface="Times New Roman"/>
        </a:defRPr>
      </a:lvl9pPr>
    </p:titleStyle>
    <p:bodyStyle>
      <a:lvl1pPr marL="342900" indent="-342900" algn="l" rtl="0" eaLnBrk="1" fontAlgn="base" hangingPunct="1">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Char char="–"/>
        <a:defRPr sz="2800">
          <a:solidFill>
            <a:schemeClr val="tx1"/>
          </a:solidFill>
          <a:latin typeface="+mn-lt"/>
        </a:defRPr>
      </a:lvl2pPr>
      <a:lvl3pPr marL="1143000" indent="-228600" algn="l" rtl="0" eaLnBrk="1" fontAlgn="base" hangingPunct="1">
        <a:spcBef>
          <a:spcPct val="20000"/>
        </a:spcBef>
        <a:spcAft>
          <a:spcPct val="0"/>
        </a:spcAft>
        <a:buClr>
          <a:schemeClr val="tx2"/>
        </a:buClr>
        <a:buChar char="•"/>
        <a:defRPr sz="2400">
          <a:solidFill>
            <a:schemeClr val="tx1"/>
          </a:solidFill>
          <a:latin typeface="+mn-lt"/>
        </a:defRPr>
      </a:lvl3pPr>
      <a:lvl4pPr marL="1600200" indent="-228600" algn="l" rtl="0" eaLnBrk="1" fontAlgn="base" hangingPunct="1">
        <a:spcBef>
          <a:spcPct val="20000"/>
        </a:spcBef>
        <a:spcAft>
          <a:spcPct val="0"/>
        </a:spcAft>
        <a:buClr>
          <a:schemeClr val="tx2"/>
        </a:buClr>
        <a:buChar char="–"/>
        <a:defRPr sz="2000">
          <a:solidFill>
            <a:schemeClr val="tx1"/>
          </a:solidFill>
          <a:latin typeface="+mn-lt"/>
        </a:defRPr>
      </a:lvl4pPr>
      <a:lvl5pPr marL="2057400" indent="-228600" algn="l" rtl="0" eaLnBrk="1" fontAlgn="base" hangingPunct="1">
        <a:spcBef>
          <a:spcPct val="20000"/>
        </a:spcBef>
        <a:spcAft>
          <a:spcPct val="0"/>
        </a:spcAft>
        <a:buClr>
          <a:schemeClr val="tx2"/>
        </a:buClr>
        <a:buChar char="•"/>
        <a:defRPr sz="2000">
          <a:solidFill>
            <a:schemeClr val="tx1"/>
          </a:solidFill>
          <a:latin typeface="+mn-lt"/>
        </a:defRPr>
      </a:lvl5pPr>
      <a:lvl6pPr marL="2514600" indent="-228600" algn="l" rtl="0" eaLnBrk="1" fontAlgn="base" hangingPunct="1">
        <a:spcBef>
          <a:spcPct val="20000"/>
        </a:spcBef>
        <a:spcAft>
          <a:spcPct val="0"/>
        </a:spcAft>
        <a:buClr>
          <a:schemeClr val="tx2"/>
        </a:buClr>
        <a:buChar char="•"/>
        <a:defRPr sz="2000">
          <a:solidFill>
            <a:schemeClr val="tx1"/>
          </a:solidFill>
          <a:latin typeface="+mn-lt"/>
        </a:defRPr>
      </a:lvl6pPr>
      <a:lvl7pPr marL="2971800" indent="-228600" algn="l" rtl="0" eaLnBrk="1" fontAlgn="base" hangingPunct="1">
        <a:spcBef>
          <a:spcPct val="20000"/>
        </a:spcBef>
        <a:spcAft>
          <a:spcPct val="0"/>
        </a:spcAft>
        <a:buClr>
          <a:schemeClr val="tx2"/>
        </a:buClr>
        <a:buChar char="•"/>
        <a:defRPr sz="2000">
          <a:solidFill>
            <a:schemeClr val="tx1"/>
          </a:solidFill>
          <a:latin typeface="+mn-lt"/>
        </a:defRPr>
      </a:lvl7pPr>
      <a:lvl8pPr marL="3429000" indent="-228600" algn="l" rtl="0" eaLnBrk="1" fontAlgn="base" hangingPunct="1">
        <a:spcBef>
          <a:spcPct val="20000"/>
        </a:spcBef>
        <a:spcAft>
          <a:spcPct val="0"/>
        </a:spcAft>
        <a:buClr>
          <a:schemeClr val="tx2"/>
        </a:buClr>
        <a:buChar char="•"/>
        <a:defRPr sz="2000">
          <a:solidFill>
            <a:schemeClr val="tx1"/>
          </a:solidFill>
          <a:latin typeface="+mn-lt"/>
        </a:defRPr>
      </a:lvl8pPr>
      <a:lvl9pPr marL="3886200" indent="-228600" algn="l" rtl="0" eaLnBrk="1" fontAlgn="base" hangingPunct="1">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1" descr="logo"/>
          <p:cNvPicPr>
            <a:picLocks noChangeAspect="1" noChangeArrowheads="1"/>
          </p:cNvPicPr>
          <p:nvPr/>
        </p:nvPicPr>
        <p:blipFill>
          <a:blip r:embed="rId2"/>
          <a:srcRect/>
          <a:stretch>
            <a:fillRect/>
          </a:stretch>
        </p:blipFill>
        <p:spPr bwMode="auto">
          <a:xfrm>
            <a:off x="2971800" y="852408"/>
            <a:ext cx="3200400" cy="976392"/>
          </a:xfrm>
          <a:prstGeom prst="rect">
            <a:avLst/>
          </a:prstGeom>
          <a:noFill/>
        </p:spPr>
      </p:pic>
      <p:pic>
        <p:nvPicPr>
          <p:cNvPr id="39937" name="Picture 2"/>
          <p:cNvPicPr>
            <a:picLocks noChangeAspect="1" noChangeArrowheads="1"/>
          </p:cNvPicPr>
          <p:nvPr/>
        </p:nvPicPr>
        <p:blipFill>
          <a:blip r:embed="rId3"/>
          <a:srcRect l="49959" t="7387" r="11583" b="69763"/>
          <a:stretch>
            <a:fillRect/>
          </a:stretch>
        </p:blipFill>
        <p:spPr bwMode="auto">
          <a:xfrm>
            <a:off x="0" y="8334375"/>
            <a:ext cx="2122488" cy="708025"/>
          </a:xfrm>
          <a:prstGeom prst="rect">
            <a:avLst/>
          </a:prstGeom>
          <a:noFill/>
        </p:spPr>
      </p:pic>
      <p:sp>
        <p:nvSpPr>
          <p:cNvPr id="39939" name="Rectangle 3"/>
          <p:cNvSpPr>
            <a:spLocks noChangeArrowheads="1"/>
          </p:cNvSpPr>
          <p:nvPr/>
        </p:nvSpPr>
        <p:spPr bwMode="auto">
          <a:xfrm>
            <a:off x="2209800" y="152401"/>
            <a:ext cx="4953000" cy="86177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strike="noStrike" cap="none" normalizeH="0" baseline="0" dirty="0" smtClean="0">
                <a:ln>
                  <a:noFill/>
                </a:ln>
                <a:solidFill>
                  <a:schemeClr val="accent2">
                    <a:lumMod val="60000"/>
                    <a:lumOff val="40000"/>
                  </a:schemeClr>
                </a:solidFill>
                <a:effectLst/>
                <a:latin typeface="Times New Roman" pitchFamily="18" charset="0"/>
                <a:ea typeface="Calibri" pitchFamily="34" charset="0"/>
                <a:cs typeface="Times New Roman" pitchFamily="18" charset="0"/>
              </a:rPr>
              <a:t>      </a:t>
            </a:r>
            <a:r>
              <a:rPr kumimoji="0" lang="en-US" sz="3200" b="1" i="0" strike="noStrike" cap="none" normalizeH="0" dirty="0" smtClean="0">
                <a:ln>
                  <a:noFill/>
                </a:ln>
                <a:solidFill>
                  <a:schemeClr val="accent2">
                    <a:lumMod val="60000"/>
                    <a:lumOff val="40000"/>
                  </a:schemeClr>
                </a:solidFill>
                <a:effectLst/>
                <a:latin typeface="Times New Roman" pitchFamily="18" charset="0"/>
                <a:ea typeface="Calibri" pitchFamily="34" charset="0"/>
                <a:cs typeface="Times New Roman" pitchFamily="18" charset="0"/>
              </a:rPr>
              <a:t> </a:t>
            </a:r>
            <a:r>
              <a:rPr kumimoji="0" lang="en-US" sz="3200" b="1" i="0" u="sng" strike="noStrike" cap="none" normalizeH="0" baseline="0" dirty="0" smtClean="0">
                <a:ln>
                  <a:noFill/>
                </a:ln>
                <a:solidFill>
                  <a:schemeClr val="accent2">
                    <a:lumMod val="60000"/>
                    <a:lumOff val="40000"/>
                  </a:schemeClr>
                </a:solidFill>
                <a:effectLst/>
                <a:latin typeface="Times New Roman" pitchFamily="18" charset="0"/>
                <a:ea typeface="Calibri" pitchFamily="34" charset="0"/>
                <a:cs typeface="Times New Roman" pitchFamily="18" charset="0"/>
              </a:rPr>
              <a:t>Online Shoe Store</a:t>
            </a:r>
            <a:endParaRPr kumimoji="0" lang="en-US" sz="3200" b="1" i="0" u="none" strike="noStrike" cap="none" normalizeH="0" baseline="0" dirty="0" smtClean="0">
              <a:ln>
                <a:noFill/>
              </a:ln>
              <a:solidFill>
                <a:schemeClr val="accent2">
                  <a:lumMod val="60000"/>
                  <a:lumOff val="4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
        <p:nvSpPr>
          <p:cNvPr id="39940" name="Rectangle 4"/>
          <p:cNvSpPr>
            <a:spLocks noChangeArrowheads="1"/>
          </p:cNvSpPr>
          <p:nvPr/>
        </p:nvSpPr>
        <p:spPr bwMode="auto">
          <a:xfrm>
            <a:off x="0" y="1968282"/>
            <a:ext cx="9144000" cy="34470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F3864"/>
                </a:solidFill>
                <a:effectLst/>
                <a:latin typeface="Calibri" pitchFamily="34" charset="0"/>
                <a:ea typeface="Times New Roman" pitchFamily="18" charset="0"/>
                <a:cs typeface="Times New Roman" pitchFamily="18" charset="0"/>
              </a:rPr>
              <a:t>		</a:t>
            </a:r>
            <a:r>
              <a:rPr kumimoji="0" lang="en-US" sz="1600" b="0" i="0" u="none" strike="noStrike" cap="none" normalizeH="0" baseline="0" dirty="0" smtClean="0">
                <a:ln>
                  <a:noFill/>
                </a:ln>
                <a:solidFill>
                  <a:schemeClr val="accent5">
                    <a:lumMod val="75000"/>
                  </a:schemeClr>
                </a:solidFill>
                <a:effectLst/>
                <a:latin typeface="Calibri" pitchFamily="34" charset="0"/>
                <a:ea typeface="Times New Roman" pitchFamily="18" charset="0"/>
                <a:cs typeface="Times New Roman" pitchFamily="18" charset="0"/>
              </a:rPr>
              <a:t>	</a:t>
            </a:r>
            <a:r>
              <a:rPr kumimoji="0" lang="en-US" sz="2000" b="0" i="0" u="none" strike="noStrike" cap="none" normalizeH="0" baseline="0" dirty="0" smtClean="0">
                <a:ln>
                  <a:noFill/>
                </a:ln>
                <a:solidFill>
                  <a:schemeClr val="accent5">
                    <a:lumMod val="75000"/>
                  </a:schemeClr>
                </a:solidFill>
                <a:effectLst/>
                <a:latin typeface="Calibri" pitchFamily="34" charset="0"/>
                <a:ea typeface="Times New Roman" pitchFamily="18" charset="0"/>
                <a:cs typeface="Times New Roman" pitchFamily="18" charset="0"/>
              </a:rPr>
              <a:t>MASTER OF COMPUTER APPLICATIONS</a:t>
            </a:r>
            <a:endParaRPr kumimoji="0" lang="en-US" sz="2000" b="0" i="0" u="none" strike="noStrike" cap="none" normalizeH="0" baseline="0" dirty="0" smtClean="0">
              <a:ln>
                <a:noFill/>
              </a:ln>
              <a:solidFill>
                <a:schemeClr val="accent5">
                  <a:lumMod val="7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accent5">
                    <a:lumMod val="75000"/>
                  </a:schemeClr>
                </a:solidFill>
                <a:effectLst/>
                <a:latin typeface="Calibri" pitchFamily="34" charset="0"/>
                <a:ea typeface="Times New Roman" pitchFamily="18" charset="0"/>
                <a:cs typeface="Times New Roman" pitchFamily="18" charset="0"/>
              </a:rPr>
              <a:t>				</a:t>
            </a:r>
            <a:r>
              <a:rPr kumimoji="0" lang="en-US" sz="2000" b="0" i="0" u="none" strike="noStrike" cap="none" normalizeH="0" dirty="0" smtClean="0">
                <a:ln>
                  <a:noFill/>
                </a:ln>
                <a:solidFill>
                  <a:schemeClr val="accent5">
                    <a:lumMod val="75000"/>
                  </a:schemeClr>
                </a:solidFill>
                <a:effectLst/>
                <a:latin typeface="Calibri" pitchFamily="34" charset="0"/>
                <a:ea typeface="Times New Roman" pitchFamily="18" charset="0"/>
                <a:cs typeface="Times New Roman" pitchFamily="18" charset="0"/>
              </a:rPr>
              <a:t>          </a:t>
            </a:r>
            <a:r>
              <a:rPr kumimoji="0" lang="en-US" sz="2000" b="0" i="0" u="none" strike="noStrike" cap="none" normalizeH="0" baseline="0" dirty="0" smtClean="0">
                <a:ln>
                  <a:noFill/>
                </a:ln>
                <a:solidFill>
                  <a:schemeClr val="accent5">
                    <a:lumMod val="75000"/>
                  </a:schemeClr>
                </a:solidFill>
                <a:effectLst/>
                <a:latin typeface="Calibri" pitchFamily="34" charset="0"/>
                <a:ea typeface="Times New Roman" pitchFamily="18" charset="0"/>
                <a:cs typeface="Times New Roman" pitchFamily="18" charset="0"/>
              </a:rPr>
              <a:t>Of</a:t>
            </a:r>
            <a:endParaRPr kumimoji="0" lang="en-US" sz="2000" b="0" i="0" u="none" strike="noStrike" cap="none" normalizeH="0" baseline="0" dirty="0" smtClean="0">
              <a:ln>
                <a:noFill/>
              </a:ln>
              <a:solidFill>
                <a:schemeClr val="accent5">
                  <a:lumMod val="7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accent5">
                    <a:lumMod val="75000"/>
                  </a:schemeClr>
                </a:solidFill>
                <a:effectLst/>
                <a:latin typeface="Calibri" pitchFamily="34" charset="0"/>
                <a:ea typeface="Times New Roman" pitchFamily="18" charset="0"/>
                <a:cs typeface="Times New Roman" pitchFamily="18" charset="0"/>
              </a:rPr>
              <a:t>		</a:t>
            </a:r>
            <a:r>
              <a:rPr lang="en-US" sz="2000" dirty="0" smtClean="0">
                <a:solidFill>
                  <a:schemeClr val="accent5">
                    <a:lumMod val="75000"/>
                  </a:schemeClr>
                </a:solidFill>
                <a:latin typeface="Calibri" pitchFamily="34" charset="0"/>
                <a:ea typeface="Times New Roman" pitchFamily="18" charset="0"/>
                <a:cs typeface="Times New Roman" pitchFamily="18" charset="0"/>
              </a:rPr>
              <a:t>              </a:t>
            </a:r>
            <a:r>
              <a:rPr kumimoji="0" lang="en-US" sz="2000" b="0" i="0" u="none" strike="noStrike" cap="none" normalizeH="0" dirty="0" smtClean="0">
                <a:ln>
                  <a:noFill/>
                </a:ln>
                <a:solidFill>
                  <a:schemeClr val="accent5">
                    <a:lumMod val="75000"/>
                  </a:schemeClr>
                </a:solidFill>
                <a:effectLst/>
                <a:latin typeface="Calibri" pitchFamily="34" charset="0"/>
                <a:ea typeface="Times New Roman" pitchFamily="18" charset="0"/>
                <a:cs typeface="Times New Roman" pitchFamily="18" charset="0"/>
              </a:rPr>
              <a:t>  </a:t>
            </a:r>
            <a:r>
              <a:rPr kumimoji="0" lang="en-US" sz="2000" b="0" i="0" u="none" strike="noStrike" cap="none" normalizeH="0" baseline="0" dirty="0" smtClean="0">
                <a:ln>
                  <a:noFill/>
                </a:ln>
                <a:solidFill>
                  <a:schemeClr val="accent5">
                    <a:lumMod val="75000"/>
                  </a:schemeClr>
                </a:solidFill>
                <a:effectLst/>
                <a:latin typeface="Calibri" pitchFamily="34" charset="0"/>
                <a:ea typeface="Times New Roman" pitchFamily="18" charset="0"/>
                <a:cs typeface="Times New Roman" pitchFamily="18" charset="0"/>
              </a:rPr>
              <a:t>Gujarat Technological University</a:t>
            </a:r>
            <a:r>
              <a:rPr kumimoji="0" lang="en-US" sz="2000" b="0" i="0" u="none" strike="noStrike" cap="none" normalizeH="0" dirty="0" smtClean="0">
                <a:ln>
                  <a:noFill/>
                </a:ln>
                <a:solidFill>
                  <a:schemeClr val="accent5">
                    <a:lumMod val="75000"/>
                  </a:schemeClr>
                </a:solidFill>
                <a:effectLst/>
                <a:latin typeface="Calibri" pitchFamily="34" charset="0"/>
                <a:ea typeface="Times New Roman" pitchFamily="18" charset="0"/>
                <a:cs typeface="Times New Roman" pitchFamily="18" charset="0"/>
              </a:rPr>
              <a:t>  </a:t>
            </a:r>
            <a:r>
              <a:rPr kumimoji="0" lang="en-US" sz="2000" b="0" i="0" u="none" strike="noStrike" cap="none" normalizeH="0" baseline="0" dirty="0" smtClean="0">
                <a:ln>
                  <a:noFill/>
                </a:ln>
                <a:solidFill>
                  <a:schemeClr val="accent5">
                    <a:lumMod val="75000"/>
                  </a:schemeClr>
                </a:solidFill>
                <a:effectLst/>
                <a:latin typeface="Calibri" pitchFamily="34" charset="0"/>
                <a:ea typeface="Times New Roman" pitchFamily="18" charset="0"/>
                <a:cs typeface="Times New Roman" pitchFamily="18" charset="0"/>
              </a:rPr>
              <a:t>(GTU)</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accent5">
                  <a:lumMod val="75000"/>
                </a:schemeClr>
              </a:solidFill>
              <a:effectLst/>
              <a:latin typeface="Calibri"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solidFill>
                  <a:schemeClr val="accent5">
                    <a:lumMod val="75000"/>
                  </a:schemeClr>
                </a:solidFill>
                <a:latin typeface="Calibri" pitchFamily="34" charset="0"/>
                <a:ea typeface="Calibri" pitchFamily="34" charset="0"/>
                <a:cs typeface="Times New Roman" pitchFamily="18" charset="0"/>
              </a:rPr>
              <a:t>			       </a:t>
            </a:r>
            <a:r>
              <a:rPr kumimoji="0" lang="en-US" sz="2000" b="0" i="0" u="none" strike="noStrike" cap="none" normalizeH="0" baseline="0" dirty="0" smtClean="0">
                <a:ln>
                  <a:noFill/>
                </a:ln>
                <a:solidFill>
                  <a:schemeClr val="accent5">
                    <a:lumMod val="75000"/>
                  </a:schemeClr>
                </a:solidFill>
                <a:effectLst/>
                <a:latin typeface="Times New Roman" pitchFamily="18" charset="0"/>
                <a:ea typeface="Calibri" pitchFamily="34" charset="0"/>
                <a:cs typeface="Times New Roman" pitchFamily="18" charset="0"/>
              </a:rPr>
              <a:t>  Tanvi T. Ajani (1311169007)</a:t>
            </a:r>
            <a:endParaRPr kumimoji="0" lang="en-US" sz="2000" b="0" i="0" u="none" strike="noStrike" cap="none" normalizeH="0" baseline="0" dirty="0" smtClean="0">
              <a:ln>
                <a:noFill/>
              </a:ln>
              <a:solidFill>
                <a:schemeClr val="accent5">
                  <a:lumMod val="7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accent5">
                    <a:lumMod val="75000"/>
                  </a:schemeClr>
                </a:solidFill>
                <a:effectLst/>
                <a:latin typeface="Times New Roman" pitchFamily="18" charset="0"/>
                <a:ea typeface="Calibri" pitchFamily="34" charset="0"/>
                <a:cs typeface="Times New Roman" pitchFamily="18" charset="0"/>
              </a:rPr>
              <a:t>			</a:t>
            </a:r>
            <a:r>
              <a:rPr kumimoji="0" lang="en-US" sz="2000" b="0" i="0" u="none" strike="noStrike" cap="none" normalizeH="0" dirty="0" smtClean="0">
                <a:ln>
                  <a:noFill/>
                </a:ln>
                <a:solidFill>
                  <a:schemeClr val="accent5">
                    <a:lumMod val="75000"/>
                  </a:schemeClr>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smtClean="0">
                <a:ln>
                  <a:noFill/>
                </a:ln>
                <a:solidFill>
                  <a:schemeClr val="accent5">
                    <a:lumMod val="75000"/>
                  </a:schemeClr>
                </a:solidFill>
                <a:effectLst/>
                <a:latin typeface="Times New Roman" pitchFamily="18" charset="0"/>
                <a:ea typeface="Calibri" pitchFamily="34" charset="0"/>
                <a:cs typeface="Times New Roman" pitchFamily="18" charset="0"/>
              </a:rPr>
              <a:t>Namita M. Rangpadiya (1311169040)</a:t>
            </a:r>
            <a:endParaRPr kumimoji="0" lang="en-US" sz="2000" b="0" i="0" u="none" strike="noStrike" cap="none" normalizeH="0" baseline="0" dirty="0" smtClean="0">
              <a:ln>
                <a:noFill/>
              </a:ln>
              <a:solidFill>
                <a:schemeClr val="accent5">
                  <a:lumMod val="7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accent5">
                    <a:lumMod val="75000"/>
                  </a:schemeClr>
                </a:solidFill>
                <a:effectLst/>
                <a:latin typeface="Times New Roman" pitchFamily="18" charset="0"/>
                <a:ea typeface="Calibri" pitchFamily="34" charset="0"/>
                <a:cs typeface="Times New Roman" pitchFamily="18" charset="0"/>
              </a:rPr>
              <a:t>	                                     Archana O. Singh (1311169025)</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accent5">
                  <a:lumMod val="7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strike="noStrike" cap="none" normalizeH="0" baseline="0" dirty="0" smtClean="0">
                <a:ln>
                  <a:noFill/>
                </a:ln>
                <a:solidFill>
                  <a:schemeClr val="accent5">
                    <a:lumMod val="75000"/>
                  </a:schemeClr>
                </a:solidFill>
                <a:effectLst/>
                <a:latin typeface="Calibri" pitchFamily="34" charset="0"/>
                <a:ea typeface="Times New Roman" pitchFamily="18" charset="0"/>
                <a:cs typeface="Times New Roman" pitchFamily="18" charset="0"/>
              </a:rPr>
              <a:t>				</a:t>
            </a:r>
            <a:r>
              <a:rPr kumimoji="0" lang="en-US" sz="2000" b="1" i="0" u="sng" strike="noStrike" cap="none" normalizeH="0" baseline="0" dirty="0" smtClean="0">
                <a:ln>
                  <a:noFill/>
                </a:ln>
                <a:solidFill>
                  <a:schemeClr val="accent5">
                    <a:lumMod val="75000"/>
                  </a:schemeClr>
                </a:solidFill>
                <a:effectLst/>
                <a:latin typeface="Calibri" pitchFamily="34" charset="0"/>
                <a:ea typeface="Times New Roman" pitchFamily="18" charset="0"/>
                <a:cs typeface="Times New Roman" pitchFamily="18" charset="0"/>
              </a:rPr>
              <a:t>Project Guide</a:t>
            </a:r>
            <a:endParaRPr kumimoji="0" lang="en-US" sz="2000" b="0" i="0" u="none" strike="noStrike" cap="none" normalizeH="0" baseline="0" dirty="0" smtClean="0">
              <a:ln>
                <a:noFill/>
              </a:ln>
              <a:solidFill>
                <a:schemeClr val="accent5">
                  <a:lumMod val="7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accent5">
                    <a:lumMod val="75000"/>
                  </a:schemeClr>
                </a:solidFill>
                <a:effectLst/>
                <a:latin typeface="Times New Roman" pitchFamily="18" charset="0"/>
                <a:ea typeface="Calibri" pitchFamily="34" charset="0"/>
                <a:cs typeface="Times New Roman" pitchFamily="18" charset="0"/>
              </a:rPr>
              <a:t>		</a:t>
            </a:r>
            <a:r>
              <a:rPr kumimoji="0" lang="en-US" sz="2000" b="0" i="0" u="none" strike="noStrike" cap="none" normalizeH="0" dirty="0" smtClean="0">
                <a:ln>
                  <a:noFill/>
                </a:ln>
                <a:solidFill>
                  <a:schemeClr val="accent5">
                    <a:lumMod val="75000"/>
                  </a:schemeClr>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smtClean="0">
                <a:ln>
                  <a:noFill/>
                </a:ln>
                <a:solidFill>
                  <a:schemeClr val="accent5">
                    <a:lumMod val="75000"/>
                  </a:schemeClr>
                </a:solidFill>
                <a:effectLst/>
                <a:latin typeface="Times New Roman" pitchFamily="18" charset="0"/>
                <a:ea typeface="Calibri" pitchFamily="34" charset="0"/>
                <a:cs typeface="Times New Roman" pitchFamily="18" charset="0"/>
              </a:rPr>
              <a:t>Prof. S. Sathya Franklin</a:t>
            </a:r>
            <a:endParaRPr kumimoji="0" lang="en-US" sz="2000" b="0" i="0" u="none" strike="noStrike" cap="none" normalizeH="0" baseline="0" dirty="0" smtClean="0">
              <a:ln>
                <a:noFill/>
              </a:ln>
              <a:solidFill>
                <a:schemeClr val="accent5">
                  <a:lumMod val="7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9941" name="Rectangle 5"/>
          <p:cNvSpPr>
            <a:spLocks noChangeArrowheads="1"/>
          </p:cNvSpPr>
          <p:nvPr/>
        </p:nvSpPr>
        <p:spPr bwMode="auto">
          <a:xfrm>
            <a:off x="0" y="5226784"/>
            <a:ext cx="9144000"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4054475" algn="l"/>
              </a:tabLst>
            </a:pPr>
            <a:r>
              <a:rPr kumimoji="0" lang="en-US" sz="2000" b="0" i="0" u="none" strike="noStrike" cap="none" normalizeH="0" baseline="0" dirty="0" smtClean="0">
                <a:ln>
                  <a:noFill/>
                </a:ln>
                <a:solidFill>
                  <a:schemeClr val="accent2">
                    <a:lumMod val="60000"/>
                    <a:lumOff val="40000"/>
                  </a:schemeClr>
                </a:solidFill>
                <a:effectLst/>
                <a:latin typeface="Calibri" pitchFamily="34" charset="0"/>
                <a:ea typeface="Times New Roman" pitchFamily="18" charset="0"/>
                <a:cs typeface="Times New Roman" pitchFamily="18" charset="0"/>
              </a:rPr>
              <a:t>Marwadi Education Foundation’s</a:t>
            </a:r>
            <a:endParaRPr kumimoji="0" lang="en-US" sz="2000" b="0" i="0" u="none" strike="noStrike" cap="none" normalizeH="0" baseline="0" dirty="0" smtClean="0">
              <a:ln>
                <a:noFill/>
              </a:ln>
              <a:solidFill>
                <a:schemeClr val="accent2">
                  <a:lumMod val="60000"/>
                  <a:lumOff val="40000"/>
                </a:schemeClr>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4054475" algn="l"/>
              </a:tabLst>
            </a:pPr>
            <a:r>
              <a:rPr kumimoji="0" lang="en-US" sz="2000" b="0" i="0" u="none" strike="noStrike" cap="none" normalizeH="0" baseline="0" dirty="0" smtClean="0">
                <a:ln>
                  <a:noFill/>
                </a:ln>
                <a:solidFill>
                  <a:schemeClr val="accent2">
                    <a:lumMod val="60000"/>
                    <a:lumOff val="40000"/>
                  </a:schemeClr>
                </a:solidFill>
                <a:effectLst/>
                <a:latin typeface="Calibri" pitchFamily="34" charset="0"/>
                <a:ea typeface="Times New Roman" pitchFamily="18" charset="0"/>
                <a:cs typeface="Times New Roman" pitchFamily="18" charset="0"/>
              </a:rPr>
              <a:t>Group of Institutions</a:t>
            </a:r>
            <a:endParaRPr kumimoji="0" lang="en-US" sz="2000" b="0" i="0" u="none" strike="noStrike" cap="none" normalizeH="0" baseline="0" dirty="0" smtClean="0">
              <a:ln>
                <a:noFill/>
              </a:ln>
              <a:solidFill>
                <a:schemeClr val="accent2">
                  <a:lumMod val="60000"/>
                  <a:lumOff val="40000"/>
                </a:schemeClr>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4054475" algn="l"/>
              </a:tabLst>
            </a:pPr>
            <a:r>
              <a:rPr kumimoji="0" lang="en-US" sz="2000" b="0" i="0" u="none" strike="noStrike" cap="none" normalizeH="0" baseline="0" dirty="0" smtClean="0">
                <a:ln>
                  <a:noFill/>
                </a:ln>
                <a:solidFill>
                  <a:schemeClr val="accent2">
                    <a:lumMod val="60000"/>
                    <a:lumOff val="40000"/>
                  </a:schemeClr>
                </a:solidFill>
                <a:effectLst/>
                <a:latin typeface="Calibri" pitchFamily="34" charset="0"/>
                <a:ea typeface="Times New Roman" pitchFamily="18" charset="0"/>
                <a:cs typeface="Times New Roman" pitchFamily="18" charset="0"/>
              </a:rPr>
              <a:t>(MEFGI)</a:t>
            </a:r>
            <a:endParaRPr kumimoji="0" lang="en-US" sz="2000" b="0" i="0" u="none" strike="noStrike" cap="none" normalizeH="0" baseline="0" dirty="0" smtClean="0">
              <a:ln>
                <a:noFill/>
              </a:ln>
              <a:solidFill>
                <a:schemeClr val="accent2">
                  <a:lumMod val="60000"/>
                  <a:lumOff val="40000"/>
                </a:schemeClr>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4054475" algn="l"/>
              </a:tabLst>
            </a:pPr>
            <a:r>
              <a:rPr kumimoji="0" lang="en-US" sz="2000" b="0" i="0" u="none" strike="noStrike" cap="none" normalizeH="0" baseline="0" dirty="0" smtClean="0">
                <a:ln>
                  <a:noFill/>
                </a:ln>
                <a:solidFill>
                  <a:schemeClr val="accent2">
                    <a:lumMod val="60000"/>
                    <a:lumOff val="40000"/>
                  </a:schemeClr>
                </a:solidFill>
                <a:effectLst/>
                <a:latin typeface="Calibri" pitchFamily="34" charset="0"/>
                <a:ea typeface="Times New Roman" pitchFamily="18" charset="0"/>
                <a:cs typeface="Times New Roman" pitchFamily="18" charset="0"/>
              </a:rPr>
              <a:t>Rajkot, Gujarat.</a:t>
            </a:r>
            <a:endParaRPr kumimoji="0" lang="en-US" sz="2000" b="0" i="0" u="none" strike="noStrike" cap="none" normalizeH="0" baseline="0" dirty="0" smtClean="0">
              <a:ln>
                <a:noFill/>
              </a:ln>
              <a:solidFill>
                <a:schemeClr val="accent2">
                  <a:lumMod val="60000"/>
                  <a:lumOff val="40000"/>
                </a:schemeClr>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4054475" algn="l"/>
              </a:tabLst>
            </a:pPr>
            <a:r>
              <a:rPr kumimoji="0" lang="en-US" sz="2000" b="0" i="0" u="none" strike="noStrike" cap="none" normalizeH="0" baseline="0" dirty="0" smtClean="0">
                <a:ln>
                  <a:noFill/>
                </a:ln>
                <a:solidFill>
                  <a:schemeClr val="accent2">
                    <a:lumMod val="60000"/>
                    <a:lumOff val="40000"/>
                  </a:schemeClr>
                </a:solidFill>
                <a:effectLst/>
                <a:latin typeface="Calibri" pitchFamily="34" charset="0"/>
                <a:ea typeface="Times New Roman" pitchFamily="18" charset="0"/>
                <a:cs typeface="Times New Roman" pitchFamily="18" charset="0"/>
              </a:rPr>
              <a:t>2014 – 2015</a:t>
            </a:r>
            <a:endParaRPr kumimoji="0" lang="en-US" sz="2000" b="0" i="0" u="none" strike="noStrike" cap="none" normalizeH="0" baseline="0" dirty="0" smtClean="0">
              <a:ln>
                <a:noFill/>
              </a:ln>
              <a:solidFill>
                <a:schemeClr val="accent2">
                  <a:lumMod val="60000"/>
                  <a:lumOff val="40000"/>
                </a:schemeClr>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477000"/>
          </a:xfrm>
        </p:spPr>
        <p:txBody>
          <a:bodyPr/>
          <a:lstStyle/>
          <a:p>
            <a:pPr>
              <a:buFont typeface="Wingdings" pitchFamily="2" charset="2"/>
              <a:buChar char="Ø"/>
            </a:pPr>
            <a:r>
              <a:rPr lang="en-US" sz="2800" dirty="0" smtClean="0">
                <a:solidFill>
                  <a:schemeClr val="tx2"/>
                </a:solidFill>
              </a:rPr>
              <a:t> Cart</a:t>
            </a:r>
            <a:endParaRPr lang="en-US" sz="2800" dirty="0">
              <a:solidFill>
                <a:schemeClr val="tx2"/>
              </a:solidFill>
            </a:endParaRPr>
          </a:p>
        </p:txBody>
      </p:sp>
      <p:pic>
        <p:nvPicPr>
          <p:cNvPr id="4" name="Picture 3" descr="C:\Users\TANVI\Desktop\Project\cart_level-2.jpg"/>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685800" y="1066800"/>
            <a:ext cx="7696200" cy="5598795"/>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lstStyle/>
          <a:p>
            <a:pPr>
              <a:buFont typeface="Wingdings" pitchFamily="2" charset="2"/>
              <a:buChar char="Ø"/>
            </a:pPr>
            <a:r>
              <a:rPr lang="en-US" dirty="0" smtClean="0"/>
              <a:t> </a:t>
            </a:r>
            <a:r>
              <a:rPr lang="en-US" sz="2800" dirty="0" smtClean="0">
                <a:solidFill>
                  <a:schemeClr val="tx2"/>
                </a:solidFill>
              </a:rPr>
              <a:t>Management</a:t>
            </a:r>
          </a:p>
          <a:p>
            <a:pPr>
              <a:buFont typeface="Wingdings" pitchFamily="2" charset="2"/>
              <a:buChar char="Ø"/>
            </a:pPr>
            <a:endParaRPr lang="en-US" sz="2800" dirty="0" smtClean="0">
              <a:solidFill>
                <a:schemeClr val="tx2"/>
              </a:solidFill>
            </a:endParaRPr>
          </a:p>
          <a:p>
            <a:pPr>
              <a:buFont typeface="Wingdings" pitchFamily="2" charset="2"/>
              <a:buChar char="Ø"/>
            </a:pPr>
            <a:endParaRPr lang="en-US" sz="2800" dirty="0">
              <a:solidFill>
                <a:schemeClr val="tx2"/>
              </a:solidFill>
            </a:endParaRPr>
          </a:p>
        </p:txBody>
      </p:sp>
      <p:pic>
        <p:nvPicPr>
          <p:cNvPr id="4" name="Picture 3" descr="C:\Users\TANVI\Desktop\Project\management_level-2.jpg"/>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1295400" y="2209800"/>
            <a:ext cx="6477000" cy="3581400"/>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229600" cy="6019800"/>
          </a:xfrm>
        </p:spPr>
        <p:txBody>
          <a:bodyPr/>
          <a:lstStyle/>
          <a:p>
            <a:pPr>
              <a:buFont typeface="Wingdings" pitchFamily="2" charset="2"/>
              <a:buChar char="Ø"/>
            </a:pPr>
            <a:r>
              <a:rPr lang="en-US" sz="2800" dirty="0" smtClean="0">
                <a:solidFill>
                  <a:schemeClr val="tx2"/>
                </a:solidFill>
              </a:rPr>
              <a:t> Login</a:t>
            </a:r>
          </a:p>
          <a:p>
            <a:pPr>
              <a:buFont typeface="Wingdings" pitchFamily="2" charset="2"/>
              <a:buChar char="Ø"/>
            </a:pPr>
            <a:endParaRPr lang="en-US" sz="2800" dirty="0" smtClean="0">
              <a:solidFill>
                <a:schemeClr val="tx2"/>
              </a:solidFill>
            </a:endParaRPr>
          </a:p>
          <a:p>
            <a:pPr>
              <a:buFont typeface="Wingdings" pitchFamily="2" charset="2"/>
              <a:buChar char="Ø"/>
            </a:pPr>
            <a:endParaRPr lang="en-US" sz="2800" dirty="0">
              <a:solidFill>
                <a:schemeClr val="tx2"/>
              </a:solidFill>
            </a:endParaRPr>
          </a:p>
        </p:txBody>
      </p:sp>
      <p:pic>
        <p:nvPicPr>
          <p:cNvPr id="4" name="Picture 3" descr="C:\Users\TANVI\Desktop\Project\login_level-2.jpg"/>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914400" y="1905000"/>
            <a:ext cx="7543800" cy="457200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t>Table Structure</a:t>
            </a:r>
            <a:endParaRPr lang="en-US" sz="3600" dirty="0"/>
          </a:p>
        </p:txBody>
      </p:sp>
      <p:sp>
        <p:nvSpPr>
          <p:cNvPr id="3" name="Content Placeholder 2"/>
          <p:cNvSpPr>
            <a:spLocks noGrp="1"/>
          </p:cNvSpPr>
          <p:nvPr>
            <p:ph idx="1"/>
          </p:nvPr>
        </p:nvSpPr>
        <p:spPr>
          <a:xfrm>
            <a:off x="334506" y="1920498"/>
            <a:ext cx="8534400" cy="4648200"/>
          </a:xfrm>
        </p:spPr>
        <p:txBody>
          <a:bodyPr/>
          <a:lstStyle/>
          <a:p>
            <a:pPr lvl="0">
              <a:buFont typeface="Wingdings" pitchFamily="2" charset="2"/>
              <a:buChar char="Ø"/>
            </a:pPr>
            <a:r>
              <a:rPr lang="en-US" sz="2400" dirty="0" smtClean="0"/>
              <a:t> </a:t>
            </a:r>
            <a:r>
              <a:rPr lang="en-IN" sz="2400" b="1" u="sng" dirty="0" smtClean="0">
                <a:solidFill>
                  <a:schemeClr val="tx1"/>
                </a:solidFill>
                <a:latin typeface="+mn-lt"/>
                <a:ea typeface="+mn-ea"/>
                <a:cs typeface="+mn-cs"/>
              </a:rPr>
              <a:t>wg_address table </a:t>
            </a:r>
            <a:r>
              <a:rPr lang="en-IN" sz="2400" b="1" dirty="0" smtClean="0">
                <a:solidFill>
                  <a:schemeClr val="tx1"/>
                </a:solidFill>
                <a:latin typeface="+mn-lt"/>
                <a:ea typeface="+mn-ea"/>
                <a:cs typeface="+mn-cs"/>
              </a:rPr>
              <a:t>:-  </a:t>
            </a:r>
            <a:r>
              <a:rPr lang="en-IN" sz="2400" dirty="0" smtClean="0">
                <a:solidFill>
                  <a:schemeClr val="tx1"/>
                </a:solidFill>
                <a:latin typeface="+mn-lt"/>
                <a:ea typeface="+mn-ea"/>
                <a:cs typeface="+mn-cs"/>
              </a:rPr>
              <a:t>It Stores Customers Address Id, Order Id, Address, City, Country, Pin Code all Details of customer.</a:t>
            </a:r>
          </a:p>
          <a:p>
            <a:pPr lvl="0">
              <a:buNone/>
            </a:pPr>
            <a:endParaRPr lang="en-IN" sz="2400" dirty="0" smtClean="0"/>
          </a:p>
          <a:p>
            <a:pPr lvl="0">
              <a:buNone/>
            </a:pPr>
            <a:endParaRPr lang="en-US" sz="2400" dirty="0" smtClean="0">
              <a:solidFill>
                <a:schemeClr val="tx1"/>
              </a:solidFill>
              <a:latin typeface="+mn-lt"/>
              <a:ea typeface="+mn-ea"/>
              <a:cs typeface="+mn-cs"/>
            </a:endParaRPr>
          </a:p>
          <a:p>
            <a:pPr>
              <a:buNone/>
            </a:pPr>
            <a:endParaRPr lang="en-US" sz="2400" dirty="0"/>
          </a:p>
        </p:txBody>
      </p:sp>
      <p:pic>
        <p:nvPicPr>
          <p:cNvPr id="2053" name="Picture 5"/>
          <p:cNvPicPr>
            <a:picLocks noChangeAspect="1" noChangeArrowheads="1"/>
          </p:cNvPicPr>
          <p:nvPr/>
        </p:nvPicPr>
        <p:blipFill>
          <a:blip r:embed="rId2"/>
          <a:srcRect/>
          <a:stretch>
            <a:fillRect/>
          </a:stretch>
        </p:blipFill>
        <p:spPr bwMode="auto">
          <a:xfrm>
            <a:off x="2133600" y="3352800"/>
            <a:ext cx="4800600" cy="2819400"/>
          </a:xfrm>
          <a:prstGeom prst="rect">
            <a:avLst/>
          </a:prstGeom>
          <a:noFill/>
          <a:ln w="12700" cap="flat" cmpd="sng">
            <a:noFill/>
            <a:prstDash val="solid"/>
            <a:miter lim="800000"/>
            <a:headEnd type="none" w="sm" len="sm"/>
            <a:tailEnd type="none" w="sm" len="sm"/>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t>Table Structure</a:t>
            </a:r>
            <a:endParaRPr lang="en-US" sz="3600" dirty="0"/>
          </a:p>
        </p:txBody>
      </p:sp>
      <p:sp>
        <p:nvSpPr>
          <p:cNvPr id="3" name="Content Placeholder 2"/>
          <p:cNvSpPr>
            <a:spLocks noGrp="1"/>
          </p:cNvSpPr>
          <p:nvPr>
            <p:ph idx="1"/>
          </p:nvPr>
        </p:nvSpPr>
        <p:spPr>
          <a:xfrm>
            <a:off x="685800" y="2057400"/>
            <a:ext cx="7848600" cy="4419600"/>
          </a:xfrm>
        </p:spPr>
        <p:txBody>
          <a:bodyPr/>
          <a:lstStyle/>
          <a:p>
            <a:pPr>
              <a:buFont typeface="Wingdings" pitchFamily="2" charset="2"/>
              <a:buChar char="Ø"/>
            </a:pPr>
            <a:r>
              <a:rPr lang="en-US" sz="2400" dirty="0" smtClean="0"/>
              <a:t> </a:t>
            </a:r>
            <a:r>
              <a:rPr lang="en-IN" sz="2400" b="1" u="sng" dirty="0" smtClean="0">
                <a:solidFill>
                  <a:schemeClr val="tx1"/>
                </a:solidFill>
                <a:latin typeface="+mn-lt"/>
                <a:ea typeface="+mn-ea"/>
                <a:cs typeface="+mn-cs"/>
              </a:rPr>
              <a:t>wg_admin table </a:t>
            </a:r>
            <a:r>
              <a:rPr lang="en-IN" sz="2400" b="1" dirty="0" smtClean="0">
                <a:solidFill>
                  <a:schemeClr val="tx1"/>
                </a:solidFill>
                <a:latin typeface="+mn-lt"/>
                <a:ea typeface="+mn-ea"/>
                <a:cs typeface="+mn-cs"/>
              </a:rPr>
              <a:t>:-</a:t>
            </a:r>
            <a:r>
              <a:rPr lang="en-IN" sz="2400" dirty="0" smtClean="0">
                <a:solidFill>
                  <a:schemeClr val="tx1"/>
                </a:solidFill>
                <a:latin typeface="+mn-lt"/>
                <a:ea typeface="+mn-ea"/>
                <a:cs typeface="+mn-cs"/>
              </a:rPr>
              <a:t>It Stores Admin Username and Password for the admin login purpose. Admin give the same username and password he/she can store than and then they can login.</a:t>
            </a:r>
          </a:p>
          <a:p>
            <a:pPr>
              <a:buNone/>
            </a:pPr>
            <a:endParaRPr lang="en-US" sz="2400" dirty="0" smtClean="0">
              <a:solidFill>
                <a:schemeClr val="tx1"/>
              </a:solidFill>
              <a:latin typeface="+mn-lt"/>
              <a:ea typeface="+mn-ea"/>
              <a:cs typeface="+mn-cs"/>
            </a:endParaRPr>
          </a:p>
          <a:p>
            <a:pPr lvl="0">
              <a:buFont typeface="Wingdings" pitchFamily="2" charset="2"/>
              <a:buChar char="Ø"/>
            </a:pPr>
            <a:endParaRPr lang="en-US" sz="2400" dirty="0" smtClean="0">
              <a:solidFill>
                <a:schemeClr val="tx1"/>
              </a:solidFill>
              <a:latin typeface="+mn-lt"/>
              <a:ea typeface="+mn-ea"/>
              <a:cs typeface="+mn-cs"/>
            </a:endParaRPr>
          </a:p>
          <a:p>
            <a:pPr>
              <a:buFont typeface="Wingdings" pitchFamily="2" charset="2"/>
              <a:buChar char="Ø"/>
            </a:pPr>
            <a:endParaRPr lang="en-US" sz="2400" dirty="0"/>
          </a:p>
        </p:txBody>
      </p:sp>
      <p:pic>
        <p:nvPicPr>
          <p:cNvPr id="3075" name="Picture 3"/>
          <p:cNvPicPr>
            <a:picLocks noChangeAspect="1" noChangeArrowheads="1"/>
          </p:cNvPicPr>
          <p:nvPr/>
        </p:nvPicPr>
        <p:blipFill>
          <a:blip r:embed="rId2"/>
          <a:srcRect/>
          <a:stretch>
            <a:fillRect/>
          </a:stretch>
        </p:blipFill>
        <p:spPr bwMode="auto">
          <a:xfrm>
            <a:off x="2133600" y="4006514"/>
            <a:ext cx="4953000" cy="2286000"/>
          </a:xfrm>
          <a:prstGeom prst="rect">
            <a:avLst/>
          </a:prstGeom>
          <a:noFill/>
          <a:ln w="12700" cap="flat" cmpd="sng">
            <a:noFill/>
            <a:prstDash val="solid"/>
            <a:miter lim="800000"/>
            <a:headEnd type="none" w="sm" len="sm"/>
            <a:tailEnd type="none" w="sm" len="sm"/>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t>Table Structure</a:t>
            </a:r>
            <a:endParaRPr lang="en-US" sz="3600" dirty="0"/>
          </a:p>
        </p:txBody>
      </p:sp>
      <p:sp>
        <p:nvSpPr>
          <p:cNvPr id="3" name="Content Placeholder 2"/>
          <p:cNvSpPr>
            <a:spLocks noGrp="1"/>
          </p:cNvSpPr>
          <p:nvPr>
            <p:ph idx="1"/>
          </p:nvPr>
        </p:nvSpPr>
        <p:spPr>
          <a:xfrm>
            <a:off x="685800" y="1905000"/>
            <a:ext cx="8077200" cy="4724400"/>
          </a:xfrm>
        </p:spPr>
        <p:txBody>
          <a:bodyPr/>
          <a:lstStyle/>
          <a:p>
            <a:pPr lvl="0">
              <a:buFont typeface="Wingdings" pitchFamily="2" charset="2"/>
              <a:buChar char="Ø"/>
            </a:pPr>
            <a:r>
              <a:rPr lang="en-US" sz="2400" dirty="0" smtClean="0"/>
              <a:t> </a:t>
            </a:r>
            <a:r>
              <a:rPr lang="en-IN" sz="2400" b="1" u="sng" dirty="0" smtClean="0">
                <a:solidFill>
                  <a:schemeClr val="tx1"/>
                </a:solidFill>
                <a:latin typeface="+mn-lt"/>
                <a:ea typeface="+mn-ea"/>
                <a:cs typeface="+mn-cs"/>
              </a:rPr>
              <a:t>wg_cart table </a:t>
            </a:r>
            <a:r>
              <a:rPr lang="en-IN" sz="2400" b="1" dirty="0" smtClean="0">
                <a:solidFill>
                  <a:schemeClr val="tx1"/>
                </a:solidFill>
                <a:latin typeface="+mn-lt"/>
                <a:ea typeface="+mn-ea"/>
                <a:cs typeface="+mn-cs"/>
              </a:rPr>
              <a:t>:-</a:t>
            </a:r>
            <a:r>
              <a:rPr lang="en-US" sz="2400" b="1" dirty="0" smtClean="0">
                <a:solidFill>
                  <a:schemeClr val="tx1"/>
                </a:solidFill>
                <a:latin typeface="+mn-lt"/>
                <a:ea typeface="+mn-ea"/>
                <a:cs typeface="+mn-cs"/>
              </a:rPr>
              <a:t> </a:t>
            </a:r>
            <a:r>
              <a:rPr lang="en-IN" sz="2400" dirty="0" smtClean="0">
                <a:solidFill>
                  <a:schemeClr val="tx1"/>
                </a:solidFill>
                <a:latin typeface="+mn-lt"/>
                <a:ea typeface="+mn-ea"/>
                <a:cs typeface="+mn-cs"/>
              </a:rPr>
              <a:t>It Stores Details of these products that can selected by user. It store cart id, cart session, item id, item price, item name, item quality, item total price, item image, cart status, and order id . </a:t>
            </a:r>
            <a:endParaRPr lang="en-US" sz="2400" dirty="0" smtClean="0">
              <a:solidFill>
                <a:schemeClr val="tx1"/>
              </a:solidFill>
              <a:latin typeface="+mn-lt"/>
              <a:ea typeface="+mn-ea"/>
              <a:cs typeface="+mn-cs"/>
            </a:endParaRPr>
          </a:p>
        </p:txBody>
      </p:sp>
      <p:pic>
        <p:nvPicPr>
          <p:cNvPr id="4098" name="Picture 2"/>
          <p:cNvPicPr>
            <a:picLocks noChangeAspect="1" noChangeArrowheads="1"/>
          </p:cNvPicPr>
          <p:nvPr/>
        </p:nvPicPr>
        <p:blipFill>
          <a:blip r:embed="rId2"/>
          <a:srcRect/>
          <a:stretch>
            <a:fillRect/>
          </a:stretch>
        </p:blipFill>
        <p:spPr bwMode="auto">
          <a:xfrm>
            <a:off x="2316996" y="3674388"/>
            <a:ext cx="4572000" cy="2819400"/>
          </a:xfrm>
          <a:prstGeom prst="rect">
            <a:avLst/>
          </a:prstGeom>
          <a:noFill/>
          <a:ln w="12700" cap="flat" cmpd="sng">
            <a:noFill/>
            <a:prstDash val="solid"/>
            <a:miter lim="800000"/>
            <a:headEnd type="none" w="sm" len="sm"/>
            <a:tailEnd type="none" w="sm" len="sm"/>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t>Table Structure</a:t>
            </a:r>
            <a:endParaRPr lang="en-US" sz="3600" dirty="0"/>
          </a:p>
        </p:txBody>
      </p:sp>
      <p:sp>
        <p:nvSpPr>
          <p:cNvPr id="3" name="Content Placeholder 2"/>
          <p:cNvSpPr>
            <a:spLocks noGrp="1"/>
          </p:cNvSpPr>
          <p:nvPr>
            <p:ph idx="1"/>
          </p:nvPr>
        </p:nvSpPr>
        <p:spPr>
          <a:xfrm>
            <a:off x="685800" y="2057400"/>
            <a:ext cx="7924800" cy="4419600"/>
          </a:xfrm>
        </p:spPr>
        <p:txBody>
          <a:bodyPr/>
          <a:lstStyle/>
          <a:p>
            <a:pPr>
              <a:buFont typeface="Wingdings" pitchFamily="2" charset="2"/>
              <a:buChar char="Ø"/>
            </a:pPr>
            <a:r>
              <a:rPr lang="en-IN" sz="2400" b="1" u="sng" dirty="0" smtClean="0">
                <a:solidFill>
                  <a:schemeClr val="tx1"/>
                </a:solidFill>
                <a:latin typeface="+mn-lt"/>
                <a:ea typeface="+mn-ea"/>
                <a:cs typeface="+mn-cs"/>
              </a:rPr>
              <a:t>wg_categories table</a:t>
            </a:r>
            <a:r>
              <a:rPr lang="en-IN" sz="2400" b="1" dirty="0" smtClean="0">
                <a:solidFill>
                  <a:schemeClr val="tx1"/>
                </a:solidFill>
                <a:latin typeface="+mn-lt"/>
                <a:ea typeface="+mn-ea"/>
                <a:cs typeface="+mn-cs"/>
              </a:rPr>
              <a:t> :- </a:t>
            </a:r>
            <a:r>
              <a:rPr lang="en-IN" sz="2400" dirty="0" smtClean="0">
                <a:solidFill>
                  <a:schemeClr val="tx1"/>
                </a:solidFill>
                <a:latin typeface="+mn-lt"/>
                <a:ea typeface="+mn-ea"/>
                <a:cs typeface="+mn-cs"/>
              </a:rPr>
              <a:t>It Stores Categories Id, Name, Status for user interaction. And user only See these categories. </a:t>
            </a:r>
            <a:endParaRPr lang="en-US" sz="2400" dirty="0" smtClean="0">
              <a:solidFill>
                <a:schemeClr val="tx1"/>
              </a:solidFill>
              <a:latin typeface="+mn-lt"/>
              <a:ea typeface="+mn-ea"/>
              <a:cs typeface="+mn-cs"/>
            </a:endParaRPr>
          </a:p>
          <a:p>
            <a:pPr>
              <a:buNone/>
            </a:pPr>
            <a:endParaRPr lang="en-US" sz="2400" dirty="0"/>
          </a:p>
        </p:txBody>
      </p:sp>
      <p:pic>
        <p:nvPicPr>
          <p:cNvPr id="5122" name="Picture 2"/>
          <p:cNvPicPr>
            <a:picLocks noChangeAspect="1" noChangeArrowheads="1"/>
          </p:cNvPicPr>
          <p:nvPr/>
        </p:nvPicPr>
        <p:blipFill>
          <a:blip r:embed="rId2"/>
          <a:srcRect/>
          <a:stretch>
            <a:fillRect/>
          </a:stretch>
        </p:blipFill>
        <p:spPr bwMode="auto">
          <a:xfrm>
            <a:off x="2133600" y="3598188"/>
            <a:ext cx="4572000" cy="1981200"/>
          </a:xfrm>
          <a:prstGeom prst="rect">
            <a:avLst/>
          </a:prstGeom>
          <a:noFill/>
          <a:ln w="12700" cap="flat" cmpd="sng">
            <a:noFill/>
            <a:prstDash val="solid"/>
            <a:miter lim="800000"/>
            <a:headEnd type="none" w="sm" len="sm"/>
            <a:tailEnd type="none" w="sm" len="sm"/>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t>Table Structure</a:t>
            </a:r>
            <a:endParaRPr lang="en-US" sz="3600" dirty="0"/>
          </a:p>
        </p:txBody>
      </p:sp>
      <p:sp>
        <p:nvSpPr>
          <p:cNvPr id="3" name="Content Placeholder 2"/>
          <p:cNvSpPr>
            <a:spLocks noGrp="1"/>
          </p:cNvSpPr>
          <p:nvPr>
            <p:ph idx="1"/>
          </p:nvPr>
        </p:nvSpPr>
        <p:spPr>
          <a:xfrm>
            <a:off x="685800" y="2057400"/>
            <a:ext cx="8001000" cy="4419600"/>
          </a:xfrm>
        </p:spPr>
        <p:txBody>
          <a:bodyPr/>
          <a:lstStyle/>
          <a:p>
            <a:pPr>
              <a:buFont typeface="Wingdings" pitchFamily="2" charset="2"/>
              <a:buChar char="Ø"/>
            </a:pPr>
            <a:r>
              <a:rPr lang="en-US" sz="2400" dirty="0" smtClean="0"/>
              <a:t> </a:t>
            </a:r>
            <a:r>
              <a:rPr lang="en-IN" sz="2400" b="1" u="sng" dirty="0" smtClean="0">
                <a:solidFill>
                  <a:schemeClr val="tx1"/>
                </a:solidFill>
                <a:latin typeface="+mn-lt"/>
                <a:ea typeface="+mn-ea"/>
                <a:cs typeface="+mn-cs"/>
              </a:rPr>
              <a:t>wg_cities table</a:t>
            </a:r>
            <a:r>
              <a:rPr lang="en-IN" sz="2400" b="1" dirty="0" smtClean="0">
                <a:solidFill>
                  <a:schemeClr val="tx1"/>
                </a:solidFill>
                <a:latin typeface="+mn-lt"/>
                <a:ea typeface="+mn-ea"/>
                <a:cs typeface="+mn-cs"/>
              </a:rPr>
              <a:t> :-</a:t>
            </a:r>
            <a:r>
              <a:rPr lang="en-US" sz="2400" b="1" dirty="0" smtClean="0">
                <a:solidFill>
                  <a:schemeClr val="tx1"/>
                </a:solidFill>
                <a:latin typeface="+mn-lt"/>
                <a:ea typeface="+mn-ea"/>
                <a:cs typeface="+mn-cs"/>
              </a:rPr>
              <a:t>  </a:t>
            </a:r>
            <a:r>
              <a:rPr lang="en-IN" sz="2400" dirty="0" smtClean="0">
                <a:solidFill>
                  <a:schemeClr val="tx1"/>
                </a:solidFill>
                <a:latin typeface="+mn-lt"/>
                <a:ea typeface="+mn-ea"/>
                <a:cs typeface="+mn-cs"/>
              </a:rPr>
              <a:t>It Stores Cities name in database that can be entered by user. </a:t>
            </a:r>
            <a:endParaRPr lang="en-US" sz="2400" dirty="0" smtClean="0">
              <a:solidFill>
                <a:schemeClr val="tx1"/>
              </a:solidFill>
              <a:latin typeface="+mn-lt"/>
              <a:ea typeface="+mn-ea"/>
              <a:cs typeface="+mn-cs"/>
            </a:endParaRPr>
          </a:p>
          <a:p>
            <a:pPr lvl="0">
              <a:buNone/>
            </a:pPr>
            <a:endParaRPr lang="en-US" sz="2400" dirty="0" smtClean="0">
              <a:solidFill>
                <a:schemeClr val="tx1"/>
              </a:solidFill>
              <a:latin typeface="+mn-lt"/>
              <a:ea typeface="+mn-ea"/>
              <a:cs typeface="+mn-cs"/>
            </a:endParaRPr>
          </a:p>
          <a:p>
            <a:pPr lvl="0">
              <a:buNone/>
            </a:pPr>
            <a:endParaRPr lang="en-US" sz="2400" dirty="0" smtClean="0">
              <a:solidFill>
                <a:schemeClr val="tx1"/>
              </a:solidFill>
              <a:latin typeface="+mn-lt"/>
              <a:ea typeface="+mn-ea"/>
              <a:cs typeface="+mn-cs"/>
            </a:endParaRPr>
          </a:p>
        </p:txBody>
      </p:sp>
      <p:pic>
        <p:nvPicPr>
          <p:cNvPr id="6146" name="Picture 2"/>
          <p:cNvPicPr>
            <a:picLocks noChangeAspect="1" noChangeArrowheads="1"/>
          </p:cNvPicPr>
          <p:nvPr/>
        </p:nvPicPr>
        <p:blipFill>
          <a:blip r:embed="rId2"/>
          <a:srcRect/>
          <a:stretch>
            <a:fillRect/>
          </a:stretch>
        </p:blipFill>
        <p:spPr bwMode="auto">
          <a:xfrm>
            <a:off x="2133600" y="3581400"/>
            <a:ext cx="5105400" cy="1600200"/>
          </a:xfrm>
          <a:prstGeom prst="rect">
            <a:avLst/>
          </a:prstGeom>
          <a:noFill/>
          <a:ln w="12700" cap="flat" cmpd="sng">
            <a:noFill/>
            <a:prstDash val="solid"/>
            <a:miter lim="800000"/>
            <a:headEnd type="none" w="sm" len="sm"/>
            <a:tailEnd type="none" w="sm" len="sm"/>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t>Table Structure</a:t>
            </a:r>
            <a:endParaRPr lang="en-US" sz="3600" dirty="0"/>
          </a:p>
        </p:txBody>
      </p:sp>
      <p:sp>
        <p:nvSpPr>
          <p:cNvPr id="3" name="Content Placeholder 2"/>
          <p:cNvSpPr>
            <a:spLocks noGrp="1"/>
          </p:cNvSpPr>
          <p:nvPr>
            <p:ph idx="1"/>
          </p:nvPr>
        </p:nvSpPr>
        <p:spPr>
          <a:xfrm>
            <a:off x="685800" y="1828800"/>
            <a:ext cx="7924800" cy="5029200"/>
          </a:xfrm>
        </p:spPr>
        <p:txBody>
          <a:bodyPr/>
          <a:lstStyle/>
          <a:p>
            <a:pPr>
              <a:buFont typeface="Wingdings" pitchFamily="2" charset="2"/>
              <a:buChar char="Ø"/>
            </a:pPr>
            <a:r>
              <a:rPr lang="en-US" sz="2400" dirty="0" smtClean="0"/>
              <a:t> </a:t>
            </a:r>
            <a:r>
              <a:rPr lang="en-IN" sz="2400" b="1" u="sng" dirty="0" err="1" smtClean="0">
                <a:solidFill>
                  <a:schemeClr val="tx1"/>
                </a:solidFill>
                <a:latin typeface="+mn-lt"/>
                <a:ea typeface="+mn-ea"/>
                <a:cs typeface="+mn-cs"/>
              </a:rPr>
              <a:t>wg_items</a:t>
            </a:r>
            <a:r>
              <a:rPr lang="en-IN" sz="2400" b="1" u="sng" dirty="0" smtClean="0">
                <a:solidFill>
                  <a:schemeClr val="tx1"/>
                </a:solidFill>
                <a:latin typeface="+mn-lt"/>
                <a:ea typeface="+mn-ea"/>
                <a:cs typeface="+mn-cs"/>
              </a:rPr>
              <a:t> table</a:t>
            </a:r>
            <a:r>
              <a:rPr lang="en-IN" sz="2400" b="1" dirty="0" smtClean="0">
                <a:solidFill>
                  <a:schemeClr val="tx1"/>
                </a:solidFill>
                <a:latin typeface="+mn-lt"/>
                <a:ea typeface="+mn-ea"/>
                <a:cs typeface="+mn-cs"/>
              </a:rPr>
              <a:t> :-</a:t>
            </a:r>
            <a:r>
              <a:rPr lang="en-US" sz="2400" b="1" dirty="0" smtClean="0">
                <a:solidFill>
                  <a:schemeClr val="tx1"/>
                </a:solidFill>
                <a:latin typeface="+mn-lt"/>
                <a:ea typeface="+mn-ea"/>
                <a:cs typeface="+mn-cs"/>
              </a:rPr>
              <a:t> </a:t>
            </a:r>
            <a:r>
              <a:rPr lang="en-IN" sz="2400" dirty="0" smtClean="0">
                <a:solidFill>
                  <a:schemeClr val="tx1"/>
                </a:solidFill>
                <a:latin typeface="+mn-lt"/>
                <a:ea typeface="+mn-ea"/>
                <a:cs typeface="+mn-cs"/>
              </a:rPr>
              <a:t>It Stores items id, name, price, description, status, thumbnail, big image, medium image, Item stock. For user interaction purpose. </a:t>
            </a:r>
            <a:endParaRPr lang="en-US" sz="2400" dirty="0" smtClean="0">
              <a:solidFill>
                <a:schemeClr val="tx1"/>
              </a:solidFill>
              <a:latin typeface="+mn-lt"/>
              <a:ea typeface="+mn-ea"/>
              <a:cs typeface="+mn-cs"/>
            </a:endParaRPr>
          </a:p>
          <a:p>
            <a:pPr lvl="0">
              <a:buNone/>
            </a:pPr>
            <a:endParaRPr lang="en-US" sz="2400" dirty="0" smtClean="0">
              <a:solidFill>
                <a:schemeClr val="tx1"/>
              </a:solidFill>
              <a:latin typeface="+mn-lt"/>
              <a:ea typeface="+mn-ea"/>
              <a:cs typeface="+mn-cs"/>
            </a:endParaRPr>
          </a:p>
        </p:txBody>
      </p:sp>
      <p:pic>
        <p:nvPicPr>
          <p:cNvPr id="7170" name="Picture 2"/>
          <p:cNvPicPr>
            <a:picLocks noChangeAspect="1" noChangeArrowheads="1"/>
          </p:cNvPicPr>
          <p:nvPr/>
        </p:nvPicPr>
        <p:blipFill>
          <a:blip r:embed="rId2"/>
          <a:srcRect/>
          <a:stretch>
            <a:fillRect/>
          </a:stretch>
        </p:blipFill>
        <p:spPr bwMode="auto">
          <a:xfrm>
            <a:off x="1981200" y="3430290"/>
            <a:ext cx="5562600" cy="2895600"/>
          </a:xfrm>
          <a:prstGeom prst="rect">
            <a:avLst/>
          </a:prstGeom>
          <a:noFill/>
          <a:ln w="12700" cap="flat" cmpd="sng">
            <a:noFill/>
            <a:prstDash val="solid"/>
            <a:miter lim="800000"/>
            <a:headEnd type="none" w="sm" len="sm"/>
            <a:tailEnd type="none" w="sm" len="sm"/>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t>Table Structure</a:t>
            </a:r>
            <a:endParaRPr lang="en-US" sz="3600" dirty="0"/>
          </a:p>
        </p:txBody>
      </p:sp>
      <p:sp>
        <p:nvSpPr>
          <p:cNvPr id="3" name="Content Placeholder 2"/>
          <p:cNvSpPr>
            <a:spLocks noGrp="1"/>
          </p:cNvSpPr>
          <p:nvPr>
            <p:ph idx="1"/>
          </p:nvPr>
        </p:nvSpPr>
        <p:spPr>
          <a:xfrm>
            <a:off x="533400" y="2057400"/>
            <a:ext cx="8077200" cy="4572000"/>
          </a:xfrm>
        </p:spPr>
        <p:txBody>
          <a:bodyPr/>
          <a:lstStyle/>
          <a:p>
            <a:pPr>
              <a:buFont typeface="Wingdings" pitchFamily="2" charset="2"/>
              <a:buChar char="Ø"/>
            </a:pPr>
            <a:r>
              <a:rPr lang="en-US" sz="2400" dirty="0" smtClean="0"/>
              <a:t> </a:t>
            </a:r>
            <a:r>
              <a:rPr lang="en-IN" sz="2400" b="1" u="sng" dirty="0" smtClean="0">
                <a:solidFill>
                  <a:schemeClr val="tx1"/>
                </a:solidFill>
                <a:latin typeface="+mn-lt"/>
                <a:ea typeface="+mn-ea"/>
                <a:cs typeface="+mn-cs"/>
              </a:rPr>
              <a:t>wg_orders table</a:t>
            </a:r>
            <a:r>
              <a:rPr lang="en-IN" sz="2400" b="1" dirty="0" smtClean="0">
                <a:solidFill>
                  <a:schemeClr val="tx1"/>
                </a:solidFill>
                <a:latin typeface="+mn-lt"/>
                <a:ea typeface="+mn-ea"/>
                <a:cs typeface="+mn-cs"/>
              </a:rPr>
              <a:t> :-</a:t>
            </a:r>
            <a:r>
              <a:rPr lang="en-US" sz="2400" b="1" dirty="0" smtClean="0">
                <a:solidFill>
                  <a:schemeClr val="tx1"/>
                </a:solidFill>
                <a:latin typeface="+mn-lt"/>
                <a:ea typeface="+mn-ea"/>
                <a:cs typeface="+mn-cs"/>
              </a:rPr>
              <a:t> </a:t>
            </a:r>
            <a:r>
              <a:rPr lang="en-IN" sz="2400" dirty="0" smtClean="0">
                <a:solidFill>
                  <a:schemeClr val="tx1"/>
                </a:solidFill>
                <a:latin typeface="+mn-lt"/>
                <a:ea typeface="+mn-ea"/>
                <a:cs typeface="+mn-cs"/>
              </a:rPr>
              <a:t>It Stores Orders that given by user. It stores Order id, cart session, user id, subtotal, vat, total price, order date, shipment date, order status, </a:t>
            </a:r>
            <a:r>
              <a:rPr lang="en-IN" sz="2400" dirty="0" err="1" smtClean="0"/>
              <a:t>IP</a:t>
            </a:r>
            <a:r>
              <a:rPr lang="en-IN" sz="2400" dirty="0" err="1" smtClean="0">
                <a:solidFill>
                  <a:schemeClr val="tx1"/>
                </a:solidFill>
                <a:latin typeface="+mn-lt"/>
                <a:ea typeface="+mn-ea"/>
                <a:cs typeface="+mn-cs"/>
              </a:rPr>
              <a:t>address</a:t>
            </a:r>
            <a:r>
              <a:rPr lang="en-IN" sz="2400" dirty="0" smtClean="0">
                <a:solidFill>
                  <a:schemeClr val="tx1"/>
                </a:solidFill>
                <a:latin typeface="+mn-lt"/>
                <a:ea typeface="+mn-ea"/>
                <a:cs typeface="+mn-cs"/>
              </a:rPr>
              <a:t>.</a:t>
            </a:r>
            <a:endParaRPr lang="en-US" sz="2400" dirty="0" smtClean="0">
              <a:solidFill>
                <a:schemeClr val="tx1"/>
              </a:solidFill>
              <a:latin typeface="+mn-lt"/>
              <a:ea typeface="+mn-ea"/>
              <a:cs typeface="+mn-cs"/>
            </a:endParaRPr>
          </a:p>
          <a:p>
            <a:pPr lvl="0">
              <a:buNone/>
            </a:pPr>
            <a:endParaRPr lang="en-US" sz="2400" dirty="0" smtClean="0">
              <a:solidFill>
                <a:schemeClr val="tx1"/>
              </a:solidFill>
              <a:latin typeface="+mn-lt"/>
              <a:ea typeface="+mn-ea"/>
              <a:cs typeface="+mn-cs"/>
            </a:endParaRPr>
          </a:p>
        </p:txBody>
      </p:sp>
      <p:pic>
        <p:nvPicPr>
          <p:cNvPr id="8194" name="Picture 2"/>
          <p:cNvPicPr>
            <a:picLocks noChangeAspect="1" noChangeArrowheads="1"/>
          </p:cNvPicPr>
          <p:nvPr/>
        </p:nvPicPr>
        <p:blipFill>
          <a:blip r:embed="rId2"/>
          <a:srcRect/>
          <a:stretch>
            <a:fillRect/>
          </a:stretch>
        </p:blipFill>
        <p:spPr bwMode="auto">
          <a:xfrm>
            <a:off x="1981200" y="3657600"/>
            <a:ext cx="5181600" cy="2819400"/>
          </a:xfrm>
          <a:prstGeom prst="rect">
            <a:avLst/>
          </a:prstGeom>
          <a:noFill/>
          <a:ln w="12700" cap="flat" cmpd="sng">
            <a:noFill/>
            <a:prstDash val="solid"/>
            <a:miter lim="800000"/>
            <a:headEnd type="none" w="sm" len="sm"/>
            <a:tailEnd type="none" w="sm" len="sm"/>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t>SYNOPSIS</a:t>
            </a:r>
            <a:endParaRPr lang="en-US" sz="3600" dirty="0"/>
          </a:p>
        </p:txBody>
      </p:sp>
      <p:sp>
        <p:nvSpPr>
          <p:cNvPr id="3" name="Content Placeholder 2"/>
          <p:cNvSpPr>
            <a:spLocks noGrp="1"/>
          </p:cNvSpPr>
          <p:nvPr>
            <p:ph idx="1"/>
          </p:nvPr>
        </p:nvSpPr>
        <p:spPr>
          <a:xfrm>
            <a:off x="381000" y="2057400"/>
            <a:ext cx="8305800" cy="4495800"/>
          </a:xfrm>
        </p:spPr>
        <p:txBody>
          <a:bodyPr/>
          <a:lstStyle/>
          <a:p>
            <a:pPr algn="just">
              <a:buFont typeface="Wingdings" pitchFamily="2" charset="2"/>
              <a:buChar char="Ø"/>
            </a:pPr>
            <a:r>
              <a:rPr lang="en-US" sz="2400" dirty="0" smtClean="0">
                <a:solidFill>
                  <a:schemeClr val="tx1">
                    <a:lumMod val="85000"/>
                    <a:lumOff val="15000"/>
                  </a:schemeClr>
                </a:solidFill>
              </a:rPr>
              <a:t> </a:t>
            </a:r>
            <a:r>
              <a:rPr lang="en-IN" sz="2400" dirty="0" smtClean="0">
                <a:solidFill>
                  <a:schemeClr val="tx1">
                    <a:lumMod val="95000"/>
                    <a:lumOff val="5000"/>
                  </a:schemeClr>
                </a:solidFill>
              </a:rPr>
              <a:t>The Project entitled </a:t>
            </a:r>
            <a:r>
              <a:rPr lang="en-IN" sz="2400" b="1" dirty="0" smtClean="0">
                <a:solidFill>
                  <a:schemeClr val="tx1">
                    <a:lumMod val="95000"/>
                    <a:lumOff val="5000"/>
                  </a:schemeClr>
                </a:solidFill>
              </a:rPr>
              <a:t>“Online Shoe Store”</a:t>
            </a:r>
            <a:r>
              <a:rPr lang="en-IN" sz="2400" dirty="0" smtClean="0">
                <a:solidFill>
                  <a:schemeClr val="tx1">
                    <a:lumMod val="95000"/>
                    <a:lumOff val="5000"/>
                  </a:schemeClr>
                </a:solidFill>
              </a:rPr>
              <a:t> is a web-based application Software developed in PHP LANGUAGE using Dreamweaver and Browser as front end on Pentium machine. </a:t>
            </a:r>
          </a:p>
          <a:p>
            <a:pPr algn="just"/>
            <a:endParaRPr lang="en-IN" sz="2400" dirty="0" smtClean="0">
              <a:solidFill>
                <a:schemeClr val="tx1">
                  <a:lumMod val="95000"/>
                  <a:lumOff val="5000"/>
                </a:schemeClr>
              </a:solidFill>
            </a:endParaRPr>
          </a:p>
          <a:p>
            <a:pPr algn="just">
              <a:buFont typeface="Wingdings" pitchFamily="2" charset="2"/>
              <a:buChar char="Ø"/>
            </a:pPr>
            <a:r>
              <a:rPr lang="en-IN" sz="2400" dirty="0" smtClean="0">
                <a:solidFill>
                  <a:schemeClr val="tx1">
                    <a:lumMod val="95000"/>
                    <a:lumOff val="5000"/>
                  </a:schemeClr>
                </a:solidFill>
              </a:rPr>
              <a:t>The main aim of </a:t>
            </a:r>
            <a:r>
              <a:rPr lang="en-IN" sz="2400" b="1" dirty="0" smtClean="0">
                <a:solidFill>
                  <a:schemeClr val="tx1">
                    <a:lumMod val="95000"/>
                    <a:lumOff val="5000"/>
                  </a:schemeClr>
                </a:solidFill>
              </a:rPr>
              <a:t>"Online Shoe Store"</a:t>
            </a:r>
            <a:r>
              <a:rPr lang="en-IN" sz="2400" dirty="0" smtClean="0">
                <a:solidFill>
                  <a:schemeClr val="tx1">
                    <a:lumMod val="95000"/>
                    <a:lumOff val="5000"/>
                  </a:schemeClr>
                </a:solidFill>
              </a:rPr>
              <a:t> is to improve the services of Customers and vendors. It maintains the details of customer product receipts, addition of new customers, products and also updating, deletion for the same.</a:t>
            </a:r>
            <a:endParaRPr lang="en-US" sz="2400" dirty="0" smtClean="0">
              <a:solidFill>
                <a:schemeClr val="tx1">
                  <a:lumMod val="95000"/>
                  <a:lumOff val="5000"/>
                </a:schemeClr>
              </a:solidFill>
            </a:endParaRPr>
          </a:p>
          <a:p>
            <a:pPr algn="just">
              <a:buFont typeface="Wingdings" pitchFamily="2" charset="2"/>
              <a:buChar char="Ø"/>
            </a:pPr>
            <a:endParaRPr lang="en-US" sz="2400" dirty="0" smtClean="0">
              <a:solidFill>
                <a:schemeClr val="tx1">
                  <a:lumMod val="85000"/>
                  <a:lumOff val="15000"/>
                </a:schemeClr>
              </a:solidFill>
            </a:endParaRPr>
          </a:p>
          <a:p>
            <a:pPr algn="just"/>
            <a:endParaRPr lang="en-US" sz="2400" dirty="0" smtClean="0"/>
          </a:p>
          <a:p>
            <a:pPr>
              <a:buNone/>
            </a:pP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t>Table Structure</a:t>
            </a:r>
            <a:endParaRPr lang="en-US" sz="3600" dirty="0"/>
          </a:p>
        </p:txBody>
      </p:sp>
      <p:sp>
        <p:nvSpPr>
          <p:cNvPr id="3" name="Content Placeholder 2"/>
          <p:cNvSpPr>
            <a:spLocks noGrp="1"/>
          </p:cNvSpPr>
          <p:nvPr>
            <p:ph idx="1"/>
          </p:nvPr>
        </p:nvSpPr>
        <p:spPr>
          <a:xfrm>
            <a:off x="533400" y="2057400"/>
            <a:ext cx="8153400" cy="4495800"/>
          </a:xfrm>
        </p:spPr>
        <p:txBody>
          <a:bodyPr/>
          <a:lstStyle/>
          <a:p>
            <a:pPr>
              <a:buFont typeface="Wingdings" pitchFamily="2" charset="2"/>
              <a:buChar char="Ø"/>
            </a:pPr>
            <a:r>
              <a:rPr lang="en-US" sz="2400" dirty="0" smtClean="0"/>
              <a:t> </a:t>
            </a:r>
            <a:r>
              <a:rPr lang="en-IN" sz="2400" b="1" u="sng" dirty="0" smtClean="0">
                <a:solidFill>
                  <a:schemeClr val="tx1"/>
                </a:solidFill>
                <a:latin typeface="+mn-lt"/>
                <a:ea typeface="+mn-ea"/>
                <a:cs typeface="+mn-cs"/>
              </a:rPr>
              <a:t>wg_order_messages table</a:t>
            </a:r>
            <a:r>
              <a:rPr lang="en-IN" sz="2400" b="1" dirty="0" smtClean="0">
                <a:solidFill>
                  <a:schemeClr val="tx1"/>
                </a:solidFill>
                <a:latin typeface="+mn-lt"/>
                <a:ea typeface="+mn-ea"/>
                <a:cs typeface="+mn-cs"/>
              </a:rPr>
              <a:t> :-</a:t>
            </a:r>
            <a:r>
              <a:rPr lang="en-US" sz="2400" b="1" dirty="0" smtClean="0">
                <a:solidFill>
                  <a:schemeClr val="tx1"/>
                </a:solidFill>
                <a:latin typeface="+mn-lt"/>
                <a:ea typeface="+mn-ea"/>
                <a:cs typeface="+mn-cs"/>
              </a:rPr>
              <a:t> </a:t>
            </a:r>
            <a:r>
              <a:rPr lang="en-IN" sz="2400" dirty="0" smtClean="0">
                <a:solidFill>
                  <a:schemeClr val="tx1"/>
                </a:solidFill>
                <a:latin typeface="+mn-lt"/>
                <a:ea typeface="+mn-ea"/>
                <a:cs typeface="+mn-cs"/>
              </a:rPr>
              <a:t>It Stores Ordered Message that can send by user. It stores order id, message, sender </a:t>
            </a:r>
            <a:r>
              <a:rPr lang="en-IN" sz="2400" dirty="0" err="1" smtClean="0">
                <a:solidFill>
                  <a:schemeClr val="tx1"/>
                </a:solidFill>
                <a:latin typeface="+mn-lt"/>
                <a:ea typeface="+mn-ea"/>
                <a:cs typeface="+mn-cs"/>
              </a:rPr>
              <a:t>ip</a:t>
            </a:r>
            <a:r>
              <a:rPr lang="en-IN" sz="2400" dirty="0" smtClean="0">
                <a:solidFill>
                  <a:schemeClr val="tx1"/>
                </a:solidFill>
                <a:latin typeface="+mn-lt"/>
                <a:ea typeface="+mn-ea"/>
                <a:cs typeface="+mn-cs"/>
              </a:rPr>
              <a:t>, sent date all data are stored in database.</a:t>
            </a:r>
            <a:endParaRPr lang="en-US" sz="2400" dirty="0" smtClean="0">
              <a:solidFill>
                <a:schemeClr val="tx1"/>
              </a:solidFill>
              <a:latin typeface="+mn-lt"/>
              <a:ea typeface="+mn-ea"/>
              <a:cs typeface="+mn-cs"/>
            </a:endParaRPr>
          </a:p>
          <a:p>
            <a:pPr lvl="0">
              <a:buNone/>
            </a:pPr>
            <a:endParaRPr lang="en-US" sz="2400" dirty="0" smtClean="0">
              <a:solidFill>
                <a:schemeClr val="tx1"/>
              </a:solidFill>
              <a:latin typeface="+mn-lt"/>
              <a:ea typeface="+mn-ea"/>
              <a:cs typeface="+mn-cs"/>
            </a:endParaRPr>
          </a:p>
        </p:txBody>
      </p:sp>
      <p:pic>
        <p:nvPicPr>
          <p:cNvPr id="9218" name="Picture 2"/>
          <p:cNvPicPr>
            <a:picLocks noChangeAspect="1" noChangeArrowheads="1"/>
          </p:cNvPicPr>
          <p:nvPr/>
        </p:nvPicPr>
        <p:blipFill>
          <a:blip r:embed="rId2"/>
          <a:srcRect/>
          <a:stretch>
            <a:fillRect/>
          </a:stretch>
        </p:blipFill>
        <p:spPr bwMode="auto">
          <a:xfrm>
            <a:off x="1905000" y="3810000"/>
            <a:ext cx="5334000" cy="2286000"/>
          </a:xfrm>
          <a:prstGeom prst="rect">
            <a:avLst/>
          </a:prstGeom>
          <a:noFill/>
          <a:ln w="12700" cap="flat" cmpd="sng">
            <a:noFill/>
            <a:prstDash val="solid"/>
            <a:miter lim="800000"/>
            <a:headEnd type="none" w="sm" len="sm"/>
            <a:tailEnd type="none" w="sm" len="sm"/>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t>Table Structure</a:t>
            </a:r>
            <a:endParaRPr lang="en-US" sz="3600" dirty="0"/>
          </a:p>
        </p:txBody>
      </p:sp>
      <p:sp>
        <p:nvSpPr>
          <p:cNvPr id="3" name="Content Placeholder 2"/>
          <p:cNvSpPr>
            <a:spLocks noGrp="1"/>
          </p:cNvSpPr>
          <p:nvPr>
            <p:ph idx="1"/>
          </p:nvPr>
        </p:nvSpPr>
        <p:spPr>
          <a:xfrm>
            <a:off x="533400" y="2057400"/>
            <a:ext cx="8382000" cy="4572000"/>
          </a:xfrm>
        </p:spPr>
        <p:txBody>
          <a:bodyPr/>
          <a:lstStyle/>
          <a:p>
            <a:pPr>
              <a:buFont typeface="Wingdings" pitchFamily="2" charset="2"/>
              <a:buChar char="Ø"/>
            </a:pPr>
            <a:r>
              <a:rPr lang="en-US" sz="2400" dirty="0" smtClean="0"/>
              <a:t> </a:t>
            </a:r>
            <a:r>
              <a:rPr lang="en-IN" sz="2400" b="1" u="sng" dirty="0" smtClean="0">
                <a:solidFill>
                  <a:schemeClr val="tx1"/>
                </a:solidFill>
                <a:latin typeface="+mn-lt"/>
                <a:ea typeface="+mn-ea"/>
                <a:cs typeface="+mn-cs"/>
              </a:rPr>
              <a:t>wg_testimonials table :-</a:t>
            </a:r>
            <a:r>
              <a:rPr lang="en-US" sz="2400" b="1" u="sng" dirty="0" smtClean="0">
                <a:solidFill>
                  <a:schemeClr val="tx1"/>
                </a:solidFill>
                <a:latin typeface="+mn-lt"/>
                <a:ea typeface="+mn-ea"/>
                <a:cs typeface="+mn-cs"/>
              </a:rPr>
              <a:t> </a:t>
            </a:r>
            <a:r>
              <a:rPr lang="en-IN" sz="2400" dirty="0" smtClean="0">
                <a:solidFill>
                  <a:schemeClr val="tx1"/>
                </a:solidFill>
                <a:latin typeface="+mn-lt"/>
                <a:ea typeface="+mn-ea"/>
                <a:cs typeface="+mn-cs"/>
              </a:rPr>
              <a:t>It Stores testimonials or feedback for our web site that can give by user. All details of user id, name, country, total orders, Rating, testimonial, date, approved are stored.</a:t>
            </a:r>
            <a:endParaRPr lang="en-US" sz="2400" dirty="0" smtClean="0">
              <a:solidFill>
                <a:schemeClr val="tx1"/>
              </a:solidFill>
              <a:latin typeface="+mn-lt"/>
              <a:ea typeface="+mn-ea"/>
              <a:cs typeface="+mn-cs"/>
            </a:endParaRPr>
          </a:p>
          <a:p>
            <a:pPr lvl="0">
              <a:buFont typeface="Wingdings" pitchFamily="2" charset="2"/>
              <a:buChar char="Ø"/>
            </a:pPr>
            <a:endParaRPr lang="en-US" sz="2400" dirty="0" smtClean="0">
              <a:solidFill>
                <a:schemeClr val="tx1"/>
              </a:solidFill>
              <a:latin typeface="+mn-lt"/>
              <a:ea typeface="+mn-ea"/>
              <a:cs typeface="+mn-cs"/>
            </a:endParaRPr>
          </a:p>
        </p:txBody>
      </p:sp>
      <p:pic>
        <p:nvPicPr>
          <p:cNvPr id="10242" name="Picture 2"/>
          <p:cNvPicPr>
            <a:picLocks noChangeAspect="1" noChangeArrowheads="1"/>
          </p:cNvPicPr>
          <p:nvPr/>
        </p:nvPicPr>
        <p:blipFill>
          <a:blip r:embed="rId2"/>
          <a:srcRect/>
          <a:stretch>
            <a:fillRect/>
          </a:stretch>
        </p:blipFill>
        <p:spPr bwMode="auto">
          <a:xfrm>
            <a:off x="2057400" y="3810000"/>
            <a:ext cx="5486400" cy="2590800"/>
          </a:xfrm>
          <a:prstGeom prst="rect">
            <a:avLst/>
          </a:prstGeom>
          <a:noFill/>
          <a:ln w="12700" cap="flat" cmpd="sng">
            <a:noFill/>
            <a:prstDash val="solid"/>
            <a:miter lim="800000"/>
            <a:headEnd type="none" w="sm" len="sm"/>
            <a:tailEnd type="none" w="sm" len="sm"/>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t>Table Structure</a:t>
            </a:r>
            <a:endParaRPr lang="en-US" sz="3600" dirty="0"/>
          </a:p>
        </p:txBody>
      </p:sp>
      <p:sp>
        <p:nvSpPr>
          <p:cNvPr id="3" name="Content Placeholder 2"/>
          <p:cNvSpPr>
            <a:spLocks noGrp="1"/>
          </p:cNvSpPr>
          <p:nvPr>
            <p:ph idx="1"/>
          </p:nvPr>
        </p:nvSpPr>
        <p:spPr>
          <a:xfrm>
            <a:off x="304800" y="2057400"/>
            <a:ext cx="8382000" cy="4495800"/>
          </a:xfrm>
        </p:spPr>
        <p:txBody>
          <a:bodyPr/>
          <a:lstStyle/>
          <a:p>
            <a:pPr>
              <a:buFont typeface="Wingdings" pitchFamily="2" charset="2"/>
              <a:buChar char="Ø"/>
            </a:pPr>
            <a:r>
              <a:rPr lang="en-US" sz="2400" dirty="0" smtClean="0"/>
              <a:t> </a:t>
            </a:r>
            <a:r>
              <a:rPr lang="en-IN" sz="2400" b="1" u="sng" dirty="0" smtClean="0">
                <a:solidFill>
                  <a:schemeClr val="tx1"/>
                </a:solidFill>
                <a:latin typeface="+mn-lt"/>
                <a:ea typeface="+mn-ea"/>
                <a:cs typeface="+mn-cs"/>
              </a:rPr>
              <a:t>wg_users table :-</a:t>
            </a:r>
            <a:r>
              <a:rPr lang="en-US" sz="2400" b="1" u="sng" dirty="0" smtClean="0">
                <a:solidFill>
                  <a:schemeClr val="tx1"/>
                </a:solidFill>
                <a:latin typeface="+mn-lt"/>
                <a:ea typeface="+mn-ea"/>
                <a:cs typeface="+mn-cs"/>
              </a:rPr>
              <a:t> </a:t>
            </a:r>
            <a:r>
              <a:rPr lang="en-IN" sz="2400" b="1" dirty="0" smtClean="0">
                <a:solidFill>
                  <a:schemeClr val="tx1"/>
                </a:solidFill>
                <a:latin typeface="+mn-lt"/>
                <a:ea typeface="+mn-ea"/>
                <a:cs typeface="+mn-cs"/>
              </a:rPr>
              <a:t> </a:t>
            </a:r>
            <a:r>
              <a:rPr lang="en-IN" sz="2400" dirty="0" smtClean="0">
                <a:solidFill>
                  <a:schemeClr val="tx1"/>
                </a:solidFill>
                <a:latin typeface="+mn-lt"/>
                <a:ea typeface="+mn-ea"/>
                <a:cs typeface="+mn-cs"/>
              </a:rPr>
              <a:t>It Stores users is, full name, User password, Email, Date for joined these account, Company name, Account Type. </a:t>
            </a:r>
            <a:endParaRPr lang="en-US" sz="2400" dirty="0" smtClean="0">
              <a:solidFill>
                <a:schemeClr val="tx1"/>
              </a:solidFill>
              <a:latin typeface="+mn-lt"/>
              <a:ea typeface="+mn-ea"/>
              <a:cs typeface="+mn-cs"/>
            </a:endParaRPr>
          </a:p>
          <a:p>
            <a:pPr lvl="0">
              <a:buNone/>
            </a:pPr>
            <a:endParaRPr lang="en-US" sz="2400" dirty="0" smtClean="0">
              <a:solidFill>
                <a:schemeClr val="tx1"/>
              </a:solidFill>
              <a:latin typeface="+mn-lt"/>
              <a:ea typeface="+mn-ea"/>
              <a:cs typeface="+mn-cs"/>
            </a:endParaRPr>
          </a:p>
          <a:p>
            <a:pPr lvl="0">
              <a:buNone/>
            </a:pPr>
            <a:endParaRPr lang="en-US" sz="2400" dirty="0" smtClean="0">
              <a:solidFill>
                <a:schemeClr val="tx1"/>
              </a:solidFill>
              <a:latin typeface="+mn-lt"/>
              <a:ea typeface="+mn-ea"/>
              <a:cs typeface="+mn-cs"/>
            </a:endParaRPr>
          </a:p>
        </p:txBody>
      </p:sp>
      <p:pic>
        <p:nvPicPr>
          <p:cNvPr id="11266" name="Picture 2"/>
          <p:cNvPicPr>
            <a:picLocks noChangeAspect="1" noChangeArrowheads="1"/>
          </p:cNvPicPr>
          <p:nvPr/>
        </p:nvPicPr>
        <p:blipFill>
          <a:blip r:embed="rId2"/>
          <a:srcRect/>
          <a:stretch>
            <a:fillRect/>
          </a:stretch>
        </p:blipFill>
        <p:spPr bwMode="auto">
          <a:xfrm>
            <a:off x="2061270" y="3507780"/>
            <a:ext cx="5057775" cy="2438400"/>
          </a:xfrm>
          <a:prstGeom prst="rect">
            <a:avLst/>
          </a:prstGeom>
          <a:noFill/>
          <a:ln w="12700" cap="flat" cmpd="sng">
            <a:noFill/>
            <a:prstDash val="solid"/>
            <a:miter lim="800000"/>
            <a:headEnd type="none" w="sm" len="sm"/>
            <a:tailEnd type="none" w="sm" len="sm"/>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t>SYSTEM TESTING</a:t>
            </a:r>
            <a:endParaRPr lang="en-US" sz="3600" dirty="0"/>
          </a:p>
        </p:txBody>
      </p:sp>
      <p:sp>
        <p:nvSpPr>
          <p:cNvPr id="3" name="Content Placeholder 2"/>
          <p:cNvSpPr>
            <a:spLocks noGrp="1"/>
          </p:cNvSpPr>
          <p:nvPr>
            <p:ph idx="1"/>
          </p:nvPr>
        </p:nvSpPr>
        <p:spPr>
          <a:xfrm>
            <a:off x="685800" y="2057400"/>
            <a:ext cx="7848600" cy="4114800"/>
          </a:xfrm>
        </p:spPr>
        <p:txBody>
          <a:bodyPr/>
          <a:lstStyle/>
          <a:p>
            <a:pPr>
              <a:buFont typeface="Wingdings" pitchFamily="2" charset="2"/>
              <a:buChar char="Ø"/>
            </a:pPr>
            <a:r>
              <a:rPr lang="en-US" dirty="0" smtClean="0"/>
              <a:t> </a:t>
            </a:r>
            <a:r>
              <a:rPr lang="en-IN" b="1" dirty="0" smtClean="0">
                <a:solidFill>
                  <a:schemeClr val="tx1"/>
                </a:solidFill>
                <a:latin typeface="+mn-lt"/>
                <a:ea typeface="+mn-ea"/>
                <a:cs typeface="+mn-cs"/>
              </a:rPr>
              <a:t>Test Case - 1</a:t>
            </a:r>
            <a:endParaRPr lang="en-US" dirty="0" smtClean="0">
              <a:solidFill>
                <a:schemeClr val="tx1"/>
              </a:solidFill>
              <a:latin typeface="+mn-lt"/>
              <a:ea typeface="+mn-ea"/>
              <a:cs typeface="+mn-cs"/>
            </a:endParaRPr>
          </a:p>
          <a:p>
            <a:pPr>
              <a:buNone/>
            </a:pPr>
            <a:endParaRPr lang="en-US" dirty="0"/>
          </a:p>
        </p:txBody>
      </p:sp>
      <p:pic>
        <p:nvPicPr>
          <p:cNvPr id="6" name="Picture 2"/>
          <p:cNvPicPr>
            <a:picLocks noChangeAspect="1" noChangeArrowheads="1"/>
          </p:cNvPicPr>
          <p:nvPr/>
        </p:nvPicPr>
        <p:blipFill>
          <a:blip r:embed="rId2"/>
          <a:srcRect/>
          <a:stretch>
            <a:fillRect/>
          </a:stretch>
        </p:blipFill>
        <p:spPr bwMode="auto">
          <a:xfrm>
            <a:off x="990600" y="3200400"/>
            <a:ext cx="7010400" cy="2514600"/>
          </a:xfrm>
          <a:prstGeom prst="rect">
            <a:avLst/>
          </a:prstGeom>
          <a:noFill/>
          <a:ln w="12700" cap="flat" cmpd="sng">
            <a:noFill/>
            <a:prstDash val="solid"/>
            <a:miter lim="800000"/>
            <a:headEnd type="none" w="sm" len="sm"/>
            <a:tailEnd type="none" w="sm" len="sm"/>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t>SYSTEM TESTING</a:t>
            </a:r>
            <a:endParaRPr lang="en-US" sz="3600" dirty="0"/>
          </a:p>
        </p:txBody>
      </p:sp>
      <p:sp>
        <p:nvSpPr>
          <p:cNvPr id="3" name="Content Placeholder 2"/>
          <p:cNvSpPr>
            <a:spLocks noGrp="1"/>
          </p:cNvSpPr>
          <p:nvPr>
            <p:ph idx="1"/>
          </p:nvPr>
        </p:nvSpPr>
        <p:spPr>
          <a:xfrm>
            <a:off x="685800" y="2057400"/>
            <a:ext cx="7924800" cy="4267200"/>
          </a:xfrm>
        </p:spPr>
        <p:txBody>
          <a:bodyPr/>
          <a:lstStyle/>
          <a:p>
            <a:pPr>
              <a:buFont typeface="Wingdings" pitchFamily="2" charset="2"/>
              <a:buChar char="Ø"/>
            </a:pPr>
            <a:r>
              <a:rPr lang="en-US" dirty="0" smtClean="0"/>
              <a:t> </a:t>
            </a:r>
            <a:r>
              <a:rPr lang="en-IN" b="1" dirty="0" smtClean="0">
                <a:solidFill>
                  <a:schemeClr val="tx1"/>
                </a:solidFill>
                <a:latin typeface="+mn-lt"/>
                <a:ea typeface="+mn-ea"/>
                <a:cs typeface="+mn-cs"/>
              </a:rPr>
              <a:t>Test Case – 2 </a:t>
            </a:r>
            <a:endParaRPr lang="en-US" dirty="0" smtClean="0">
              <a:solidFill>
                <a:schemeClr val="tx1"/>
              </a:solidFill>
              <a:latin typeface="+mn-lt"/>
              <a:ea typeface="+mn-ea"/>
              <a:cs typeface="+mn-cs"/>
            </a:endParaRPr>
          </a:p>
          <a:p>
            <a:pPr>
              <a:buNone/>
            </a:pPr>
            <a:endParaRPr lang="en-US" dirty="0"/>
          </a:p>
        </p:txBody>
      </p:sp>
      <p:pic>
        <p:nvPicPr>
          <p:cNvPr id="13314" name="Picture 2"/>
          <p:cNvPicPr>
            <a:picLocks noChangeAspect="1" noChangeArrowheads="1"/>
          </p:cNvPicPr>
          <p:nvPr/>
        </p:nvPicPr>
        <p:blipFill>
          <a:blip r:embed="rId2"/>
          <a:srcRect/>
          <a:stretch>
            <a:fillRect/>
          </a:stretch>
        </p:blipFill>
        <p:spPr bwMode="auto">
          <a:xfrm>
            <a:off x="1551126" y="3407034"/>
            <a:ext cx="6096000" cy="2743200"/>
          </a:xfrm>
          <a:prstGeom prst="rect">
            <a:avLst/>
          </a:prstGeom>
          <a:noFill/>
          <a:ln w="12700" cap="flat" cmpd="sng">
            <a:noFill/>
            <a:prstDash val="solid"/>
            <a:miter lim="800000"/>
            <a:headEnd type="none" w="sm" len="sm"/>
            <a:tailEnd type="none" w="sm" len="sm"/>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t>SYSTEM TESTING</a:t>
            </a:r>
            <a:endParaRPr lang="en-US" sz="3600" dirty="0"/>
          </a:p>
        </p:txBody>
      </p:sp>
      <p:sp>
        <p:nvSpPr>
          <p:cNvPr id="3" name="Content Placeholder 2"/>
          <p:cNvSpPr>
            <a:spLocks noGrp="1"/>
          </p:cNvSpPr>
          <p:nvPr>
            <p:ph idx="1"/>
          </p:nvPr>
        </p:nvSpPr>
        <p:spPr>
          <a:xfrm>
            <a:off x="609600" y="2057400"/>
            <a:ext cx="8001000" cy="4267200"/>
          </a:xfrm>
        </p:spPr>
        <p:txBody>
          <a:bodyPr/>
          <a:lstStyle/>
          <a:p>
            <a:pPr>
              <a:buFont typeface="Wingdings" pitchFamily="2" charset="2"/>
              <a:buChar char="Ø"/>
            </a:pPr>
            <a:r>
              <a:rPr lang="en-US" dirty="0" smtClean="0"/>
              <a:t> </a:t>
            </a:r>
            <a:r>
              <a:rPr lang="en-IN" b="1" dirty="0" smtClean="0">
                <a:solidFill>
                  <a:schemeClr val="tx1"/>
                </a:solidFill>
                <a:latin typeface="+mn-lt"/>
                <a:ea typeface="+mn-ea"/>
                <a:cs typeface="+mn-cs"/>
              </a:rPr>
              <a:t>Test Case – 3 </a:t>
            </a:r>
            <a:endParaRPr lang="en-US" dirty="0" smtClean="0">
              <a:solidFill>
                <a:schemeClr val="tx1"/>
              </a:solidFill>
              <a:latin typeface="+mn-lt"/>
              <a:ea typeface="+mn-ea"/>
              <a:cs typeface="+mn-cs"/>
            </a:endParaRPr>
          </a:p>
          <a:p>
            <a:pPr>
              <a:buNone/>
            </a:pPr>
            <a:endParaRPr lang="en-US" dirty="0"/>
          </a:p>
        </p:txBody>
      </p:sp>
      <p:pic>
        <p:nvPicPr>
          <p:cNvPr id="14338" name="Picture 2"/>
          <p:cNvPicPr>
            <a:picLocks noChangeAspect="1" noChangeArrowheads="1"/>
          </p:cNvPicPr>
          <p:nvPr/>
        </p:nvPicPr>
        <p:blipFill>
          <a:blip r:embed="rId2"/>
          <a:srcRect/>
          <a:stretch>
            <a:fillRect/>
          </a:stretch>
        </p:blipFill>
        <p:spPr bwMode="auto">
          <a:xfrm>
            <a:off x="1478796" y="3341172"/>
            <a:ext cx="6248400" cy="2514600"/>
          </a:xfrm>
          <a:prstGeom prst="rect">
            <a:avLst/>
          </a:prstGeom>
          <a:noFill/>
          <a:ln w="12700" cap="flat" cmpd="sng">
            <a:noFill/>
            <a:prstDash val="solid"/>
            <a:miter lim="800000"/>
            <a:headEnd type="none" w="sm" len="sm"/>
            <a:tailEnd type="none" w="sm" len="sm"/>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t>SYSTEM TESTING</a:t>
            </a:r>
            <a:endParaRPr lang="en-US" sz="3600" dirty="0"/>
          </a:p>
        </p:txBody>
      </p:sp>
      <p:sp>
        <p:nvSpPr>
          <p:cNvPr id="3" name="Content Placeholder 2"/>
          <p:cNvSpPr>
            <a:spLocks noGrp="1"/>
          </p:cNvSpPr>
          <p:nvPr>
            <p:ph idx="1"/>
          </p:nvPr>
        </p:nvSpPr>
        <p:spPr>
          <a:xfrm>
            <a:off x="685800" y="2057400"/>
            <a:ext cx="7848600" cy="4419600"/>
          </a:xfrm>
        </p:spPr>
        <p:txBody>
          <a:bodyPr/>
          <a:lstStyle/>
          <a:p>
            <a:pPr>
              <a:buFont typeface="Wingdings" pitchFamily="2" charset="2"/>
              <a:buChar char="Ø"/>
            </a:pPr>
            <a:r>
              <a:rPr lang="en-US" dirty="0" smtClean="0"/>
              <a:t> </a:t>
            </a:r>
            <a:r>
              <a:rPr lang="en-IN" b="1" dirty="0" smtClean="0">
                <a:solidFill>
                  <a:schemeClr val="tx1"/>
                </a:solidFill>
                <a:latin typeface="+mn-lt"/>
                <a:ea typeface="+mn-ea"/>
                <a:cs typeface="+mn-cs"/>
              </a:rPr>
              <a:t>Test Case – 4</a:t>
            </a:r>
            <a:endParaRPr lang="en-US" dirty="0" smtClean="0">
              <a:solidFill>
                <a:schemeClr val="tx1"/>
              </a:solidFill>
              <a:latin typeface="+mn-lt"/>
              <a:ea typeface="+mn-ea"/>
              <a:cs typeface="+mn-cs"/>
            </a:endParaRPr>
          </a:p>
          <a:p>
            <a:pPr>
              <a:buNone/>
            </a:pPr>
            <a:endParaRPr lang="en-US" dirty="0"/>
          </a:p>
        </p:txBody>
      </p:sp>
      <p:pic>
        <p:nvPicPr>
          <p:cNvPr id="15362" name="Picture 2"/>
          <p:cNvPicPr>
            <a:picLocks noChangeAspect="1" noChangeArrowheads="1"/>
          </p:cNvPicPr>
          <p:nvPr/>
        </p:nvPicPr>
        <p:blipFill>
          <a:blip r:embed="rId2"/>
          <a:srcRect/>
          <a:stretch>
            <a:fillRect/>
          </a:stretch>
        </p:blipFill>
        <p:spPr bwMode="auto">
          <a:xfrm>
            <a:off x="1708686" y="3540066"/>
            <a:ext cx="5791200" cy="2286000"/>
          </a:xfrm>
          <a:prstGeom prst="rect">
            <a:avLst/>
          </a:prstGeom>
          <a:noFill/>
          <a:ln w="12700" cap="flat" cmpd="sng">
            <a:noFill/>
            <a:prstDash val="solid"/>
            <a:miter lim="800000"/>
            <a:headEnd type="none" w="sm" len="sm"/>
            <a:tailEnd type="none" w="sm" len="sm"/>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t>SCREENSHOTS</a:t>
            </a:r>
            <a:endParaRPr lang="en-US" sz="3600" dirty="0"/>
          </a:p>
        </p:txBody>
      </p:sp>
      <p:sp>
        <p:nvSpPr>
          <p:cNvPr id="3" name="Content Placeholder 2"/>
          <p:cNvSpPr>
            <a:spLocks noGrp="1"/>
          </p:cNvSpPr>
          <p:nvPr>
            <p:ph idx="1"/>
          </p:nvPr>
        </p:nvSpPr>
        <p:spPr>
          <a:xfrm>
            <a:off x="228600" y="1524000"/>
            <a:ext cx="8686800" cy="5334000"/>
          </a:xfrm>
        </p:spPr>
        <p:txBody>
          <a:bodyPr/>
          <a:lstStyle/>
          <a:p>
            <a:pPr algn="just">
              <a:buFont typeface="Wingdings" pitchFamily="2" charset="2"/>
              <a:buChar char="Ø"/>
            </a:pPr>
            <a:endParaRPr lang="en-US" sz="2400" dirty="0" smtClean="0"/>
          </a:p>
          <a:p>
            <a:pPr algn="just">
              <a:buFont typeface="Wingdings" pitchFamily="2" charset="2"/>
              <a:buChar char="Ø"/>
            </a:pPr>
            <a:r>
              <a:rPr lang="en-US" sz="2400" dirty="0" smtClean="0"/>
              <a:t>Home Page:-  </a:t>
            </a:r>
            <a:r>
              <a:rPr lang="en-IN" sz="2400" dirty="0" smtClean="0"/>
              <a:t>This page is Home Page. And it display different links of the Shoes details and also give information about project user can easily interact with our web site.</a:t>
            </a:r>
            <a:endParaRPr lang="en-US" sz="2400" dirty="0" smtClean="0"/>
          </a:p>
          <a:p>
            <a:pPr>
              <a:buNone/>
            </a:pPr>
            <a:endParaRPr lang="en-US" sz="2400" dirty="0" smtClean="0"/>
          </a:p>
          <a:p>
            <a:pPr>
              <a:buNone/>
            </a:pPr>
            <a:endParaRPr lang="en-US" sz="2400" dirty="0"/>
          </a:p>
        </p:txBody>
      </p:sp>
      <p:pic>
        <p:nvPicPr>
          <p:cNvPr id="4" name="Picture 3"/>
          <p:cNvPicPr/>
          <p:nvPr/>
        </p:nvPicPr>
        <p:blipFill rotWithShape="1">
          <a:blip r:embed="rId2"/>
          <a:srcRect t="1338" r="1417"/>
          <a:stretch/>
        </p:blipFill>
        <p:spPr bwMode="auto">
          <a:xfrm>
            <a:off x="838200" y="3261102"/>
            <a:ext cx="7543800" cy="3399294"/>
          </a:xfrm>
          <a:prstGeom prst="rect">
            <a:avLst/>
          </a:prstGeom>
          <a:ln>
            <a:noFill/>
          </a:ln>
          <a:extLst>
            <a:ext uri="{53640926-AAD7-44D8-BBD7-CCE9431645EC}">
              <a14:shadowObscured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99824"/>
            <a:ext cx="8610600" cy="6172200"/>
          </a:xfrm>
        </p:spPr>
        <p:txBody>
          <a:bodyPr/>
          <a:lstStyle/>
          <a:p>
            <a:pPr>
              <a:buFont typeface="Wingdings" pitchFamily="2" charset="2"/>
              <a:buChar char="Ø"/>
            </a:pPr>
            <a:r>
              <a:rPr lang="en-US" sz="2400" dirty="0" smtClean="0"/>
              <a:t>Login Page:-   In this page user can login, when user wants to purchase any product then user must login first.</a:t>
            </a:r>
            <a:r>
              <a:rPr lang="en-US" dirty="0" smtClean="0"/>
              <a:t>	</a:t>
            </a:r>
          </a:p>
          <a:p>
            <a:pPr>
              <a:buNone/>
            </a:pPr>
            <a:endParaRPr lang="en-US" dirty="0" smtClean="0"/>
          </a:p>
          <a:p>
            <a:endParaRPr lang="en-US" dirty="0"/>
          </a:p>
        </p:txBody>
      </p:sp>
      <p:pic>
        <p:nvPicPr>
          <p:cNvPr id="5" name="Picture 4"/>
          <p:cNvPicPr/>
          <p:nvPr/>
        </p:nvPicPr>
        <p:blipFill rotWithShape="1">
          <a:blip r:embed="rId2"/>
          <a:srcRect t="2183" r="1209"/>
          <a:stretch/>
        </p:blipFill>
        <p:spPr bwMode="auto">
          <a:xfrm>
            <a:off x="1066800" y="2738040"/>
            <a:ext cx="7239000" cy="3815160"/>
          </a:xfrm>
          <a:prstGeom prst="rect">
            <a:avLst/>
          </a:prstGeom>
          <a:ln>
            <a:noFill/>
          </a:ln>
          <a:extLst>
            <a:ext uri="{53640926-AAD7-44D8-BBD7-CCE9431645EC}">
              <a14:shadowObscured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wpc="http://schemas.microsoft.com/office/word/2010/wordprocessingCanvas" xmlns=""/>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458200" cy="6400800"/>
          </a:xfrm>
        </p:spPr>
        <p:txBody>
          <a:bodyPr/>
          <a:lstStyle/>
          <a:p>
            <a:pPr>
              <a:buFont typeface="Wingdings" pitchFamily="2" charset="2"/>
              <a:buChar char="Ø"/>
            </a:pPr>
            <a:endParaRPr lang="en-US" sz="2400" dirty="0" smtClean="0"/>
          </a:p>
          <a:p>
            <a:pPr>
              <a:buFont typeface="Wingdings" pitchFamily="2" charset="2"/>
              <a:buChar char="Ø"/>
            </a:pPr>
            <a:r>
              <a:rPr lang="en-US" sz="2400" dirty="0" smtClean="0"/>
              <a:t>Registration Page:-  </a:t>
            </a:r>
            <a:r>
              <a:rPr lang="en-IN" sz="2400" dirty="0" smtClean="0"/>
              <a:t>When user wants to purchase and add to cart the product then they can register.</a:t>
            </a:r>
          </a:p>
          <a:p>
            <a:pPr>
              <a:buNone/>
            </a:pPr>
            <a:endParaRPr lang="en-US" sz="2400" dirty="0" smtClean="0"/>
          </a:p>
          <a:p>
            <a:pPr>
              <a:buNone/>
            </a:pPr>
            <a:endParaRPr lang="en-US" sz="2400" dirty="0" smtClean="0"/>
          </a:p>
          <a:p>
            <a:pPr>
              <a:buNone/>
            </a:pPr>
            <a:endParaRPr lang="en-US" sz="2400" dirty="0"/>
          </a:p>
        </p:txBody>
      </p:sp>
      <p:pic>
        <p:nvPicPr>
          <p:cNvPr id="4" name="Picture 3"/>
          <p:cNvPicPr/>
          <p:nvPr/>
        </p:nvPicPr>
        <p:blipFill rotWithShape="1">
          <a:blip r:embed="rId2"/>
          <a:srcRect t="1365" r="1194"/>
          <a:stretch/>
        </p:blipFill>
        <p:spPr bwMode="auto">
          <a:xfrm>
            <a:off x="1066800" y="2383967"/>
            <a:ext cx="7162800" cy="3864433"/>
          </a:xfrm>
          <a:prstGeom prst="rect">
            <a:avLst/>
          </a:prstGeom>
          <a:ln>
            <a:noFill/>
          </a:ln>
          <a:extLst>
            <a:ext uri="{53640926-AAD7-44D8-BBD7-CCE9431645EC}">
              <a14:shadowObscured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wpc="http://schemas.microsoft.com/office/word/2010/wordprocessingCanvas" xmln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1143000"/>
          </a:xfrm>
        </p:spPr>
        <p:txBody>
          <a:bodyPr/>
          <a:lstStyle/>
          <a:p>
            <a:pPr algn="ctr"/>
            <a:r>
              <a:rPr lang="en-US" sz="3600" dirty="0" smtClean="0"/>
              <a:t>SYNOPSIS</a:t>
            </a:r>
            <a:endParaRPr lang="en-US" sz="3600" dirty="0"/>
          </a:p>
        </p:txBody>
      </p:sp>
      <p:sp>
        <p:nvSpPr>
          <p:cNvPr id="3" name="Content Placeholder 2"/>
          <p:cNvSpPr>
            <a:spLocks noGrp="1"/>
          </p:cNvSpPr>
          <p:nvPr>
            <p:ph idx="1"/>
          </p:nvPr>
        </p:nvSpPr>
        <p:spPr>
          <a:xfrm>
            <a:off x="381000" y="1752600"/>
            <a:ext cx="8458200" cy="4724400"/>
          </a:xfrm>
        </p:spPr>
        <p:txBody>
          <a:bodyPr/>
          <a:lstStyle/>
          <a:p>
            <a:pPr algn="just">
              <a:buFont typeface="Wingdings" pitchFamily="2" charset="2"/>
              <a:buChar char="Ø"/>
            </a:pPr>
            <a:endParaRPr lang="en-IN" sz="2400" dirty="0" smtClean="0">
              <a:solidFill>
                <a:schemeClr val="tx1">
                  <a:lumMod val="95000"/>
                  <a:lumOff val="5000"/>
                </a:schemeClr>
              </a:solidFill>
            </a:endParaRPr>
          </a:p>
          <a:p>
            <a:pPr algn="just">
              <a:buFont typeface="Wingdings" pitchFamily="2" charset="2"/>
              <a:buChar char="Ø"/>
            </a:pPr>
            <a:r>
              <a:rPr lang="en-IN" sz="2400" dirty="0" smtClean="0">
                <a:solidFill>
                  <a:schemeClr val="tx1">
                    <a:lumMod val="95000"/>
                    <a:lumOff val="5000"/>
                  </a:schemeClr>
                </a:solidFill>
              </a:rPr>
              <a:t>The primary features of the project entitled </a:t>
            </a:r>
            <a:r>
              <a:rPr lang="en-IN" sz="2400" b="1" dirty="0" smtClean="0">
                <a:solidFill>
                  <a:schemeClr val="tx1">
                    <a:lumMod val="95000"/>
                    <a:lumOff val="5000"/>
                  </a:schemeClr>
                </a:solidFill>
              </a:rPr>
              <a:t>"Online Shoe Store"</a:t>
            </a:r>
            <a:r>
              <a:rPr lang="en-IN" sz="2400" dirty="0" smtClean="0">
                <a:solidFill>
                  <a:schemeClr val="tx1">
                    <a:lumMod val="95000"/>
                    <a:lumOff val="5000"/>
                  </a:schemeClr>
                </a:solidFill>
              </a:rPr>
              <a:t> are high accuracy, design flexibility and easy availability.</a:t>
            </a:r>
          </a:p>
          <a:p>
            <a:pPr algn="just">
              <a:buNone/>
            </a:pPr>
            <a:endParaRPr lang="en-IN" sz="2300" dirty="0" smtClean="0">
              <a:solidFill>
                <a:schemeClr val="tx1">
                  <a:lumMod val="95000"/>
                  <a:lumOff val="5000"/>
                </a:schemeClr>
              </a:solidFill>
            </a:endParaRPr>
          </a:p>
          <a:p>
            <a:pPr lvl="2"/>
            <a:endParaRPr lang="en-US" dirty="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534400" cy="6629400"/>
          </a:xfrm>
        </p:spPr>
        <p:txBody>
          <a:bodyPr/>
          <a:lstStyle/>
          <a:p>
            <a:pPr>
              <a:buFont typeface="Wingdings" pitchFamily="2" charset="2"/>
              <a:buChar char="Ø"/>
            </a:pPr>
            <a:endParaRPr lang="en-US" sz="2400" dirty="0" smtClean="0"/>
          </a:p>
          <a:p>
            <a:pPr>
              <a:buFont typeface="Wingdings" pitchFamily="2" charset="2"/>
              <a:buChar char="Ø"/>
            </a:pPr>
            <a:r>
              <a:rPr lang="en-US" sz="2400" dirty="0" smtClean="0"/>
              <a:t>Add to Cart :-  </a:t>
            </a:r>
            <a:r>
              <a:rPr lang="en-IN" sz="2400" dirty="0" smtClean="0"/>
              <a:t>User wants to purchase any product then user can add those products to cart.</a:t>
            </a:r>
          </a:p>
          <a:p>
            <a:pPr>
              <a:buNone/>
            </a:pPr>
            <a:endParaRPr lang="en-US" sz="2400" dirty="0" smtClean="0"/>
          </a:p>
          <a:p>
            <a:pPr>
              <a:buNone/>
            </a:pPr>
            <a:endParaRPr lang="en-US" sz="2400" dirty="0"/>
          </a:p>
        </p:txBody>
      </p:sp>
      <p:pic>
        <p:nvPicPr>
          <p:cNvPr id="4" name="Picture 3"/>
          <p:cNvPicPr/>
          <p:nvPr/>
        </p:nvPicPr>
        <p:blipFill rotWithShape="1">
          <a:blip r:embed="rId2"/>
          <a:srcRect t="1072" r="1412"/>
          <a:stretch/>
        </p:blipFill>
        <p:spPr bwMode="auto">
          <a:xfrm>
            <a:off x="838200" y="2514582"/>
            <a:ext cx="7467600" cy="3886218"/>
          </a:xfrm>
          <a:prstGeom prst="rect">
            <a:avLst/>
          </a:prstGeom>
          <a:ln>
            <a:noFill/>
          </a:ln>
          <a:extLst>
            <a:ext uri="{53640926-AAD7-44D8-BBD7-CCE9431645EC}">
              <a14:shadowObscured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wpc="http://schemas.microsoft.com/office/word/2010/wordprocessingCanvas" xmlns=""/>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615192"/>
          </a:xfrm>
        </p:spPr>
        <p:txBody>
          <a:bodyPr/>
          <a:lstStyle/>
          <a:p>
            <a:pPr>
              <a:buFont typeface="Wingdings" pitchFamily="2" charset="2"/>
              <a:buChar char="Ø"/>
            </a:pPr>
            <a:r>
              <a:rPr lang="en-US" sz="2400" dirty="0" smtClean="0"/>
              <a:t>Checkout Page:-   </a:t>
            </a:r>
            <a:r>
              <a:rPr lang="en-IN" sz="2400" dirty="0" smtClean="0">
                <a:solidFill>
                  <a:schemeClr val="tx1"/>
                </a:solidFill>
                <a:latin typeface="+mn-lt"/>
                <a:ea typeface="+mn-ea"/>
                <a:cs typeface="+mn-cs"/>
              </a:rPr>
              <a:t>When user wants to purchase and add to cart the product then they can checkout and must login and enter Delivery Address.</a:t>
            </a:r>
            <a:endParaRPr lang="en-US" sz="2400" dirty="0" smtClean="0"/>
          </a:p>
          <a:p>
            <a:pPr>
              <a:buNone/>
            </a:pPr>
            <a:endParaRPr lang="en-US" sz="2400" dirty="0"/>
          </a:p>
        </p:txBody>
      </p:sp>
      <p:pic>
        <p:nvPicPr>
          <p:cNvPr id="4" name="Picture 3"/>
          <p:cNvPicPr/>
          <p:nvPr/>
        </p:nvPicPr>
        <p:blipFill rotWithShape="1">
          <a:blip r:embed="rId2"/>
          <a:srcRect r="1515"/>
          <a:stretch/>
        </p:blipFill>
        <p:spPr bwMode="auto">
          <a:xfrm>
            <a:off x="1143000" y="2610186"/>
            <a:ext cx="7239000" cy="3790613"/>
          </a:xfrm>
          <a:prstGeom prst="rect">
            <a:avLst/>
          </a:prstGeom>
          <a:ln>
            <a:noFill/>
          </a:ln>
          <a:extLst>
            <a:ext uri="{53640926-AAD7-44D8-BBD7-CCE9431645EC}">
              <a14:shadowObscured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wpc="http://schemas.microsoft.com/office/word/2010/wordprocessingCanvas" xmlns=""/>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458200" cy="6553200"/>
          </a:xfrm>
        </p:spPr>
        <p:txBody>
          <a:bodyPr/>
          <a:lstStyle/>
          <a:p>
            <a:pPr>
              <a:buFont typeface="Wingdings" pitchFamily="2" charset="2"/>
              <a:buChar char="Ø"/>
            </a:pPr>
            <a:endParaRPr lang="en-US" sz="2400" dirty="0" smtClean="0"/>
          </a:p>
          <a:p>
            <a:pPr>
              <a:buFont typeface="Wingdings" pitchFamily="2" charset="2"/>
              <a:buChar char="Ø"/>
            </a:pPr>
            <a:r>
              <a:rPr lang="en-US" sz="2400" dirty="0" smtClean="0"/>
              <a:t>Admin Login Page :- Admin can login using this page.</a:t>
            </a:r>
          </a:p>
          <a:p>
            <a:pPr>
              <a:buNone/>
            </a:pPr>
            <a:endParaRPr lang="en-US" sz="2400" dirty="0" smtClean="0"/>
          </a:p>
          <a:p>
            <a:pPr>
              <a:buNone/>
            </a:pPr>
            <a:endParaRPr lang="en-US" sz="2400" dirty="0" smtClean="0"/>
          </a:p>
          <a:p>
            <a:pPr>
              <a:buNone/>
            </a:pPr>
            <a:endParaRPr lang="en-US" sz="2400" dirty="0" smtClean="0"/>
          </a:p>
          <a:p>
            <a:pPr>
              <a:buNone/>
            </a:pPr>
            <a:endParaRPr lang="en-US" sz="2400" dirty="0"/>
          </a:p>
        </p:txBody>
      </p:sp>
      <p:pic>
        <p:nvPicPr>
          <p:cNvPr id="4" name="Picture 3"/>
          <p:cNvPicPr/>
          <p:nvPr/>
        </p:nvPicPr>
        <p:blipFill rotWithShape="1">
          <a:blip r:embed="rId2"/>
          <a:srcRect t="1637" r="1209"/>
          <a:stretch/>
        </p:blipFill>
        <p:spPr bwMode="auto">
          <a:xfrm>
            <a:off x="838200" y="2593266"/>
            <a:ext cx="7620000" cy="3883734"/>
          </a:xfrm>
          <a:prstGeom prst="rect">
            <a:avLst/>
          </a:prstGeom>
          <a:ln>
            <a:noFill/>
          </a:ln>
          <a:extLst>
            <a:ext uri="{53640926-AAD7-44D8-BBD7-CCE9431645EC}">
              <a14:shadowObscured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wpc="http://schemas.microsoft.com/office/word/2010/wordprocessingCanvas" xmlns=""/>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398220"/>
          </a:xfrm>
        </p:spPr>
        <p:txBody>
          <a:bodyPr/>
          <a:lstStyle/>
          <a:p>
            <a:pPr>
              <a:buFont typeface="Wingdings" pitchFamily="2" charset="2"/>
              <a:buChar char="Ø"/>
            </a:pPr>
            <a:endParaRPr lang="en-IN" sz="2400" b="1" dirty="0" smtClean="0"/>
          </a:p>
          <a:p>
            <a:pPr>
              <a:buFont typeface="Wingdings" pitchFamily="2" charset="2"/>
              <a:buChar char="Ø"/>
            </a:pPr>
            <a:r>
              <a:rPr lang="en-IN" sz="2400" b="1" dirty="0" smtClean="0"/>
              <a:t>Product (Edit, Delete, View) :-  </a:t>
            </a:r>
            <a:r>
              <a:rPr lang="en-IN" sz="2400" dirty="0" smtClean="0"/>
              <a:t>Admin can Edit, Delete, View the all products in this page.</a:t>
            </a:r>
          </a:p>
          <a:p>
            <a:pPr>
              <a:buNone/>
            </a:pPr>
            <a:endParaRPr lang="en-US" sz="2400" dirty="0" smtClean="0"/>
          </a:p>
          <a:p>
            <a:pPr>
              <a:buNone/>
            </a:pPr>
            <a:endParaRPr lang="en-US" sz="2400" dirty="0" smtClean="0"/>
          </a:p>
          <a:p>
            <a:pPr>
              <a:buNone/>
            </a:pPr>
            <a:endParaRPr lang="en-US" sz="2400" dirty="0"/>
          </a:p>
        </p:txBody>
      </p:sp>
      <p:pic>
        <p:nvPicPr>
          <p:cNvPr id="4" name="Picture 3"/>
          <p:cNvPicPr/>
          <p:nvPr/>
        </p:nvPicPr>
        <p:blipFill rotWithShape="1">
          <a:blip r:embed="rId2"/>
          <a:srcRect t="1874" r="1567"/>
          <a:stretch/>
        </p:blipFill>
        <p:spPr bwMode="auto">
          <a:xfrm>
            <a:off x="990601" y="2583060"/>
            <a:ext cx="7315200" cy="3970140"/>
          </a:xfrm>
          <a:prstGeom prst="rect">
            <a:avLst/>
          </a:prstGeom>
          <a:ln>
            <a:noFill/>
          </a:ln>
          <a:extLst>
            <a:ext uri="{53640926-AAD7-44D8-BBD7-CCE9431645EC}">
              <a14:shadowObscured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wpc="http://schemas.microsoft.com/office/word/2010/wordprocessingCanvas" xmlns=""/>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553200"/>
          </a:xfrm>
        </p:spPr>
        <p:txBody>
          <a:bodyPr/>
          <a:lstStyle/>
          <a:p>
            <a:pPr>
              <a:buFont typeface="Wingdings" pitchFamily="2" charset="2"/>
              <a:buChar char="Ø"/>
            </a:pPr>
            <a:endParaRPr lang="en-IN" sz="2400" b="1" dirty="0" smtClean="0"/>
          </a:p>
          <a:p>
            <a:pPr>
              <a:buFont typeface="Wingdings" pitchFamily="2" charset="2"/>
              <a:buChar char="Ø"/>
            </a:pPr>
            <a:r>
              <a:rPr lang="en-IN" sz="2400" b="1" dirty="0" smtClean="0"/>
              <a:t>Categories (View, Edit, Delete):-  </a:t>
            </a:r>
            <a:r>
              <a:rPr lang="en-IN" sz="2400" dirty="0" smtClean="0"/>
              <a:t>Admin can Edit, Delete, View the all categories in these page.</a:t>
            </a:r>
          </a:p>
          <a:p>
            <a:pPr>
              <a:buNone/>
            </a:pPr>
            <a:endParaRPr lang="en-US" sz="2400" dirty="0" smtClean="0"/>
          </a:p>
          <a:p>
            <a:pPr>
              <a:buNone/>
            </a:pPr>
            <a:endParaRPr lang="en-US" sz="2400" dirty="0" smtClean="0"/>
          </a:p>
          <a:p>
            <a:pPr>
              <a:buNone/>
            </a:pPr>
            <a:endParaRPr lang="en-US" sz="2400" dirty="0"/>
          </a:p>
        </p:txBody>
      </p:sp>
      <p:pic>
        <p:nvPicPr>
          <p:cNvPr id="4" name="Picture 3"/>
          <p:cNvPicPr/>
          <p:nvPr/>
        </p:nvPicPr>
        <p:blipFill rotWithShape="1">
          <a:blip r:embed="rId2"/>
          <a:srcRect t="1338" r="1266"/>
          <a:stretch/>
        </p:blipFill>
        <p:spPr bwMode="auto">
          <a:xfrm>
            <a:off x="1066800" y="2535813"/>
            <a:ext cx="7239000" cy="3941187"/>
          </a:xfrm>
          <a:prstGeom prst="rect">
            <a:avLst/>
          </a:prstGeom>
          <a:ln>
            <a:noFill/>
          </a:ln>
          <a:extLst>
            <a:ext uri="{53640926-AAD7-44D8-BBD7-CCE9431645EC}">
              <a14:shadowObscured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wpc="http://schemas.microsoft.com/office/word/2010/wordprocessingCanvas" xmlns=""/>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74420"/>
          </a:xfrm>
        </p:spPr>
        <p:txBody>
          <a:bodyPr/>
          <a:lstStyle/>
          <a:p>
            <a:pPr>
              <a:buFont typeface="Wingdings" pitchFamily="2" charset="2"/>
              <a:buChar char="Ø"/>
            </a:pPr>
            <a:endParaRPr lang="en-IN" sz="2400" b="1" dirty="0" smtClean="0"/>
          </a:p>
          <a:p>
            <a:pPr>
              <a:buFont typeface="Wingdings" pitchFamily="2" charset="2"/>
              <a:buChar char="Ø"/>
            </a:pPr>
            <a:r>
              <a:rPr lang="en-IN" sz="2400" b="1" dirty="0" smtClean="0"/>
              <a:t>Customers (Details, Orders, Edit, Delete):- Admin can view orders ,details, edit ,delete customer.</a:t>
            </a:r>
          </a:p>
          <a:p>
            <a:pPr>
              <a:buNone/>
            </a:pPr>
            <a:endParaRPr lang="en-US" sz="2400" dirty="0" smtClean="0"/>
          </a:p>
          <a:p>
            <a:pPr>
              <a:buNone/>
            </a:pPr>
            <a:endParaRPr lang="en-US" sz="2400" dirty="0"/>
          </a:p>
        </p:txBody>
      </p:sp>
      <p:pic>
        <p:nvPicPr>
          <p:cNvPr id="4" name="Picture 3"/>
          <p:cNvPicPr/>
          <p:nvPr/>
        </p:nvPicPr>
        <p:blipFill rotWithShape="1">
          <a:blip r:embed="rId2"/>
          <a:srcRect t="1874" r="1718"/>
          <a:stretch/>
        </p:blipFill>
        <p:spPr bwMode="auto">
          <a:xfrm>
            <a:off x="838200" y="2286000"/>
            <a:ext cx="7543800" cy="3880113"/>
          </a:xfrm>
          <a:prstGeom prst="rect">
            <a:avLst/>
          </a:prstGeom>
          <a:ln>
            <a:noFill/>
          </a:ln>
          <a:extLst>
            <a:ext uri="{53640926-AAD7-44D8-BBD7-CCE9431645EC}">
              <a14:shadowObscured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wpc="http://schemas.microsoft.com/office/word/2010/wordprocessingCanvas" xmlns=""/>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a:t>
            </a:r>
            <a:endParaRPr lang="en-US" dirty="0"/>
          </a:p>
        </p:txBody>
      </p:sp>
      <p:sp>
        <p:nvSpPr>
          <p:cNvPr id="3" name="Content Placeholder 2"/>
          <p:cNvSpPr>
            <a:spLocks noGrp="1"/>
          </p:cNvSpPr>
          <p:nvPr>
            <p:ph idx="1"/>
          </p:nvPr>
        </p:nvSpPr>
        <p:spPr>
          <a:xfrm>
            <a:off x="457200" y="2057400"/>
            <a:ext cx="8305800" cy="4419600"/>
          </a:xfrm>
        </p:spPr>
        <p:txBody>
          <a:bodyPr/>
          <a:lstStyle/>
          <a:p>
            <a:pPr>
              <a:buFont typeface="Wingdings" pitchFamily="2" charset="2"/>
              <a:buChar char="Ø"/>
            </a:pPr>
            <a:r>
              <a:rPr lang="en-IN" sz="2400" dirty="0" smtClean="0"/>
              <a:t>The system is very easy to understand. Anyone can work with it. There is no for a person to have much more knowledge of computer.</a:t>
            </a:r>
            <a:endParaRPr lang="en-US" sz="2400" dirty="0" smtClean="0"/>
          </a:p>
          <a:p>
            <a:pPr>
              <a:buFont typeface="Wingdings" pitchFamily="2" charset="2"/>
              <a:buChar char="Ø"/>
            </a:pPr>
            <a:r>
              <a:rPr lang="en-IN" sz="2400" dirty="0" smtClean="0"/>
              <a:t>System has not been using any kind of bound controls, so no change is required to work from one system to another system. </a:t>
            </a:r>
          </a:p>
          <a:p>
            <a:pPr>
              <a:buFont typeface="Wingdings" pitchFamily="2" charset="2"/>
              <a:buChar char="Ø"/>
            </a:pPr>
            <a:r>
              <a:rPr lang="en-IN" sz="2400" dirty="0" smtClean="0"/>
              <a:t>Web Sites	: www.OnlineShoeStore.com</a:t>
            </a:r>
            <a:endParaRPr lang="en-US" sz="2400" dirty="0" smtClean="0"/>
          </a:p>
          <a:p>
            <a:pPr>
              <a:buNone/>
            </a:pPr>
            <a:endParaRPr lang="en-US" sz="2400" dirty="0" smtClean="0"/>
          </a:p>
          <a:p>
            <a:pPr>
              <a:buNone/>
            </a:pPr>
            <a:endParaRPr lang="en-US" sz="24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5278"/>
            <a:ext cx="8305800" cy="5867400"/>
          </a:xfrm>
        </p:spPr>
        <p:txBody>
          <a:bodyPr/>
          <a:lstStyle/>
          <a:p>
            <a:pPr>
              <a:buNone/>
            </a:pPr>
            <a:endParaRPr lang="en-US" dirty="0" smtClean="0"/>
          </a:p>
          <a:p>
            <a:pPr>
              <a:buNone/>
            </a:pPr>
            <a:endParaRPr lang="en-US" dirty="0" smtClean="0"/>
          </a:p>
          <a:p>
            <a:pPr>
              <a:buNone/>
            </a:pPr>
            <a:endParaRPr lang="en-US" dirty="0" smtClean="0"/>
          </a:p>
          <a:p>
            <a:pPr>
              <a:buNone/>
            </a:pPr>
            <a:r>
              <a:rPr lang="en-US" dirty="0" smtClean="0"/>
              <a:t>		</a:t>
            </a:r>
          </a:p>
          <a:p>
            <a:pPr>
              <a:buNone/>
            </a:pPr>
            <a:r>
              <a:rPr lang="en-US" dirty="0" smtClean="0"/>
              <a:t>				</a:t>
            </a:r>
            <a:r>
              <a:rPr lang="en-US" sz="5400" dirty="0" smtClean="0">
                <a:solidFill>
                  <a:schemeClr val="accent2">
                    <a:lumMod val="60000"/>
                    <a:lumOff val="40000"/>
                  </a:schemeClr>
                </a:solidFill>
                <a:latin typeface="Algerian" pitchFamily="82" charset="0"/>
              </a:rPr>
              <a:t>Thank You</a:t>
            </a:r>
            <a:endParaRPr lang="en-US" sz="5400" dirty="0">
              <a:solidFill>
                <a:schemeClr val="accent2">
                  <a:lumMod val="60000"/>
                  <a:lumOff val="40000"/>
                </a:schemeClr>
              </a:solidFill>
              <a:latin typeface="Algerian" pitchFamily="82"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t>PREAMBLE</a:t>
            </a:r>
            <a:endParaRPr lang="en-US" sz="3600" dirty="0"/>
          </a:p>
        </p:txBody>
      </p:sp>
      <p:sp>
        <p:nvSpPr>
          <p:cNvPr id="3" name="Content Placeholder 2"/>
          <p:cNvSpPr>
            <a:spLocks noGrp="1"/>
          </p:cNvSpPr>
          <p:nvPr>
            <p:ph idx="1"/>
          </p:nvPr>
        </p:nvSpPr>
        <p:spPr>
          <a:xfrm>
            <a:off x="304800" y="1644114"/>
            <a:ext cx="8534400" cy="5105400"/>
          </a:xfrm>
        </p:spPr>
        <p:txBody>
          <a:bodyPr/>
          <a:lstStyle/>
          <a:p>
            <a:pPr lvl="0">
              <a:buNone/>
            </a:pPr>
            <a:endParaRPr lang="en-US" sz="2400" dirty="0" smtClean="0"/>
          </a:p>
          <a:p>
            <a:pPr lvl="0">
              <a:buFont typeface="Wingdings" pitchFamily="2" charset="2"/>
              <a:buChar char="Ø"/>
            </a:pPr>
            <a:r>
              <a:rPr lang="en-IN" sz="2400" b="1" dirty="0" smtClean="0"/>
              <a:t> </a:t>
            </a:r>
            <a:r>
              <a:rPr lang="en-IN" sz="2400" b="1" u="sng" dirty="0" smtClean="0"/>
              <a:t>Project Description</a:t>
            </a:r>
            <a:r>
              <a:rPr lang="en-IN" sz="2400" dirty="0" smtClean="0"/>
              <a:t> </a:t>
            </a:r>
            <a:endParaRPr lang="en-US" sz="2400" dirty="0" smtClean="0"/>
          </a:p>
          <a:p>
            <a:pPr algn="just"/>
            <a:r>
              <a:rPr lang="en-IN" sz="2400" dirty="0" smtClean="0"/>
              <a:t>Use PHP as front end and My SQL as back end. An E- Commerce system integrating latest technologies to read – world development scenarios is made by setting up a full-fledged online shoe store front.</a:t>
            </a:r>
            <a:endParaRPr lang="en-US" sz="2400" dirty="0" smtClean="0"/>
          </a:p>
          <a:p>
            <a:pPr lvl="0" algn="just"/>
            <a:r>
              <a:rPr lang="en-IN" sz="2400" b="1" u="sng" dirty="0" smtClean="0"/>
              <a:t>Features :-</a:t>
            </a:r>
            <a:endParaRPr lang="en-US" sz="2400" dirty="0" smtClean="0"/>
          </a:p>
          <a:p>
            <a:pPr lvl="1" algn="just"/>
            <a:r>
              <a:rPr lang="en-IN" sz="2400" dirty="0" smtClean="0"/>
              <a:t>User registration</a:t>
            </a:r>
            <a:endParaRPr lang="en-US" sz="2400" dirty="0" smtClean="0"/>
          </a:p>
          <a:p>
            <a:pPr lvl="1" algn="just"/>
            <a:r>
              <a:rPr lang="en-IN" sz="2400" dirty="0" smtClean="0"/>
              <a:t>Browsable </a:t>
            </a:r>
            <a:r>
              <a:rPr lang="en-IN" sz="2400" dirty="0" smtClean="0"/>
              <a:t>product</a:t>
            </a:r>
            <a:endParaRPr lang="en-US" sz="2400" dirty="0" smtClean="0"/>
          </a:p>
          <a:p>
            <a:pPr lvl="1" algn="just"/>
            <a:r>
              <a:rPr lang="en-IN" sz="2400" dirty="0" smtClean="0"/>
              <a:t>Order management</a:t>
            </a:r>
            <a:endParaRPr lang="en-US" sz="2400" dirty="0" smtClean="0"/>
          </a:p>
          <a:p>
            <a:pPr lvl="1" algn="just"/>
            <a:r>
              <a:rPr lang="en-IN" sz="2400" dirty="0" smtClean="0"/>
              <a:t>Easy to use </a:t>
            </a:r>
            <a:endParaRPr lang="en-US" sz="2400" dirty="0" smtClean="0"/>
          </a:p>
          <a:p>
            <a:pPr lvl="1" algn="just"/>
            <a:r>
              <a:rPr lang="en-IN" sz="2400" dirty="0" smtClean="0"/>
              <a:t>Easy to use layout</a:t>
            </a:r>
            <a:endParaRPr lang="en-US" sz="2400" dirty="0" smtClean="0"/>
          </a:p>
          <a:p>
            <a:pPr>
              <a:buFont typeface="Wingdings" pitchFamily="2" charset="2"/>
              <a:buChar char="Ø"/>
            </a:pP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t>PREAMBLE</a:t>
            </a:r>
            <a:endParaRPr lang="en-US" sz="3600" dirty="0"/>
          </a:p>
        </p:txBody>
      </p:sp>
      <p:sp>
        <p:nvSpPr>
          <p:cNvPr id="3" name="Content Placeholder 2"/>
          <p:cNvSpPr>
            <a:spLocks noGrp="1"/>
          </p:cNvSpPr>
          <p:nvPr>
            <p:ph idx="1"/>
          </p:nvPr>
        </p:nvSpPr>
        <p:spPr/>
        <p:txBody>
          <a:bodyPr/>
          <a:lstStyle/>
          <a:p>
            <a:pPr algn="just">
              <a:buNone/>
            </a:pPr>
            <a:endParaRPr lang="en-IN" sz="2400" dirty="0" smtClean="0">
              <a:solidFill>
                <a:schemeClr val="tx1">
                  <a:lumMod val="95000"/>
                  <a:lumOff val="5000"/>
                </a:schemeClr>
              </a:solidFill>
            </a:endParaRPr>
          </a:p>
          <a:p>
            <a:pPr algn="just">
              <a:buFont typeface="Wingdings" pitchFamily="2" charset="2"/>
              <a:buChar char="v"/>
            </a:pPr>
            <a:r>
              <a:rPr lang="en-IN" sz="2400" dirty="0" smtClean="0">
                <a:solidFill>
                  <a:schemeClr val="tx1">
                    <a:lumMod val="95000"/>
                    <a:lumOff val="5000"/>
                  </a:schemeClr>
                </a:solidFill>
              </a:rPr>
              <a:t> </a:t>
            </a:r>
            <a:r>
              <a:rPr lang="en-IN" sz="2400" b="1" dirty="0" smtClean="0">
                <a:solidFill>
                  <a:schemeClr val="tx1">
                    <a:lumMod val="95000"/>
                    <a:lumOff val="5000"/>
                  </a:schemeClr>
                </a:solidFill>
              </a:rPr>
              <a:t>Modules included in the project</a:t>
            </a:r>
          </a:p>
          <a:p>
            <a:pPr lvl="1">
              <a:buFont typeface="Wingdings" pitchFamily="2" charset="2"/>
              <a:buChar char="Ø"/>
            </a:pPr>
            <a:r>
              <a:rPr lang="en-IN" sz="2400" dirty="0" smtClean="0">
                <a:solidFill>
                  <a:schemeClr val="tx1">
                    <a:lumMod val="95000"/>
                    <a:lumOff val="5000"/>
                  </a:schemeClr>
                </a:solidFill>
              </a:rPr>
              <a:t> </a:t>
            </a:r>
            <a:r>
              <a:rPr lang="en-IN" sz="2400" u="sng" dirty="0" smtClean="0">
                <a:solidFill>
                  <a:schemeClr val="tx1">
                    <a:lumMod val="95000"/>
                    <a:lumOff val="5000"/>
                  </a:schemeClr>
                </a:solidFill>
              </a:rPr>
              <a:t>Front End </a:t>
            </a:r>
            <a:r>
              <a:rPr lang="en-IN" sz="2400" dirty="0" smtClean="0">
                <a:solidFill>
                  <a:schemeClr val="tx1">
                    <a:lumMod val="95000"/>
                    <a:lumOff val="5000"/>
                  </a:schemeClr>
                </a:solidFill>
              </a:rPr>
              <a:t>:-</a:t>
            </a:r>
          </a:p>
          <a:p>
            <a:pPr lvl="2"/>
            <a:r>
              <a:rPr lang="en-IN" sz="2300" dirty="0" smtClean="0">
                <a:solidFill>
                  <a:schemeClr val="tx1">
                    <a:lumMod val="95000"/>
                    <a:lumOff val="5000"/>
                  </a:schemeClr>
                </a:solidFill>
              </a:rPr>
              <a:t>Home</a:t>
            </a:r>
          </a:p>
          <a:p>
            <a:pPr lvl="2"/>
            <a:r>
              <a:rPr lang="en-IN" sz="2300" dirty="0" smtClean="0">
                <a:solidFill>
                  <a:schemeClr val="tx1">
                    <a:lumMod val="95000"/>
                    <a:lumOff val="5000"/>
                  </a:schemeClr>
                </a:solidFill>
              </a:rPr>
              <a:t>Categories	</a:t>
            </a:r>
          </a:p>
          <a:p>
            <a:pPr lvl="3"/>
            <a:r>
              <a:rPr lang="en-IN" sz="2300" dirty="0" smtClean="0">
                <a:solidFill>
                  <a:schemeClr val="tx1">
                    <a:lumMod val="95000"/>
                    <a:lumOff val="5000"/>
                  </a:schemeClr>
                </a:solidFill>
              </a:rPr>
              <a:t>Men’s shoes</a:t>
            </a:r>
          </a:p>
          <a:p>
            <a:pPr lvl="3"/>
            <a:r>
              <a:rPr lang="en-IN" sz="2300" dirty="0" smtClean="0">
                <a:solidFill>
                  <a:schemeClr val="tx1">
                    <a:lumMod val="95000"/>
                    <a:lumOff val="5000"/>
                  </a:schemeClr>
                </a:solidFill>
              </a:rPr>
              <a:t>Women’s shoes</a:t>
            </a:r>
          </a:p>
          <a:p>
            <a:pPr lvl="3"/>
            <a:r>
              <a:rPr lang="en-IN" sz="2300" dirty="0" smtClean="0">
                <a:solidFill>
                  <a:schemeClr val="tx1">
                    <a:lumMod val="95000"/>
                    <a:lumOff val="5000"/>
                  </a:schemeClr>
                </a:solidFill>
              </a:rPr>
              <a:t>Kid’s shoes</a:t>
            </a:r>
          </a:p>
          <a:p>
            <a:pPr lvl="2"/>
            <a:endParaRPr lang="en-US" dirty="0" smtClean="0">
              <a:solidFill>
                <a:schemeClr val="tx1">
                  <a:lumMod val="95000"/>
                  <a:lumOff val="5000"/>
                </a:schemeClr>
              </a:solidFill>
            </a:endParaRP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066800"/>
          </a:xfrm>
        </p:spPr>
        <p:txBody>
          <a:bodyPr/>
          <a:lstStyle/>
          <a:p>
            <a:pPr algn="ctr"/>
            <a:r>
              <a:rPr lang="en-US" sz="3600" dirty="0" smtClean="0"/>
              <a:t>System Design &amp; Development</a:t>
            </a:r>
            <a:endParaRPr lang="en-US" sz="3600" dirty="0"/>
          </a:p>
        </p:txBody>
      </p:sp>
      <p:sp>
        <p:nvSpPr>
          <p:cNvPr id="3" name="Content Placeholder 2"/>
          <p:cNvSpPr>
            <a:spLocks noGrp="1"/>
          </p:cNvSpPr>
          <p:nvPr>
            <p:ph idx="1"/>
          </p:nvPr>
        </p:nvSpPr>
        <p:spPr>
          <a:xfrm>
            <a:off x="685800" y="1676400"/>
            <a:ext cx="7772400" cy="5181600"/>
          </a:xfrm>
        </p:spPr>
        <p:txBody>
          <a:bodyPr/>
          <a:lstStyle/>
          <a:p>
            <a:pPr>
              <a:buFont typeface="Wingdings" pitchFamily="2" charset="2"/>
              <a:buChar char="Ø"/>
            </a:pPr>
            <a:r>
              <a:rPr lang="en-US" dirty="0" smtClean="0"/>
              <a:t> </a:t>
            </a:r>
            <a:r>
              <a:rPr lang="en-US" sz="2400" dirty="0" smtClean="0">
                <a:solidFill>
                  <a:schemeClr val="tx2"/>
                </a:solidFill>
              </a:rPr>
              <a:t>Context Level Diagram</a:t>
            </a:r>
          </a:p>
          <a:p>
            <a:pPr>
              <a:buFont typeface="Wingdings" pitchFamily="2" charset="2"/>
              <a:buChar char="Ø"/>
            </a:pPr>
            <a:endParaRPr lang="en-US" sz="2400" dirty="0" smtClean="0"/>
          </a:p>
          <a:p>
            <a:pPr>
              <a:buNone/>
            </a:pPr>
            <a:endParaRPr lang="en-US" sz="2400" dirty="0"/>
          </a:p>
        </p:txBody>
      </p:sp>
      <p:pic>
        <p:nvPicPr>
          <p:cNvPr id="4" name="Picture 3" descr="C:\Users\TANVI\Desktop\Project\context.jpg"/>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1097796" y="2561094"/>
            <a:ext cx="7086600" cy="396240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lstStyle/>
          <a:p>
            <a:pPr>
              <a:buFont typeface="Wingdings" pitchFamily="2" charset="2"/>
              <a:buChar char="Ø"/>
            </a:pPr>
            <a:r>
              <a:rPr lang="en-US" dirty="0" smtClean="0"/>
              <a:t> </a:t>
            </a:r>
            <a:r>
              <a:rPr lang="en-US" sz="2400" dirty="0" smtClean="0">
                <a:solidFill>
                  <a:schemeClr val="tx2"/>
                </a:solidFill>
              </a:rPr>
              <a:t>DFD Level-1 Diagram</a:t>
            </a:r>
          </a:p>
          <a:p>
            <a:pPr>
              <a:buFont typeface="Wingdings" pitchFamily="2" charset="2"/>
              <a:buChar char="Ø"/>
            </a:pPr>
            <a:endParaRPr lang="en-US" sz="2400" dirty="0" smtClean="0">
              <a:solidFill>
                <a:schemeClr val="tx2"/>
              </a:solidFill>
            </a:endParaRPr>
          </a:p>
          <a:p>
            <a:pPr>
              <a:buNone/>
            </a:pPr>
            <a:endParaRPr lang="en-US" sz="2400" dirty="0">
              <a:solidFill>
                <a:schemeClr val="tx2"/>
              </a:solidFill>
            </a:endParaRPr>
          </a:p>
        </p:txBody>
      </p:sp>
      <p:pic>
        <p:nvPicPr>
          <p:cNvPr id="4" name="Picture 3" descr="C:\Users\TANVI\Desktop\Project\level-1.jpg"/>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533400" y="1295400"/>
            <a:ext cx="8001000" cy="533400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458200" cy="6324600"/>
          </a:xfrm>
        </p:spPr>
        <p:txBody>
          <a:bodyPr/>
          <a:lstStyle/>
          <a:p>
            <a:pPr lvl="5" algn="just">
              <a:buNone/>
            </a:pPr>
            <a:endParaRPr lang="en-US" sz="3600" dirty="0" smtClean="0">
              <a:solidFill>
                <a:schemeClr val="tx2"/>
              </a:solidFill>
            </a:endParaRPr>
          </a:p>
          <a:p>
            <a:pPr lvl="5" algn="just">
              <a:buFont typeface="Wingdings" pitchFamily="2" charset="2"/>
              <a:buChar char="v"/>
            </a:pPr>
            <a:r>
              <a:rPr lang="en-US" sz="3600" dirty="0" smtClean="0">
                <a:solidFill>
                  <a:schemeClr val="tx2"/>
                </a:solidFill>
              </a:rPr>
              <a:t>DFD Level-2 Diagram </a:t>
            </a:r>
          </a:p>
          <a:p>
            <a:pPr lvl="1">
              <a:buNone/>
            </a:pPr>
            <a:endParaRPr lang="en-IN" dirty="0" smtClean="0">
              <a:solidFill>
                <a:schemeClr val="tx2"/>
              </a:solidFill>
            </a:endParaRPr>
          </a:p>
          <a:p>
            <a:pPr lvl="6">
              <a:buFont typeface="Wingdings" pitchFamily="2" charset="2"/>
              <a:buChar char="Ø"/>
            </a:pPr>
            <a:r>
              <a:rPr lang="en-IN" sz="2400" dirty="0" smtClean="0">
                <a:solidFill>
                  <a:schemeClr val="tx2"/>
                </a:solidFill>
              </a:rPr>
              <a:t> Registration</a:t>
            </a:r>
          </a:p>
          <a:p>
            <a:pPr lvl="6">
              <a:buFont typeface="Wingdings" pitchFamily="2" charset="2"/>
              <a:buChar char="Ø"/>
            </a:pPr>
            <a:r>
              <a:rPr lang="en-IN" sz="2400" dirty="0" smtClean="0">
                <a:solidFill>
                  <a:schemeClr val="tx2"/>
                </a:solidFill>
              </a:rPr>
              <a:t> </a:t>
            </a:r>
            <a:r>
              <a:rPr lang="en-IN" sz="2800" dirty="0" smtClean="0">
                <a:solidFill>
                  <a:schemeClr val="tx2"/>
                </a:solidFill>
              </a:rPr>
              <a:t>Cart</a:t>
            </a:r>
          </a:p>
          <a:p>
            <a:pPr lvl="6">
              <a:buFont typeface="Wingdings" pitchFamily="2" charset="2"/>
              <a:buChar char="Ø"/>
            </a:pPr>
            <a:r>
              <a:rPr lang="en-IN" sz="2800" dirty="0" smtClean="0">
                <a:solidFill>
                  <a:schemeClr val="tx2"/>
                </a:solidFill>
              </a:rPr>
              <a:t> Management</a:t>
            </a:r>
          </a:p>
          <a:p>
            <a:pPr lvl="6">
              <a:buFont typeface="Wingdings" pitchFamily="2" charset="2"/>
              <a:buChar char="Ø"/>
            </a:pPr>
            <a:r>
              <a:rPr lang="en-IN" sz="2800" dirty="0" smtClean="0">
                <a:solidFill>
                  <a:schemeClr val="tx2"/>
                </a:solidFill>
              </a:rPr>
              <a:t> Login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lstStyle/>
          <a:p>
            <a:pPr>
              <a:buFont typeface="Wingdings" pitchFamily="2" charset="2"/>
              <a:buChar char="Ø"/>
            </a:pPr>
            <a:r>
              <a:rPr lang="en-US" dirty="0" smtClean="0"/>
              <a:t> </a:t>
            </a:r>
            <a:r>
              <a:rPr lang="en-US" sz="2800" dirty="0" smtClean="0">
                <a:solidFill>
                  <a:schemeClr val="tx2"/>
                </a:solidFill>
              </a:rPr>
              <a:t>Registration</a:t>
            </a:r>
          </a:p>
          <a:p>
            <a:pPr>
              <a:buNone/>
            </a:pPr>
            <a:endParaRPr lang="en-US" sz="2800" dirty="0">
              <a:solidFill>
                <a:schemeClr val="tx2"/>
              </a:solidFill>
            </a:endParaRPr>
          </a:p>
        </p:txBody>
      </p:sp>
      <p:pic>
        <p:nvPicPr>
          <p:cNvPr id="4" name="Picture 3" descr="C:\Users\TANVI\Desktop\Project\registration_level-2.jpg"/>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838200" y="1752600"/>
            <a:ext cx="7543800" cy="480060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Fireball">
  <a:themeElements>
    <a:clrScheme name="Fireball 1">
      <a:dk1>
        <a:srgbClr val="5F5F5F"/>
      </a:dk1>
      <a:lt1>
        <a:srgbClr val="FFFFCC"/>
      </a:lt1>
      <a:dk2>
        <a:srgbClr val="000000"/>
      </a:dk2>
      <a:lt2>
        <a:srgbClr val="FFCC66"/>
      </a:lt2>
      <a:accent1>
        <a:srgbClr val="FF9933"/>
      </a:accent1>
      <a:accent2>
        <a:srgbClr val="CC0066"/>
      </a:accent2>
      <a:accent3>
        <a:srgbClr val="AAAAAA"/>
      </a:accent3>
      <a:accent4>
        <a:srgbClr val="DADAAE"/>
      </a:accent4>
      <a:accent5>
        <a:srgbClr val="FFCAAD"/>
      </a:accent5>
      <a:accent6>
        <a:srgbClr val="B9005C"/>
      </a:accent6>
      <a:hlink>
        <a:srgbClr val="CC00CC"/>
      </a:hlink>
      <a:folHlink>
        <a:srgbClr val="990099"/>
      </a:folHlink>
    </a:clrScheme>
    <a:fontScheme name="Firebal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a:defRPr>
        </a:defPPr>
      </a:lstStyle>
    </a:lnDef>
  </a:objectDefaults>
  <a:extraClrSchemeLst>
    <a:extraClrScheme>
      <a:clrScheme name="Fireball 1">
        <a:dk1>
          <a:srgbClr val="5F5F5F"/>
        </a:dk1>
        <a:lt1>
          <a:srgbClr val="FFFFCC"/>
        </a:lt1>
        <a:dk2>
          <a:srgbClr val="000000"/>
        </a:dk2>
        <a:lt2>
          <a:srgbClr val="FFCC66"/>
        </a:lt2>
        <a:accent1>
          <a:srgbClr val="FF9933"/>
        </a:accent1>
        <a:accent2>
          <a:srgbClr val="CC0066"/>
        </a:accent2>
        <a:accent3>
          <a:srgbClr val="AAAAAA"/>
        </a:accent3>
        <a:accent4>
          <a:srgbClr val="DADAAE"/>
        </a:accent4>
        <a:accent5>
          <a:srgbClr val="FFCAAD"/>
        </a:accent5>
        <a:accent6>
          <a:srgbClr val="B9005C"/>
        </a:accent6>
        <a:hlink>
          <a:srgbClr val="CC00CC"/>
        </a:hlink>
        <a:folHlink>
          <a:srgbClr val="990099"/>
        </a:folHlink>
      </a:clrScheme>
      <a:clrMap bg1="dk2" tx1="lt1" bg2="dk1" tx2="lt2" accent1="accent1" accent2="accent2" accent3="accent3" accent4="accent4" accent5="accent5" accent6="accent6" hlink="hlink" folHlink="folHlink"/>
    </a:extraClrScheme>
    <a:extraClrScheme>
      <a:clrScheme name="Fireball 2">
        <a:dk1>
          <a:srgbClr val="000000"/>
        </a:dk1>
        <a:lt1>
          <a:srgbClr val="FFFFFF"/>
        </a:lt1>
        <a:dk2>
          <a:srgbClr val="FF9900"/>
        </a:dk2>
        <a:lt2>
          <a:srgbClr val="5F5F5F"/>
        </a:lt2>
        <a:accent1>
          <a:srgbClr val="FF9933"/>
        </a:accent1>
        <a:accent2>
          <a:srgbClr val="CC0066"/>
        </a:accent2>
        <a:accent3>
          <a:srgbClr val="FFFFFF"/>
        </a:accent3>
        <a:accent4>
          <a:srgbClr val="000000"/>
        </a:accent4>
        <a:accent5>
          <a:srgbClr val="FFCAAD"/>
        </a:accent5>
        <a:accent6>
          <a:srgbClr val="B9005C"/>
        </a:accent6>
        <a:hlink>
          <a:srgbClr val="CC00CC"/>
        </a:hlink>
        <a:folHlink>
          <a:srgbClr val="990099"/>
        </a:folHlink>
      </a:clrScheme>
      <a:clrMap bg1="lt1" tx1="dk1" bg2="lt2" tx2="dk2" accent1="accent1" accent2="accent2" accent3="accent3" accent4="accent4" accent5="accent5" accent6="accent6" hlink="hlink" folHlink="folHlink"/>
    </a:extraClrScheme>
    <a:extraClrScheme>
      <a:clrScheme name="Fireball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Firewall</Template>
  <TotalTime>149</TotalTime>
  <Words>768</Words>
  <Application>Microsoft Office PowerPoint</Application>
  <PresentationFormat>On-screen Show (4:3)</PresentationFormat>
  <Paragraphs>118</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Fireball</vt:lpstr>
      <vt:lpstr>Slide 1</vt:lpstr>
      <vt:lpstr>SYNOPSIS</vt:lpstr>
      <vt:lpstr>SYNOPSIS</vt:lpstr>
      <vt:lpstr>PREAMBLE</vt:lpstr>
      <vt:lpstr>PREAMBLE</vt:lpstr>
      <vt:lpstr>System Design &amp; Development</vt:lpstr>
      <vt:lpstr>Slide 7</vt:lpstr>
      <vt:lpstr>Slide 8</vt:lpstr>
      <vt:lpstr>Slide 9</vt:lpstr>
      <vt:lpstr>Slide 10</vt:lpstr>
      <vt:lpstr>Slide 11</vt:lpstr>
      <vt:lpstr>Slide 12</vt:lpstr>
      <vt:lpstr>Table Structure</vt:lpstr>
      <vt:lpstr>Table Structure</vt:lpstr>
      <vt:lpstr>Table Structure</vt:lpstr>
      <vt:lpstr>Table Structure</vt:lpstr>
      <vt:lpstr>Table Structure</vt:lpstr>
      <vt:lpstr>Table Structure</vt:lpstr>
      <vt:lpstr>Table Structure</vt:lpstr>
      <vt:lpstr>Table Structure</vt:lpstr>
      <vt:lpstr>Table Structure</vt:lpstr>
      <vt:lpstr>Table Structure</vt:lpstr>
      <vt:lpstr>SYSTEM TESTING</vt:lpstr>
      <vt:lpstr>SYSTEM TESTING</vt:lpstr>
      <vt:lpstr>SYSTEM TESTING</vt:lpstr>
      <vt:lpstr>SYSTEM TESTING</vt:lpstr>
      <vt:lpstr>SCREENSHOTS</vt:lpstr>
      <vt:lpstr>Slide 28</vt:lpstr>
      <vt:lpstr>Slide 29</vt:lpstr>
      <vt:lpstr>Slide 30</vt:lpstr>
      <vt:lpstr>Slide 31</vt:lpstr>
      <vt:lpstr>Slide 32</vt:lpstr>
      <vt:lpstr>Slide 33</vt:lpstr>
      <vt:lpstr>Slide 34</vt:lpstr>
      <vt:lpstr>Slide 35</vt:lpstr>
      <vt:lpstr>Conclusion</vt:lpstr>
      <vt:lpstr>Slide 37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SHIV</dc:creator>
  <cp:lastModifiedBy>SHIV</cp:lastModifiedBy>
  <cp:revision>105</cp:revision>
  <dcterms:created xsi:type="dcterms:W3CDTF">2014-10-27T17:19:41Z</dcterms:created>
  <dcterms:modified xsi:type="dcterms:W3CDTF">2014-10-29T06:36:19Z</dcterms:modified>
</cp:coreProperties>
</file>