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3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78CBB61-8FCA-4C93-AF9F-98ABDE220EA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849BB64-E33A-4845-8D66-25D527D53043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I wanted to receive a notification from container as my object transitioned from lifecyle states, would have to adopt specific coding conventions.. More specifically method signatures.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Interceptors: Aspect Oriented Program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E0A5A31-AB66-4843-B23B-A165D10654FE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I wanted to receive a notification from container as my object transitioned from lifecyle states, would have to adopt specific coding conventions.. More specifically method signatures.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Interceptors: Aspect Oriented Program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5A4F5F-AADD-4065-AAEE-E33F8E7C6407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1A1705-F078-4259-92AD-25DD4C5F3642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90s, 10 middleware companies were compete ting.. Corba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8E23C6-D2EE-4687-9902-8610B1E7CF09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9B38EF-5A4C-4ADE-8A84-EBC7829CA62B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Contexts for WAR, JAR, EAR. Local cannot be accessed if in two separate JAR files.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Optimization in Remote.. They don’t always make use of RMI if in the same context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93D0EC-B3BC-4D28-8276-8A52A1F2CD17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LocalBean without creating a interface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5476B4-CB8C-4258-94D8-FE82BB6496F2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MainFrame or Unix Server – Business Logic.. Embedded Implementation??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EEB9EE-F41E-4EBB-96A2-435DF7A9927E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80ED4C-DA79-4E8A-83DD-A35FAE692115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Convention over Configuration from 3.0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B4E49FB-9B09-42C2-9116-525F7C24646E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08a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09d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9360" y="-7200"/>
            <a:ext cx="9162360" cy="1040760"/>
          </a:xfrm>
          <a:prstGeom prst="rect">
            <a:avLst/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4381560" y="-7200"/>
            <a:ext cx="4761720" cy="637560"/>
          </a:xfrm>
          <a:prstGeom prst="rect">
            <a:avLst/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 rot="21435600">
            <a:off x="-18720" y="201600"/>
            <a:ext cx="9162360" cy="648360"/>
          </a:xfrm>
          <a:prstGeom prst="rect">
            <a:avLst/>
          </a:prstGeom>
          <a:noFill/>
          <a:ln w="10800">
            <a:solidFill>
              <a:srgbClr val="008a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 rot="21435600">
            <a:off x="-14040" y="275040"/>
            <a:ext cx="9174960" cy="529560"/>
          </a:xfrm>
          <a:prstGeom prst="rect">
            <a:avLst/>
          </a:prstGeom>
          <a:noFill/>
          <a:ln w="9360">
            <a:solidFill>
              <a:srgbClr val="009d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33520" y="1371600"/>
            <a:ext cx="78508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n-US" sz="5600" spc="-1" strike="noStrike">
                <a:solidFill>
                  <a:srgbClr val="50e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736320" y="3567240"/>
            <a:ext cx="1767600" cy="364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Amit Srivastava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3.x Weaknesses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Yet another programming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Aspect Oriented Programming and Dependency Injection not as robust as other 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Limited vendor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Features of EJB 3.0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Annotations instead of Deployment Descriptors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Callback methods and listeners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Interceptors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Dependency Injection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Features of EJB 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Simplified EJB development – no interfaces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Singleton Session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Enhanced Timer Service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Application Profiles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44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EJBs within JEE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0" y="1412640"/>
            <a:ext cx="9143280" cy="531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Development Concepts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Type of Enterprise Java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Client Access 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Instance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Development 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Enterprise Java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Designed to provide: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Exists 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Database  abstraction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Reusable business logic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Workflow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Transportable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 of Enterprise Java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Three Main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Business Logic –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SessionBean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Workflow Logic –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MessageDrivenBean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Persistence Logic  - JPA Entity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Session Beans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Reusable business logic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Can be used to manage state across client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Three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Stateless (SLSB)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Stateful (SFSB)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Singleton (SSB) [3.1 or higher]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 Driven Beans [MDB]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Reusable workflow logic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Rely of Java Messaging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Supports Transactions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Similar to Stateless Session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MDBs have no client-oriented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No distinction across client or bean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Different from Stateless Session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No direct client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Asynchronous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Entity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Persistence model for 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Focused on automatic persistence through object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Three primary types: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Bean Managed Persistence (BMP)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Container Managed Persistence (CMP)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JPA Entities [EE5 or higher]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Motivations for 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Prior to EJB specification, reusable middleware was hard to create.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borrowed many concepts defined by servlets and adapted them to middle tier.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Category Related Annotations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4" name="Table 2"/>
          <p:cNvGraphicFramePr/>
          <p:nvPr/>
        </p:nvGraphicFramePr>
        <p:xfrm>
          <a:off x="467640" y="2421000"/>
          <a:ext cx="8229240" cy="3351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Bean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Annotation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1369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Session Bean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@Stateless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@Stateful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@Singleton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Message Driven Bean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@MessageDriven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944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JPA Entities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@Entity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@Entity Manger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Client Access 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Three client access modes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Local Client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Remote Client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Web Service Client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Client access mode is specified by Annotation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Classfications [cont.]</a:t>
            </a: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Local Beans are accessible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Only by other EJBs in the same 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All categories of beans can be 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Remote Beans are accessible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By EJBs in the same context or outside the 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By other “objects” outside the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Only Session Beans can be remote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Web Service end-points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Translate SB and MDBs into Web-Services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Container manages WSDL/SOAP mappings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 Mode Annotations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57200" y="1935000"/>
          <a:ext cx="8229240" cy="3351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Bean Type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Annotation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1794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Session Bean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@Local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@Remote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@LocalBean*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@WebService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Message Driven Bean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@WebService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519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JPA Entities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tantia"/>
                        </a:rPr>
                        <a:t>N/A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31" name="CustomShape 3"/>
          <p:cNvSpPr/>
          <p:nvPr/>
        </p:nvSpPr>
        <p:spPr>
          <a:xfrm>
            <a:off x="7276320" y="5733360"/>
            <a:ext cx="1456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* In EJB 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Instance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Two management modes: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Container Managed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Bean Managed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Management modes specified by Annotations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Classifications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 container-managed, container manages: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Transactions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Roles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Persistence and Entities (Persistence Context)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Otherwise it is the job of bean.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@TransactionManagement(BEAN)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 any case, bean creation and lifecycle is handled by the container.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404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Instance access is controlled by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There is no direct client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Automatic creation by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572000" y="4005000"/>
            <a:ext cx="4319640" cy="2231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a5c24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4788000" y="4293000"/>
            <a:ext cx="1223280" cy="86328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7452360" y="5157360"/>
            <a:ext cx="1223280" cy="93528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1187640" y="4221000"/>
            <a:ext cx="1511280" cy="100728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2699640" y="4725000"/>
            <a:ext cx="208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9529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"/>
          <p:cNvSpPr/>
          <p:nvPr/>
        </p:nvSpPr>
        <p:spPr>
          <a:xfrm>
            <a:off x="6012000" y="4725000"/>
            <a:ext cx="1618560" cy="56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9529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9"/>
          <p:cNvSpPr/>
          <p:nvPr/>
        </p:nvSpPr>
        <p:spPr>
          <a:xfrm>
            <a:off x="6228360" y="2637000"/>
            <a:ext cx="1655640" cy="1151280"/>
          </a:xfrm>
          <a:prstGeom prst="wedgeRectCallout">
            <a:avLst>
              <a:gd name="adj1" fmla="val -36220"/>
              <a:gd name="adj2" fmla="val 143167"/>
            </a:avLst>
          </a:prstGeom>
          <a:solidFill>
            <a:srgbClr val="b3eaf2"/>
          </a:solidFill>
          <a:ln w="25560">
            <a:solidFill>
              <a:srgbClr val="0b52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Transaction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Interceptors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7596360" y="5013000"/>
            <a:ext cx="1223280" cy="93528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7668360" y="4797000"/>
            <a:ext cx="1223280" cy="935280"/>
          </a:xfrm>
          <a:prstGeom prst="ellipse">
            <a:avLst/>
          </a:prstGeom>
          <a:solidFill>
            <a:srgbClr val="0f6fc6"/>
          </a:solidFill>
          <a:ln w="25560">
            <a:solidFill>
              <a:srgbClr val="0b52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Underlying RMI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683640" y="2349000"/>
            <a:ext cx="7308000" cy="3593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JNDI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Java Naming and Directory Interface.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An API for accessing naming and directory services.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4068000" y="2954160"/>
            <a:ext cx="4247640" cy="36759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8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Instantiation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484640"/>
            <a:ext cx="8228880" cy="48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Instantiation of EJB is handled by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Container determines when and “How Many”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Uses standard instantiation mechanism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Creates an EJBObject (proxy)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Create an EJB instance (actual bean instance)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Earlier was done by Home Interface, which created an EJBObject. Now by lookup and dependency injection.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Component-Based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Take code reuse to a whole new level.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Instead of code, reuse a bigger chunk of functionality.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404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Life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Life Cycle of an instance is managed by container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Life Cycle phases: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Does not exist: no bean instance in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Post-Construct/Not-Ready: bean instance exists but isn’t ready for client 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Ready: exists, initialized and ready for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Pre-removal: bean instance is about to be removed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Life Cycle transition notifications are handled through callbacks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Elements of 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Each EJB is implemented by: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Home Interface 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Business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829480" y="5589360"/>
            <a:ext cx="2856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* Deprecated in EJB 3.0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Elements of EJB [cont.]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Each EJB is described by meta-data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Tells container how to manage 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Annotation-based in Java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Or, XML 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ejb-jar.xml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Server specific xml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Key description elements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JNDI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Security and Transaction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Development Cycle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Write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Write 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Interfaces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Define Configuration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Annotate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Or create descriptors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Generate Client access 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Deploy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Test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Repeat 2-8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Life Cycle of Stateless Session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467640" y="3069000"/>
            <a:ext cx="8208360" cy="25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Life Cycle of Stateful Session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539640" y="2493000"/>
            <a:ext cx="8418600" cy="23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Life Cycle of Message Driven Beans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683640" y="2061000"/>
            <a:ext cx="7560000" cy="448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95640" y="18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Deployment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251640" y="1845000"/>
            <a:ext cx="8770680" cy="367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JPA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Create Database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Create JPA Entity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POJO class with @Entity annotation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persistence.xml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[optional] orm.xml if object relational mapping is defined in 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Create Stateless Session Bean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Bean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Bean Implementation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Create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Calibri"/>
              <a:buAutoNum type="arabicPeriod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Adding MySQL data source in JBoss 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Module.xml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MySQL Connection JAR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Things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Elimination of Home and Remote Interfaces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Elimination of Component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Simplified Access to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Dependency Injection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Enhanced Lifecycle Methods and Callback Listener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Classes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Interceptors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Simple JNDI lookup of 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 reusable component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 Java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An encapsulation of enterprise business logic and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Executed in Containers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Transaction Attributes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6" name="Table 2"/>
          <p:cNvGraphicFramePr/>
          <p:nvPr/>
        </p:nvGraphicFramePr>
        <p:xfrm>
          <a:off x="827640" y="2133000"/>
          <a:ext cx="7776000" cy="3959640"/>
        </p:xfrm>
        <a:graphic>
          <a:graphicData uri="http://schemas.openxmlformats.org/drawingml/2006/table">
            <a:tbl>
              <a:tblPr/>
              <a:tblGrid>
                <a:gridCol w="2359440"/>
                <a:gridCol w="2708280"/>
                <a:gridCol w="2708640"/>
              </a:tblGrid>
              <a:tr h="302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Transaction Attribute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Client's Transaction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Business Method's Transaction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Required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28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7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RequiresNew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28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Mandatory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Error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28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37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NotSupported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28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Supports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28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29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Never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28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Error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Lookup vs. Dependency Injection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1043640" y="2133000"/>
            <a:ext cx="7067160" cy="39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476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can Inject What?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2"/>
          <p:cNvGraphicFramePr/>
          <p:nvPr/>
        </p:nvGraphicFramePr>
        <p:xfrm>
          <a:off x="251640" y="1845000"/>
          <a:ext cx="8352360" cy="4740840"/>
        </p:xfrm>
        <a:graphic>
          <a:graphicData uri="http://schemas.openxmlformats.org/drawingml/2006/table">
            <a:tbl>
              <a:tblPr/>
              <a:tblGrid>
                <a:gridCol w="3528360"/>
                <a:gridCol w="1224000"/>
                <a:gridCol w="936000"/>
                <a:gridCol w="993600"/>
                <a:gridCol w="1670760"/>
              </a:tblGrid>
              <a:tr h="73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4949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Resources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4949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Stateless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4949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Stateful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4949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MDB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49494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Interceptors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98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JDBC DataSource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704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JMS Destinations, Connection Factories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98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Mail Resources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98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UserTransaction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98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Environment Entries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98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EJBContext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98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Timer Service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398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Web Service reference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  <a:tr h="704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EntityManager, EntityManagerFactory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inherit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Provides services so that you don’t have to write them yourself.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Transaction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Security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Concurrency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Networking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Resource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Persistence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Messaging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Pooling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History of EJB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1.0 – All Java Based; cumbersome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2.0 – Java Based + xml; tedious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2.1 – Java Based + xml; slightly easier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3.0 – Java Based + xml + annotations; easier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3.1 – Java based + xml + annotations; easiest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EJB 3.2 - Java based + xml + annotations; best available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Most legacy applications are built using EJB 2.x specification.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2.x Strengths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More capabilities than EJB 1.0 spec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Clean separation of business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Persistence supports usable object/relational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Message oriented middleware capabilities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Performance improvements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2.x Weaknesses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Cumbersome programming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Complex deployment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Mediocre object/relational mapping.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EJB 3.x Strengths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Simplified programming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Simplified deployment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95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More robust persistence structure.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LibreOffice/5.1.4.2$MacOSX_X86_64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2016-09-05T15:54:15Z</dcterms:modified>
  <cp:revision>1</cp:revision>
  <dc:subject/>
  <dc:title/>
</cp:coreProperties>
</file>