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sldIdLst>
    <p:sldId id="257" r:id="rId3"/>
    <p:sldId id="261" r:id="rId4"/>
    <p:sldId id="264" r:id="rId5"/>
    <p:sldId id="265" r:id="rId6"/>
    <p:sldId id="266" r:id="rId7"/>
    <p:sldId id="278" r:id="rId8"/>
    <p:sldId id="267" r:id="rId9"/>
    <p:sldId id="268" r:id="rId10"/>
    <p:sldId id="269" r:id="rId11"/>
    <p:sldId id="270" r:id="rId12"/>
    <p:sldId id="271" r:id="rId13"/>
    <p:sldId id="272" r:id="rId14"/>
    <p:sldId id="273" r:id="rId15"/>
    <p:sldId id="275" r:id="rId16"/>
    <p:sldId id="276" r:id="rId17"/>
    <p:sldId id="27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31"/>
        <p:cNvGrpSpPr/>
        <p:nvPr/>
      </p:nvGrpSpPr>
      <p:grpSpPr>
        <a:xfrm>
          <a:off x="0" y="0"/>
          <a:ext cx="0" cy="0"/>
          <a:chOff x="0" y="0"/>
          <a:chExt cx="0" cy="0"/>
        </a:xfrm>
      </p:grpSpPr>
      <p:sp>
        <p:nvSpPr>
          <p:cNvPr id="32" name="Google Shape;32;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05863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864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26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8558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199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12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53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06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8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92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13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57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16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21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684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80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3"/>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53" name="Google Shape;53;p3"/>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3"/>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3"/>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0"/>
        <p:cNvGrpSpPr/>
        <p:nvPr/>
      </p:nvGrpSpPr>
      <p:grpSpPr>
        <a:xfrm>
          <a:off x="0" y="0"/>
          <a:ext cx="0" cy="0"/>
          <a:chOff x="0" y="0"/>
          <a:chExt cx="0" cy="0"/>
        </a:xfrm>
      </p:grpSpPr>
      <p:sp>
        <p:nvSpPr>
          <p:cNvPr id="121" name="Google Shape;121;p13"/>
          <p:cNvSpPr/>
          <p:nvPr/>
        </p:nvSpPr>
        <p:spPr>
          <a:xfrm>
            <a:off x="0" y="4578350"/>
            <a:ext cx="12188700" cy="22797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a:spLocks noGrp="1"/>
          </p:cNvSpPr>
          <p:nvPr>
            <p:ph type="pic" idx="2"/>
          </p:nvPr>
        </p:nvSpPr>
        <p:spPr>
          <a:xfrm>
            <a:off x="15" y="0"/>
            <a:ext cx="12192000" cy="4578300"/>
          </a:xfrm>
          <a:prstGeom prst="rect">
            <a:avLst/>
          </a:prstGeom>
          <a:solidFill>
            <a:srgbClr val="D8D8D8"/>
          </a:solidFill>
          <a:ln>
            <a:noFill/>
          </a:ln>
        </p:spPr>
        <p:txBody>
          <a:bodyPr spcFirstLastPara="1" wrap="square" lIns="457200" tIns="457200" rIns="0" bIns="45700" anchor="t" anchorCtr="0">
            <a:no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123" name="Google Shape;123;p13"/>
          <p:cNvSpPr txBox="1">
            <a:spLocks noGrp="1"/>
          </p:cNvSpPr>
          <p:nvPr>
            <p:ph type="title"/>
          </p:nvPr>
        </p:nvSpPr>
        <p:spPr>
          <a:xfrm>
            <a:off x="1097279" y="4799362"/>
            <a:ext cx="10113600" cy="743700"/>
          </a:xfrm>
          <a:prstGeom prst="rect">
            <a:avLst/>
          </a:prstGeom>
          <a:noFill/>
          <a:ln>
            <a:noFill/>
          </a:ln>
        </p:spPr>
        <p:txBody>
          <a:bodyPr spcFirstLastPara="1" wrap="square" lIns="91425" tIns="0" rIns="91425" bIns="0" anchor="b" anchorCtr="0">
            <a:noAutofit/>
          </a:bodyPr>
          <a:lstStyle>
            <a:lvl1pPr lvl="0" algn="l" rtl="0">
              <a:lnSpc>
                <a:spcPct val="90000"/>
              </a:lnSpc>
              <a:spcBef>
                <a:spcPts val="0"/>
              </a:spcBef>
              <a:spcAft>
                <a:spcPts val="0"/>
              </a:spcAft>
              <a:buClr>
                <a:srgbClr val="FFFFFF"/>
              </a:buClr>
              <a:buSzPts val="3600"/>
              <a:buFont typeface="Bookman Old Style"/>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body" idx="1"/>
          </p:nvPr>
        </p:nvSpPr>
        <p:spPr>
          <a:xfrm>
            <a:off x="1097279" y="5715000"/>
            <a:ext cx="10113300" cy="609600"/>
          </a:xfrm>
          <a:prstGeom prst="rect">
            <a:avLst/>
          </a:prstGeom>
          <a:noFill/>
          <a:ln>
            <a:noFill/>
          </a:ln>
        </p:spPr>
        <p:txBody>
          <a:bodyPr spcFirstLastPara="1" wrap="square" lIns="91425" tIns="0" rIns="91425" bIns="0" anchor="t" anchorCtr="0">
            <a:normAutofit/>
          </a:bodyPr>
          <a:lstStyle>
            <a:lvl1pPr marL="457200" lvl="0" indent="-228600" algn="l" rtl="0">
              <a:lnSpc>
                <a:spcPct val="110000"/>
              </a:lnSpc>
              <a:spcBef>
                <a:spcPts val="0"/>
              </a:spcBef>
              <a:spcAft>
                <a:spcPts val="0"/>
              </a:spcAft>
              <a:buSzPts val="1800"/>
              <a:buNone/>
              <a:defRPr sz="1800">
                <a:solidFill>
                  <a:srgbClr val="FFFFFF"/>
                </a:solidFill>
              </a:defRPr>
            </a:lvl1pPr>
            <a:lvl2pPr marL="914400" lvl="1" indent="-228600" algn="l" rtl="0">
              <a:lnSpc>
                <a:spcPct val="100000"/>
              </a:lnSpc>
              <a:spcBef>
                <a:spcPts val="600"/>
              </a:spcBef>
              <a:spcAft>
                <a:spcPts val="0"/>
              </a:spcAft>
              <a:buClr>
                <a:srgbClr val="3F3F3F"/>
              </a:buClr>
              <a:buSzPts val="1200"/>
              <a:buNone/>
              <a:defRPr sz="1200"/>
            </a:lvl2pPr>
            <a:lvl3pPr marL="1371600" lvl="2" indent="-228600" algn="l" rtl="0">
              <a:lnSpc>
                <a:spcPct val="100000"/>
              </a:lnSpc>
              <a:spcBef>
                <a:spcPts val="400"/>
              </a:spcBef>
              <a:spcAft>
                <a:spcPts val="0"/>
              </a:spcAft>
              <a:buClr>
                <a:srgbClr val="3F3F3F"/>
              </a:buClr>
              <a:buSzPts val="1000"/>
              <a:buNone/>
              <a:defRPr sz="1000"/>
            </a:lvl3pPr>
            <a:lvl4pPr marL="1828800" lvl="3" indent="-228600" algn="l" rtl="0">
              <a:lnSpc>
                <a:spcPct val="100000"/>
              </a:lnSpc>
              <a:spcBef>
                <a:spcPts val="400"/>
              </a:spcBef>
              <a:spcAft>
                <a:spcPts val="0"/>
              </a:spcAft>
              <a:buClr>
                <a:srgbClr val="3F3F3F"/>
              </a:buClr>
              <a:buSzPts val="900"/>
              <a:buNone/>
              <a:defRPr sz="900"/>
            </a:lvl4pPr>
            <a:lvl5pPr marL="2286000" lvl="4" indent="-228600" algn="l" rtl="0">
              <a:lnSpc>
                <a:spcPct val="100000"/>
              </a:lnSpc>
              <a:spcBef>
                <a:spcPts val="400"/>
              </a:spcBef>
              <a:spcAft>
                <a:spcPts val="0"/>
              </a:spcAft>
              <a:buClr>
                <a:srgbClr val="3F3F3F"/>
              </a:buClr>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125" name="Google Shape;125;p13"/>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3"/>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3"/>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5"/>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7" name="Google Shape;67;p5"/>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5"/>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5"/>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0"/>
        <p:cNvGrpSpPr/>
        <p:nvPr/>
      </p:nvGrpSpPr>
      <p:grpSpPr>
        <a:xfrm>
          <a:off x="0" y="0"/>
          <a:ext cx="0" cy="0"/>
          <a:chOff x="0" y="0"/>
          <a:chExt cx="0" cy="0"/>
        </a:xfrm>
      </p:grpSpPr>
      <p:sp>
        <p:nvSpPr>
          <p:cNvPr id="71" name="Google Shape;71;p6"/>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6"/>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6"/>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75"/>
        <p:cNvGrpSpPr/>
        <p:nvPr/>
      </p:nvGrpSpPr>
      <p:grpSpPr>
        <a:xfrm>
          <a:off x="0" y="0"/>
          <a:ext cx="0" cy="0"/>
          <a:chOff x="0" y="0"/>
          <a:chExt cx="0" cy="0"/>
        </a:xfrm>
      </p:grpSpPr>
      <p:sp>
        <p:nvSpPr>
          <p:cNvPr id="76" name="Google Shape;76;p7"/>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262626"/>
              </a:buClr>
              <a:buSzPts val="8000"/>
              <a:buFont typeface="Bookman Old Style"/>
              <a:buNone/>
              <a:defRPr sz="8000" b="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7"/>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rtl="0">
              <a:lnSpc>
                <a:spcPct val="100000"/>
              </a:lnSpc>
              <a:spcBef>
                <a:spcPts val="200"/>
              </a:spcBef>
              <a:spcAft>
                <a:spcPts val="0"/>
              </a:spcAft>
              <a:buClr>
                <a:srgbClr val="888888"/>
              </a:buClr>
              <a:buSzPts val="1800"/>
              <a:buNone/>
              <a:defRPr sz="1800">
                <a:solidFill>
                  <a:srgbClr val="888888"/>
                </a:solidFill>
              </a:defRPr>
            </a:lvl2pPr>
            <a:lvl3pPr marL="1371600" lvl="2" indent="-228600" algn="l" rtl="0">
              <a:lnSpc>
                <a:spcPct val="100000"/>
              </a:lnSpc>
              <a:spcBef>
                <a:spcPts val="400"/>
              </a:spcBef>
              <a:spcAft>
                <a:spcPts val="0"/>
              </a:spcAft>
              <a:buClr>
                <a:srgbClr val="888888"/>
              </a:buClr>
              <a:buSzPts val="1600"/>
              <a:buNone/>
              <a:defRPr sz="1600">
                <a:solidFill>
                  <a:srgbClr val="888888"/>
                </a:solidFill>
              </a:defRPr>
            </a:lvl3pPr>
            <a:lvl4pPr marL="1828800" lvl="3" indent="-228600" algn="l" rtl="0">
              <a:lnSpc>
                <a:spcPct val="100000"/>
              </a:lnSpc>
              <a:spcBef>
                <a:spcPts val="400"/>
              </a:spcBef>
              <a:spcAft>
                <a:spcPts val="0"/>
              </a:spcAft>
              <a:buClr>
                <a:srgbClr val="888888"/>
              </a:buClr>
              <a:buSzPts val="1400"/>
              <a:buNone/>
              <a:defRPr sz="1400">
                <a:solidFill>
                  <a:srgbClr val="888888"/>
                </a:solidFill>
              </a:defRPr>
            </a:lvl4pPr>
            <a:lvl5pPr marL="2286000" lvl="4" indent="-228600" algn="l" rtl="0">
              <a:lnSpc>
                <a:spcPct val="100000"/>
              </a:lnSpc>
              <a:spcBef>
                <a:spcPts val="400"/>
              </a:spcBef>
              <a:spcAft>
                <a:spcPts val="0"/>
              </a:spcAft>
              <a:buClr>
                <a:srgbClr val="888888"/>
              </a:buClr>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79" name="Google Shape;79;p7"/>
          <p:cNvCxnSpPr/>
          <p:nvPr/>
        </p:nvCxnSpPr>
        <p:spPr>
          <a:xfrm>
            <a:off x="1207658" y="4485132"/>
            <a:ext cx="9875400" cy="0"/>
          </a:xfrm>
          <a:prstGeom prst="straightConnector1">
            <a:avLst/>
          </a:prstGeom>
          <a:noFill/>
          <a:ln w="12700" cap="flat" cmpd="sng">
            <a:solidFill>
              <a:srgbClr val="3F3F3F"/>
            </a:solidFill>
            <a:prstDash val="solid"/>
            <a:round/>
            <a:headEnd type="none" w="sm" len="sm"/>
            <a:tailEnd type="none" w="sm" len="sm"/>
          </a:ln>
        </p:spPr>
      </p:cxnSp>
      <p:sp>
        <p:nvSpPr>
          <p:cNvPr id="80" name="Google Shape;80;p7"/>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7"/>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7"/>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3"/>
        <p:cNvGrpSpPr/>
        <p:nvPr/>
      </p:nvGrpSpPr>
      <p:grpSpPr>
        <a:xfrm>
          <a:off x="0" y="0"/>
          <a:ext cx="0" cy="0"/>
          <a:chOff x="0" y="0"/>
          <a:chExt cx="0" cy="0"/>
        </a:xfrm>
      </p:grpSpPr>
      <p:sp>
        <p:nvSpPr>
          <p:cNvPr id="84" name="Google Shape;84;p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262626"/>
              </a:buClr>
              <a:buSzPts val="8000"/>
              <a:buFont typeface="Bookman Old Style"/>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8"/>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rtl="0">
              <a:lnSpc>
                <a:spcPct val="100000"/>
              </a:lnSpc>
              <a:spcBef>
                <a:spcPts val="200"/>
              </a:spcBef>
              <a:spcAft>
                <a:spcPts val="0"/>
              </a:spcAft>
              <a:buClr>
                <a:srgbClr val="3F3F3F"/>
              </a:buClr>
              <a:buSzPts val="2400"/>
              <a:buNone/>
              <a:defRPr sz="2400"/>
            </a:lvl2pPr>
            <a:lvl3pPr lvl="2" algn="ctr" rtl="0">
              <a:lnSpc>
                <a:spcPct val="100000"/>
              </a:lnSpc>
              <a:spcBef>
                <a:spcPts val="400"/>
              </a:spcBef>
              <a:spcAft>
                <a:spcPts val="0"/>
              </a:spcAft>
              <a:buClr>
                <a:srgbClr val="3F3F3F"/>
              </a:buClr>
              <a:buSzPts val="2400"/>
              <a:buNone/>
              <a:defRPr sz="2400"/>
            </a:lvl3pPr>
            <a:lvl4pPr lvl="3" algn="ctr" rtl="0">
              <a:lnSpc>
                <a:spcPct val="100000"/>
              </a:lnSpc>
              <a:spcBef>
                <a:spcPts val="400"/>
              </a:spcBef>
              <a:spcAft>
                <a:spcPts val="0"/>
              </a:spcAft>
              <a:buClr>
                <a:srgbClr val="3F3F3F"/>
              </a:buClr>
              <a:buSzPts val="2000"/>
              <a:buNone/>
              <a:defRPr sz="2000"/>
            </a:lvl4pPr>
            <a:lvl5pPr lvl="4" algn="ctr" rtl="0">
              <a:lnSpc>
                <a:spcPct val="100000"/>
              </a:lnSpc>
              <a:spcBef>
                <a:spcPts val="400"/>
              </a:spcBef>
              <a:spcAft>
                <a:spcPts val="0"/>
              </a:spcAft>
              <a:buClr>
                <a:srgbClr val="3F3F3F"/>
              </a:buClr>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endParaRPr/>
          </a:p>
        </p:txBody>
      </p:sp>
      <p:cxnSp>
        <p:nvCxnSpPr>
          <p:cNvPr id="87" name="Google Shape;87;p8"/>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88" name="Google Shape;88;p8"/>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8"/>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9"/>
          <p:cNvSpPr txBox="1">
            <a:spLocks noGrp="1"/>
          </p:cNvSpPr>
          <p:nvPr>
            <p:ph type="body" idx="1"/>
          </p:nvPr>
        </p:nvSpPr>
        <p:spPr>
          <a:xfrm>
            <a:off x="1097280" y="2120900"/>
            <a:ext cx="4639800" cy="37482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94" name="Google Shape;94;p9"/>
          <p:cNvSpPr txBox="1">
            <a:spLocks noGrp="1"/>
          </p:cNvSpPr>
          <p:nvPr>
            <p:ph type="body" idx="2"/>
          </p:nvPr>
        </p:nvSpPr>
        <p:spPr>
          <a:xfrm>
            <a:off x="6515944" y="2120900"/>
            <a:ext cx="4639800" cy="37482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95" name="Google Shape;95;p9"/>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9"/>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9"/>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0"/>
          <p:cNvSpPr txBox="1">
            <a:spLocks noGrp="1"/>
          </p:cNvSpPr>
          <p:nvPr>
            <p:ph type="body" idx="1"/>
          </p:nvPr>
        </p:nvSpPr>
        <p:spPr>
          <a:xfrm>
            <a:off x="1097280"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10000"/>
              </a:lnSpc>
              <a:spcBef>
                <a:spcPts val="1200"/>
              </a:spcBef>
              <a:spcAft>
                <a:spcPts val="0"/>
              </a:spcAft>
              <a:buSzPts val="2000"/>
              <a:buNone/>
              <a:defRPr sz="2000" b="0" cap="none">
                <a:solidFill>
                  <a:schemeClr val="dk1"/>
                </a:solidFill>
              </a:defRPr>
            </a:lvl1pPr>
            <a:lvl2pPr marL="914400" lvl="1" indent="-228600" algn="l" rtl="0">
              <a:lnSpc>
                <a:spcPct val="100000"/>
              </a:lnSpc>
              <a:spcBef>
                <a:spcPts val="200"/>
              </a:spcBef>
              <a:spcAft>
                <a:spcPts val="0"/>
              </a:spcAft>
              <a:buClr>
                <a:srgbClr val="3F3F3F"/>
              </a:buClr>
              <a:buSzPts val="2000"/>
              <a:buNone/>
              <a:defRPr sz="2000" b="1"/>
            </a:lvl2pPr>
            <a:lvl3pPr marL="1371600" lvl="2" indent="-228600" algn="l" rtl="0">
              <a:lnSpc>
                <a:spcPct val="100000"/>
              </a:lnSpc>
              <a:spcBef>
                <a:spcPts val="400"/>
              </a:spcBef>
              <a:spcAft>
                <a:spcPts val="0"/>
              </a:spcAft>
              <a:buClr>
                <a:srgbClr val="3F3F3F"/>
              </a:buClr>
              <a:buSzPts val="1800"/>
              <a:buNone/>
              <a:defRPr sz="1800" b="1"/>
            </a:lvl3pPr>
            <a:lvl4pPr marL="1828800" lvl="3" indent="-228600" algn="l" rtl="0">
              <a:lnSpc>
                <a:spcPct val="100000"/>
              </a:lnSpc>
              <a:spcBef>
                <a:spcPts val="400"/>
              </a:spcBef>
              <a:spcAft>
                <a:spcPts val="0"/>
              </a:spcAft>
              <a:buClr>
                <a:srgbClr val="3F3F3F"/>
              </a:buClr>
              <a:buSzPts val="1600"/>
              <a:buNone/>
              <a:defRPr sz="1600" b="1"/>
            </a:lvl4pPr>
            <a:lvl5pPr marL="2286000" lvl="4" indent="-228600" algn="l" rtl="0">
              <a:lnSpc>
                <a:spcPct val="100000"/>
              </a:lnSpc>
              <a:spcBef>
                <a:spcPts val="400"/>
              </a:spcBef>
              <a:spcAft>
                <a:spcPts val="0"/>
              </a:spcAft>
              <a:buClr>
                <a:srgbClr val="3F3F3F"/>
              </a:buClr>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101" name="Google Shape;101;p10"/>
          <p:cNvSpPr txBox="1">
            <a:spLocks noGrp="1"/>
          </p:cNvSpPr>
          <p:nvPr>
            <p:ph type="body" idx="2"/>
          </p:nvPr>
        </p:nvSpPr>
        <p:spPr>
          <a:xfrm>
            <a:off x="1097280" y="2958274"/>
            <a:ext cx="4639800" cy="29109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2" name="Google Shape;102;p10"/>
          <p:cNvSpPr txBox="1">
            <a:spLocks noGrp="1"/>
          </p:cNvSpPr>
          <p:nvPr>
            <p:ph type="body" idx="3"/>
          </p:nvPr>
        </p:nvSpPr>
        <p:spPr>
          <a:xfrm>
            <a:off x="6515944" y="2057400"/>
            <a:ext cx="46398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10000"/>
              </a:lnSpc>
              <a:spcBef>
                <a:spcPts val="1200"/>
              </a:spcBef>
              <a:spcAft>
                <a:spcPts val="0"/>
              </a:spcAft>
              <a:buSzPts val="2000"/>
              <a:buNone/>
              <a:defRPr sz="2000" b="0" cap="none">
                <a:solidFill>
                  <a:schemeClr val="dk1"/>
                </a:solidFill>
              </a:defRPr>
            </a:lvl1pPr>
            <a:lvl2pPr marL="914400" lvl="1" indent="-228600" algn="l" rtl="0">
              <a:lnSpc>
                <a:spcPct val="100000"/>
              </a:lnSpc>
              <a:spcBef>
                <a:spcPts val="200"/>
              </a:spcBef>
              <a:spcAft>
                <a:spcPts val="0"/>
              </a:spcAft>
              <a:buClr>
                <a:srgbClr val="3F3F3F"/>
              </a:buClr>
              <a:buSzPts val="2000"/>
              <a:buNone/>
              <a:defRPr sz="2000" b="1"/>
            </a:lvl2pPr>
            <a:lvl3pPr marL="1371600" lvl="2" indent="-228600" algn="l" rtl="0">
              <a:lnSpc>
                <a:spcPct val="100000"/>
              </a:lnSpc>
              <a:spcBef>
                <a:spcPts val="400"/>
              </a:spcBef>
              <a:spcAft>
                <a:spcPts val="0"/>
              </a:spcAft>
              <a:buClr>
                <a:srgbClr val="3F3F3F"/>
              </a:buClr>
              <a:buSzPts val="1800"/>
              <a:buNone/>
              <a:defRPr sz="1800" b="1"/>
            </a:lvl3pPr>
            <a:lvl4pPr marL="1828800" lvl="3" indent="-228600" algn="l" rtl="0">
              <a:lnSpc>
                <a:spcPct val="100000"/>
              </a:lnSpc>
              <a:spcBef>
                <a:spcPts val="400"/>
              </a:spcBef>
              <a:spcAft>
                <a:spcPts val="0"/>
              </a:spcAft>
              <a:buClr>
                <a:srgbClr val="3F3F3F"/>
              </a:buClr>
              <a:buSzPts val="1600"/>
              <a:buNone/>
              <a:defRPr sz="1600" b="1"/>
            </a:lvl4pPr>
            <a:lvl5pPr marL="2286000" lvl="4" indent="-228600" algn="l" rtl="0">
              <a:lnSpc>
                <a:spcPct val="100000"/>
              </a:lnSpc>
              <a:spcBef>
                <a:spcPts val="400"/>
              </a:spcBef>
              <a:spcAft>
                <a:spcPts val="0"/>
              </a:spcAft>
              <a:buClr>
                <a:srgbClr val="3F3F3F"/>
              </a:buClr>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103" name="Google Shape;103;p10"/>
          <p:cNvSpPr txBox="1">
            <a:spLocks noGrp="1"/>
          </p:cNvSpPr>
          <p:nvPr>
            <p:ph type="body" idx="4"/>
          </p:nvPr>
        </p:nvSpPr>
        <p:spPr>
          <a:xfrm>
            <a:off x="6515944" y="2958273"/>
            <a:ext cx="4639800" cy="29109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0"/>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0"/>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2"/>
        <p:cNvGrpSpPr/>
        <p:nvPr/>
      </p:nvGrpSpPr>
      <p:grpSpPr>
        <a:xfrm>
          <a:off x="0" y="0"/>
          <a:ext cx="0" cy="0"/>
          <a:chOff x="0" y="0"/>
          <a:chExt cx="0" cy="0"/>
        </a:xfrm>
      </p:grpSpPr>
      <p:sp>
        <p:nvSpPr>
          <p:cNvPr id="113" name="Google Shape;113;p12"/>
          <p:cNvSpPr/>
          <p:nvPr/>
        </p:nvSpPr>
        <p:spPr>
          <a:xfrm>
            <a:off x="16" y="0"/>
            <a:ext cx="4654200"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txBox="1">
            <a:spLocks noGrp="1"/>
          </p:cNvSpPr>
          <p:nvPr>
            <p:ph type="title"/>
          </p:nvPr>
        </p:nvSpPr>
        <p:spPr>
          <a:xfrm>
            <a:off x="643466" y="786383"/>
            <a:ext cx="3517500" cy="20940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rgbClr val="FFFFFF"/>
              </a:buClr>
              <a:buSzPts val="3600"/>
              <a:buFont typeface="Bookman Old Style"/>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2"/>
          <p:cNvSpPr txBox="1">
            <a:spLocks noGrp="1"/>
          </p:cNvSpPr>
          <p:nvPr>
            <p:ph type="body" idx="1"/>
          </p:nvPr>
        </p:nvSpPr>
        <p:spPr>
          <a:xfrm>
            <a:off x="5458984" y="812799"/>
            <a:ext cx="5928300" cy="5294700"/>
          </a:xfrm>
          <a:prstGeom prst="rect">
            <a:avLst/>
          </a:prstGeom>
          <a:noFill/>
          <a:ln>
            <a:noFill/>
          </a:ln>
        </p:spPr>
        <p:txBody>
          <a:bodyPr spcFirstLastPara="1" wrap="square" lIns="0" tIns="45700" rIns="0" bIns="45700" anchor="t" anchorCtr="0">
            <a:normAutofit/>
          </a:bodyPr>
          <a:lstStyle>
            <a:lvl1pPr marL="457200" lvl="0" indent="-342900" algn="l" rtl="0">
              <a:lnSpc>
                <a:spcPct val="110000"/>
              </a:lnSpc>
              <a:spcBef>
                <a:spcPts val="1200"/>
              </a:spcBef>
              <a:spcAft>
                <a:spcPts val="0"/>
              </a:spcAft>
              <a:buSzPts val="1800"/>
              <a:buChar char=" "/>
              <a:defRPr/>
            </a:lvl1pPr>
            <a:lvl2pPr marL="914400" lvl="1" indent="-342900" algn="l" rtl="0">
              <a:lnSpc>
                <a:spcPct val="100000"/>
              </a:lnSpc>
              <a:spcBef>
                <a:spcPts val="200"/>
              </a:spcBef>
              <a:spcAft>
                <a:spcPts val="0"/>
              </a:spcAft>
              <a:buClr>
                <a:srgbClr val="3F3F3F"/>
              </a:buClr>
              <a:buSzPts val="1800"/>
              <a:buChar char="◦"/>
              <a:defRPr/>
            </a:lvl2pPr>
            <a:lvl3pPr marL="1371600" lvl="2" indent="-342900" algn="l" rtl="0">
              <a:lnSpc>
                <a:spcPct val="100000"/>
              </a:lnSpc>
              <a:spcBef>
                <a:spcPts val="400"/>
              </a:spcBef>
              <a:spcAft>
                <a:spcPts val="0"/>
              </a:spcAft>
              <a:buClr>
                <a:srgbClr val="3F3F3F"/>
              </a:buClr>
              <a:buSzPts val="1800"/>
              <a:buChar char="◦"/>
              <a:defRPr/>
            </a:lvl3pPr>
            <a:lvl4pPr marL="1828800" lvl="3" indent="-342900" algn="l" rtl="0">
              <a:lnSpc>
                <a:spcPct val="100000"/>
              </a:lnSpc>
              <a:spcBef>
                <a:spcPts val="400"/>
              </a:spcBef>
              <a:spcAft>
                <a:spcPts val="0"/>
              </a:spcAft>
              <a:buClr>
                <a:srgbClr val="3F3F3F"/>
              </a:buClr>
              <a:buSzPts val="1800"/>
              <a:buChar char="◦"/>
              <a:defRPr/>
            </a:lvl4pPr>
            <a:lvl5pPr marL="2286000" lvl="4" indent="-342900" algn="l" rtl="0">
              <a:lnSpc>
                <a:spcPct val="100000"/>
              </a:lnSpc>
              <a:spcBef>
                <a:spcPts val="400"/>
              </a:spcBef>
              <a:spcAft>
                <a:spcPts val="0"/>
              </a:spcAft>
              <a:buClr>
                <a:srgbClr val="3F3F3F"/>
              </a:buClr>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16" name="Google Shape;116;p12"/>
          <p:cNvSpPr txBox="1">
            <a:spLocks noGrp="1"/>
          </p:cNvSpPr>
          <p:nvPr>
            <p:ph type="body" idx="2"/>
          </p:nvPr>
        </p:nvSpPr>
        <p:spPr>
          <a:xfrm>
            <a:off x="643465" y="3043050"/>
            <a:ext cx="3517500" cy="3064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1200"/>
              </a:spcBef>
              <a:spcAft>
                <a:spcPts val="0"/>
              </a:spcAft>
              <a:buSzPts val="1800"/>
              <a:buNone/>
              <a:defRPr sz="1800">
                <a:solidFill>
                  <a:srgbClr val="FFFFFF"/>
                </a:solidFill>
              </a:defRPr>
            </a:lvl1pPr>
            <a:lvl2pPr marL="914400" lvl="1" indent="-228600" algn="l" rtl="0">
              <a:lnSpc>
                <a:spcPct val="100000"/>
              </a:lnSpc>
              <a:spcBef>
                <a:spcPts val="200"/>
              </a:spcBef>
              <a:spcAft>
                <a:spcPts val="0"/>
              </a:spcAft>
              <a:buClr>
                <a:srgbClr val="3F3F3F"/>
              </a:buClr>
              <a:buSzPts val="1200"/>
              <a:buNone/>
              <a:defRPr sz="1200"/>
            </a:lvl2pPr>
            <a:lvl3pPr marL="1371600" lvl="2" indent="-228600" algn="l" rtl="0">
              <a:lnSpc>
                <a:spcPct val="100000"/>
              </a:lnSpc>
              <a:spcBef>
                <a:spcPts val="400"/>
              </a:spcBef>
              <a:spcAft>
                <a:spcPts val="0"/>
              </a:spcAft>
              <a:buClr>
                <a:srgbClr val="3F3F3F"/>
              </a:buClr>
              <a:buSzPts val="1000"/>
              <a:buNone/>
              <a:defRPr sz="1000"/>
            </a:lvl3pPr>
            <a:lvl4pPr marL="1828800" lvl="3" indent="-228600" algn="l" rtl="0">
              <a:lnSpc>
                <a:spcPct val="100000"/>
              </a:lnSpc>
              <a:spcBef>
                <a:spcPts val="400"/>
              </a:spcBef>
              <a:spcAft>
                <a:spcPts val="0"/>
              </a:spcAft>
              <a:buClr>
                <a:srgbClr val="3F3F3F"/>
              </a:buClr>
              <a:buSzPts val="900"/>
              <a:buNone/>
              <a:defRPr sz="900"/>
            </a:lvl4pPr>
            <a:lvl5pPr marL="2286000" lvl="4" indent="-228600" algn="l" rtl="0">
              <a:lnSpc>
                <a:spcPct val="100000"/>
              </a:lnSpc>
              <a:spcBef>
                <a:spcPts val="400"/>
              </a:spcBef>
              <a:spcAft>
                <a:spcPts val="0"/>
              </a:spcAft>
              <a:buClr>
                <a:srgbClr val="3F3F3F"/>
              </a:buClr>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117" name="Google Shape;117;p12"/>
          <p:cNvSpPr txBox="1">
            <a:spLocks noGrp="1"/>
          </p:cNvSpPr>
          <p:nvPr>
            <p:ph type="dt" idx="10"/>
          </p:nvPr>
        </p:nvSpPr>
        <p:spPr>
          <a:xfrm>
            <a:off x="643464" y="6446520"/>
            <a:ext cx="3517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2"/>
          <p:cNvSpPr txBox="1">
            <a:spLocks noGrp="1"/>
          </p:cNvSpPr>
          <p:nvPr>
            <p:ph type="ftr" idx="11"/>
          </p:nvPr>
        </p:nvSpPr>
        <p:spPr>
          <a:xfrm>
            <a:off x="5458983" y="6446520"/>
            <a:ext cx="533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sz="800">
                <a:solidFill>
                  <a:schemeClr val="dk2"/>
                </a:solidFill>
                <a:latin typeface="Libre Franklin"/>
                <a:ea typeface="Libre Franklin"/>
                <a:cs typeface="Libre Franklin"/>
                <a:sym typeface="Libre Franklin"/>
              </a:defRPr>
            </a:lvl1pPr>
            <a:lvl2pPr marL="0" lvl="1" indent="0" algn="l" rtl="0">
              <a:spcBef>
                <a:spcPts val="0"/>
              </a:spcBef>
              <a:buNone/>
              <a:defRPr sz="800">
                <a:solidFill>
                  <a:schemeClr val="dk2"/>
                </a:solidFill>
                <a:latin typeface="Libre Franklin"/>
                <a:ea typeface="Libre Franklin"/>
                <a:cs typeface="Libre Franklin"/>
                <a:sym typeface="Libre Franklin"/>
              </a:defRPr>
            </a:lvl2pPr>
            <a:lvl3pPr marL="0" lvl="2" indent="0" algn="l" rtl="0">
              <a:spcBef>
                <a:spcPts val="0"/>
              </a:spcBef>
              <a:buNone/>
              <a:defRPr sz="800">
                <a:solidFill>
                  <a:schemeClr val="dk2"/>
                </a:solidFill>
                <a:latin typeface="Libre Franklin"/>
                <a:ea typeface="Libre Franklin"/>
                <a:cs typeface="Libre Franklin"/>
                <a:sym typeface="Libre Franklin"/>
              </a:defRPr>
            </a:lvl3pPr>
            <a:lvl4pPr marL="0" lvl="3" indent="0" algn="l" rtl="0">
              <a:spcBef>
                <a:spcPts val="0"/>
              </a:spcBef>
              <a:buNone/>
              <a:defRPr sz="800">
                <a:solidFill>
                  <a:schemeClr val="dk2"/>
                </a:solidFill>
                <a:latin typeface="Libre Franklin"/>
                <a:ea typeface="Libre Franklin"/>
                <a:cs typeface="Libre Franklin"/>
                <a:sym typeface="Libre Franklin"/>
              </a:defRPr>
            </a:lvl4pPr>
            <a:lvl5pPr marL="0" lvl="4" indent="0" algn="l" rtl="0">
              <a:spcBef>
                <a:spcPts val="0"/>
              </a:spcBef>
              <a:buNone/>
              <a:defRPr sz="800">
                <a:solidFill>
                  <a:schemeClr val="dk2"/>
                </a:solidFill>
                <a:latin typeface="Libre Franklin"/>
                <a:ea typeface="Libre Franklin"/>
                <a:cs typeface="Libre Franklin"/>
                <a:sym typeface="Libre Franklin"/>
              </a:defRPr>
            </a:lvl5pPr>
            <a:lvl6pPr marL="0" lvl="5" indent="0" algn="l" rtl="0">
              <a:spcBef>
                <a:spcPts val="0"/>
              </a:spcBef>
              <a:buNone/>
              <a:defRPr sz="800">
                <a:solidFill>
                  <a:schemeClr val="dk2"/>
                </a:solidFill>
                <a:latin typeface="Libre Franklin"/>
                <a:ea typeface="Libre Franklin"/>
                <a:cs typeface="Libre Franklin"/>
                <a:sym typeface="Libre Franklin"/>
              </a:defRPr>
            </a:lvl6pPr>
            <a:lvl7pPr marL="0" lvl="6" indent="0" algn="l" rtl="0">
              <a:spcBef>
                <a:spcPts val="0"/>
              </a:spcBef>
              <a:buNone/>
              <a:defRPr sz="800">
                <a:solidFill>
                  <a:schemeClr val="dk2"/>
                </a:solidFill>
                <a:latin typeface="Libre Franklin"/>
                <a:ea typeface="Libre Franklin"/>
                <a:cs typeface="Libre Franklin"/>
                <a:sym typeface="Libre Franklin"/>
              </a:defRPr>
            </a:lvl7pPr>
            <a:lvl8pPr marL="0" lvl="7" indent="0" algn="l" rtl="0">
              <a:spcBef>
                <a:spcPts val="0"/>
              </a:spcBef>
              <a:buNone/>
              <a:defRPr sz="800">
                <a:solidFill>
                  <a:schemeClr val="dk2"/>
                </a:solidFill>
                <a:latin typeface="Libre Franklin"/>
                <a:ea typeface="Libre Franklin"/>
                <a:cs typeface="Libre Franklin"/>
                <a:sym typeface="Libre Franklin"/>
              </a:defRPr>
            </a:lvl8pPr>
            <a:lvl9pPr marL="0" lvl="8" indent="0" algn="l" rtl="0">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1"/>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7" name="Google Shape;37;p1"/>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38" name="Google Shape;38;p1"/>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9" name="Google Shape;39;p1"/>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41" name="Google Shape;41;p1"/>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4"/>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9" name="Google Shape;59;p4"/>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60" name="Google Shape;60;p4"/>
          <p:cNvSpPr txBox="1">
            <a:spLocks noGrp="1"/>
          </p:cNvSpPr>
          <p:nvPr>
            <p:ph type="dt" idx="10"/>
          </p:nvPr>
        </p:nvSpPr>
        <p:spPr>
          <a:xfrm>
            <a:off x="8218426" y="6446838"/>
            <a:ext cx="25848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1" name="Google Shape;61;p4"/>
          <p:cNvSpPr txBox="1">
            <a:spLocks noGrp="1"/>
          </p:cNvSpPr>
          <p:nvPr>
            <p:ph type="ftr" idx="11"/>
          </p:nvPr>
        </p:nvSpPr>
        <p:spPr>
          <a:xfrm>
            <a:off x="1097279" y="6446838"/>
            <a:ext cx="6818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2" name="Google Shape;62;p4"/>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u="none">
                <a:solidFill>
                  <a:srgbClr val="FFFFFF"/>
                </a:solidFill>
                <a:latin typeface="Libre Franklin"/>
                <a:ea typeface="Libre Franklin"/>
                <a:cs typeface="Libre Franklin"/>
                <a:sym typeface="Libre Franklin"/>
              </a:defRPr>
            </a:lvl1pPr>
            <a:lvl2pPr marL="0" marR="0" lvl="1" indent="0" algn="l" rtl="0">
              <a:spcBef>
                <a:spcPts val="0"/>
              </a:spcBef>
              <a:buNone/>
              <a:defRPr sz="800" b="0" u="none">
                <a:solidFill>
                  <a:srgbClr val="FFFFFF"/>
                </a:solidFill>
                <a:latin typeface="Libre Franklin"/>
                <a:ea typeface="Libre Franklin"/>
                <a:cs typeface="Libre Franklin"/>
                <a:sym typeface="Libre Franklin"/>
              </a:defRPr>
            </a:lvl2pPr>
            <a:lvl3pPr marL="0" marR="0" lvl="2" indent="0" algn="l" rtl="0">
              <a:spcBef>
                <a:spcPts val="0"/>
              </a:spcBef>
              <a:buNone/>
              <a:defRPr sz="800" b="0" u="none">
                <a:solidFill>
                  <a:srgbClr val="FFFFFF"/>
                </a:solidFill>
                <a:latin typeface="Libre Franklin"/>
                <a:ea typeface="Libre Franklin"/>
                <a:cs typeface="Libre Franklin"/>
                <a:sym typeface="Libre Franklin"/>
              </a:defRPr>
            </a:lvl3pPr>
            <a:lvl4pPr marL="0" marR="0" lvl="3" indent="0" algn="l" rtl="0">
              <a:spcBef>
                <a:spcPts val="0"/>
              </a:spcBef>
              <a:buNone/>
              <a:defRPr sz="800" b="0" u="none">
                <a:solidFill>
                  <a:srgbClr val="FFFFFF"/>
                </a:solidFill>
                <a:latin typeface="Libre Franklin"/>
                <a:ea typeface="Libre Franklin"/>
                <a:cs typeface="Libre Franklin"/>
                <a:sym typeface="Libre Franklin"/>
              </a:defRPr>
            </a:lvl4pPr>
            <a:lvl5pPr marL="0" marR="0" lvl="4" indent="0" algn="l" rtl="0">
              <a:spcBef>
                <a:spcPts val="0"/>
              </a:spcBef>
              <a:buNone/>
              <a:defRPr sz="800" b="0" u="none">
                <a:solidFill>
                  <a:srgbClr val="FFFFFF"/>
                </a:solidFill>
                <a:latin typeface="Libre Franklin"/>
                <a:ea typeface="Libre Franklin"/>
                <a:cs typeface="Libre Franklin"/>
                <a:sym typeface="Libre Franklin"/>
              </a:defRPr>
            </a:lvl5pPr>
            <a:lvl6pPr marL="0" marR="0" lvl="5" indent="0" algn="l" rtl="0">
              <a:spcBef>
                <a:spcPts val="0"/>
              </a:spcBef>
              <a:buNone/>
              <a:defRPr sz="800" b="0" u="none">
                <a:solidFill>
                  <a:srgbClr val="FFFFFF"/>
                </a:solidFill>
                <a:latin typeface="Libre Franklin"/>
                <a:ea typeface="Libre Franklin"/>
                <a:cs typeface="Libre Franklin"/>
                <a:sym typeface="Libre Franklin"/>
              </a:defRPr>
            </a:lvl6pPr>
            <a:lvl7pPr marL="0" marR="0" lvl="6" indent="0" algn="l" rtl="0">
              <a:spcBef>
                <a:spcPts val="0"/>
              </a:spcBef>
              <a:buNone/>
              <a:defRPr sz="800" b="0" u="none">
                <a:solidFill>
                  <a:srgbClr val="FFFFFF"/>
                </a:solidFill>
                <a:latin typeface="Libre Franklin"/>
                <a:ea typeface="Libre Franklin"/>
                <a:cs typeface="Libre Franklin"/>
                <a:sym typeface="Libre Franklin"/>
              </a:defRPr>
            </a:lvl7pPr>
            <a:lvl8pPr marL="0" marR="0" lvl="7" indent="0" algn="l" rtl="0">
              <a:spcBef>
                <a:spcPts val="0"/>
              </a:spcBef>
              <a:buNone/>
              <a:defRPr sz="800" b="0" u="none">
                <a:solidFill>
                  <a:srgbClr val="FFFFFF"/>
                </a:solidFill>
                <a:latin typeface="Libre Franklin"/>
                <a:ea typeface="Libre Franklin"/>
                <a:cs typeface="Libre Franklin"/>
                <a:sym typeface="Libre Franklin"/>
              </a:defRPr>
            </a:lvl8pPr>
            <a:lvl9pPr marL="0" marR="0" lvl="8" indent="0" algn="l" rtl="0">
              <a:spcBef>
                <a:spcPts val="0"/>
              </a:spcBef>
              <a:buNone/>
              <a:defRPr sz="800" b="0" u="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63" name="Google Shape;63;p4"/>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5400"/>
              <a:buFont typeface="Times New Roman"/>
              <a:buNone/>
            </a:pPr>
            <a:r>
              <a:rPr lang="en-US" sz="5400">
                <a:latin typeface="Times New Roman"/>
                <a:ea typeface="Times New Roman"/>
                <a:cs typeface="Times New Roman"/>
                <a:sym typeface="Times New Roman"/>
              </a:rPr>
              <a:t>TITLE:</a:t>
            </a:r>
            <a:endParaRPr/>
          </a:p>
        </p:txBody>
      </p:sp>
      <p:sp>
        <p:nvSpPr>
          <p:cNvPr id="142" name="Google Shape;142;p15"/>
          <p:cNvSpPr txBox="1">
            <a:spLocks noGrp="1"/>
          </p:cNvSpPr>
          <p:nvPr>
            <p:ph type="body" idx="1"/>
          </p:nvPr>
        </p:nvSpPr>
        <p:spPr>
          <a:xfrm>
            <a:off x="1097280" y="2134327"/>
            <a:ext cx="10058400" cy="3760800"/>
          </a:xfrm>
          <a:prstGeom prst="rect">
            <a:avLst/>
          </a:prstGeom>
          <a:noFill/>
          <a:ln>
            <a:noFill/>
          </a:ln>
        </p:spPr>
        <p:txBody>
          <a:bodyPr spcFirstLastPara="1" wrap="square" lIns="0" tIns="45700" rIns="0" bIns="45700" anchor="t" anchorCtr="0">
            <a:normAutofit/>
          </a:bodyPr>
          <a:lstStyle/>
          <a:p>
            <a:pPr marL="91440" lvl="0" algn="ctr">
              <a:spcBef>
                <a:spcPts val="0"/>
              </a:spcBef>
              <a:buSzPts val="5400"/>
            </a:pPr>
            <a:r>
              <a:rPr lang="en-US" sz="5400" b="1" dirty="0"/>
              <a:t> Blood Donor Web</a:t>
            </a: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p:nvPr/>
        </p:nvSpPr>
        <p:spPr>
          <a:xfrm>
            <a:off x="1159099" y="334851"/>
            <a:ext cx="667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After </a:t>
            </a:r>
            <a:r>
              <a:rPr lang="en-US" sz="1800" dirty="0" err="1">
                <a:solidFill>
                  <a:schemeClr val="dk1"/>
                </a:solidFill>
                <a:latin typeface="Libre Franklin"/>
                <a:ea typeface="Libre Franklin"/>
                <a:cs typeface="Libre Franklin"/>
                <a:sym typeface="Libre Franklin"/>
              </a:rPr>
              <a:t>Registation</a:t>
            </a:r>
            <a:endParaRPr sz="1800" dirty="0">
              <a:solidFill>
                <a:schemeClr val="dk1"/>
              </a:solidFill>
              <a:latin typeface="Libre Franklin"/>
              <a:ea typeface="Libre Franklin"/>
              <a:cs typeface="Libre Franklin"/>
              <a:sym typeface="Libre Franklin"/>
            </a:endParaRPr>
          </a:p>
        </p:txBody>
      </p:sp>
      <p:pic>
        <p:nvPicPr>
          <p:cNvPr id="4" name="Picture 3"/>
          <p:cNvPicPr/>
          <p:nvPr/>
        </p:nvPicPr>
        <p:blipFill rotWithShape="1">
          <a:blip r:embed="rId3"/>
          <a:srcRect b="6466"/>
          <a:stretch/>
        </p:blipFill>
        <p:spPr>
          <a:xfrm>
            <a:off x="1692322" y="1160060"/>
            <a:ext cx="7375478" cy="3684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p:nvPr/>
        </p:nvSpPr>
        <p:spPr>
          <a:xfrm>
            <a:off x="1725769" y="360608"/>
            <a:ext cx="476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Search </a:t>
            </a:r>
            <a:r>
              <a:rPr lang="en-US" sz="1800" dirty="0" err="1">
                <a:solidFill>
                  <a:schemeClr val="dk1"/>
                </a:solidFill>
                <a:latin typeface="Libre Franklin"/>
                <a:ea typeface="Libre Franklin"/>
                <a:cs typeface="Libre Franklin"/>
                <a:sym typeface="Libre Franklin"/>
              </a:rPr>
              <a:t>Doner</a:t>
            </a:r>
            <a:endParaRPr sz="1800" dirty="0">
              <a:solidFill>
                <a:schemeClr val="dk1"/>
              </a:solidFill>
              <a:latin typeface="Libre Franklin"/>
              <a:ea typeface="Libre Franklin"/>
              <a:cs typeface="Libre Franklin"/>
              <a:sym typeface="Libre Franklin"/>
            </a:endParaRPr>
          </a:p>
        </p:txBody>
      </p:sp>
      <p:pic>
        <p:nvPicPr>
          <p:cNvPr id="4" name="Picture 3"/>
          <p:cNvPicPr/>
          <p:nvPr/>
        </p:nvPicPr>
        <p:blipFill rotWithShape="1">
          <a:blip r:embed="rId3"/>
          <a:srcRect b="4127"/>
          <a:stretch/>
        </p:blipFill>
        <p:spPr>
          <a:xfrm>
            <a:off x="1725769" y="1009935"/>
            <a:ext cx="7342031" cy="38077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p:nvPr/>
        </p:nvSpPr>
        <p:spPr>
          <a:xfrm>
            <a:off x="1493949" y="437882"/>
            <a:ext cx="703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Change Password</a:t>
            </a:r>
            <a:endParaRPr sz="1800" dirty="0">
              <a:solidFill>
                <a:schemeClr val="dk1"/>
              </a:solidFill>
              <a:latin typeface="Libre Franklin"/>
              <a:ea typeface="Libre Franklin"/>
              <a:cs typeface="Libre Franklin"/>
              <a:sym typeface="Libre Franklin"/>
            </a:endParaRPr>
          </a:p>
        </p:txBody>
      </p:sp>
      <p:pic>
        <p:nvPicPr>
          <p:cNvPr id="4" name="Picture 3"/>
          <p:cNvPicPr/>
          <p:nvPr/>
        </p:nvPicPr>
        <p:blipFill rotWithShape="1">
          <a:blip r:embed="rId3"/>
          <a:srcRect b="7251"/>
          <a:stretch/>
        </p:blipFill>
        <p:spPr>
          <a:xfrm>
            <a:off x="1493949" y="1146412"/>
            <a:ext cx="7786529" cy="41898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p:nvPr/>
        </p:nvSpPr>
        <p:spPr>
          <a:xfrm>
            <a:off x="1944710" y="373487"/>
            <a:ext cx="5022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Total Blood Count</a:t>
            </a:r>
            <a:endParaRPr sz="1800" dirty="0">
              <a:solidFill>
                <a:schemeClr val="dk1"/>
              </a:solidFill>
              <a:latin typeface="Libre Franklin"/>
              <a:ea typeface="Libre Franklin"/>
              <a:cs typeface="Libre Franklin"/>
              <a:sym typeface="Libre Franklin"/>
            </a:endParaRPr>
          </a:p>
        </p:txBody>
      </p:sp>
      <p:pic>
        <p:nvPicPr>
          <p:cNvPr id="4" name="Picture 3"/>
          <p:cNvPicPr/>
          <p:nvPr/>
        </p:nvPicPr>
        <p:blipFill rotWithShape="1">
          <a:blip r:embed="rId3"/>
          <a:srcRect b="4491"/>
          <a:stretch/>
        </p:blipFill>
        <p:spPr>
          <a:xfrm>
            <a:off x="1651379" y="1173706"/>
            <a:ext cx="7861111" cy="43536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Conclusion:</a:t>
            </a:r>
            <a:endParaRPr/>
          </a:p>
        </p:txBody>
      </p:sp>
      <p:sp>
        <p:nvSpPr>
          <p:cNvPr id="248" name="Google Shape;248;p33"/>
          <p:cNvSpPr txBox="1">
            <a:spLocks noGrp="1"/>
          </p:cNvSpPr>
          <p:nvPr>
            <p:ph type="body" idx="1"/>
          </p:nvPr>
        </p:nvSpPr>
        <p:spPr>
          <a:xfrm>
            <a:off x="1097279" y="2108201"/>
            <a:ext cx="10058400" cy="3760800"/>
          </a:xfrm>
          <a:prstGeom prst="rect">
            <a:avLst/>
          </a:prstGeom>
          <a:noFill/>
          <a:ln>
            <a:noFill/>
          </a:ln>
        </p:spPr>
        <p:txBody>
          <a:bodyPr spcFirstLastPara="1" wrap="square" lIns="0" tIns="45700" rIns="0" bIns="45700" anchor="t" anchorCtr="0">
            <a:normAutofit/>
          </a:bodyPr>
          <a:lstStyle/>
          <a:p>
            <a:pPr marL="91440" lvl="0" indent="-164465" algn="just">
              <a:lnSpc>
                <a:spcPct val="150000"/>
              </a:lnSpc>
              <a:spcBef>
                <a:spcPts val="0"/>
              </a:spcBef>
              <a:buSzPct val="100000"/>
            </a:pPr>
            <a:r>
              <a:rPr lang="en-US" sz="2000" dirty="0">
                <a:latin typeface="Times New Roman" panose="02020603050405020304" pitchFamily="18" charset="0"/>
                <a:cs typeface="Times New Roman" panose="02020603050405020304" pitchFamily="18" charset="0"/>
              </a:rPr>
              <a:t>In this project user can request the donor for specific blood group. The admin can handled the user requests if admin confirm the given request then SMS will be sent on registered mobile number of user. Also user and admin can view the status of the request in the login panel. The person who need blood donor then they can search and find blood donors by using our application. User can get brief details about their contact details including their location after accepting there request by admin. Donor and accepter both get the all details through SMS. The user can make a call or message directly by using our application. The application can be further expanded by following the future Enhancements mentioned above</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Future Scope</a:t>
            </a:r>
            <a:endParaRPr/>
          </a:p>
        </p:txBody>
      </p:sp>
      <p:sp>
        <p:nvSpPr>
          <p:cNvPr id="254" name="Google Shape;254;p34"/>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rmAutofit/>
          </a:bodyPr>
          <a:lstStyle/>
          <a:p>
            <a:pPr marL="91440" lvl="0" indent="-101600" algn="l" rtl="0">
              <a:lnSpc>
                <a:spcPct val="110000"/>
              </a:lnSpc>
              <a:spcBef>
                <a:spcPts val="0"/>
              </a:spcBef>
              <a:spcAft>
                <a:spcPts val="0"/>
              </a:spcAft>
              <a:buSzPts val="1600"/>
              <a:buChar char=" "/>
            </a:pPr>
            <a:r>
              <a:rPr lang="en-US" sz="16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By adding more features in the future it is expected that  this system will go long way in a satisfying administrator  requirements. The system is able to achieve the objective and provide the ultimate result.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1066800" y="-137160"/>
            <a:ext cx="10058400" cy="3566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Times New Roman"/>
              <a:buNone/>
            </a:pPr>
            <a:r>
              <a:rPr lang="en-US">
                <a:latin typeface="Times New Roman"/>
                <a:ea typeface="Times New Roman"/>
                <a:cs typeface="Times New Roman"/>
                <a:sym typeface="Times New Roman"/>
              </a:rPr>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p:nvPr/>
        </p:nvSpPr>
        <p:spPr>
          <a:xfrm>
            <a:off x="791634" y="408737"/>
            <a:ext cx="110172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a:solidFill>
                  <a:schemeClr val="dk1"/>
                </a:solidFill>
                <a:latin typeface="Arial"/>
                <a:ea typeface="Arial"/>
                <a:cs typeface="Arial"/>
                <a:sym typeface="Arial"/>
              </a:rPr>
              <a:t>What is </a:t>
            </a:r>
            <a:r>
              <a:rPr lang="en-US" sz="3200" b="1">
                <a:solidFill>
                  <a:schemeClr val="dk1"/>
                </a:solidFill>
                <a:latin typeface="Arial"/>
                <a:ea typeface="Arial"/>
                <a:cs typeface="Arial"/>
                <a:sym typeface="Arial"/>
              </a:rPr>
              <a:t>the project about</a:t>
            </a:r>
            <a:r>
              <a:rPr lang="en-US" sz="3200" b="1" i="0">
                <a:solidFill>
                  <a:schemeClr val="dk1"/>
                </a:solidFill>
                <a:latin typeface="Arial"/>
                <a:ea typeface="Arial"/>
                <a:cs typeface="Arial"/>
                <a:sym typeface="Arial"/>
              </a:rPr>
              <a:t> ?</a:t>
            </a:r>
            <a:endParaRPr/>
          </a:p>
        </p:txBody>
      </p:sp>
      <p:sp>
        <p:nvSpPr>
          <p:cNvPr id="166" name="Google Shape;166;p19"/>
          <p:cNvSpPr/>
          <p:nvPr/>
        </p:nvSpPr>
        <p:spPr>
          <a:xfrm>
            <a:off x="1313645" y="1132764"/>
            <a:ext cx="9607500" cy="4462818"/>
          </a:xfrm>
          <a:prstGeom prst="rect">
            <a:avLst/>
          </a:prstGeom>
          <a:noFill/>
          <a:ln>
            <a:noFill/>
          </a:ln>
        </p:spPr>
        <p:txBody>
          <a:bodyPr spcFirstLastPara="1" wrap="square" lIns="91425" tIns="45700" rIns="91425" bIns="45700" anchor="t" anchorCtr="0">
            <a:noAutofit/>
          </a:bodyPr>
          <a:lstStyle/>
          <a:p>
            <a:pPr>
              <a:lnSpc>
                <a:spcPct val="150000"/>
              </a:lnSpc>
            </a:pPr>
            <a:r>
              <a:rPr lang="en-US" sz="1800" dirty="0">
                <a:latin typeface="Times New Roman" panose="02020603050405020304" pitchFamily="18" charset="0"/>
                <a:cs typeface="Times New Roman" panose="02020603050405020304" pitchFamily="18" charset="0"/>
              </a:rPr>
              <a:t>We develop this application to automate the complete operations of the blood bank. They need maintain hundreds of thousands of records. Also searching should be very faster so they can find required details instantly.</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allow the probable recipients to make search and match the volunteer donors, and make request for the blood.</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provide an efficient donor to user.</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provide immediate storage and retrieval of data and information.</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 friendly system.</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Easy to use and efficient computerized system.</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develop an accurate and flexible system, it will eliminate</a:t>
            </a:r>
          </a:p>
          <a:p>
            <a:pPr marL="285750" lvl="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Less chances of information leakage. Provides security to data by using login &amp; password.</a:t>
            </a:r>
          </a:p>
          <a:p>
            <a:pPr>
              <a:lnSpc>
                <a:spcPct val="150000"/>
              </a:lnSpc>
            </a:pP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marR="0" lvl="0" indent="457200" algn="just" rtl="0">
              <a:lnSpc>
                <a:spcPct val="150000"/>
              </a:lnSpc>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1622738" y="257577"/>
            <a:ext cx="74439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Libre Franklin"/>
                <a:ea typeface="Libre Franklin"/>
                <a:cs typeface="Libre Franklin"/>
                <a:sym typeface="Libre Franklin"/>
              </a:rPr>
              <a:t>           Problem Statement</a:t>
            </a:r>
            <a:endParaRPr sz="3600" b="1">
              <a:solidFill>
                <a:schemeClr val="dk1"/>
              </a:solidFill>
              <a:latin typeface="Libre Franklin"/>
              <a:ea typeface="Libre Franklin"/>
              <a:cs typeface="Libre Franklin"/>
              <a:sym typeface="Libre Franklin"/>
            </a:endParaRPr>
          </a:p>
        </p:txBody>
      </p:sp>
      <p:sp>
        <p:nvSpPr>
          <p:cNvPr id="183" name="Google Shape;183;p22"/>
          <p:cNvSpPr txBox="1"/>
          <p:nvPr/>
        </p:nvSpPr>
        <p:spPr>
          <a:xfrm>
            <a:off x="270456" y="1365161"/>
            <a:ext cx="11385000" cy="37374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chemeClr val="dk1"/>
              </a:buClr>
              <a:buSzPts val="1800"/>
              <a:buFont typeface="Noto Sans Symbols"/>
              <a:buNone/>
            </a:pPr>
            <a:endParaRPr sz="1800" b="1">
              <a:solidFill>
                <a:schemeClr val="dk1"/>
              </a:solidFill>
              <a:latin typeface="Times New Roman"/>
              <a:ea typeface="Times New Roman"/>
              <a:cs typeface="Times New Roman"/>
              <a:sym typeface="Times New Roman"/>
            </a:endParaRPr>
          </a:p>
          <a:p>
            <a:pPr marL="0" marR="0" lvl="0" indent="-114300" algn="just" rtl="0">
              <a:lnSpc>
                <a:spcPct val="115000"/>
              </a:lnSpc>
              <a:spcBef>
                <a:spcPts val="0"/>
              </a:spcBef>
              <a:spcAft>
                <a:spcPts val="0"/>
              </a:spcAft>
              <a:buClr>
                <a:schemeClr val="dk1"/>
              </a:buClr>
              <a:buSzPts val="1800"/>
              <a:buFont typeface="Noto Sans Symbols"/>
              <a:buChar char="∙"/>
            </a:pPr>
            <a:r>
              <a:rPr lang="en-US" sz="1800" b="1">
                <a:solidFill>
                  <a:schemeClr val="dk1"/>
                </a:solidFill>
                <a:latin typeface="Times New Roman"/>
                <a:ea typeface="Times New Roman"/>
                <a:cs typeface="Times New Roman"/>
                <a:sym typeface="Times New Roman"/>
              </a:rPr>
              <a:t>Inability of modification of data: </a:t>
            </a:r>
            <a:endParaRPr sz="1800">
              <a:solidFill>
                <a:schemeClr val="dk1"/>
              </a:solidFill>
              <a:latin typeface="Libre Franklin"/>
              <a:ea typeface="Libre Franklin"/>
              <a:cs typeface="Libre Franklin"/>
              <a:sym typeface="Libre Franklin"/>
            </a:endParaRPr>
          </a:p>
          <a:p>
            <a:pPr marL="0" marR="0" lvl="0" indent="0" algn="just" rtl="0">
              <a:lnSpc>
                <a:spcPct val="115000"/>
              </a:lnSpc>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 </a:t>
            </a:r>
            <a:endParaRPr sz="1800">
              <a:solidFill>
                <a:schemeClr val="dk1"/>
              </a:solidFill>
              <a:latin typeface="Libre Franklin"/>
              <a:ea typeface="Libre Franklin"/>
              <a:cs typeface="Libre Franklin"/>
              <a:sym typeface="Libre Franklin"/>
            </a:endParaRPr>
          </a:p>
          <a:p>
            <a:pPr marL="0" marR="0" lvl="0" indent="0" algn="just"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The managing of huge data effectively and efficiently for efficient. Results, storing the details of employee’s task in such a way that the database can be modified as not possible in the current system.</a:t>
            </a:r>
            <a:endParaRPr sz="1800">
              <a:solidFill>
                <a:schemeClr val="dk1"/>
              </a:solidFill>
              <a:latin typeface="Libre Franklin"/>
              <a:ea typeface="Libre Franklin"/>
              <a:cs typeface="Libre Franklin"/>
              <a:sym typeface="Libre Franklin"/>
            </a:endParaRPr>
          </a:p>
          <a:p>
            <a:pPr marL="0" marR="0" lvl="0" indent="0" algn="just" rtl="0">
              <a:lnSpc>
                <a:spcPct val="115000"/>
              </a:lnSpc>
              <a:spcBef>
                <a:spcPts val="100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Libre Franklin"/>
              <a:ea typeface="Libre Franklin"/>
              <a:cs typeface="Libre Franklin"/>
              <a:sym typeface="Libre Franklin"/>
            </a:endParaRPr>
          </a:p>
          <a:p>
            <a:pPr marL="0" marR="0" lvl="0" indent="-114300" algn="just" rtl="0">
              <a:lnSpc>
                <a:spcPct val="115000"/>
              </a:lnSpc>
              <a:spcBef>
                <a:spcPts val="0"/>
              </a:spcBef>
              <a:spcAft>
                <a:spcPts val="0"/>
              </a:spcAft>
              <a:buClr>
                <a:schemeClr val="dk1"/>
              </a:buClr>
              <a:buSzPts val="1800"/>
              <a:buFont typeface="Noto Sans Symbols"/>
              <a:buChar char="∙"/>
            </a:pPr>
            <a:r>
              <a:rPr lang="en-US" sz="1800" b="1">
                <a:solidFill>
                  <a:schemeClr val="dk1"/>
                </a:solidFill>
                <a:latin typeface="Times New Roman"/>
                <a:ea typeface="Times New Roman"/>
                <a:cs typeface="Times New Roman"/>
                <a:sym typeface="Times New Roman"/>
              </a:rPr>
              <a:t>Manual operator control:  </a:t>
            </a:r>
            <a:endParaRPr sz="1800">
              <a:solidFill>
                <a:schemeClr val="dk1"/>
              </a:solidFill>
              <a:latin typeface="Libre Franklin"/>
              <a:ea typeface="Libre Franklin"/>
              <a:cs typeface="Libre Franklin"/>
              <a:sym typeface="Libre Franklin"/>
            </a:endParaRPr>
          </a:p>
          <a:p>
            <a:pPr marL="0" marR="0" lvl="0" indent="0" algn="just" rtl="0">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Manual operator control is there and leads to a lot of chaos and errors.</a:t>
            </a:r>
            <a:endParaRPr sz="1800">
              <a:solidFill>
                <a:schemeClr val="dk1"/>
              </a:solidFill>
              <a:latin typeface="Libre Franklin"/>
              <a:ea typeface="Libre Franklin"/>
              <a:cs typeface="Libre Franklin"/>
              <a:sym typeface="Libre Franklin"/>
            </a:endParaRPr>
          </a:p>
          <a:p>
            <a:pPr marL="0" marR="0" lvl="0" indent="0" algn="l" rtl="0">
              <a:spcBef>
                <a:spcPts val="100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p:nvPr/>
        </p:nvSpPr>
        <p:spPr>
          <a:xfrm>
            <a:off x="350378" y="503339"/>
            <a:ext cx="11125800" cy="49397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Libre Franklin"/>
                <a:ea typeface="Libre Franklin"/>
                <a:cs typeface="Libre Franklin"/>
                <a:sym typeface="Libre Franklin"/>
              </a:rPr>
              <a:t>Modules:</a:t>
            </a:r>
          </a:p>
          <a:p>
            <a:pPr marL="0" marR="0" lvl="0" indent="0" algn="l" rtl="0">
              <a:spcBef>
                <a:spcPts val="0"/>
              </a:spcBef>
              <a:spcAft>
                <a:spcPts val="0"/>
              </a:spcAft>
              <a:buNone/>
            </a:pPr>
            <a:endParaRPr sz="18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lang="en-US" sz="1800" dirty="0">
              <a:solidFill>
                <a:srgbClr val="3F3F3F"/>
              </a:solidFill>
              <a:latin typeface="Times New Roman"/>
              <a:ea typeface="Times New Roman"/>
              <a:cs typeface="Times New Roman"/>
              <a:sym typeface="Times New Roman"/>
            </a:endParaRPr>
          </a:p>
          <a:p>
            <a:pPr>
              <a:lnSpc>
                <a:spcPct val="150000"/>
              </a:lnSpc>
            </a:pPr>
            <a:r>
              <a:rPr lang="en-US" sz="1800" dirty="0"/>
              <a:t>There are some module used in the system which are as follows,</a:t>
            </a:r>
          </a:p>
          <a:p>
            <a:pPr lvl="0">
              <a:lnSpc>
                <a:spcPct val="150000"/>
              </a:lnSpc>
            </a:pPr>
            <a:r>
              <a:rPr lang="en-US" sz="1800" b="1" dirty="0"/>
              <a:t>User:</a:t>
            </a:r>
            <a:r>
              <a:rPr lang="en-US" sz="1800" dirty="0"/>
              <a:t> In user module, Registered user can login using there login name and password. After login user can search for donor as per there requirement. After getting result of search user can send the request for donor. After getting the acceptance of request user get SMS and all detail information about donor as well as donor also getting SMS and information about User. User also has facility to change their password. </a:t>
            </a:r>
          </a:p>
          <a:p>
            <a:pPr lvl="0">
              <a:lnSpc>
                <a:spcPct val="150000"/>
              </a:lnSpc>
            </a:pPr>
            <a:endParaRPr lang="en-US" sz="1800" b="1" dirty="0"/>
          </a:p>
          <a:p>
            <a:pPr lvl="0">
              <a:lnSpc>
                <a:spcPct val="150000"/>
              </a:lnSpc>
            </a:pPr>
            <a:r>
              <a:rPr lang="en-US" sz="1800" b="1" dirty="0"/>
              <a:t>Admin: </a:t>
            </a:r>
            <a:r>
              <a:rPr lang="en-US" sz="1800" dirty="0"/>
              <a:t>In admin module, admin get notification of user requests. Admin have rights to accept or reject request. Admin send the SMS after accepting the request of user to both user and donor. Admin can see the all registered users list.</a:t>
            </a:r>
          </a:p>
          <a:p>
            <a:pPr marL="0" marR="0" lvl="0" indent="0" algn="l" rtl="0">
              <a:spcBef>
                <a:spcPts val="0"/>
              </a:spcBef>
              <a:spcAft>
                <a:spcPts val="0"/>
              </a:spcAft>
              <a:buNone/>
            </a:pPr>
            <a:endParaRPr sz="1800" dirty="0">
              <a:solidFill>
                <a:srgbClr val="3F3F3F"/>
              </a:solidFill>
              <a:latin typeface="Times New Roman"/>
              <a:ea typeface="Times New Roman"/>
              <a:cs typeface="Times New Roman"/>
              <a:sym typeface="Times New Roman"/>
            </a:endParaRPr>
          </a:p>
        </p:txBody>
      </p:sp>
      <p:cxnSp>
        <p:nvCxnSpPr>
          <p:cNvPr id="189" name="Google Shape;189;p23"/>
          <p:cNvCxnSpPr/>
          <p:nvPr/>
        </p:nvCxnSpPr>
        <p:spPr>
          <a:xfrm>
            <a:off x="444843" y="1260389"/>
            <a:ext cx="2150100"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p:nvPr/>
        </p:nvSpPr>
        <p:spPr>
          <a:xfrm>
            <a:off x="350378" y="503339"/>
            <a:ext cx="11125800" cy="61862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 </a:t>
            </a:r>
            <a:endParaRPr dirty="0"/>
          </a:p>
          <a:p>
            <a:pPr marL="0" marR="0" lvl="0" indent="0" algn="l" rtl="0">
              <a:spcBef>
                <a:spcPts val="0"/>
              </a:spcBef>
              <a:spcAft>
                <a:spcPts val="0"/>
              </a:spcAft>
              <a:buNone/>
            </a:pPr>
            <a:r>
              <a:rPr lang="en-US" sz="1800" b="1" dirty="0">
                <a:solidFill>
                  <a:schemeClr val="dk1"/>
                </a:solidFill>
                <a:latin typeface="Libre Franklin"/>
                <a:ea typeface="Libre Franklin"/>
                <a:cs typeface="Libre Franklin"/>
                <a:sym typeface="Libre Franklin"/>
              </a:rPr>
              <a:t>Admin:</a:t>
            </a:r>
            <a:endParaRPr dirty="0"/>
          </a:p>
          <a:p>
            <a:pPr marL="0" marR="0" lvl="0" indent="0" algn="l" rtl="0">
              <a:spcBef>
                <a:spcPts val="0"/>
              </a:spcBef>
              <a:spcAft>
                <a:spcPts val="0"/>
              </a:spcAft>
              <a:buNone/>
            </a:pPr>
            <a:endParaRPr sz="18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a:p>
            <a:pPr marL="342900" marR="0" lvl="0" indent="-342900" algn="l" rtl="0">
              <a:spcBef>
                <a:spcPts val="0"/>
              </a:spcBef>
              <a:spcAft>
                <a:spcPts val="0"/>
              </a:spcAft>
              <a:buClr>
                <a:schemeClr val="dk1"/>
              </a:buClr>
              <a:buSzPts val="2400"/>
              <a:buFont typeface="Bookman Old Style"/>
              <a:buAutoNum type="arabicPeriod"/>
            </a:pPr>
            <a:r>
              <a:rPr lang="en-US" sz="2400" dirty="0">
                <a:solidFill>
                  <a:schemeClr val="dk1"/>
                </a:solidFill>
                <a:latin typeface="Libre Franklin"/>
                <a:ea typeface="Libre Franklin"/>
                <a:cs typeface="Libre Franklin"/>
                <a:sym typeface="Libre Franklin"/>
              </a:rPr>
              <a:t>Login</a:t>
            </a:r>
            <a:endParaRPr dirty="0"/>
          </a:p>
          <a:p>
            <a:pPr marL="342900" marR="0" lvl="0" indent="-342900" algn="l" rtl="0">
              <a:spcBef>
                <a:spcPts val="0"/>
              </a:spcBef>
              <a:spcAft>
                <a:spcPts val="0"/>
              </a:spcAft>
              <a:buClr>
                <a:schemeClr val="dk1"/>
              </a:buClr>
              <a:buSzPts val="2400"/>
              <a:buFont typeface="Bookman Old Style"/>
              <a:buAutoNum type="arabicPeriod"/>
            </a:pPr>
            <a:r>
              <a:rPr lang="en-US" sz="2400" dirty="0">
                <a:solidFill>
                  <a:schemeClr val="dk1"/>
                </a:solidFill>
                <a:latin typeface="Libre Franklin"/>
                <a:ea typeface="Libre Franklin"/>
                <a:cs typeface="Libre Franklin"/>
                <a:sym typeface="Libre Franklin"/>
              </a:rPr>
              <a:t>View Registered Donors</a:t>
            </a:r>
            <a:endParaRPr dirty="0"/>
          </a:p>
          <a:p>
            <a:pPr marL="342900" marR="0" lvl="0" indent="-342900" algn="l" rtl="0">
              <a:spcBef>
                <a:spcPts val="0"/>
              </a:spcBef>
              <a:spcAft>
                <a:spcPts val="0"/>
              </a:spcAft>
              <a:buClr>
                <a:schemeClr val="dk1"/>
              </a:buClr>
              <a:buSzPts val="2400"/>
              <a:buFont typeface="Bookman Old Style"/>
              <a:buAutoNum type="arabicPeriod"/>
            </a:pPr>
            <a:r>
              <a:rPr lang="en-US" sz="2400" dirty="0">
                <a:solidFill>
                  <a:schemeClr val="dk1"/>
                </a:solidFill>
                <a:latin typeface="Libre Franklin"/>
                <a:ea typeface="Libre Franklin"/>
                <a:cs typeface="Libre Franklin"/>
                <a:sym typeface="Libre Franklin"/>
              </a:rPr>
              <a:t>Search Donors</a:t>
            </a:r>
            <a:endParaRPr sz="1800" dirty="0">
              <a:solidFill>
                <a:srgbClr val="3F3F3F"/>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1800" dirty="0">
              <a:solidFill>
                <a:srgbClr val="3F3F3F"/>
              </a:solidFill>
              <a:latin typeface="Times New Roman"/>
              <a:ea typeface="Times New Roman"/>
              <a:cs typeface="Times New Roman"/>
              <a:sym typeface="Times New Roman"/>
            </a:endParaRPr>
          </a:p>
          <a:p>
            <a:pPr marL="0" marR="0" lvl="0" indent="0" algn="l" rtl="0">
              <a:spcBef>
                <a:spcPts val="0"/>
              </a:spcBef>
              <a:spcAft>
                <a:spcPts val="0"/>
              </a:spcAft>
              <a:buNone/>
            </a:pPr>
            <a:endParaRPr lang="en-IN" sz="1800" dirty="0">
              <a:solidFill>
                <a:srgbClr val="3F3F3F"/>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b="1" dirty="0">
                <a:solidFill>
                  <a:srgbClr val="3F3F3F"/>
                </a:solidFill>
                <a:latin typeface="Libre Franklin" pitchFamily="2" charset="0"/>
                <a:ea typeface="Times New Roman"/>
                <a:cs typeface="Times New Roman"/>
                <a:sym typeface="Times New Roman"/>
              </a:rPr>
              <a:t>User:</a:t>
            </a:r>
          </a:p>
          <a:p>
            <a:pPr marL="0" marR="0" lvl="0" indent="0" algn="l" rtl="0">
              <a:spcBef>
                <a:spcPts val="0"/>
              </a:spcBef>
              <a:spcAft>
                <a:spcPts val="0"/>
              </a:spcAft>
              <a:buNone/>
            </a:pPr>
            <a:endParaRPr lang="en-IN" sz="1800" b="1" dirty="0">
              <a:solidFill>
                <a:srgbClr val="3F3F3F"/>
              </a:solidFill>
              <a:latin typeface="Libre Franklin" pitchFamily="2" charset="0"/>
              <a:ea typeface="Times New Roman"/>
              <a:cs typeface="Times New Roman"/>
              <a:sym typeface="Times New Roman"/>
            </a:endParaRPr>
          </a:p>
          <a:p>
            <a:pPr marL="0" marR="0" lvl="0" indent="0" algn="l" rtl="0">
              <a:spcBef>
                <a:spcPts val="0"/>
              </a:spcBef>
              <a:spcAft>
                <a:spcPts val="0"/>
              </a:spcAft>
              <a:buNone/>
            </a:pPr>
            <a:endParaRPr lang="en-IN" sz="1800" dirty="0">
              <a:solidFill>
                <a:srgbClr val="3F3F3F"/>
              </a:solidFill>
              <a:latin typeface="Libre Franklin" pitchFamily="2" charset="0"/>
              <a:ea typeface="Times New Roman"/>
              <a:cs typeface="Times New Roman"/>
              <a:sym typeface="Times New Roman"/>
            </a:endParaRPr>
          </a:p>
          <a:p>
            <a:pPr marL="342900" marR="0" lvl="0" indent="-342900" algn="l" rtl="0">
              <a:spcBef>
                <a:spcPts val="0"/>
              </a:spcBef>
              <a:spcAft>
                <a:spcPts val="0"/>
              </a:spcAft>
              <a:buAutoNum type="arabicPeriod"/>
            </a:pPr>
            <a:r>
              <a:rPr lang="en-IN" sz="2400" dirty="0">
                <a:solidFill>
                  <a:srgbClr val="3F3F3F"/>
                </a:solidFill>
                <a:latin typeface="Libre Franklin" pitchFamily="2" charset="0"/>
                <a:ea typeface="Times New Roman"/>
                <a:cs typeface="Times New Roman"/>
                <a:sym typeface="Times New Roman"/>
              </a:rPr>
              <a:t>Registration</a:t>
            </a:r>
          </a:p>
          <a:p>
            <a:pPr marL="342900" marR="0" lvl="0" indent="-342900" algn="l" rtl="0">
              <a:spcBef>
                <a:spcPts val="0"/>
              </a:spcBef>
              <a:spcAft>
                <a:spcPts val="0"/>
              </a:spcAft>
              <a:buAutoNum type="arabicPeriod"/>
            </a:pPr>
            <a:r>
              <a:rPr lang="en-IN" sz="2400" dirty="0">
                <a:solidFill>
                  <a:srgbClr val="3F3F3F"/>
                </a:solidFill>
                <a:latin typeface="Libre Franklin" pitchFamily="2" charset="0"/>
                <a:ea typeface="Times New Roman"/>
                <a:cs typeface="Times New Roman"/>
                <a:sym typeface="Times New Roman"/>
              </a:rPr>
              <a:t>Login</a:t>
            </a:r>
          </a:p>
          <a:p>
            <a:pPr marL="342900" marR="0" lvl="0" indent="-342900" algn="l" rtl="0">
              <a:spcBef>
                <a:spcPts val="0"/>
              </a:spcBef>
              <a:spcAft>
                <a:spcPts val="0"/>
              </a:spcAft>
              <a:buAutoNum type="arabicPeriod"/>
            </a:pPr>
            <a:r>
              <a:rPr lang="en-IN" sz="2400" dirty="0">
                <a:solidFill>
                  <a:srgbClr val="3F3F3F"/>
                </a:solidFill>
                <a:latin typeface="Libre Franklin" pitchFamily="2" charset="0"/>
                <a:ea typeface="Times New Roman"/>
                <a:cs typeface="Times New Roman"/>
                <a:sym typeface="Times New Roman"/>
              </a:rPr>
              <a:t>Edit Profile</a:t>
            </a:r>
          </a:p>
          <a:p>
            <a:pPr marL="342900" marR="0" lvl="0" indent="-342900" algn="l" rtl="0">
              <a:spcBef>
                <a:spcPts val="0"/>
              </a:spcBef>
              <a:spcAft>
                <a:spcPts val="0"/>
              </a:spcAft>
              <a:buAutoNum type="arabicPeriod"/>
            </a:pPr>
            <a:r>
              <a:rPr lang="en-IN" sz="2400" dirty="0">
                <a:solidFill>
                  <a:srgbClr val="3F3F3F"/>
                </a:solidFill>
                <a:latin typeface="Libre Franklin" pitchFamily="2" charset="0"/>
                <a:ea typeface="Times New Roman"/>
                <a:cs typeface="Times New Roman"/>
                <a:sym typeface="Times New Roman"/>
              </a:rPr>
              <a:t>Search Donors</a:t>
            </a:r>
          </a:p>
          <a:p>
            <a:pPr marL="342900" marR="0" lvl="0" indent="-342900" algn="l" rtl="0">
              <a:spcBef>
                <a:spcPts val="0"/>
              </a:spcBef>
              <a:spcAft>
                <a:spcPts val="0"/>
              </a:spcAft>
              <a:buAutoNum type="arabicPeriod"/>
            </a:pPr>
            <a:r>
              <a:rPr lang="en-IN" sz="2400" dirty="0">
                <a:solidFill>
                  <a:srgbClr val="3F3F3F"/>
                </a:solidFill>
                <a:latin typeface="Libre Franklin" pitchFamily="2" charset="0"/>
                <a:ea typeface="Times New Roman"/>
                <a:cs typeface="Times New Roman"/>
                <a:sym typeface="Times New Roman"/>
              </a:rPr>
              <a:t>Change Password</a:t>
            </a:r>
          </a:p>
          <a:p>
            <a:pPr marL="342900" marR="0" lvl="0" indent="-342900" algn="l" rtl="0">
              <a:spcBef>
                <a:spcPts val="0"/>
              </a:spcBef>
              <a:spcAft>
                <a:spcPts val="0"/>
              </a:spcAft>
              <a:buAutoNum type="arabicPeriod"/>
            </a:pPr>
            <a:r>
              <a:rPr lang="en-IN" sz="2400" dirty="0">
                <a:solidFill>
                  <a:srgbClr val="3F3F3F"/>
                </a:solidFill>
                <a:latin typeface="Libre Franklin" pitchFamily="2" charset="0"/>
                <a:ea typeface="Times New Roman"/>
                <a:cs typeface="Times New Roman"/>
                <a:sym typeface="Times New Roman"/>
              </a:rPr>
              <a:t>Logout</a:t>
            </a:r>
          </a:p>
          <a:p>
            <a:pPr marL="0" marR="0" lvl="0" indent="0" algn="l" rtl="0">
              <a:spcBef>
                <a:spcPts val="0"/>
              </a:spcBef>
              <a:spcAft>
                <a:spcPts val="0"/>
              </a:spcAft>
              <a:buNone/>
            </a:pPr>
            <a:endParaRPr sz="1800" b="1" dirty="0">
              <a:solidFill>
                <a:srgbClr val="3F3F3F"/>
              </a:solidFill>
              <a:latin typeface="Libre Franklin" pitchFamily="2" charset="0"/>
              <a:ea typeface="Times New Roman"/>
              <a:cs typeface="Times New Roman"/>
              <a:sym typeface="Times New Roman"/>
            </a:endParaRPr>
          </a:p>
        </p:txBody>
      </p:sp>
      <p:cxnSp>
        <p:nvCxnSpPr>
          <p:cNvPr id="195" name="Google Shape;195;p24"/>
          <p:cNvCxnSpPr/>
          <p:nvPr/>
        </p:nvCxnSpPr>
        <p:spPr>
          <a:xfrm>
            <a:off x="444843" y="1260389"/>
            <a:ext cx="2150100"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24"/>
          <p:cNvSpPr txBox="1"/>
          <p:nvPr/>
        </p:nvSpPr>
        <p:spPr>
          <a:xfrm>
            <a:off x="350378" y="503339"/>
            <a:ext cx="11125800" cy="5078273"/>
          </a:xfrm>
          <a:prstGeom prst="rect">
            <a:avLst/>
          </a:prstGeom>
          <a:noFill/>
          <a:ln>
            <a:noFill/>
          </a:ln>
        </p:spPr>
        <p:txBody>
          <a:bodyPr spcFirstLastPara="1" wrap="square" lIns="91425" tIns="45700" rIns="91425" bIns="45700" anchor="t" anchorCtr="0">
            <a:spAutoFit/>
          </a:bodyPr>
          <a:lstStyle/>
          <a:p>
            <a:pPr lvl="0"/>
            <a:r>
              <a:rPr lang="en-US" sz="1800" b="1" dirty="0"/>
              <a:t>Software Requirements :-</a:t>
            </a:r>
            <a:r>
              <a:rPr lang="en-US" sz="1800" dirty="0"/>
              <a:t> </a:t>
            </a:r>
          </a:p>
          <a:p>
            <a:pPr lvl="0"/>
            <a:endParaRPr lang="en-US" sz="1800" dirty="0"/>
          </a:p>
          <a:p>
            <a:r>
              <a:rPr lang="en-US" sz="1800" b="1" dirty="0"/>
              <a:t>            Operating System 	: </a:t>
            </a:r>
            <a:r>
              <a:rPr lang="en-US" sz="1800" dirty="0"/>
              <a:t>windows 7, windows 8 and Upper version</a:t>
            </a:r>
          </a:p>
          <a:p>
            <a:r>
              <a:rPr lang="en-US" sz="1800" b="1" dirty="0"/>
              <a:t>       </a:t>
            </a:r>
            <a:endParaRPr lang="en-US" sz="1800" dirty="0"/>
          </a:p>
          <a:p>
            <a:r>
              <a:rPr lang="en-US" sz="1800" b="1" dirty="0"/>
              <a:t>            Web Browser		 : </a:t>
            </a:r>
            <a:r>
              <a:rPr lang="en-US" sz="1800" dirty="0"/>
              <a:t>IE6 or upwards, Google Chrome, Mozilla Firefox</a:t>
            </a:r>
          </a:p>
          <a:p>
            <a:r>
              <a:rPr lang="en-US" sz="1800" dirty="0"/>
              <a:t> </a:t>
            </a:r>
          </a:p>
          <a:p>
            <a:r>
              <a:rPr lang="en-US" sz="1800" dirty="0"/>
              <a:t>    </a:t>
            </a:r>
            <a:r>
              <a:rPr lang="en-US" sz="1800" b="1" dirty="0"/>
              <a:t>        Web Server  		: </a:t>
            </a:r>
            <a:r>
              <a:rPr lang="en-US" sz="1800" dirty="0"/>
              <a:t> IIS 7.0</a:t>
            </a:r>
          </a:p>
          <a:p>
            <a:endParaRPr lang="en-US" sz="1800" dirty="0"/>
          </a:p>
          <a:p>
            <a:r>
              <a:rPr lang="en-US" sz="1800" dirty="0"/>
              <a:t> </a:t>
            </a:r>
          </a:p>
          <a:p>
            <a:r>
              <a:rPr lang="en-US" sz="1800" b="1" dirty="0"/>
              <a:t>	IDE Tools 		 : </a:t>
            </a:r>
            <a:r>
              <a:rPr lang="en-US" sz="1800" dirty="0"/>
              <a:t>Microsoft Visual Studio</a:t>
            </a:r>
          </a:p>
          <a:p>
            <a:r>
              <a:rPr lang="en-US" sz="1800" dirty="0"/>
              <a:t> </a:t>
            </a:r>
          </a:p>
          <a:p>
            <a:r>
              <a:rPr lang="en-US" sz="1800" b="1" dirty="0"/>
              <a:t>	Front End		: </a:t>
            </a:r>
            <a:r>
              <a:rPr lang="en-US" sz="1800" dirty="0" err="1"/>
              <a:t>Asp.Net</a:t>
            </a:r>
            <a:endParaRPr lang="en-US" sz="1800" dirty="0"/>
          </a:p>
          <a:p>
            <a:r>
              <a:rPr lang="en-US" sz="1800" b="1" dirty="0"/>
              <a:t> </a:t>
            </a:r>
            <a:endParaRPr lang="en-US" sz="1800" dirty="0"/>
          </a:p>
          <a:p>
            <a:r>
              <a:rPr lang="en-US" sz="1800" b="1" dirty="0"/>
              <a:t>              Database/Back End	: </a:t>
            </a:r>
            <a:r>
              <a:rPr lang="en-US" sz="1800" dirty="0"/>
              <a:t>Microsoft SQL Server </a:t>
            </a:r>
          </a:p>
          <a:p>
            <a:r>
              <a:rPr lang="en-US" sz="1800" b="1" dirty="0"/>
              <a:t> </a:t>
            </a:r>
            <a:endParaRPr lang="en-US" sz="1800" dirty="0"/>
          </a:p>
          <a:p>
            <a:r>
              <a:rPr lang="en-US" sz="1800" b="1" dirty="0"/>
              <a:t>	Language Structure	: </a:t>
            </a:r>
            <a:r>
              <a:rPr lang="en-US" sz="1800" dirty="0"/>
              <a:t>C#</a:t>
            </a:r>
          </a:p>
          <a:p>
            <a:r>
              <a:rPr lang="en-US" sz="1800" dirty="0"/>
              <a:t> </a:t>
            </a:r>
          </a:p>
          <a:p>
            <a:pPr marL="0" marR="0" lvl="0" indent="0" algn="l" rtl="0">
              <a:spcBef>
                <a:spcPts val="0"/>
              </a:spcBef>
              <a:spcAft>
                <a:spcPts val="0"/>
              </a:spcAft>
              <a:buNone/>
            </a:pPr>
            <a:endParaRPr sz="1800" dirty="0">
              <a:solidFill>
                <a:srgbClr val="3F3F3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398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p:nvPr/>
        </p:nvSpPr>
        <p:spPr>
          <a:xfrm>
            <a:off x="1970468" y="334851"/>
            <a:ext cx="65166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Libre Franklin"/>
                <a:ea typeface="Libre Franklin"/>
                <a:cs typeface="Libre Franklin"/>
                <a:sym typeface="Libre Franklin"/>
              </a:rPr>
              <a:t>Photos while working</a:t>
            </a:r>
            <a:endParaRPr sz="3600" b="1">
              <a:solidFill>
                <a:schemeClr val="dk1"/>
              </a:solidFill>
              <a:latin typeface="Libre Franklin"/>
              <a:ea typeface="Libre Franklin"/>
              <a:cs typeface="Libre Franklin"/>
              <a:sym typeface="Libre Franklin"/>
            </a:endParaRPr>
          </a:p>
        </p:txBody>
      </p:sp>
      <p:sp>
        <p:nvSpPr>
          <p:cNvPr id="201" name="Google Shape;201;p25"/>
          <p:cNvSpPr txBox="1"/>
          <p:nvPr/>
        </p:nvSpPr>
        <p:spPr>
          <a:xfrm>
            <a:off x="347730" y="1648496"/>
            <a:ext cx="3477300" cy="428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34E7EE17-90BE-4F07-8228-FB7CB35C5E49}"/>
              </a:ext>
            </a:extLst>
          </p:cNvPr>
          <p:cNvPicPr>
            <a:picLocks noChangeAspect="1"/>
          </p:cNvPicPr>
          <p:nvPr/>
        </p:nvPicPr>
        <p:blipFill>
          <a:blip r:embed="rId3"/>
          <a:stretch>
            <a:fillRect/>
          </a:stretch>
        </p:blipFill>
        <p:spPr>
          <a:xfrm>
            <a:off x="1530220" y="1222310"/>
            <a:ext cx="8350898" cy="48519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p:nvPr/>
        </p:nvSpPr>
        <p:spPr>
          <a:xfrm>
            <a:off x="1777285" y="412124"/>
            <a:ext cx="4520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Login Form</a:t>
            </a:r>
            <a:endParaRPr sz="1800" dirty="0">
              <a:solidFill>
                <a:schemeClr val="dk1"/>
              </a:solidFill>
              <a:latin typeface="Libre Franklin"/>
              <a:ea typeface="Libre Franklin"/>
              <a:cs typeface="Libre Franklin"/>
              <a:sym typeface="Libre Franklin"/>
            </a:endParaRPr>
          </a:p>
        </p:txBody>
      </p:sp>
      <p:pic>
        <p:nvPicPr>
          <p:cNvPr id="4" name="Picture 3"/>
          <p:cNvPicPr/>
          <p:nvPr/>
        </p:nvPicPr>
        <p:blipFill rotWithShape="1">
          <a:blip r:embed="rId3"/>
          <a:srcRect b="9420"/>
          <a:stretch/>
        </p:blipFill>
        <p:spPr>
          <a:xfrm>
            <a:off x="1777285" y="1091821"/>
            <a:ext cx="7290515" cy="3630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3" name="Picture 2"/>
          <p:cNvPicPr/>
          <p:nvPr/>
        </p:nvPicPr>
        <p:blipFill rotWithShape="1">
          <a:blip r:embed="rId3"/>
          <a:srcRect b="3956"/>
          <a:stretch/>
        </p:blipFill>
        <p:spPr>
          <a:xfrm>
            <a:off x="1801504" y="955343"/>
            <a:ext cx="7266296" cy="3848669"/>
          </a:xfrm>
          <a:prstGeom prst="rect">
            <a:avLst/>
          </a:prstGeom>
        </p:spPr>
      </p:pic>
      <p:sp>
        <p:nvSpPr>
          <p:cNvPr id="4" name="Google Shape;207;p26"/>
          <p:cNvSpPr txBox="1"/>
          <p:nvPr/>
        </p:nvSpPr>
        <p:spPr>
          <a:xfrm>
            <a:off x="1777285" y="412124"/>
            <a:ext cx="4520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Registration Form</a:t>
            </a:r>
            <a:endParaRPr sz="1800" dirty="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1_RetrospectVTI">
  <a:themeElements>
    <a:clrScheme name="Custom 41">
      <a:dk1>
        <a:srgbClr val="000000"/>
      </a:dk1>
      <a:lt1>
        <a:srgbClr val="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632</Words>
  <Application>Microsoft Office PowerPoint</Application>
  <PresentationFormat>Widescreen</PresentationFormat>
  <Paragraphs>74</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Bookman Old Style</vt:lpstr>
      <vt:lpstr>Calibri</vt:lpstr>
      <vt:lpstr>Libre Franklin</vt:lpstr>
      <vt:lpstr>Noto Sans Symbols</vt:lpstr>
      <vt:lpstr>Times New Roman</vt:lpstr>
      <vt:lpstr>1_RetrospectVTI</vt:lpstr>
      <vt:lpstr>1_RetrospectVTI</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samruddhigandhi21577@hotmail.com</cp:lastModifiedBy>
  <cp:revision>15</cp:revision>
  <dcterms:modified xsi:type="dcterms:W3CDTF">2022-01-08T09:40:17Z</dcterms:modified>
</cp:coreProperties>
</file>