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BE101-A7ED-4101-8E21-5D67D208C565}" type="doc">
      <dgm:prSet loTypeId="urn:microsoft.com/office/officeart/2005/8/layout/hierarchy2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328FB6A-CDEC-481E-BF80-A41BD53984C1}">
      <dgm:prSet phldrT="[Text]"/>
      <dgm:spPr/>
      <dgm:t>
        <a:bodyPr/>
        <a:lstStyle/>
        <a:p>
          <a:r>
            <a:rPr lang="fi-FI" dirty="0" err="1"/>
            <a:t>MvcTestSite</a:t>
          </a:r>
          <a:endParaRPr lang="en-US" dirty="0"/>
        </a:p>
      </dgm:t>
    </dgm:pt>
    <dgm:pt modelId="{7C56C4D8-31E9-4706-86AB-E633D5062227}" type="parTrans" cxnId="{17B8DBBF-971F-43AC-B2CB-E99491C974F8}">
      <dgm:prSet/>
      <dgm:spPr/>
      <dgm:t>
        <a:bodyPr/>
        <a:lstStyle/>
        <a:p>
          <a:endParaRPr lang="en-US"/>
        </a:p>
      </dgm:t>
    </dgm:pt>
    <dgm:pt modelId="{7BE53289-3375-45FC-85A3-571FC69231DF}" type="sibTrans" cxnId="{17B8DBBF-971F-43AC-B2CB-E99491C974F8}">
      <dgm:prSet/>
      <dgm:spPr/>
      <dgm:t>
        <a:bodyPr/>
        <a:lstStyle/>
        <a:p>
          <a:endParaRPr lang="en-US"/>
        </a:p>
      </dgm:t>
    </dgm:pt>
    <dgm:pt modelId="{6361D16C-BB8B-4419-BC61-4923ED31B75E}">
      <dgm:prSet phldrT="[Text]"/>
      <dgm:spPr/>
      <dgm:t>
        <a:bodyPr/>
        <a:lstStyle/>
        <a:p>
          <a:r>
            <a:rPr lang="fi-FI" dirty="0"/>
            <a:t>IdentityServer</a:t>
          </a:r>
          <a:endParaRPr lang="en-US" dirty="0"/>
        </a:p>
      </dgm:t>
    </dgm:pt>
    <dgm:pt modelId="{A70F6D14-D13F-4074-85EF-5E63836BBC59}" type="parTrans" cxnId="{2F402B56-E76C-47D6-9C6F-53647D710B21}">
      <dgm:prSet/>
      <dgm:spPr/>
      <dgm:t>
        <a:bodyPr/>
        <a:lstStyle/>
        <a:p>
          <a:endParaRPr lang="en-US"/>
        </a:p>
      </dgm:t>
    </dgm:pt>
    <dgm:pt modelId="{6672E3A8-59B6-400B-AE2C-733549966B70}" type="sibTrans" cxnId="{2F402B56-E76C-47D6-9C6F-53647D710B21}">
      <dgm:prSet/>
      <dgm:spPr/>
      <dgm:t>
        <a:bodyPr/>
        <a:lstStyle/>
        <a:p>
          <a:endParaRPr lang="en-US"/>
        </a:p>
      </dgm:t>
    </dgm:pt>
    <dgm:pt modelId="{75A3EE77-2E9D-40BB-9CC2-72E341C02346}">
      <dgm:prSet phldrT="[Text]"/>
      <dgm:spPr/>
      <dgm:t>
        <a:bodyPr/>
        <a:lstStyle/>
        <a:p>
          <a:r>
            <a:rPr lang="fi-FI" dirty="0"/>
            <a:t>Microservice1</a:t>
          </a:r>
          <a:endParaRPr lang="en-US" dirty="0"/>
        </a:p>
      </dgm:t>
    </dgm:pt>
    <dgm:pt modelId="{67AA1915-D58F-49EC-A371-C872D3DB1D1C}" type="parTrans" cxnId="{1AAC35F2-F115-45C9-BB8F-4C5911678F0E}">
      <dgm:prSet/>
      <dgm:spPr/>
      <dgm:t>
        <a:bodyPr/>
        <a:lstStyle/>
        <a:p>
          <a:endParaRPr lang="en-US"/>
        </a:p>
      </dgm:t>
    </dgm:pt>
    <dgm:pt modelId="{F9448556-FDAB-4EA9-92B6-73EFB95323E6}" type="sibTrans" cxnId="{1AAC35F2-F115-45C9-BB8F-4C5911678F0E}">
      <dgm:prSet/>
      <dgm:spPr/>
      <dgm:t>
        <a:bodyPr/>
        <a:lstStyle/>
        <a:p>
          <a:endParaRPr lang="en-US"/>
        </a:p>
      </dgm:t>
    </dgm:pt>
    <dgm:pt modelId="{616B6555-1348-4DD9-96DF-F387669B5685}">
      <dgm:prSet phldrT="[Text]"/>
      <dgm:spPr/>
      <dgm:t>
        <a:bodyPr/>
        <a:lstStyle/>
        <a:p>
          <a:r>
            <a:rPr lang="fi-FI" dirty="0"/>
            <a:t>Microservice2</a:t>
          </a:r>
          <a:endParaRPr lang="en-US" dirty="0"/>
        </a:p>
      </dgm:t>
    </dgm:pt>
    <dgm:pt modelId="{D2D2B050-0E98-4CCA-B517-FE4D38D0A74A}" type="parTrans" cxnId="{8CC1FF7F-591F-4163-937A-6982F4B7FCFE}">
      <dgm:prSet/>
      <dgm:spPr/>
      <dgm:t>
        <a:bodyPr/>
        <a:lstStyle/>
        <a:p>
          <a:endParaRPr lang="en-US"/>
        </a:p>
      </dgm:t>
    </dgm:pt>
    <dgm:pt modelId="{22A0C5EB-AFA6-45AD-8D85-E538A0D7780C}" type="sibTrans" cxnId="{8CC1FF7F-591F-4163-937A-6982F4B7FCFE}">
      <dgm:prSet/>
      <dgm:spPr/>
      <dgm:t>
        <a:bodyPr/>
        <a:lstStyle/>
        <a:p>
          <a:endParaRPr lang="en-US"/>
        </a:p>
      </dgm:t>
    </dgm:pt>
    <dgm:pt modelId="{60F6BC0D-C92C-4850-A4E3-0D2B12CD0371}">
      <dgm:prSet phldrT="[Text]"/>
      <dgm:spPr/>
      <dgm:t>
        <a:bodyPr/>
        <a:lstStyle/>
        <a:p>
          <a:r>
            <a:rPr lang="fi-FI" dirty="0" err="1"/>
            <a:t>SuperMicroservice</a:t>
          </a:r>
          <a:endParaRPr lang="en-US" dirty="0"/>
        </a:p>
      </dgm:t>
    </dgm:pt>
    <dgm:pt modelId="{B80E7EE5-346F-4EE3-A50F-9FEFA15DF95D}" type="parTrans" cxnId="{21B8F5C5-3DC2-412F-92F6-ECB14FAA0B09}">
      <dgm:prSet/>
      <dgm:spPr/>
      <dgm:t>
        <a:bodyPr/>
        <a:lstStyle/>
        <a:p>
          <a:endParaRPr lang="en-US"/>
        </a:p>
      </dgm:t>
    </dgm:pt>
    <dgm:pt modelId="{48951B97-F937-4C32-8CDD-6BF403E7278E}" type="sibTrans" cxnId="{21B8F5C5-3DC2-412F-92F6-ECB14FAA0B09}">
      <dgm:prSet/>
      <dgm:spPr/>
      <dgm:t>
        <a:bodyPr/>
        <a:lstStyle/>
        <a:p>
          <a:endParaRPr lang="en-US"/>
        </a:p>
      </dgm:t>
    </dgm:pt>
    <dgm:pt modelId="{E699D661-F7AB-4923-909A-878C6DA3F1CC}">
      <dgm:prSet phldrT="[Text]"/>
      <dgm:spPr/>
      <dgm:t>
        <a:bodyPr/>
        <a:lstStyle/>
        <a:p>
          <a:r>
            <a:rPr lang="fi-FI" dirty="0" err="1"/>
            <a:t>Gateway</a:t>
          </a:r>
          <a:endParaRPr lang="en-US" dirty="0"/>
        </a:p>
      </dgm:t>
    </dgm:pt>
    <dgm:pt modelId="{76CBB2BD-82D9-4420-AD0A-A4907F72C7CA}" type="parTrans" cxnId="{701111B6-740B-4ADF-8FFF-5CAB0C3A984E}">
      <dgm:prSet/>
      <dgm:spPr/>
      <dgm:t>
        <a:bodyPr/>
        <a:lstStyle/>
        <a:p>
          <a:endParaRPr lang="en-US"/>
        </a:p>
      </dgm:t>
    </dgm:pt>
    <dgm:pt modelId="{907B560E-3645-45AB-906B-8493BE008968}" type="sibTrans" cxnId="{701111B6-740B-4ADF-8FFF-5CAB0C3A984E}">
      <dgm:prSet/>
      <dgm:spPr/>
    </dgm:pt>
    <dgm:pt modelId="{426D3B8E-B6CD-4838-84B1-0F5BE8EDC2BC}" type="pres">
      <dgm:prSet presAssocID="{DE9BE101-A7ED-4101-8E21-5D67D208C5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924CE0-85A5-49B3-BE58-AC2E55EAABEE}" type="pres">
      <dgm:prSet presAssocID="{2328FB6A-CDEC-481E-BF80-A41BD53984C1}" presName="root1" presStyleCnt="0"/>
      <dgm:spPr/>
    </dgm:pt>
    <dgm:pt modelId="{160F17BA-7C7C-45C2-8684-E6209F7BAAF9}" type="pres">
      <dgm:prSet presAssocID="{2328FB6A-CDEC-481E-BF80-A41BD53984C1}" presName="LevelOneTextNode" presStyleLbl="node0" presStyleIdx="0" presStyleCnt="1">
        <dgm:presLayoutVars>
          <dgm:chPref val="3"/>
        </dgm:presLayoutVars>
      </dgm:prSet>
      <dgm:spPr/>
    </dgm:pt>
    <dgm:pt modelId="{0788775F-CF96-4188-8DEA-A7FA3BDE8F80}" type="pres">
      <dgm:prSet presAssocID="{2328FB6A-CDEC-481E-BF80-A41BD53984C1}" presName="level2hierChild" presStyleCnt="0"/>
      <dgm:spPr/>
    </dgm:pt>
    <dgm:pt modelId="{7B43C897-C810-4A78-AD6B-2B98D7FCABA4}" type="pres">
      <dgm:prSet presAssocID="{76CBB2BD-82D9-4420-AD0A-A4907F72C7CA}" presName="conn2-1" presStyleLbl="parChTrans1D2" presStyleIdx="0" presStyleCnt="1"/>
      <dgm:spPr/>
    </dgm:pt>
    <dgm:pt modelId="{FDC93861-5B1B-42E1-8E92-92442B38E856}" type="pres">
      <dgm:prSet presAssocID="{76CBB2BD-82D9-4420-AD0A-A4907F72C7CA}" presName="connTx" presStyleLbl="parChTrans1D2" presStyleIdx="0" presStyleCnt="1"/>
      <dgm:spPr/>
    </dgm:pt>
    <dgm:pt modelId="{690B1CA5-44F3-40D1-932E-FD9EE615ECF7}" type="pres">
      <dgm:prSet presAssocID="{E699D661-F7AB-4923-909A-878C6DA3F1CC}" presName="root2" presStyleCnt="0"/>
      <dgm:spPr/>
    </dgm:pt>
    <dgm:pt modelId="{95AAB062-AAB5-4CB7-83CD-C907E1FF1A66}" type="pres">
      <dgm:prSet presAssocID="{E699D661-F7AB-4923-909A-878C6DA3F1CC}" presName="LevelTwoTextNode" presStyleLbl="node2" presStyleIdx="0" presStyleCnt="1">
        <dgm:presLayoutVars>
          <dgm:chPref val="3"/>
        </dgm:presLayoutVars>
      </dgm:prSet>
      <dgm:spPr/>
    </dgm:pt>
    <dgm:pt modelId="{532D89B5-A64E-4AC1-9630-AA2AC0FBF0A0}" type="pres">
      <dgm:prSet presAssocID="{E699D661-F7AB-4923-909A-878C6DA3F1CC}" presName="level3hierChild" presStyleCnt="0"/>
      <dgm:spPr/>
    </dgm:pt>
    <dgm:pt modelId="{F53D3525-7BE3-4409-96BD-A5CEDAF76381}" type="pres">
      <dgm:prSet presAssocID="{A70F6D14-D13F-4074-85EF-5E63836BBC59}" presName="conn2-1" presStyleLbl="parChTrans1D3" presStyleIdx="0" presStyleCnt="4"/>
      <dgm:spPr/>
    </dgm:pt>
    <dgm:pt modelId="{6440286F-717D-446E-A0AC-F027D5FB9A12}" type="pres">
      <dgm:prSet presAssocID="{A70F6D14-D13F-4074-85EF-5E63836BBC59}" presName="connTx" presStyleLbl="parChTrans1D3" presStyleIdx="0" presStyleCnt="4"/>
      <dgm:spPr/>
    </dgm:pt>
    <dgm:pt modelId="{EB1B9026-EC12-4AB1-93A7-836978C7D5FF}" type="pres">
      <dgm:prSet presAssocID="{6361D16C-BB8B-4419-BC61-4923ED31B75E}" presName="root2" presStyleCnt="0"/>
      <dgm:spPr/>
    </dgm:pt>
    <dgm:pt modelId="{89EB345F-0470-4BE0-A458-32B5CA59F72F}" type="pres">
      <dgm:prSet presAssocID="{6361D16C-BB8B-4419-BC61-4923ED31B75E}" presName="LevelTwoTextNode" presStyleLbl="node3" presStyleIdx="0" presStyleCnt="4">
        <dgm:presLayoutVars>
          <dgm:chPref val="3"/>
        </dgm:presLayoutVars>
      </dgm:prSet>
      <dgm:spPr/>
    </dgm:pt>
    <dgm:pt modelId="{71B7BF30-E1C7-4B00-9CFE-5BC184A09832}" type="pres">
      <dgm:prSet presAssocID="{6361D16C-BB8B-4419-BC61-4923ED31B75E}" presName="level3hierChild" presStyleCnt="0"/>
      <dgm:spPr/>
    </dgm:pt>
    <dgm:pt modelId="{3450F738-D460-4CC8-9E40-59A197A4642C}" type="pres">
      <dgm:prSet presAssocID="{67AA1915-D58F-49EC-A371-C872D3DB1D1C}" presName="conn2-1" presStyleLbl="parChTrans1D3" presStyleIdx="1" presStyleCnt="4"/>
      <dgm:spPr/>
    </dgm:pt>
    <dgm:pt modelId="{945138D2-ABD5-44E9-BB3E-E8C7002222DC}" type="pres">
      <dgm:prSet presAssocID="{67AA1915-D58F-49EC-A371-C872D3DB1D1C}" presName="connTx" presStyleLbl="parChTrans1D3" presStyleIdx="1" presStyleCnt="4"/>
      <dgm:spPr/>
    </dgm:pt>
    <dgm:pt modelId="{E5809451-F808-4B35-B141-43F441DB5F38}" type="pres">
      <dgm:prSet presAssocID="{75A3EE77-2E9D-40BB-9CC2-72E341C02346}" presName="root2" presStyleCnt="0"/>
      <dgm:spPr/>
    </dgm:pt>
    <dgm:pt modelId="{467ABEFC-1EC5-4496-9BD8-143D2AF72820}" type="pres">
      <dgm:prSet presAssocID="{75A3EE77-2E9D-40BB-9CC2-72E341C02346}" presName="LevelTwoTextNode" presStyleLbl="node3" presStyleIdx="1" presStyleCnt="4">
        <dgm:presLayoutVars>
          <dgm:chPref val="3"/>
        </dgm:presLayoutVars>
      </dgm:prSet>
      <dgm:spPr/>
    </dgm:pt>
    <dgm:pt modelId="{6C9699B3-159C-4E3F-9723-1DEA93DC539D}" type="pres">
      <dgm:prSet presAssocID="{75A3EE77-2E9D-40BB-9CC2-72E341C02346}" presName="level3hierChild" presStyleCnt="0"/>
      <dgm:spPr/>
    </dgm:pt>
    <dgm:pt modelId="{2EBC95E5-1900-4F72-8088-6FC2D2C3DCBF}" type="pres">
      <dgm:prSet presAssocID="{D2D2B050-0E98-4CCA-B517-FE4D38D0A74A}" presName="conn2-1" presStyleLbl="parChTrans1D3" presStyleIdx="2" presStyleCnt="4"/>
      <dgm:spPr/>
    </dgm:pt>
    <dgm:pt modelId="{4957209B-0CF9-442B-AF74-4FE1C18BF977}" type="pres">
      <dgm:prSet presAssocID="{D2D2B050-0E98-4CCA-B517-FE4D38D0A74A}" presName="connTx" presStyleLbl="parChTrans1D3" presStyleIdx="2" presStyleCnt="4"/>
      <dgm:spPr/>
    </dgm:pt>
    <dgm:pt modelId="{C50F4224-72B7-4D59-BE29-E23A9971F333}" type="pres">
      <dgm:prSet presAssocID="{616B6555-1348-4DD9-96DF-F387669B5685}" presName="root2" presStyleCnt="0"/>
      <dgm:spPr/>
    </dgm:pt>
    <dgm:pt modelId="{95F07873-3BAF-4109-AF54-B76F0BA4F0EB}" type="pres">
      <dgm:prSet presAssocID="{616B6555-1348-4DD9-96DF-F387669B5685}" presName="LevelTwoTextNode" presStyleLbl="node3" presStyleIdx="2" presStyleCnt="4">
        <dgm:presLayoutVars>
          <dgm:chPref val="3"/>
        </dgm:presLayoutVars>
      </dgm:prSet>
      <dgm:spPr/>
    </dgm:pt>
    <dgm:pt modelId="{16294D33-6D4B-412B-8CB5-4CF0DBCD8606}" type="pres">
      <dgm:prSet presAssocID="{616B6555-1348-4DD9-96DF-F387669B5685}" presName="level3hierChild" presStyleCnt="0"/>
      <dgm:spPr/>
    </dgm:pt>
    <dgm:pt modelId="{E74E13E7-ECFF-409F-B641-0B851DB2C8C5}" type="pres">
      <dgm:prSet presAssocID="{B80E7EE5-346F-4EE3-A50F-9FEFA15DF95D}" presName="conn2-1" presStyleLbl="parChTrans1D3" presStyleIdx="3" presStyleCnt="4"/>
      <dgm:spPr/>
    </dgm:pt>
    <dgm:pt modelId="{920FB8A6-11F5-4BC5-BB1E-1DD71CBD1D20}" type="pres">
      <dgm:prSet presAssocID="{B80E7EE5-346F-4EE3-A50F-9FEFA15DF95D}" presName="connTx" presStyleLbl="parChTrans1D3" presStyleIdx="3" presStyleCnt="4"/>
      <dgm:spPr/>
    </dgm:pt>
    <dgm:pt modelId="{FE9CE5B9-F1A1-46D1-BE17-19BC090A4808}" type="pres">
      <dgm:prSet presAssocID="{60F6BC0D-C92C-4850-A4E3-0D2B12CD0371}" presName="root2" presStyleCnt="0"/>
      <dgm:spPr/>
    </dgm:pt>
    <dgm:pt modelId="{5F42EAA6-D30A-4BD2-8CB6-0629545793A3}" type="pres">
      <dgm:prSet presAssocID="{60F6BC0D-C92C-4850-A4E3-0D2B12CD0371}" presName="LevelTwoTextNode" presStyleLbl="node3" presStyleIdx="3" presStyleCnt="4">
        <dgm:presLayoutVars>
          <dgm:chPref val="3"/>
        </dgm:presLayoutVars>
      </dgm:prSet>
      <dgm:spPr/>
    </dgm:pt>
    <dgm:pt modelId="{DA459EE2-A44F-4C48-B701-76A08A742D44}" type="pres">
      <dgm:prSet presAssocID="{60F6BC0D-C92C-4850-A4E3-0D2B12CD0371}" presName="level3hierChild" presStyleCnt="0"/>
      <dgm:spPr/>
    </dgm:pt>
  </dgm:ptLst>
  <dgm:cxnLst>
    <dgm:cxn modelId="{7B008302-3BC8-4246-8FFC-DB8CA7E853C6}" type="presOf" srcId="{76CBB2BD-82D9-4420-AD0A-A4907F72C7CA}" destId="{7B43C897-C810-4A78-AD6B-2B98D7FCABA4}" srcOrd="0" destOrd="0" presId="urn:microsoft.com/office/officeart/2005/8/layout/hierarchy2"/>
    <dgm:cxn modelId="{5490A80D-E127-4F24-9FB2-CE5C62305C9C}" type="presOf" srcId="{B80E7EE5-346F-4EE3-A50F-9FEFA15DF95D}" destId="{E74E13E7-ECFF-409F-B641-0B851DB2C8C5}" srcOrd="0" destOrd="0" presId="urn:microsoft.com/office/officeart/2005/8/layout/hierarchy2"/>
    <dgm:cxn modelId="{9592B020-973D-4950-BEA5-B7B90455D968}" type="presOf" srcId="{616B6555-1348-4DD9-96DF-F387669B5685}" destId="{95F07873-3BAF-4109-AF54-B76F0BA4F0EB}" srcOrd="0" destOrd="0" presId="urn:microsoft.com/office/officeart/2005/8/layout/hierarchy2"/>
    <dgm:cxn modelId="{DBECDD23-B167-4C1A-9C82-8D1CA1031DB1}" type="presOf" srcId="{60F6BC0D-C92C-4850-A4E3-0D2B12CD0371}" destId="{5F42EAA6-D30A-4BD2-8CB6-0629545793A3}" srcOrd="0" destOrd="0" presId="urn:microsoft.com/office/officeart/2005/8/layout/hierarchy2"/>
    <dgm:cxn modelId="{41373D31-9A72-404A-975E-0763FC41257D}" type="presOf" srcId="{D2D2B050-0E98-4CCA-B517-FE4D38D0A74A}" destId="{4957209B-0CF9-442B-AF74-4FE1C18BF977}" srcOrd="1" destOrd="0" presId="urn:microsoft.com/office/officeart/2005/8/layout/hierarchy2"/>
    <dgm:cxn modelId="{3F65FD35-9311-4D15-90F7-B559FC5082E6}" type="presOf" srcId="{A70F6D14-D13F-4074-85EF-5E63836BBC59}" destId="{6440286F-717D-446E-A0AC-F027D5FB9A12}" srcOrd="1" destOrd="0" presId="urn:microsoft.com/office/officeart/2005/8/layout/hierarchy2"/>
    <dgm:cxn modelId="{DE9DEE3B-EFF4-4691-B31C-CF3ABE20CA20}" type="presOf" srcId="{E699D661-F7AB-4923-909A-878C6DA3F1CC}" destId="{95AAB062-AAB5-4CB7-83CD-C907E1FF1A66}" srcOrd="0" destOrd="0" presId="urn:microsoft.com/office/officeart/2005/8/layout/hierarchy2"/>
    <dgm:cxn modelId="{582E5B40-715D-4E07-AEC7-A4826EA8B05D}" type="presOf" srcId="{A70F6D14-D13F-4074-85EF-5E63836BBC59}" destId="{F53D3525-7BE3-4409-96BD-A5CEDAF76381}" srcOrd="0" destOrd="0" presId="urn:microsoft.com/office/officeart/2005/8/layout/hierarchy2"/>
    <dgm:cxn modelId="{D4F0375C-BDB5-461E-9D0D-032AD59E1B0F}" type="presOf" srcId="{D2D2B050-0E98-4CCA-B517-FE4D38D0A74A}" destId="{2EBC95E5-1900-4F72-8088-6FC2D2C3DCBF}" srcOrd="0" destOrd="0" presId="urn:microsoft.com/office/officeart/2005/8/layout/hierarchy2"/>
    <dgm:cxn modelId="{582C1442-4CBC-456F-91E2-42225A0BA809}" type="presOf" srcId="{DE9BE101-A7ED-4101-8E21-5D67D208C565}" destId="{426D3B8E-B6CD-4838-84B1-0F5BE8EDC2BC}" srcOrd="0" destOrd="0" presId="urn:microsoft.com/office/officeart/2005/8/layout/hierarchy2"/>
    <dgm:cxn modelId="{CE6C8D64-3534-4722-989F-FD397D894B53}" type="presOf" srcId="{2328FB6A-CDEC-481E-BF80-A41BD53984C1}" destId="{160F17BA-7C7C-45C2-8684-E6209F7BAAF9}" srcOrd="0" destOrd="0" presId="urn:microsoft.com/office/officeart/2005/8/layout/hierarchy2"/>
    <dgm:cxn modelId="{1380B172-24DB-4A21-A364-D6721D3F1831}" type="presOf" srcId="{76CBB2BD-82D9-4420-AD0A-A4907F72C7CA}" destId="{FDC93861-5B1B-42E1-8E92-92442B38E856}" srcOrd="1" destOrd="0" presId="urn:microsoft.com/office/officeart/2005/8/layout/hierarchy2"/>
    <dgm:cxn modelId="{69C13F73-F124-49F5-B820-B282C058DC93}" type="presOf" srcId="{6361D16C-BB8B-4419-BC61-4923ED31B75E}" destId="{89EB345F-0470-4BE0-A458-32B5CA59F72F}" srcOrd="0" destOrd="0" presId="urn:microsoft.com/office/officeart/2005/8/layout/hierarchy2"/>
    <dgm:cxn modelId="{2F402B56-E76C-47D6-9C6F-53647D710B21}" srcId="{E699D661-F7AB-4923-909A-878C6DA3F1CC}" destId="{6361D16C-BB8B-4419-BC61-4923ED31B75E}" srcOrd="0" destOrd="0" parTransId="{A70F6D14-D13F-4074-85EF-5E63836BBC59}" sibTransId="{6672E3A8-59B6-400B-AE2C-733549966B70}"/>
    <dgm:cxn modelId="{8CC1FF7F-591F-4163-937A-6982F4B7FCFE}" srcId="{E699D661-F7AB-4923-909A-878C6DA3F1CC}" destId="{616B6555-1348-4DD9-96DF-F387669B5685}" srcOrd="2" destOrd="0" parTransId="{D2D2B050-0E98-4CCA-B517-FE4D38D0A74A}" sibTransId="{22A0C5EB-AFA6-45AD-8D85-E538A0D7780C}"/>
    <dgm:cxn modelId="{CB61CC84-BDE7-462F-B8FD-7F5539576874}" type="presOf" srcId="{75A3EE77-2E9D-40BB-9CC2-72E341C02346}" destId="{467ABEFC-1EC5-4496-9BD8-143D2AF72820}" srcOrd="0" destOrd="0" presId="urn:microsoft.com/office/officeart/2005/8/layout/hierarchy2"/>
    <dgm:cxn modelId="{D544749A-1462-470C-91EC-03D287F28CC7}" type="presOf" srcId="{67AA1915-D58F-49EC-A371-C872D3DB1D1C}" destId="{945138D2-ABD5-44E9-BB3E-E8C7002222DC}" srcOrd="1" destOrd="0" presId="urn:microsoft.com/office/officeart/2005/8/layout/hierarchy2"/>
    <dgm:cxn modelId="{701111B6-740B-4ADF-8FFF-5CAB0C3A984E}" srcId="{2328FB6A-CDEC-481E-BF80-A41BD53984C1}" destId="{E699D661-F7AB-4923-909A-878C6DA3F1CC}" srcOrd="0" destOrd="0" parTransId="{76CBB2BD-82D9-4420-AD0A-A4907F72C7CA}" sibTransId="{907B560E-3645-45AB-906B-8493BE008968}"/>
    <dgm:cxn modelId="{F6DADEBC-EFEC-43CD-9455-AC6998FE8106}" type="presOf" srcId="{67AA1915-D58F-49EC-A371-C872D3DB1D1C}" destId="{3450F738-D460-4CC8-9E40-59A197A4642C}" srcOrd="0" destOrd="0" presId="urn:microsoft.com/office/officeart/2005/8/layout/hierarchy2"/>
    <dgm:cxn modelId="{17B8DBBF-971F-43AC-B2CB-E99491C974F8}" srcId="{DE9BE101-A7ED-4101-8E21-5D67D208C565}" destId="{2328FB6A-CDEC-481E-BF80-A41BD53984C1}" srcOrd="0" destOrd="0" parTransId="{7C56C4D8-31E9-4706-86AB-E633D5062227}" sibTransId="{7BE53289-3375-45FC-85A3-571FC69231DF}"/>
    <dgm:cxn modelId="{21B8F5C5-3DC2-412F-92F6-ECB14FAA0B09}" srcId="{E699D661-F7AB-4923-909A-878C6DA3F1CC}" destId="{60F6BC0D-C92C-4850-A4E3-0D2B12CD0371}" srcOrd="3" destOrd="0" parTransId="{B80E7EE5-346F-4EE3-A50F-9FEFA15DF95D}" sibTransId="{48951B97-F937-4C32-8CDD-6BF403E7278E}"/>
    <dgm:cxn modelId="{32F58EF1-8C73-4064-80E2-2EFFC07A4EF8}" type="presOf" srcId="{B80E7EE5-346F-4EE3-A50F-9FEFA15DF95D}" destId="{920FB8A6-11F5-4BC5-BB1E-1DD71CBD1D20}" srcOrd="1" destOrd="0" presId="urn:microsoft.com/office/officeart/2005/8/layout/hierarchy2"/>
    <dgm:cxn modelId="{1AAC35F2-F115-45C9-BB8F-4C5911678F0E}" srcId="{E699D661-F7AB-4923-909A-878C6DA3F1CC}" destId="{75A3EE77-2E9D-40BB-9CC2-72E341C02346}" srcOrd="1" destOrd="0" parTransId="{67AA1915-D58F-49EC-A371-C872D3DB1D1C}" sibTransId="{F9448556-FDAB-4EA9-92B6-73EFB95323E6}"/>
    <dgm:cxn modelId="{88FDE089-0972-4DC8-BDEE-976F53D891FB}" type="presParOf" srcId="{426D3B8E-B6CD-4838-84B1-0F5BE8EDC2BC}" destId="{03924CE0-85A5-49B3-BE58-AC2E55EAABEE}" srcOrd="0" destOrd="0" presId="urn:microsoft.com/office/officeart/2005/8/layout/hierarchy2"/>
    <dgm:cxn modelId="{D183F120-3CD5-4DE9-9B8C-F864F5050D41}" type="presParOf" srcId="{03924CE0-85A5-49B3-BE58-AC2E55EAABEE}" destId="{160F17BA-7C7C-45C2-8684-E6209F7BAAF9}" srcOrd="0" destOrd="0" presId="urn:microsoft.com/office/officeart/2005/8/layout/hierarchy2"/>
    <dgm:cxn modelId="{5B620B48-EBEF-4463-A171-4973122E754B}" type="presParOf" srcId="{03924CE0-85A5-49B3-BE58-AC2E55EAABEE}" destId="{0788775F-CF96-4188-8DEA-A7FA3BDE8F80}" srcOrd="1" destOrd="0" presId="urn:microsoft.com/office/officeart/2005/8/layout/hierarchy2"/>
    <dgm:cxn modelId="{BB62F82B-FF8F-47DD-8797-CB0AA294FB1C}" type="presParOf" srcId="{0788775F-CF96-4188-8DEA-A7FA3BDE8F80}" destId="{7B43C897-C810-4A78-AD6B-2B98D7FCABA4}" srcOrd="0" destOrd="0" presId="urn:microsoft.com/office/officeart/2005/8/layout/hierarchy2"/>
    <dgm:cxn modelId="{278A5CFB-940B-4E7E-809B-DC5121D6CF85}" type="presParOf" srcId="{7B43C897-C810-4A78-AD6B-2B98D7FCABA4}" destId="{FDC93861-5B1B-42E1-8E92-92442B38E856}" srcOrd="0" destOrd="0" presId="urn:microsoft.com/office/officeart/2005/8/layout/hierarchy2"/>
    <dgm:cxn modelId="{FCED918B-6DF6-4D67-95E4-CB5569434659}" type="presParOf" srcId="{0788775F-CF96-4188-8DEA-A7FA3BDE8F80}" destId="{690B1CA5-44F3-40D1-932E-FD9EE615ECF7}" srcOrd="1" destOrd="0" presId="urn:microsoft.com/office/officeart/2005/8/layout/hierarchy2"/>
    <dgm:cxn modelId="{BB5F9B10-3C57-463B-88B7-D6E957AF27E7}" type="presParOf" srcId="{690B1CA5-44F3-40D1-932E-FD9EE615ECF7}" destId="{95AAB062-AAB5-4CB7-83CD-C907E1FF1A66}" srcOrd="0" destOrd="0" presId="urn:microsoft.com/office/officeart/2005/8/layout/hierarchy2"/>
    <dgm:cxn modelId="{55273C92-1238-4F6A-9BB8-80157E59B375}" type="presParOf" srcId="{690B1CA5-44F3-40D1-932E-FD9EE615ECF7}" destId="{532D89B5-A64E-4AC1-9630-AA2AC0FBF0A0}" srcOrd="1" destOrd="0" presId="urn:microsoft.com/office/officeart/2005/8/layout/hierarchy2"/>
    <dgm:cxn modelId="{D1E05419-E302-44FD-86E1-3F0C46F61760}" type="presParOf" srcId="{532D89B5-A64E-4AC1-9630-AA2AC0FBF0A0}" destId="{F53D3525-7BE3-4409-96BD-A5CEDAF76381}" srcOrd="0" destOrd="0" presId="urn:microsoft.com/office/officeart/2005/8/layout/hierarchy2"/>
    <dgm:cxn modelId="{A68BAEA6-840F-4DB8-9362-F7A13E0A3D4C}" type="presParOf" srcId="{F53D3525-7BE3-4409-96BD-A5CEDAF76381}" destId="{6440286F-717D-446E-A0AC-F027D5FB9A12}" srcOrd="0" destOrd="0" presId="urn:microsoft.com/office/officeart/2005/8/layout/hierarchy2"/>
    <dgm:cxn modelId="{92CD0B26-A9A1-474D-828E-B22FB8832C37}" type="presParOf" srcId="{532D89B5-A64E-4AC1-9630-AA2AC0FBF0A0}" destId="{EB1B9026-EC12-4AB1-93A7-836978C7D5FF}" srcOrd="1" destOrd="0" presId="urn:microsoft.com/office/officeart/2005/8/layout/hierarchy2"/>
    <dgm:cxn modelId="{D15ACDAD-8FFC-49F1-B376-DDA965F01457}" type="presParOf" srcId="{EB1B9026-EC12-4AB1-93A7-836978C7D5FF}" destId="{89EB345F-0470-4BE0-A458-32B5CA59F72F}" srcOrd="0" destOrd="0" presId="urn:microsoft.com/office/officeart/2005/8/layout/hierarchy2"/>
    <dgm:cxn modelId="{1802F31A-4268-4C90-B49B-8B56142BB26E}" type="presParOf" srcId="{EB1B9026-EC12-4AB1-93A7-836978C7D5FF}" destId="{71B7BF30-E1C7-4B00-9CFE-5BC184A09832}" srcOrd="1" destOrd="0" presId="urn:microsoft.com/office/officeart/2005/8/layout/hierarchy2"/>
    <dgm:cxn modelId="{5D5C7C4E-6483-4C28-A684-A051EDE9392F}" type="presParOf" srcId="{532D89B5-A64E-4AC1-9630-AA2AC0FBF0A0}" destId="{3450F738-D460-4CC8-9E40-59A197A4642C}" srcOrd="2" destOrd="0" presId="urn:microsoft.com/office/officeart/2005/8/layout/hierarchy2"/>
    <dgm:cxn modelId="{8B005127-3EDB-4DDA-909F-A131442AC61C}" type="presParOf" srcId="{3450F738-D460-4CC8-9E40-59A197A4642C}" destId="{945138D2-ABD5-44E9-BB3E-E8C7002222DC}" srcOrd="0" destOrd="0" presId="urn:microsoft.com/office/officeart/2005/8/layout/hierarchy2"/>
    <dgm:cxn modelId="{7FB3ED41-8233-45E3-8B32-CEA7CBA6110A}" type="presParOf" srcId="{532D89B5-A64E-4AC1-9630-AA2AC0FBF0A0}" destId="{E5809451-F808-4B35-B141-43F441DB5F38}" srcOrd="3" destOrd="0" presId="urn:microsoft.com/office/officeart/2005/8/layout/hierarchy2"/>
    <dgm:cxn modelId="{F66DFAB7-D041-4956-80A5-9BA022734DFA}" type="presParOf" srcId="{E5809451-F808-4B35-B141-43F441DB5F38}" destId="{467ABEFC-1EC5-4496-9BD8-143D2AF72820}" srcOrd="0" destOrd="0" presId="urn:microsoft.com/office/officeart/2005/8/layout/hierarchy2"/>
    <dgm:cxn modelId="{484D8B0F-02F8-43B6-AF9E-4D13E3D91A90}" type="presParOf" srcId="{E5809451-F808-4B35-B141-43F441DB5F38}" destId="{6C9699B3-159C-4E3F-9723-1DEA93DC539D}" srcOrd="1" destOrd="0" presId="urn:microsoft.com/office/officeart/2005/8/layout/hierarchy2"/>
    <dgm:cxn modelId="{BD51C255-C32B-4075-A35E-BDB0A748CA4C}" type="presParOf" srcId="{532D89B5-A64E-4AC1-9630-AA2AC0FBF0A0}" destId="{2EBC95E5-1900-4F72-8088-6FC2D2C3DCBF}" srcOrd="4" destOrd="0" presId="urn:microsoft.com/office/officeart/2005/8/layout/hierarchy2"/>
    <dgm:cxn modelId="{4EB770A6-5B1F-4736-93E0-874127147A39}" type="presParOf" srcId="{2EBC95E5-1900-4F72-8088-6FC2D2C3DCBF}" destId="{4957209B-0CF9-442B-AF74-4FE1C18BF977}" srcOrd="0" destOrd="0" presId="urn:microsoft.com/office/officeart/2005/8/layout/hierarchy2"/>
    <dgm:cxn modelId="{E00F0488-D685-4C72-8A75-A84326604B7A}" type="presParOf" srcId="{532D89B5-A64E-4AC1-9630-AA2AC0FBF0A0}" destId="{C50F4224-72B7-4D59-BE29-E23A9971F333}" srcOrd="5" destOrd="0" presId="urn:microsoft.com/office/officeart/2005/8/layout/hierarchy2"/>
    <dgm:cxn modelId="{22F081D4-2E54-4748-B0B6-71C7D0FD4292}" type="presParOf" srcId="{C50F4224-72B7-4D59-BE29-E23A9971F333}" destId="{95F07873-3BAF-4109-AF54-B76F0BA4F0EB}" srcOrd="0" destOrd="0" presId="urn:microsoft.com/office/officeart/2005/8/layout/hierarchy2"/>
    <dgm:cxn modelId="{B5FC1C22-76D1-40B4-8745-EC1BCEFD92FD}" type="presParOf" srcId="{C50F4224-72B7-4D59-BE29-E23A9971F333}" destId="{16294D33-6D4B-412B-8CB5-4CF0DBCD8606}" srcOrd="1" destOrd="0" presId="urn:microsoft.com/office/officeart/2005/8/layout/hierarchy2"/>
    <dgm:cxn modelId="{D51F46BD-7E7A-480A-93D5-57E055C82EC9}" type="presParOf" srcId="{532D89B5-A64E-4AC1-9630-AA2AC0FBF0A0}" destId="{E74E13E7-ECFF-409F-B641-0B851DB2C8C5}" srcOrd="6" destOrd="0" presId="urn:microsoft.com/office/officeart/2005/8/layout/hierarchy2"/>
    <dgm:cxn modelId="{D5580734-1C25-4931-8D2E-2C68B19E1C4A}" type="presParOf" srcId="{E74E13E7-ECFF-409F-B641-0B851DB2C8C5}" destId="{920FB8A6-11F5-4BC5-BB1E-1DD71CBD1D20}" srcOrd="0" destOrd="0" presId="urn:microsoft.com/office/officeart/2005/8/layout/hierarchy2"/>
    <dgm:cxn modelId="{35A8698A-20F3-43C7-9202-C7DDA6786E5D}" type="presParOf" srcId="{532D89B5-A64E-4AC1-9630-AA2AC0FBF0A0}" destId="{FE9CE5B9-F1A1-46D1-BE17-19BC090A4808}" srcOrd="7" destOrd="0" presId="urn:microsoft.com/office/officeart/2005/8/layout/hierarchy2"/>
    <dgm:cxn modelId="{CBE12298-2710-40BC-A7FE-0E2C1FA3A22F}" type="presParOf" srcId="{FE9CE5B9-F1A1-46D1-BE17-19BC090A4808}" destId="{5F42EAA6-D30A-4BD2-8CB6-0629545793A3}" srcOrd="0" destOrd="0" presId="urn:microsoft.com/office/officeart/2005/8/layout/hierarchy2"/>
    <dgm:cxn modelId="{A45A8AE8-EF81-4BB4-BF3A-31EA97CB9DCF}" type="presParOf" srcId="{FE9CE5B9-F1A1-46D1-BE17-19BC090A4808}" destId="{DA459EE2-A44F-4C48-B701-76A08A742D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17BA-7C7C-45C2-8684-E6209F7BAAF9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 err="1"/>
            <a:t>MvcTestSite</a:t>
          </a:r>
          <a:endParaRPr lang="en-US" sz="1900" kern="1200" dirty="0"/>
        </a:p>
      </dsp:txBody>
      <dsp:txXfrm>
        <a:off x="1572491" y="1715619"/>
        <a:ext cx="1897450" cy="920099"/>
      </dsp:txXfrm>
    </dsp:sp>
    <dsp:sp modelId="{7B43C897-C810-4A78-AD6B-2B98D7FCABA4}">
      <dsp:nvSpPr>
        <dsp:cNvPr id="0" name=""/>
        <dsp:cNvSpPr/>
      </dsp:nvSpPr>
      <dsp:spPr>
        <a:xfrm>
          <a:off x="3498567" y="2155454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9961" y="2156121"/>
        <a:ext cx="39094" cy="39094"/>
      </dsp:txXfrm>
    </dsp:sp>
    <dsp:sp modelId="{95AAB062-AAB5-4CB7-83CD-C907E1FF1A66}">
      <dsp:nvSpPr>
        <dsp:cNvPr id="0" name=""/>
        <dsp:cNvSpPr/>
      </dsp:nvSpPr>
      <dsp:spPr>
        <a:xfrm>
          <a:off x="4280448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 err="1"/>
            <a:t>Gateway</a:t>
          </a:r>
          <a:endParaRPr lang="en-US" sz="1900" kern="1200" dirty="0"/>
        </a:p>
      </dsp:txBody>
      <dsp:txXfrm>
        <a:off x="4309074" y="1715619"/>
        <a:ext cx="1897450" cy="920099"/>
      </dsp:txXfrm>
    </dsp:sp>
    <dsp:sp modelId="{F53D3525-7BE3-4409-96BD-A5CEDAF76381}">
      <dsp:nvSpPr>
        <dsp:cNvPr id="0" name=""/>
        <dsp:cNvSpPr/>
      </dsp:nvSpPr>
      <dsp:spPr>
        <a:xfrm rot="17692822">
          <a:off x="5696885" y="1312488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579631" y="1286243"/>
        <a:ext cx="92920" cy="92920"/>
      </dsp:txXfrm>
    </dsp:sp>
    <dsp:sp modelId="{89EB345F-0470-4BE0-A458-32B5CA59F72F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IdentityServer</a:t>
          </a:r>
          <a:endParaRPr lang="en-US" sz="1900" kern="1200" dirty="0"/>
        </a:p>
      </dsp:txBody>
      <dsp:txXfrm>
        <a:off x="7045658" y="29688"/>
        <a:ext cx="1897450" cy="920099"/>
      </dsp:txXfrm>
    </dsp:sp>
    <dsp:sp modelId="{3450F738-D460-4CC8-9E40-59A197A4642C}">
      <dsp:nvSpPr>
        <dsp:cNvPr id="0" name=""/>
        <dsp:cNvSpPr/>
      </dsp:nvSpPr>
      <dsp:spPr>
        <a:xfrm rot="19457599">
          <a:off x="6144647" y="1874465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019" y="1870608"/>
        <a:ext cx="48144" cy="48144"/>
      </dsp:txXfrm>
    </dsp:sp>
    <dsp:sp modelId="{467ABEFC-1EC5-4496-9BD8-143D2AF72820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Microservice1</a:t>
          </a:r>
          <a:endParaRPr lang="en-US" sz="1900" kern="1200" dirty="0"/>
        </a:p>
      </dsp:txBody>
      <dsp:txXfrm>
        <a:off x="7045658" y="1153642"/>
        <a:ext cx="1897450" cy="920099"/>
      </dsp:txXfrm>
    </dsp:sp>
    <dsp:sp modelId="{2EBC95E5-1900-4F72-8088-6FC2D2C3DCBF}">
      <dsp:nvSpPr>
        <dsp:cNvPr id="0" name=""/>
        <dsp:cNvSpPr/>
      </dsp:nvSpPr>
      <dsp:spPr>
        <a:xfrm rot="2142401">
          <a:off x="6144647" y="2436442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019" y="2432585"/>
        <a:ext cx="48144" cy="48144"/>
      </dsp:txXfrm>
    </dsp:sp>
    <dsp:sp modelId="{95F07873-3BAF-4109-AF54-B76F0BA4F0EB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Microservice2</a:t>
          </a:r>
          <a:endParaRPr lang="en-US" sz="1900" kern="1200" dirty="0"/>
        </a:p>
      </dsp:txBody>
      <dsp:txXfrm>
        <a:off x="7045658" y="2277596"/>
        <a:ext cx="1897450" cy="920099"/>
      </dsp:txXfrm>
    </dsp:sp>
    <dsp:sp modelId="{E74E13E7-ECFF-409F-B641-0B851DB2C8C5}">
      <dsp:nvSpPr>
        <dsp:cNvPr id="0" name=""/>
        <dsp:cNvSpPr/>
      </dsp:nvSpPr>
      <dsp:spPr>
        <a:xfrm rot="3907178">
          <a:off x="5696885" y="2998419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579631" y="2972174"/>
        <a:ext cx="92920" cy="92920"/>
      </dsp:txXfrm>
    </dsp:sp>
    <dsp:sp modelId="{5F42EAA6-D30A-4BD2-8CB6-0629545793A3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 err="1"/>
            <a:t>SuperMicroservice</a:t>
          </a:r>
          <a:endParaRPr lang="en-US" sz="1900" kern="1200" dirty="0"/>
        </a:p>
      </dsp:txBody>
      <dsp:txXfrm>
        <a:off x="7045658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3B02-BF27-4F41-939A-4196342A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F065D-7EE7-4447-9AAB-545E72018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C8DD-1D99-495A-AD9D-6B4D4F6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110E-E1E1-4007-BD37-67F12552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60AD-844F-40A9-AD52-C0502A4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1501-1C62-4604-82A8-9FB75E5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04CA6-022E-471E-B697-6DEE6600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851D-BE8F-43FA-8057-78C070F4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EEE0-B64E-4501-A523-E8E64CC9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78EF-6985-4FF9-9EE7-11CD4CEA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0E3F-F31E-4AC6-9280-25AA22BC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4AC5-78A0-4E7B-A2F2-B58FAE89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1AB7-405C-490F-869F-CA52A3C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CCB8-74A6-4560-B606-DF78FCF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0097-FAA8-4126-A849-A4B9E7AF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C430-F44E-46C0-A70E-30BDBDF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20B-F604-4C05-9A50-110F9E55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79CB-512C-47BC-8371-0DC9EA4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E07C-C7DB-485B-90BE-64BFD57D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430D-8D5E-4D04-9ED8-CF3417E0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8F04-8F40-417E-93CA-4A46F453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6622-7090-43D4-B286-78D75927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4445-402E-4BFC-9F04-6ACDFCAA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738E-C560-42FA-9665-6BEEAC6C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863D-8570-4F77-9912-5616E79E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2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36B5-58F6-4193-88CD-927B0A35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1008-0F47-4901-9FF1-55D10E31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BED8-AED8-4C0E-983D-074BDD7D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24E3-8EED-45C0-BC72-FBE1C6F8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67B9C-296A-4B8A-B940-E88F77FF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D2B1-D1C2-4BDF-9B14-4662B6A4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516F-350A-4F0D-8530-93345AF2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61531-7CBE-49BA-8F0B-A31DEE97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ABA13-E436-4F43-9EC5-0DB89C06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9B206-B2EC-42BD-B4DE-5415F9BCC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56EF-BF47-42C3-A45B-1DC8CB0A3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4DA4-FB61-492D-9AA6-F8572258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D130-306B-437D-B6DE-86956AD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63603-A9AB-419A-940B-6DBD312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0FC0-D0F4-4785-B6CC-837B2412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43C6-CC2D-4678-AED0-DDA08C12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69BAD-02B6-4781-8F25-1500FB59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54666-CA97-4BBE-B039-98C9F5CB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9AA9-B7AD-4F7E-9C6A-A5191FE2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392C7-61AC-488D-B0F4-555A1885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A501-0B53-4698-93EE-65C15F0D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2BBF-3946-4EB2-9328-D7D4F20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7F0D-B2F7-4DD1-9040-7DB6AC7B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BB1F9-B3F1-4AB4-942F-269C6A1B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A1B6-1BE2-4E2D-A97D-C0579293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F861-CAFC-45C0-AF45-21FE12C4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ACD7-141A-466C-8249-395A49CA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BE7D-22C1-4C22-869A-54248737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E0993-859F-469F-A799-615302950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C3761-DEB3-4C0D-82BA-189B42B2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FF14-58E0-4CC5-8C6B-012EB2A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34F8F-9D36-40F8-8381-9DF4C95B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6394D-5E43-4239-B775-74AB4376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D26D8-0A70-4ECD-BD77-49D44CA6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AD49-392E-4996-9236-381E5F61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7C85-603E-4167-A39B-D508BD0E2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A60A-D20B-4655-9176-86FF7C0B01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2D7A-B9A7-4A3E-B2A3-EA1C76A48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8999-6871-4016-AE52-15ADE3FD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F782-BC09-4E06-B886-C8BA28D6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029E-CA51-4F8A-8C04-1ADB3CCA1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7B5B-1CE0-4260-BFCB-5D9779A65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01A39-3908-4658-A372-77BF3372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950FC6-87AA-419A-BB1F-F05074F7E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66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2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Koskinen</dc:creator>
  <cp:lastModifiedBy>Mikael Koskinen</cp:lastModifiedBy>
  <cp:revision>2</cp:revision>
  <dcterms:created xsi:type="dcterms:W3CDTF">2019-12-18T09:16:26Z</dcterms:created>
  <dcterms:modified xsi:type="dcterms:W3CDTF">2019-12-18T10:49:45Z</dcterms:modified>
</cp:coreProperties>
</file>