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2" name="Shape 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4" name="Shape 1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6" name="Shape 2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2" name="Shape 2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8" name="Shape 2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4" name="Shape 2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3" name="Shape 1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a:lvl1pPr>
            <a:lvl2pPr indent="0" lvl="1" marL="457200" marR="0" rtl="0" algn="ctr">
              <a:spcBef>
                <a:spcPts val="560"/>
              </a:spcBef>
              <a:buClr>
                <a:srgbClr val="888888"/>
              </a:buClr>
              <a:buFont typeface="Arial"/>
              <a:buNone/>
              <a:defRPr/>
            </a:lvl2pPr>
            <a:lvl3pPr indent="0" lvl="2" marL="914400" marR="0" rtl="0" algn="ctr">
              <a:spcBef>
                <a:spcPts val="480"/>
              </a:spcBef>
              <a:buClr>
                <a:srgbClr val="888888"/>
              </a:buClr>
              <a:buFont typeface="Arial"/>
              <a:buNone/>
              <a:defRPr/>
            </a:lvl3pPr>
            <a:lvl4pPr indent="0" lvl="3" marL="1371600" marR="0" rtl="0" algn="ctr">
              <a:spcBef>
                <a:spcPts val="400"/>
              </a:spcBef>
              <a:buClr>
                <a:srgbClr val="888888"/>
              </a:buClr>
              <a:buFont typeface="Arial"/>
              <a:buNone/>
              <a:defRPr/>
            </a:lvl4pPr>
            <a:lvl5pPr indent="0" lvl="4" marL="1828800" marR="0" rtl="0" algn="ctr">
              <a:spcBef>
                <a:spcPts val="400"/>
              </a:spcBef>
              <a:buClr>
                <a:srgbClr val="888888"/>
              </a:buClr>
              <a:buFont typeface="Arial"/>
              <a:buNone/>
              <a:defRPr/>
            </a:lvl5pPr>
            <a:lvl6pPr indent="0" lvl="5" marL="2286000" marR="0" rtl="0" algn="ctr">
              <a:spcBef>
                <a:spcPts val="400"/>
              </a:spcBef>
              <a:buClr>
                <a:srgbClr val="888888"/>
              </a:buClr>
              <a:buFont typeface="Arial"/>
              <a:buNone/>
              <a:defRPr/>
            </a:lvl6pPr>
            <a:lvl7pPr indent="0" lvl="6" marL="2743200" marR="0" rtl="0" algn="ctr">
              <a:spcBef>
                <a:spcPts val="400"/>
              </a:spcBef>
              <a:buClr>
                <a:srgbClr val="888888"/>
              </a:buClr>
              <a:buFont typeface="Arial"/>
              <a:buNone/>
              <a:defRPr/>
            </a:lvl7pPr>
            <a:lvl8pPr indent="0" lvl="7" marL="3200400" marR="0" rtl="0" algn="ctr">
              <a:spcBef>
                <a:spcPts val="400"/>
              </a:spcBef>
              <a:buClr>
                <a:srgbClr val="888888"/>
              </a:buClr>
              <a:buFont typeface="Arial"/>
              <a:buNone/>
              <a:defRPr/>
            </a:lvl8pPr>
            <a:lvl9pPr indent="0" lvl="8" marL="3657600" marR="0" rtl="0" algn="ctr">
              <a:spcBef>
                <a:spcPts val="400"/>
              </a:spcBef>
              <a:buClr>
                <a:srgbClr val="888888"/>
              </a:buClr>
              <a:buFont typeface="Arial"/>
              <a:buNone/>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6" name="Shape 16"/>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20" name="Shape 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2" name="Shape 22"/>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77" name="Shape 7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9" name="Shape 79"/>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Clr>
                <a:srgbClr val="888888"/>
              </a:buClr>
              <a:buFont typeface="Calibri"/>
              <a:buNone/>
              <a:defRPr/>
            </a:lvl1pPr>
            <a:lvl2pPr indent="0" lvl="1" marL="457200" rtl="0">
              <a:spcBef>
                <a:spcPts val="0"/>
              </a:spcBef>
              <a:buClr>
                <a:srgbClr val="888888"/>
              </a:buClr>
              <a:buFont typeface="Calibri"/>
              <a:buNone/>
              <a:defRPr/>
            </a:lvl2pPr>
            <a:lvl3pPr indent="0" lvl="2" marL="914400" rtl="0">
              <a:spcBef>
                <a:spcPts val="0"/>
              </a:spcBef>
              <a:buClr>
                <a:srgbClr val="888888"/>
              </a:buClr>
              <a:buFont typeface="Calibri"/>
              <a:buNone/>
              <a:defRPr/>
            </a:lvl3pPr>
            <a:lvl4pPr indent="0" lvl="3" marL="1371600" rtl="0">
              <a:spcBef>
                <a:spcPts val="0"/>
              </a:spcBef>
              <a:buClr>
                <a:srgbClr val="888888"/>
              </a:buClr>
              <a:buFont typeface="Calibri"/>
              <a:buNone/>
              <a:defRPr/>
            </a:lvl4pPr>
            <a:lvl5pPr indent="0" lvl="4" marL="1828800" rtl="0">
              <a:spcBef>
                <a:spcPts val="0"/>
              </a:spcBef>
              <a:buClr>
                <a:srgbClr val="888888"/>
              </a:buClr>
              <a:buFont typeface="Calibri"/>
              <a:buNone/>
              <a:defRPr/>
            </a:lvl5pPr>
            <a:lvl6pPr indent="0" lvl="5" marL="2286000" rtl="0">
              <a:spcBef>
                <a:spcPts val="0"/>
              </a:spcBef>
              <a:buClr>
                <a:srgbClr val="888888"/>
              </a:buClr>
              <a:buFont typeface="Calibri"/>
              <a:buNone/>
              <a:defRPr/>
            </a:lvl6pPr>
            <a:lvl7pPr indent="0" lvl="6" marL="2743200" rtl="0">
              <a:spcBef>
                <a:spcPts val="0"/>
              </a:spcBef>
              <a:buClr>
                <a:srgbClr val="888888"/>
              </a:buClr>
              <a:buFont typeface="Calibri"/>
              <a:buNone/>
              <a:defRPr/>
            </a:lvl7pPr>
            <a:lvl8pPr indent="0" lvl="7" marL="3200400" rtl="0">
              <a:spcBef>
                <a:spcPts val="0"/>
              </a:spcBef>
              <a:buClr>
                <a:srgbClr val="888888"/>
              </a:buClr>
              <a:buFont typeface="Calibri"/>
              <a:buNone/>
              <a:defRPr/>
            </a:lvl8pPr>
            <a:lvl9pPr indent="0" lvl="8" marL="3657600" rtl="0">
              <a:spcBef>
                <a:spcPts val="0"/>
              </a:spcBef>
              <a:buClr>
                <a:srgbClr val="888888"/>
              </a:buClr>
              <a:buFont typeface="Calibri"/>
              <a:buNone/>
              <a:defRPr/>
            </a:lvl9pPr>
          </a:lstStyle>
          <a:p/>
        </p:txBody>
      </p:sp>
      <p:sp>
        <p:nvSpPr>
          <p:cNvPr id="26" name="Shape 2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8" name="Shape 28"/>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 name="Shape 32"/>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39" name="Shape 3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1" name="Shape 4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4" name="Shape 44"/>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58" name="Shape 5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0" name="Shape 60"/>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p:nvPr>
            <p:ph idx="2" type="pic"/>
          </p:nvPr>
        </p:nvSpPr>
        <p:spPr>
          <a:xfrm>
            <a:off x="1792288" y="612775"/>
            <a:ext cx="5486399" cy="4114800"/>
          </a:xfrm>
          <a:prstGeom prst="rect">
            <a:avLst/>
          </a:prstGeom>
          <a:noFill/>
          <a:ln>
            <a:noFill/>
          </a:ln>
        </p:spPr>
      </p:sp>
      <p:sp>
        <p:nvSpPr>
          <p:cNvPr id="64" name="Shape 6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71" name="Shape 7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3" name="Shape 73"/>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Font typeface="Arial"/>
              <a:buChar char="•"/>
              <a:defRPr/>
            </a:lvl1pPr>
            <a:lvl2pPr indent="-107950" lvl="1" marL="742950" marR="0" rtl="0" algn="l">
              <a:spcBef>
                <a:spcPts val="560"/>
              </a:spcBef>
              <a:buClr>
                <a:schemeClr val="dk1"/>
              </a:buClr>
              <a:buFont typeface="Arial"/>
              <a:buChar char="–"/>
              <a:defRPr/>
            </a:lvl2pPr>
            <a:lvl3pPr indent="-76200" lvl="2" marL="1143000" marR="0" rtl="0" algn="l">
              <a:spcBef>
                <a:spcPts val="480"/>
              </a:spcBef>
              <a:buClr>
                <a:schemeClr val="dk1"/>
              </a:buClr>
              <a:buFont typeface="Arial"/>
              <a:buChar char="•"/>
              <a:defRPr/>
            </a:lvl3pPr>
            <a:lvl4pPr indent="-101600" lvl="3" marL="1600200" marR="0" rtl="0" algn="l">
              <a:spcBef>
                <a:spcPts val="400"/>
              </a:spcBef>
              <a:buClr>
                <a:schemeClr val="dk1"/>
              </a:buClr>
              <a:buFont typeface="Arial"/>
              <a:buChar char="–"/>
              <a:defRPr/>
            </a:lvl4pPr>
            <a:lvl5pPr indent="-101600" lvl="4" marL="2057400" marR="0" rtl="0" algn="l">
              <a:spcBef>
                <a:spcPts val="400"/>
              </a:spcBef>
              <a:buClr>
                <a:schemeClr val="dk1"/>
              </a:buClr>
              <a:buFont typeface="Arial"/>
              <a:buChar char="»"/>
              <a:defRPr/>
            </a:lvl5pPr>
            <a:lvl6pPr indent="-101600" lvl="5" marL="2514600" marR="0" rtl="0" algn="l">
              <a:spcBef>
                <a:spcPts val="400"/>
              </a:spcBef>
              <a:buClr>
                <a:schemeClr val="dk1"/>
              </a:buClr>
              <a:buFont typeface="Arial"/>
              <a:buChar char="•"/>
              <a:defRPr/>
            </a:lvl6pPr>
            <a:lvl7pPr indent="-101600" lvl="6" marL="2971800" marR="0" rtl="0" algn="l">
              <a:spcBef>
                <a:spcPts val="400"/>
              </a:spcBef>
              <a:buClr>
                <a:schemeClr val="dk1"/>
              </a:buClr>
              <a:buFont typeface="Arial"/>
              <a:buChar char="•"/>
              <a:defRPr/>
            </a:lvl7pPr>
            <a:lvl8pPr indent="-101600" lvl="7" marL="3429000" marR="0" rtl="0" algn="l">
              <a:spcBef>
                <a:spcPts val="400"/>
              </a:spcBef>
              <a:buClr>
                <a:schemeClr val="dk1"/>
              </a:buClr>
              <a:buFont typeface="Arial"/>
              <a:buChar char="•"/>
              <a:defRPr/>
            </a:lvl8pPr>
            <a:lvl9pPr indent="-101600" lvl="8" marL="3886200" marR="0" rtl="0" algn="l">
              <a:spcBef>
                <a:spcPts val="400"/>
              </a:spcBef>
              <a:buClr>
                <a:schemeClr val="dk1"/>
              </a:buClr>
              <a:buFont typeface="Arial"/>
              <a:buChar char="•"/>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 Id="rId3" Type="http://schemas.openxmlformats.org/officeDocument/2006/relationships/image" Target="../media/image04.pn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 Id="rId4" Type="http://schemas.openxmlformats.org/officeDocument/2006/relationships/image" Target="../media/image0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1.png"/><Relationship Id="rId4" Type="http://schemas.openxmlformats.org/officeDocument/2006/relationships/image" Target="../media/image02.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0" r="0" t="0"/>
          <a:stretch/>
        </p:blipFill>
        <p:spPr>
          <a:xfrm>
            <a:off x="304800" y="1219200"/>
            <a:ext cx="2743199" cy="3657600"/>
          </a:xfrm>
          <a:prstGeom prst="rect">
            <a:avLst/>
          </a:prstGeom>
          <a:noFill/>
          <a:ln>
            <a:noFill/>
          </a:ln>
        </p:spPr>
      </p:pic>
      <p:sp>
        <p:nvSpPr>
          <p:cNvPr id="85" name="Shape 85"/>
          <p:cNvSpPr/>
          <p:nvPr/>
        </p:nvSpPr>
        <p:spPr>
          <a:xfrm>
            <a:off x="609600" y="381000"/>
            <a:ext cx="838199" cy="762000"/>
          </a:xfrm>
          <a:prstGeom prst="wedgeRoundRectCallout">
            <a:avLst>
              <a:gd fmla="val -25935" name="adj1"/>
              <a:gd fmla="val 116786" name="adj2"/>
              <a:gd fmla="val 16667" name="adj3"/>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Flash sign</a:t>
            </a:r>
          </a:p>
        </p:txBody>
      </p:sp>
      <p:sp>
        <p:nvSpPr>
          <p:cNvPr id="86" name="Shape 86"/>
          <p:cNvSpPr/>
          <p:nvPr/>
        </p:nvSpPr>
        <p:spPr>
          <a:xfrm>
            <a:off x="1905000" y="76200"/>
            <a:ext cx="1752600" cy="914400"/>
          </a:xfrm>
          <a:prstGeom prst="wedgeRoundRectCallout">
            <a:avLst>
              <a:gd fmla="val -25935" name="adj1"/>
              <a:gd fmla="val 116786" name="adj2"/>
              <a:gd fmla="val 16667" name="adj3"/>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Front/back camera</a:t>
            </a:r>
          </a:p>
        </p:txBody>
      </p:sp>
      <p:sp>
        <p:nvSpPr>
          <p:cNvPr id="87" name="Shape 87"/>
          <p:cNvSpPr txBox="1"/>
          <p:nvPr/>
        </p:nvSpPr>
        <p:spPr>
          <a:xfrm>
            <a:off x="4038601" y="381000"/>
            <a:ext cx="2590800" cy="76944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100" u="none" cap="none" strike="noStrike">
                <a:solidFill>
                  <a:schemeClr val="dk1"/>
                </a:solidFill>
                <a:latin typeface="Calibri"/>
                <a:ea typeface="Calibri"/>
                <a:cs typeface="Calibri"/>
                <a:sym typeface="Calibri"/>
              </a:rPr>
              <a:t>Camera functions are typically on top of the image window. Leave these two functions here, so that the person will find them in usual place</a:t>
            </a:r>
          </a:p>
        </p:txBody>
      </p:sp>
      <p:sp>
        <p:nvSpPr>
          <p:cNvPr id="88" name="Shape 88"/>
          <p:cNvSpPr txBox="1"/>
          <p:nvPr/>
        </p:nvSpPr>
        <p:spPr>
          <a:xfrm>
            <a:off x="3276600" y="4495800"/>
            <a:ext cx="297472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Remove this BMI calculator from this screen.</a:t>
            </a:r>
          </a:p>
        </p:txBody>
      </p:sp>
      <p:sp>
        <p:nvSpPr>
          <p:cNvPr id="89" name="Shape 89"/>
          <p:cNvSpPr txBox="1"/>
          <p:nvPr/>
        </p:nvSpPr>
        <p:spPr>
          <a:xfrm>
            <a:off x="3962400" y="2438400"/>
            <a:ext cx="2590800"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We don’t need “Zoom” function, as almost all pictures will be taken from close range. If zoom is needed, can the user use two fingers to zoom in?</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p:nvPr/>
        </p:nvSpPr>
        <p:spPr>
          <a:xfrm>
            <a:off x="1219200" y="685800"/>
            <a:ext cx="2286000" cy="3352799"/>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5" name="Shape 95"/>
          <p:cNvSpPr/>
          <p:nvPr/>
        </p:nvSpPr>
        <p:spPr>
          <a:xfrm>
            <a:off x="1219200" y="1143000"/>
            <a:ext cx="2286000" cy="2286000"/>
          </a:xfrm>
          <a:prstGeom prst="rect">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96" name="Shape 96"/>
          <p:cNvSpPr/>
          <p:nvPr/>
        </p:nvSpPr>
        <p:spPr>
          <a:xfrm>
            <a:off x="1310640" y="1222829"/>
            <a:ext cx="381000" cy="304799"/>
          </a:xfrm>
          <a:prstGeom prst="lightningBolt">
            <a:avLst/>
          </a:prstGeom>
          <a:solidFill>
            <a:schemeClr val="accent1"/>
          </a:solidFill>
          <a:ln cap="flat" cmpd="sng" w="9525">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7" name="Shape 97"/>
          <p:cNvSpPr/>
          <p:nvPr/>
        </p:nvSpPr>
        <p:spPr>
          <a:xfrm>
            <a:off x="2133600" y="2971800"/>
            <a:ext cx="381000" cy="381000"/>
          </a:xfrm>
          <a:prstGeom prst="ellipse">
            <a:avLst/>
          </a:prstGeom>
          <a:gradFill>
            <a:gsLst>
              <a:gs pos="0">
                <a:srgbClr val="9A2E2C"/>
              </a:gs>
              <a:gs pos="80000">
                <a:srgbClr val="CA3D39"/>
              </a:gs>
              <a:gs pos="100000">
                <a:srgbClr val="CE3B37"/>
              </a:gs>
            </a:gsLst>
            <a:lin ang="16200000" scaled="0"/>
          </a:gradFill>
          <a:ln cap="flat" cmpd="sng" w="9525">
            <a:solidFill>
              <a:srgbClr val="BE4B4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8" name="Shape 98"/>
          <p:cNvSpPr txBox="1"/>
          <p:nvPr/>
        </p:nvSpPr>
        <p:spPr>
          <a:xfrm>
            <a:off x="685800" y="838200"/>
            <a:ext cx="30168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1</a:t>
            </a:r>
          </a:p>
        </p:txBody>
      </p:sp>
      <p:sp>
        <p:nvSpPr>
          <p:cNvPr id="99" name="Shape 99"/>
          <p:cNvSpPr txBox="1"/>
          <p:nvPr/>
        </p:nvSpPr>
        <p:spPr>
          <a:xfrm>
            <a:off x="4648200" y="990600"/>
            <a:ext cx="30168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2</a:t>
            </a:r>
          </a:p>
        </p:txBody>
      </p:sp>
      <p:sp>
        <p:nvSpPr>
          <p:cNvPr id="100" name="Shape 100"/>
          <p:cNvSpPr/>
          <p:nvPr/>
        </p:nvSpPr>
        <p:spPr>
          <a:xfrm>
            <a:off x="5105400" y="609600"/>
            <a:ext cx="2286000" cy="3352799"/>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101" name="Shape 101"/>
          <p:cNvPicPr preferRelativeResize="0"/>
          <p:nvPr/>
        </p:nvPicPr>
        <p:blipFill rotWithShape="1">
          <a:blip r:embed="rId3">
            <a:alphaModFix/>
          </a:blip>
          <a:srcRect b="0" l="10714" r="18086" t="0"/>
          <a:stretch/>
        </p:blipFill>
        <p:spPr>
          <a:xfrm>
            <a:off x="5105400" y="1066800"/>
            <a:ext cx="2242456" cy="2362200"/>
          </a:xfrm>
          <a:prstGeom prst="rect">
            <a:avLst/>
          </a:prstGeom>
          <a:noFill/>
          <a:ln>
            <a:noFill/>
          </a:ln>
        </p:spPr>
      </p:pic>
      <p:sp>
        <p:nvSpPr>
          <p:cNvPr id="102" name="Shape 102"/>
          <p:cNvSpPr/>
          <p:nvPr/>
        </p:nvSpPr>
        <p:spPr>
          <a:xfrm>
            <a:off x="5105400" y="1219200"/>
            <a:ext cx="457200" cy="457200"/>
          </a:xfrm>
          <a:custGeom>
            <a:pathLst>
              <a:path extrusionOk="0" h="120000" w="120000">
                <a:moveTo>
                  <a:pt x="85123" y="106098"/>
                </a:moveTo>
                <a:cubicBezTo>
                  <a:pt x="65609" y="116733"/>
                  <a:pt x="41512" y="113929"/>
                  <a:pt x="24961" y="99096"/>
                </a:cubicBezTo>
                <a:cubicBezTo>
                  <a:pt x="8410" y="84264"/>
                  <a:pt x="2993" y="60617"/>
                  <a:pt x="11434" y="40058"/>
                </a:cubicBezTo>
                <a:cubicBezTo>
                  <a:pt x="19876" y="19499"/>
                  <a:pt x="40348" y="6483"/>
                  <a:pt x="62547" y="7561"/>
                </a:cubicBezTo>
                <a:cubicBezTo>
                  <a:pt x="84745" y="8640"/>
                  <a:pt x="103859" y="23578"/>
                  <a:pt x="110269" y="44859"/>
                </a:cubicBezTo>
                <a:lnTo>
                  <a:pt x="117511" y="44426"/>
                </a:lnTo>
                <a:lnTo>
                  <a:pt x="104920" y="57318"/>
                </a:lnTo>
                <a:lnTo>
                  <a:pt x="87565" y="46214"/>
                </a:lnTo>
                <a:lnTo>
                  <a:pt x="94702" y="45788"/>
                </a:lnTo>
                <a:lnTo>
                  <a:pt x="94702" y="45788"/>
                </a:lnTo>
                <a:cubicBezTo>
                  <a:pt x="88811" y="31403"/>
                  <a:pt x="74656" y="22144"/>
                  <a:pt x="59116" y="22510"/>
                </a:cubicBezTo>
                <a:cubicBezTo>
                  <a:pt x="43576" y="22876"/>
                  <a:pt x="29872" y="32792"/>
                  <a:pt x="24666" y="47439"/>
                </a:cubicBezTo>
                <a:cubicBezTo>
                  <a:pt x="19459" y="62085"/>
                  <a:pt x="23828" y="78426"/>
                  <a:pt x="35650" y="88519"/>
                </a:cubicBezTo>
                <a:cubicBezTo>
                  <a:pt x="47472" y="98612"/>
                  <a:pt x="64296" y="100366"/>
                  <a:pt x="77945" y="92927"/>
                </a:cubicBezTo>
                <a:close/>
              </a:path>
            </a:pathLst>
          </a:cu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103" name="Shape 103"/>
          <p:cNvSpPr/>
          <p:nvPr/>
        </p:nvSpPr>
        <p:spPr>
          <a:xfrm>
            <a:off x="6934200" y="1219200"/>
            <a:ext cx="381000" cy="381000"/>
          </a:xfrm>
          <a:prstGeom prst="plus">
            <a:avLst>
              <a:gd fmla="val 39286"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04" name="Shape 104"/>
          <p:cNvSpPr/>
          <p:nvPr/>
        </p:nvSpPr>
        <p:spPr>
          <a:xfrm>
            <a:off x="3603171" y="1600199"/>
            <a:ext cx="1349829" cy="1632856"/>
          </a:xfrm>
          <a:prstGeom prst="rightArrow">
            <a:avLst>
              <a:gd fmla="val 50000" name="adj1"/>
              <a:gd fmla="val 50000" name="adj2"/>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SzPct val="25000"/>
              <a:buNone/>
            </a:pPr>
            <a:r>
              <a:rPr b="1" i="0" lang="en-US" sz="1200" u="none" cap="none" strike="noStrike">
                <a:solidFill>
                  <a:srgbClr val="FF0000"/>
                </a:solidFill>
                <a:latin typeface="Calibri"/>
                <a:ea typeface="Calibri"/>
                <a:cs typeface="Calibri"/>
                <a:sym typeface="Calibri"/>
              </a:rPr>
              <a:t>If Picture is selected;   After </a:t>
            </a:r>
          </a:p>
          <a:p>
            <a:pPr indent="0" lvl="0" marL="0" marR="0" rtl="0" algn="l">
              <a:spcBef>
                <a:spcPts val="0"/>
              </a:spcBef>
              <a:buSzPct val="25000"/>
              <a:buNone/>
            </a:pPr>
            <a:r>
              <a:rPr b="1" i="0" lang="en-US" sz="1200" u="none" cap="none" strike="noStrike">
                <a:solidFill>
                  <a:srgbClr val="FF0000"/>
                </a:solidFill>
                <a:latin typeface="Calibri"/>
                <a:ea typeface="Calibri"/>
                <a:cs typeface="Calibri"/>
                <a:sym typeface="Calibri"/>
              </a:rPr>
              <a:t>taking pic</a:t>
            </a:r>
          </a:p>
        </p:txBody>
      </p:sp>
      <p:sp>
        <p:nvSpPr>
          <p:cNvPr id="105" name="Shape 105"/>
          <p:cNvSpPr/>
          <p:nvPr/>
        </p:nvSpPr>
        <p:spPr>
          <a:xfrm>
            <a:off x="7620000" y="685800"/>
            <a:ext cx="1295400" cy="533399"/>
          </a:xfrm>
          <a:custGeom>
            <a:pathLst>
              <a:path extrusionOk="0" h="120000" w="120000">
                <a:moveTo>
                  <a:pt x="0" y="0"/>
                </a:moveTo>
                <a:lnTo>
                  <a:pt x="120000" y="0"/>
                </a:lnTo>
                <a:lnTo>
                  <a:pt x="120000" y="120000"/>
                </a:lnTo>
                <a:lnTo>
                  <a:pt x="0" y="120000"/>
                </a:lnTo>
                <a:close/>
              </a:path>
              <a:path extrusionOk="0" fill="none" h="120000" w="120000">
                <a:moveTo>
                  <a:pt x="-9999" y="22500"/>
                </a:moveTo>
                <a:lnTo>
                  <a:pt x="-45999" y="135000"/>
                </a:lnTo>
              </a:path>
            </a:pathLst>
          </a:custGeom>
          <a:solidFill>
            <a:schemeClr val="lt1"/>
          </a:solidFill>
          <a:ln cap="flat" cmpd="sng" w="952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800" u="none" cap="none" strike="noStrike">
                <a:solidFill>
                  <a:schemeClr val="dk1"/>
                </a:solidFill>
                <a:latin typeface="Calibri"/>
                <a:ea typeface="Calibri"/>
                <a:cs typeface="Calibri"/>
                <a:sym typeface="Calibri"/>
              </a:rPr>
              <a:t>Add annotation</a:t>
            </a:r>
          </a:p>
        </p:txBody>
      </p:sp>
      <p:sp>
        <p:nvSpPr>
          <p:cNvPr id="106" name="Shape 106"/>
          <p:cNvSpPr/>
          <p:nvPr/>
        </p:nvSpPr>
        <p:spPr>
          <a:xfrm>
            <a:off x="5867400" y="457200"/>
            <a:ext cx="1295400" cy="304799"/>
          </a:xfrm>
          <a:custGeom>
            <a:pathLst>
              <a:path extrusionOk="0" h="120000" w="120000">
                <a:moveTo>
                  <a:pt x="0" y="0"/>
                </a:moveTo>
                <a:lnTo>
                  <a:pt x="120000" y="0"/>
                </a:lnTo>
                <a:lnTo>
                  <a:pt x="120000" y="120000"/>
                </a:lnTo>
                <a:lnTo>
                  <a:pt x="0" y="120000"/>
                </a:lnTo>
                <a:close/>
              </a:path>
              <a:path extrusionOk="0" fill="none" h="120000" w="120000">
                <a:moveTo>
                  <a:pt x="-924" y="66580"/>
                </a:moveTo>
                <a:lnTo>
                  <a:pt x="-41966" y="372550"/>
                </a:lnTo>
              </a:path>
            </a:pathLst>
          </a:custGeom>
          <a:solidFill>
            <a:schemeClr val="lt1"/>
          </a:solidFill>
          <a:ln cap="flat" cmpd="sng" w="952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800" u="none" cap="none" strike="noStrike">
                <a:solidFill>
                  <a:schemeClr val="dk1"/>
                </a:solidFill>
                <a:latin typeface="Calibri"/>
                <a:ea typeface="Calibri"/>
                <a:cs typeface="Calibri"/>
                <a:sym typeface="Calibri"/>
              </a:rPr>
              <a:t>Retake</a:t>
            </a:r>
          </a:p>
        </p:txBody>
      </p:sp>
      <p:sp>
        <p:nvSpPr>
          <p:cNvPr id="107" name="Shape 107"/>
          <p:cNvSpPr/>
          <p:nvPr/>
        </p:nvSpPr>
        <p:spPr>
          <a:xfrm>
            <a:off x="5105400" y="3505200"/>
            <a:ext cx="457200" cy="457200"/>
          </a:xfrm>
          <a:prstGeom prst="roundRect">
            <a:avLst>
              <a:gd fmla="val 16667" name="adj"/>
            </a:avLst>
          </a:prstGeom>
          <a:gradFill>
            <a:gsLst>
              <a:gs pos="0">
                <a:srgbClr val="BEDBFF"/>
              </a:gs>
              <a:gs pos="35000">
                <a:srgbClr val="D1E5FE"/>
              </a:gs>
              <a:gs pos="100000">
                <a:srgbClr val="EEF5FF"/>
              </a:gs>
            </a:gsLst>
            <a:lin ang="16200000" scaled="0"/>
          </a:gra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chemeClr val="dk1"/>
                </a:solidFill>
                <a:latin typeface="Calibri"/>
                <a:ea typeface="Calibri"/>
                <a:cs typeface="Calibri"/>
                <a:sym typeface="Calibri"/>
              </a:rPr>
              <a:t>Water</a:t>
            </a:r>
          </a:p>
        </p:txBody>
      </p:sp>
      <p:sp>
        <p:nvSpPr>
          <p:cNvPr id="108" name="Shape 108"/>
          <p:cNvSpPr/>
          <p:nvPr/>
        </p:nvSpPr>
        <p:spPr>
          <a:xfrm>
            <a:off x="6553200" y="3505200"/>
            <a:ext cx="838199" cy="457200"/>
          </a:xfrm>
          <a:prstGeom prst="roundRect">
            <a:avLst>
              <a:gd fmla="val 16667" name="adj"/>
            </a:avLst>
          </a:prstGeom>
          <a:gradFill>
            <a:gsLst>
              <a:gs pos="0">
                <a:srgbClr val="C96D1F"/>
              </a:gs>
              <a:gs pos="80000">
                <a:srgbClr val="FF9035"/>
              </a:gs>
              <a:gs pos="100000">
                <a:srgbClr val="FF9035"/>
              </a:gs>
            </a:gsLst>
            <a:lin ang="16200000" scaled="0"/>
          </a:gradFill>
          <a:ln cap="flat" cmpd="sng" w="9525">
            <a:solidFill>
              <a:srgbClr val="F6923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000" u="none" cap="none" strike="noStrike">
                <a:solidFill>
                  <a:schemeClr val="lt1"/>
                </a:solidFill>
                <a:latin typeface="Calibri"/>
                <a:ea typeface="Calibri"/>
                <a:cs typeface="Calibri"/>
                <a:sym typeface="Calibri"/>
              </a:rPr>
              <a:t>Rx &amp; Supplements</a:t>
            </a:r>
          </a:p>
        </p:txBody>
      </p:sp>
      <p:sp>
        <p:nvSpPr>
          <p:cNvPr id="109" name="Shape 109"/>
          <p:cNvSpPr/>
          <p:nvPr/>
        </p:nvSpPr>
        <p:spPr>
          <a:xfrm>
            <a:off x="5562600" y="3505200"/>
            <a:ext cx="990599" cy="457200"/>
          </a:xfrm>
          <a:prstGeom prst="roundRect">
            <a:avLst>
              <a:gd fmla="val 16667" name="adj"/>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chemeClr val="lt1"/>
                </a:solidFill>
                <a:latin typeface="Calibri"/>
                <a:ea typeface="Calibri"/>
                <a:cs typeface="Calibri"/>
                <a:sym typeface="Calibri"/>
              </a:rPr>
              <a:t>Food/beverages</a:t>
            </a:r>
          </a:p>
        </p:txBody>
      </p:sp>
      <p:sp>
        <p:nvSpPr>
          <p:cNvPr id="110" name="Shape 110"/>
          <p:cNvSpPr txBox="1"/>
          <p:nvPr/>
        </p:nvSpPr>
        <p:spPr>
          <a:xfrm>
            <a:off x="5029200" y="4267200"/>
            <a:ext cx="2971799" cy="1200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3</a:t>
            </a:r>
            <a:r>
              <a:rPr b="0" i="0" lang="en-US" sz="1800" u="none" cap="none" strike="noStrike">
                <a:solidFill>
                  <a:schemeClr val="dk1"/>
                </a:solidFill>
                <a:latin typeface="Calibri"/>
                <a:ea typeface="Calibri"/>
                <a:cs typeface="Calibri"/>
                <a:sym typeface="Calibri"/>
              </a:rPr>
              <a:t>. Now the user can slide the picture to “Water”. “Food…” or “Rx..” bins. Or the user clicks those bins.</a:t>
            </a:r>
          </a:p>
        </p:txBody>
      </p:sp>
      <p:sp>
        <p:nvSpPr>
          <p:cNvPr id="111" name="Shape 111"/>
          <p:cNvSpPr/>
          <p:nvPr/>
        </p:nvSpPr>
        <p:spPr>
          <a:xfrm>
            <a:off x="1110337" y="2895600"/>
            <a:ext cx="766555"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en-US" sz="3200" u="none" cap="none" strike="noStrike">
                <a:solidFill>
                  <a:srgbClr val="FEF8F1"/>
                </a:solidFill>
                <a:latin typeface="Calibri"/>
                <a:ea typeface="Calibri"/>
                <a:cs typeface="Calibri"/>
                <a:sym typeface="Calibri"/>
              </a:rPr>
              <a:t>“T”</a:t>
            </a:r>
          </a:p>
        </p:txBody>
      </p:sp>
      <p:grpSp>
        <p:nvGrpSpPr>
          <p:cNvPr id="112" name="Shape 112"/>
          <p:cNvGrpSpPr/>
          <p:nvPr/>
        </p:nvGrpSpPr>
        <p:grpSpPr>
          <a:xfrm>
            <a:off x="2667000" y="2971800"/>
            <a:ext cx="674687" cy="371475"/>
            <a:chOff x="2913063" y="5572125"/>
            <a:chExt cx="1190625" cy="515937"/>
          </a:xfrm>
        </p:grpSpPr>
        <p:sp>
          <p:nvSpPr>
            <p:cNvPr id="113" name="Shape 113"/>
            <p:cNvSpPr/>
            <p:nvPr/>
          </p:nvSpPr>
          <p:spPr>
            <a:xfrm>
              <a:off x="2913063" y="5572125"/>
              <a:ext cx="1190625" cy="515937"/>
            </a:xfrm>
            <a:custGeom>
              <a:pathLst>
                <a:path extrusionOk="0" h="648" w="1501">
                  <a:moveTo>
                    <a:pt x="1479" y="0"/>
                  </a:moveTo>
                  <a:lnTo>
                    <a:pt x="21" y="0"/>
                  </a:lnTo>
                  <a:lnTo>
                    <a:pt x="0" y="0"/>
                  </a:lnTo>
                  <a:lnTo>
                    <a:pt x="0" y="22"/>
                  </a:lnTo>
                  <a:lnTo>
                    <a:pt x="0" y="628"/>
                  </a:lnTo>
                  <a:lnTo>
                    <a:pt x="0" y="648"/>
                  </a:lnTo>
                  <a:lnTo>
                    <a:pt x="21" y="648"/>
                  </a:lnTo>
                  <a:lnTo>
                    <a:pt x="1479" y="648"/>
                  </a:lnTo>
                  <a:lnTo>
                    <a:pt x="1501" y="648"/>
                  </a:lnTo>
                  <a:lnTo>
                    <a:pt x="1501" y="628"/>
                  </a:lnTo>
                  <a:lnTo>
                    <a:pt x="1501" y="22"/>
                  </a:lnTo>
                  <a:lnTo>
                    <a:pt x="1501" y="0"/>
                  </a:lnTo>
                  <a:lnTo>
                    <a:pt x="1479" y="0"/>
                  </a:lnTo>
                  <a:close/>
                </a:path>
              </a:pathLst>
            </a:cu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14" name="Shape 114"/>
            <p:cNvSpPr/>
            <p:nvPr/>
          </p:nvSpPr>
          <p:spPr>
            <a:xfrm>
              <a:off x="2944813" y="5607050"/>
              <a:ext cx="1125537" cy="447674"/>
            </a:xfrm>
            <a:prstGeom prst="rect">
              <a:avLst/>
            </a:prstGeom>
            <a:solidFill>
              <a:srgbClr val="F4FFBA"/>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15" name="Shape 115"/>
            <p:cNvSpPr/>
            <p:nvPr/>
          </p:nvSpPr>
          <p:spPr>
            <a:xfrm>
              <a:off x="3013075" y="5659437"/>
              <a:ext cx="38099" cy="346074"/>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16" name="Shape 116"/>
            <p:cNvSpPr/>
            <p:nvPr/>
          </p:nvSpPr>
          <p:spPr>
            <a:xfrm>
              <a:off x="3086100" y="5659437"/>
              <a:ext cx="39688" cy="346074"/>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17" name="Shape 117"/>
            <p:cNvSpPr/>
            <p:nvPr/>
          </p:nvSpPr>
          <p:spPr>
            <a:xfrm>
              <a:off x="3165475" y="5659437"/>
              <a:ext cx="26987" cy="346074"/>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18" name="Shape 118"/>
            <p:cNvSpPr/>
            <p:nvPr/>
          </p:nvSpPr>
          <p:spPr>
            <a:xfrm>
              <a:off x="3232150" y="5659437"/>
              <a:ext cx="41275" cy="223838"/>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19" name="Shape 119"/>
            <p:cNvSpPr/>
            <p:nvPr/>
          </p:nvSpPr>
          <p:spPr>
            <a:xfrm>
              <a:off x="3306762" y="5659437"/>
              <a:ext cx="39688" cy="223838"/>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20" name="Shape 120"/>
            <p:cNvSpPr/>
            <p:nvPr/>
          </p:nvSpPr>
          <p:spPr>
            <a:xfrm>
              <a:off x="3367087" y="5659437"/>
              <a:ext cx="66674" cy="223838"/>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21" name="Shape 121"/>
            <p:cNvSpPr/>
            <p:nvPr/>
          </p:nvSpPr>
          <p:spPr>
            <a:xfrm>
              <a:off x="3457575" y="5659437"/>
              <a:ext cx="65087" cy="223838"/>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22" name="Shape 122"/>
            <p:cNvSpPr/>
            <p:nvPr/>
          </p:nvSpPr>
          <p:spPr>
            <a:xfrm>
              <a:off x="3549650" y="5659437"/>
              <a:ext cx="26987" cy="223838"/>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23" name="Shape 123"/>
            <p:cNvSpPr/>
            <p:nvPr/>
          </p:nvSpPr>
          <p:spPr>
            <a:xfrm>
              <a:off x="3606800" y="5659437"/>
              <a:ext cx="26987" cy="223838"/>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24" name="Shape 124"/>
            <p:cNvSpPr/>
            <p:nvPr/>
          </p:nvSpPr>
          <p:spPr>
            <a:xfrm>
              <a:off x="3681412" y="5659437"/>
              <a:ext cx="25399" cy="223838"/>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25" name="Shape 125"/>
            <p:cNvSpPr/>
            <p:nvPr/>
          </p:nvSpPr>
          <p:spPr>
            <a:xfrm>
              <a:off x="3754437" y="5659437"/>
              <a:ext cx="26987" cy="223838"/>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26" name="Shape 126"/>
            <p:cNvSpPr/>
            <p:nvPr/>
          </p:nvSpPr>
          <p:spPr>
            <a:xfrm>
              <a:off x="3829050" y="5659437"/>
              <a:ext cx="25399" cy="223838"/>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27" name="Shape 127"/>
            <p:cNvSpPr/>
            <p:nvPr/>
          </p:nvSpPr>
          <p:spPr>
            <a:xfrm>
              <a:off x="3895725" y="5659437"/>
              <a:ext cx="39688" cy="346074"/>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28" name="Shape 128"/>
            <p:cNvSpPr/>
            <p:nvPr/>
          </p:nvSpPr>
          <p:spPr>
            <a:xfrm>
              <a:off x="3968750" y="5659437"/>
              <a:ext cx="39688" cy="346074"/>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29" name="Shape 129"/>
            <p:cNvSpPr/>
            <p:nvPr/>
          </p:nvSpPr>
          <p:spPr>
            <a:xfrm>
              <a:off x="3232150" y="5927725"/>
              <a:ext cx="57150" cy="85725"/>
            </a:xfrm>
            <a:custGeom>
              <a:pathLst>
                <a:path extrusionOk="0" h="108" w="72">
                  <a:moveTo>
                    <a:pt x="67" y="27"/>
                  </a:moveTo>
                  <a:lnTo>
                    <a:pt x="65" y="34"/>
                  </a:lnTo>
                  <a:lnTo>
                    <a:pt x="63" y="40"/>
                  </a:lnTo>
                  <a:lnTo>
                    <a:pt x="60" y="45"/>
                  </a:lnTo>
                  <a:lnTo>
                    <a:pt x="54" y="49"/>
                  </a:lnTo>
                  <a:lnTo>
                    <a:pt x="62" y="54"/>
                  </a:lnTo>
                  <a:lnTo>
                    <a:pt x="68" y="61"/>
                  </a:lnTo>
                  <a:lnTo>
                    <a:pt x="71" y="68"/>
                  </a:lnTo>
                  <a:lnTo>
                    <a:pt x="72" y="77"/>
                  </a:lnTo>
                  <a:lnTo>
                    <a:pt x="71" y="83"/>
                  </a:lnTo>
                  <a:lnTo>
                    <a:pt x="70" y="90"/>
                  </a:lnTo>
                  <a:lnTo>
                    <a:pt x="67" y="94"/>
                  </a:lnTo>
                  <a:lnTo>
                    <a:pt x="62" y="99"/>
                  </a:lnTo>
                  <a:lnTo>
                    <a:pt x="56" y="102"/>
                  </a:lnTo>
                  <a:lnTo>
                    <a:pt x="50" y="106"/>
                  </a:lnTo>
                  <a:lnTo>
                    <a:pt x="43" y="107"/>
                  </a:lnTo>
                  <a:lnTo>
                    <a:pt x="35" y="108"/>
                  </a:lnTo>
                  <a:lnTo>
                    <a:pt x="27" y="107"/>
                  </a:lnTo>
                  <a:lnTo>
                    <a:pt x="20" y="106"/>
                  </a:lnTo>
                  <a:lnTo>
                    <a:pt x="15" y="102"/>
                  </a:lnTo>
                  <a:lnTo>
                    <a:pt x="9" y="99"/>
                  </a:lnTo>
                  <a:lnTo>
                    <a:pt x="5" y="95"/>
                  </a:lnTo>
                  <a:lnTo>
                    <a:pt x="2" y="91"/>
                  </a:lnTo>
                  <a:lnTo>
                    <a:pt x="1" y="86"/>
                  </a:lnTo>
                  <a:lnTo>
                    <a:pt x="0" y="82"/>
                  </a:lnTo>
                  <a:lnTo>
                    <a:pt x="1" y="77"/>
                  </a:lnTo>
                  <a:lnTo>
                    <a:pt x="3" y="75"/>
                  </a:lnTo>
                  <a:lnTo>
                    <a:pt x="7" y="72"/>
                  </a:lnTo>
                  <a:lnTo>
                    <a:pt x="11" y="71"/>
                  </a:lnTo>
                  <a:lnTo>
                    <a:pt x="17" y="73"/>
                  </a:lnTo>
                  <a:lnTo>
                    <a:pt x="20" y="79"/>
                  </a:lnTo>
                  <a:lnTo>
                    <a:pt x="26" y="86"/>
                  </a:lnTo>
                  <a:lnTo>
                    <a:pt x="35" y="88"/>
                  </a:lnTo>
                  <a:lnTo>
                    <a:pt x="41" y="87"/>
                  </a:lnTo>
                  <a:lnTo>
                    <a:pt x="46" y="85"/>
                  </a:lnTo>
                  <a:lnTo>
                    <a:pt x="48" y="80"/>
                  </a:lnTo>
                  <a:lnTo>
                    <a:pt x="49" y="75"/>
                  </a:lnTo>
                  <a:lnTo>
                    <a:pt x="46" y="65"/>
                  </a:lnTo>
                  <a:lnTo>
                    <a:pt x="37" y="62"/>
                  </a:lnTo>
                  <a:lnTo>
                    <a:pt x="27" y="61"/>
                  </a:lnTo>
                  <a:lnTo>
                    <a:pt x="24" y="53"/>
                  </a:lnTo>
                  <a:lnTo>
                    <a:pt x="27" y="45"/>
                  </a:lnTo>
                  <a:lnTo>
                    <a:pt x="34" y="41"/>
                  </a:lnTo>
                  <a:lnTo>
                    <a:pt x="41" y="39"/>
                  </a:lnTo>
                  <a:lnTo>
                    <a:pt x="45" y="31"/>
                  </a:lnTo>
                  <a:lnTo>
                    <a:pt x="43" y="26"/>
                  </a:lnTo>
                  <a:lnTo>
                    <a:pt x="42" y="24"/>
                  </a:lnTo>
                  <a:lnTo>
                    <a:pt x="39" y="22"/>
                  </a:lnTo>
                  <a:lnTo>
                    <a:pt x="34" y="21"/>
                  </a:lnTo>
                  <a:lnTo>
                    <a:pt x="26" y="23"/>
                  </a:lnTo>
                  <a:lnTo>
                    <a:pt x="22" y="27"/>
                  </a:lnTo>
                  <a:lnTo>
                    <a:pt x="18" y="33"/>
                  </a:lnTo>
                  <a:lnTo>
                    <a:pt x="12" y="35"/>
                  </a:lnTo>
                  <a:lnTo>
                    <a:pt x="8" y="34"/>
                  </a:lnTo>
                  <a:lnTo>
                    <a:pt x="5" y="32"/>
                  </a:lnTo>
                  <a:lnTo>
                    <a:pt x="3" y="29"/>
                  </a:lnTo>
                  <a:lnTo>
                    <a:pt x="2" y="24"/>
                  </a:lnTo>
                  <a:lnTo>
                    <a:pt x="4" y="15"/>
                  </a:lnTo>
                  <a:lnTo>
                    <a:pt x="12" y="8"/>
                  </a:lnTo>
                  <a:lnTo>
                    <a:pt x="23" y="2"/>
                  </a:lnTo>
                  <a:lnTo>
                    <a:pt x="34" y="0"/>
                  </a:lnTo>
                  <a:lnTo>
                    <a:pt x="48" y="2"/>
                  </a:lnTo>
                  <a:lnTo>
                    <a:pt x="58" y="9"/>
                  </a:lnTo>
                  <a:lnTo>
                    <a:pt x="64" y="18"/>
                  </a:lnTo>
                  <a:lnTo>
                    <a:pt x="67" y="27"/>
                  </a:lnTo>
                  <a:close/>
                </a:path>
              </a:pathLst>
            </a:cu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30" name="Shape 130"/>
            <p:cNvSpPr/>
            <p:nvPr/>
          </p:nvSpPr>
          <p:spPr>
            <a:xfrm>
              <a:off x="3317875" y="5927725"/>
              <a:ext cx="57150" cy="85725"/>
            </a:xfrm>
            <a:custGeom>
              <a:pathLst>
                <a:path extrusionOk="0" h="108" w="73">
                  <a:moveTo>
                    <a:pt x="67" y="27"/>
                  </a:moveTo>
                  <a:lnTo>
                    <a:pt x="66" y="34"/>
                  </a:lnTo>
                  <a:lnTo>
                    <a:pt x="65" y="40"/>
                  </a:lnTo>
                  <a:lnTo>
                    <a:pt x="61" y="45"/>
                  </a:lnTo>
                  <a:lnTo>
                    <a:pt x="55" y="49"/>
                  </a:lnTo>
                  <a:lnTo>
                    <a:pt x="62" y="54"/>
                  </a:lnTo>
                  <a:lnTo>
                    <a:pt x="68" y="61"/>
                  </a:lnTo>
                  <a:lnTo>
                    <a:pt x="71" y="68"/>
                  </a:lnTo>
                  <a:lnTo>
                    <a:pt x="73" y="77"/>
                  </a:lnTo>
                  <a:lnTo>
                    <a:pt x="71" y="83"/>
                  </a:lnTo>
                  <a:lnTo>
                    <a:pt x="70" y="90"/>
                  </a:lnTo>
                  <a:lnTo>
                    <a:pt x="67" y="94"/>
                  </a:lnTo>
                  <a:lnTo>
                    <a:pt x="62" y="99"/>
                  </a:lnTo>
                  <a:lnTo>
                    <a:pt x="56" y="102"/>
                  </a:lnTo>
                  <a:lnTo>
                    <a:pt x="51" y="106"/>
                  </a:lnTo>
                  <a:lnTo>
                    <a:pt x="44" y="107"/>
                  </a:lnTo>
                  <a:lnTo>
                    <a:pt x="36" y="108"/>
                  </a:lnTo>
                  <a:lnTo>
                    <a:pt x="28" y="107"/>
                  </a:lnTo>
                  <a:lnTo>
                    <a:pt x="21" y="106"/>
                  </a:lnTo>
                  <a:lnTo>
                    <a:pt x="15" y="102"/>
                  </a:lnTo>
                  <a:lnTo>
                    <a:pt x="9" y="99"/>
                  </a:lnTo>
                  <a:lnTo>
                    <a:pt x="6" y="95"/>
                  </a:lnTo>
                  <a:lnTo>
                    <a:pt x="2" y="91"/>
                  </a:lnTo>
                  <a:lnTo>
                    <a:pt x="1" y="86"/>
                  </a:lnTo>
                  <a:lnTo>
                    <a:pt x="0" y="82"/>
                  </a:lnTo>
                  <a:lnTo>
                    <a:pt x="1" y="77"/>
                  </a:lnTo>
                  <a:lnTo>
                    <a:pt x="3" y="75"/>
                  </a:lnTo>
                  <a:lnTo>
                    <a:pt x="7" y="72"/>
                  </a:lnTo>
                  <a:lnTo>
                    <a:pt x="12" y="71"/>
                  </a:lnTo>
                  <a:lnTo>
                    <a:pt x="17" y="73"/>
                  </a:lnTo>
                  <a:lnTo>
                    <a:pt x="22" y="79"/>
                  </a:lnTo>
                  <a:lnTo>
                    <a:pt x="27" y="86"/>
                  </a:lnTo>
                  <a:lnTo>
                    <a:pt x="36" y="88"/>
                  </a:lnTo>
                  <a:lnTo>
                    <a:pt x="41" y="87"/>
                  </a:lnTo>
                  <a:lnTo>
                    <a:pt x="46" y="85"/>
                  </a:lnTo>
                  <a:lnTo>
                    <a:pt x="48" y="80"/>
                  </a:lnTo>
                  <a:lnTo>
                    <a:pt x="50" y="75"/>
                  </a:lnTo>
                  <a:lnTo>
                    <a:pt x="46" y="65"/>
                  </a:lnTo>
                  <a:lnTo>
                    <a:pt x="37" y="62"/>
                  </a:lnTo>
                  <a:lnTo>
                    <a:pt x="29" y="61"/>
                  </a:lnTo>
                  <a:lnTo>
                    <a:pt x="24" y="53"/>
                  </a:lnTo>
                  <a:lnTo>
                    <a:pt x="28" y="45"/>
                  </a:lnTo>
                  <a:lnTo>
                    <a:pt x="36" y="41"/>
                  </a:lnTo>
                  <a:lnTo>
                    <a:pt x="43" y="39"/>
                  </a:lnTo>
                  <a:lnTo>
                    <a:pt x="46" y="31"/>
                  </a:lnTo>
                  <a:lnTo>
                    <a:pt x="45" y="26"/>
                  </a:lnTo>
                  <a:lnTo>
                    <a:pt x="43" y="24"/>
                  </a:lnTo>
                  <a:lnTo>
                    <a:pt x="40" y="22"/>
                  </a:lnTo>
                  <a:lnTo>
                    <a:pt x="36" y="21"/>
                  </a:lnTo>
                  <a:lnTo>
                    <a:pt x="28" y="23"/>
                  </a:lnTo>
                  <a:lnTo>
                    <a:pt x="23" y="27"/>
                  </a:lnTo>
                  <a:lnTo>
                    <a:pt x="18" y="33"/>
                  </a:lnTo>
                  <a:lnTo>
                    <a:pt x="13" y="35"/>
                  </a:lnTo>
                  <a:lnTo>
                    <a:pt x="9" y="34"/>
                  </a:lnTo>
                  <a:lnTo>
                    <a:pt x="6" y="32"/>
                  </a:lnTo>
                  <a:lnTo>
                    <a:pt x="5" y="29"/>
                  </a:lnTo>
                  <a:lnTo>
                    <a:pt x="3" y="24"/>
                  </a:lnTo>
                  <a:lnTo>
                    <a:pt x="6" y="15"/>
                  </a:lnTo>
                  <a:lnTo>
                    <a:pt x="14" y="8"/>
                  </a:lnTo>
                  <a:lnTo>
                    <a:pt x="24" y="2"/>
                  </a:lnTo>
                  <a:lnTo>
                    <a:pt x="36" y="0"/>
                  </a:lnTo>
                  <a:lnTo>
                    <a:pt x="50" y="2"/>
                  </a:lnTo>
                  <a:lnTo>
                    <a:pt x="60" y="9"/>
                  </a:lnTo>
                  <a:lnTo>
                    <a:pt x="65" y="18"/>
                  </a:lnTo>
                  <a:lnTo>
                    <a:pt x="67" y="27"/>
                  </a:lnTo>
                  <a:close/>
                </a:path>
              </a:pathLst>
            </a:cu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31" name="Shape 131"/>
            <p:cNvSpPr/>
            <p:nvPr/>
          </p:nvSpPr>
          <p:spPr>
            <a:xfrm>
              <a:off x="3405187" y="5929312"/>
              <a:ext cx="55563" cy="84138"/>
            </a:xfrm>
            <a:custGeom>
              <a:pathLst>
                <a:path extrusionOk="0" h="106" w="72">
                  <a:moveTo>
                    <a:pt x="30" y="36"/>
                  </a:moveTo>
                  <a:lnTo>
                    <a:pt x="33" y="36"/>
                  </a:lnTo>
                  <a:lnTo>
                    <a:pt x="36" y="35"/>
                  </a:lnTo>
                  <a:lnTo>
                    <a:pt x="39" y="35"/>
                  </a:lnTo>
                  <a:lnTo>
                    <a:pt x="41" y="35"/>
                  </a:lnTo>
                  <a:lnTo>
                    <a:pt x="54" y="37"/>
                  </a:lnTo>
                  <a:lnTo>
                    <a:pt x="64" y="44"/>
                  </a:lnTo>
                  <a:lnTo>
                    <a:pt x="70" y="53"/>
                  </a:lnTo>
                  <a:lnTo>
                    <a:pt x="72" y="66"/>
                  </a:lnTo>
                  <a:lnTo>
                    <a:pt x="71" y="75"/>
                  </a:lnTo>
                  <a:lnTo>
                    <a:pt x="70" y="83"/>
                  </a:lnTo>
                  <a:lnTo>
                    <a:pt x="66" y="90"/>
                  </a:lnTo>
                  <a:lnTo>
                    <a:pt x="62" y="96"/>
                  </a:lnTo>
                  <a:lnTo>
                    <a:pt x="56" y="100"/>
                  </a:lnTo>
                  <a:lnTo>
                    <a:pt x="50" y="104"/>
                  </a:lnTo>
                  <a:lnTo>
                    <a:pt x="42" y="105"/>
                  </a:lnTo>
                  <a:lnTo>
                    <a:pt x="33" y="106"/>
                  </a:lnTo>
                  <a:lnTo>
                    <a:pt x="24" y="105"/>
                  </a:lnTo>
                  <a:lnTo>
                    <a:pt x="13" y="101"/>
                  </a:lnTo>
                  <a:lnTo>
                    <a:pt x="4" y="96"/>
                  </a:lnTo>
                  <a:lnTo>
                    <a:pt x="0" y="88"/>
                  </a:lnTo>
                  <a:lnTo>
                    <a:pt x="2" y="83"/>
                  </a:lnTo>
                  <a:lnTo>
                    <a:pt x="4" y="81"/>
                  </a:lnTo>
                  <a:lnTo>
                    <a:pt x="6" y="78"/>
                  </a:lnTo>
                  <a:lnTo>
                    <a:pt x="10" y="77"/>
                  </a:lnTo>
                  <a:lnTo>
                    <a:pt x="15" y="78"/>
                  </a:lnTo>
                  <a:lnTo>
                    <a:pt x="20" y="82"/>
                  </a:lnTo>
                  <a:lnTo>
                    <a:pt x="26" y="85"/>
                  </a:lnTo>
                  <a:lnTo>
                    <a:pt x="33" y="86"/>
                  </a:lnTo>
                  <a:lnTo>
                    <a:pt x="40" y="85"/>
                  </a:lnTo>
                  <a:lnTo>
                    <a:pt x="44" y="81"/>
                  </a:lnTo>
                  <a:lnTo>
                    <a:pt x="48" y="75"/>
                  </a:lnTo>
                  <a:lnTo>
                    <a:pt x="49" y="68"/>
                  </a:lnTo>
                  <a:lnTo>
                    <a:pt x="48" y="61"/>
                  </a:lnTo>
                  <a:lnTo>
                    <a:pt x="45" y="57"/>
                  </a:lnTo>
                  <a:lnTo>
                    <a:pt x="41" y="53"/>
                  </a:lnTo>
                  <a:lnTo>
                    <a:pt x="35" y="52"/>
                  </a:lnTo>
                  <a:lnTo>
                    <a:pt x="29" y="53"/>
                  </a:lnTo>
                  <a:lnTo>
                    <a:pt x="26" y="54"/>
                  </a:lnTo>
                  <a:lnTo>
                    <a:pt x="21" y="57"/>
                  </a:lnTo>
                  <a:lnTo>
                    <a:pt x="17" y="58"/>
                  </a:lnTo>
                  <a:lnTo>
                    <a:pt x="13" y="57"/>
                  </a:lnTo>
                  <a:lnTo>
                    <a:pt x="11" y="55"/>
                  </a:lnTo>
                  <a:lnTo>
                    <a:pt x="9" y="53"/>
                  </a:lnTo>
                  <a:lnTo>
                    <a:pt x="9" y="51"/>
                  </a:lnTo>
                  <a:lnTo>
                    <a:pt x="9" y="50"/>
                  </a:lnTo>
                  <a:lnTo>
                    <a:pt x="9" y="47"/>
                  </a:lnTo>
                  <a:lnTo>
                    <a:pt x="9" y="46"/>
                  </a:lnTo>
                  <a:lnTo>
                    <a:pt x="9" y="45"/>
                  </a:lnTo>
                  <a:lnTo>
                    <a:pt x="12" y="14"/>
                  </a:lnTo>
                  <a:lnTo>
                    <a:pt x="14" y="7"/>
                  </a:lnTo>
                  <a:lnTo>
                    <a:pt x="17" y="2"/>
                  </a:lnTo>
                  <a:lnTo>
                    <a:pt x="20" y="0"/>
                  </a:lnTo>
                  <a:lnTo>
                    <a:pt x="25" y="0"/>
                  </a:lnTo>
                  <a:lnTo>
                    <a:pt x="59" y="0"/>
                  </a:lnTo>
                  <a:lnTo>
                    <a:pt x="64" y="1"/>
                  </a:lnTo>
                  <a:lnTo>
                    <a:pt x="67" y="2"/>
                  </a:lnTo>
                  <a:lnTo>
                    <a:pt x="70" y="6"/>
                  </a:lnTo>
                  <a:lnTo>
                    <a:pt x="71" y="9"/>
                  </a:lnTo>
                  <a:lnTo>
                    <a:pt x="70" y="15"/>
                  </a:lnTo>
                  <a:lnTo>
                    <a:pt x="66" y="19"/>
                  </a:lnTo>
                  <a:lnTo>
                    <a:pt x="63" y="21"/>
                  </a:lnTo>
                  <a:lnTo>
                    <a:pt x="60" y="21"/>
                  </a:lnTo>
                  <a:lnTo>
                    <a:pt x="33" y="21"/>
                  </a:lnTo>
                  <a:lnTo>
                    <a:pt x="30" y="36"/>
                  </a:lnTo>
                  <a:close/>
                </a:path>
              </a:pathLst>
            </a:cu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32" name="Shape 132"/>
            <p:cNvSpPr/>
            <p:nvPr/>
          </p:nvSpPr>
          <p:spPr>
            <a:xfrm>
              <a:off x="3490912" y="5929312"/>
              <a:ext cx="57149" cy="84138"/>
            </a:xfrm>
            <a:custGeom>
              <a:pathLst>
                <a:path extrusionOk="0" h="106" w="71">
                  <a:moveTo>
                    <a:pt x="30" y="36"/>
                  </a:moveTo>
                  <a:lnTo>
                    <a:pt x="32" y="36"/>
                  </a:lnTo>
                  <a:lnTo>
                    <a:pt x="36" y="35"/>
                  </a:lnTo>
                  <a:lnTo>
                    <a:pt x="39" y="35"/>
                  </a:lnTo>
                  <a:lnTo>
                    <a:pt x="41" y="35"/>
                  </a:lnTo>
                  <a:lnTo>
                    <a:pt x="53" y="37"/>
                  </a:lnTo>
                  <a:lnTo>
                    <a:pt x="63" y="44"/>
                  </a:lnTo>
                  <a:lnTo>
                    <a:pt x="69" y="53"/>
                  </a:lnTo>
                  <a:lnTo>
                    <a:pt x="71" y="66"/>
                  </a:lnTo>
                  <a:lnTo>
                    <a:pt x="70" y="75"/>
                  </a:lnTo>
                  <a:lnTo>
                    <a:pt x="69" y="83"/>
                  </a:lnTo>
                  <a:lnTo>
                    <a:pt x="66" y="90"/>
                  </a:lnTo>
                  <a:lnTo>
                    <a:pt x="62" y="96"/>
                  </a:lnTo>
                  <a:lnTo>
                    <a:pt x="56" y="100"/>
                  </a:lnTo>
                  <a:lnTo>
                    <a:pt x="49" y="104"/>
                  </a:lnTo>
                  <a:lnTo>
                    <a:pt x="41" y="105"/>
                  </a:lnTo>
                  <a:lnTo>
                    <a:pt x="32" y="106"/>
                  </a:lnTo>
                  <a:lnTo>
                    <a:pt x="23" y="105"/>
                  </a:lnTo>
                  <a:lnTo>
                    <a:pt x="13" y="101"/>
                  </a:lnTo>
                  <a:lnTo>
                    <a:pt x="3" y="96"/>
                  </a:lnTo>
                  <a:lnTo>
                    <a:pt x="0" y="88"/>
                  </a:lnTo>
                  <a:lnTo>
                    <a:pt x="1" y="83"/>
                  </a:lnTo>
                  <a:lnTo>
                    <a:pt x="3" y="81"/>
                  </a:lnTo>
                  <a:lnTo>
                    <a:pt x="6" y="78"/>
                  </a:lnTo>
                  <a:lnTo>
                    <a:pt x="10" y="77"/>
                  </a:lnTo>
                  <a:lnTo>
                    <a:pt x="15" y="78"/>
                  </a:lnTo>
                  <a:lnTo>
                    <a:pt x="21" y="82"/>
                  </a:lnTo>
                  <a:lnTo>
                    <a:pt x="26" y="85"/>
                  </a:lnTo>
                  <a:lnTo>
                    <a:pt x="33" y="86"/>
                  </a:lnTo>
                  <a:lnTo>
                    <a:pt x="40" y="85"/>
                  </a:lnTo>
                  <a:lnTo>
                    <a:pt x="45" y="81"/>
                  </a:lnTo>
                  <a:lnTo>
                    <a:pt x="47" y="75"/>
                  </a:lnTo>
                  <a:lnTo>
                    <a:pt x="48" y="68"/>
                  </a:lnTo>
                  <a:lnTo>
                    <a:pt x="47" y="61"/>
                  </a:lnTo>
                  <a:lnTo>
                    <a:pt x="45" y="57"/>
                  </a:lnTo>
                  <a:lnTo>
                    <a:pt x="40" y="53"/>
                  </a:lnTo>
                  <a:lnTo>
                    <a:pt x="34" y="52"/>
                  </a:lnTo>
                  <a:lnTo>
                    <a:pt x="30" y="53"/>
                  </a:lnTo>
                  <a:lnTo>
                    <a:pt x="25" y="54"/>
                  </a:lnTo>
                  <a:lnTo>
                    <a:pt x="22" y="57"/>
                  </a:lnTo>
                  <a:lnTo>
                    <a:pt x="17" y="58"/>
                  </a:lnTo>
                  <a:lnTo>
                    <a:pt x="14" y="57"/>
                  </a:lnTo>
                  <a:lnTo>
                    <a:pt x="10" y="55"/>
                  </a:lnTo>
                  <a:lnTo>
                    <a:pt x="9" y="53"/>
                  </a:lnTo>
                  <a:lnTo>
                    <a:pt x="8" y="51"/>
                  </a:lnTo>
                  <a:lnTo>
                    <a:pt x="8" y="50"/>
                  </a:lnTo>
                  <a:lnTo>
                    <a:pt x="9" y="47"/>
                  </a:lnTo>
                  <a:lnTo>
                    <a:pt x="9" y="46"/>
                  </a:lnTo>
                  <a:lnTo>
                    <a:pt x="9" y="45"/>
                  </a:lnTo>
                  <a:lnTo>
                    <a:pt x="13" y="14"/>
                  </a:lnTo>
                  <a:lnTo>
                    <a:pt x="14" y="7"/>
                  </a:lnTo>
                  <a:lnTo>
                    <a:pt x="16" y="2"/>
                  </a:lnTo>
                  <a:lnTo>
                    <a:pt x="19" y="0"/>
                  </a:lnTo>
                  <a:lnTo>
                    <a:pt x="24" y="0"/>
                  </a:lnTo>
                  <a:lnTo>
                    <a:pt x="60" y="0"/>
                  </a:lnTo>
                  <a:lnTo>
                    <a:pt x="64" y="1"/>
                  </a:lnTo>
                  <a:lnTo>
                    <a:pt x="68" y="2"/>
                  </a:lnTo>
                  <a:lnTo>
                    <a:pt x="69" y="6"/>
                  </a:lnTo>
                  <a:lnTo>
                    <a:pt x="70" y="9"/>
                  </a:lnTo>
                  <a:lnTo>
                    <a:pt x="69" y="15"/>
                  </a:lnTo>
                  <a:lnTo>
                    <a:pt x="67" y="19"/>
                  </a:lnTo>
                  <a:lnTo>
                    <a:pt x="63" y="21"/>
                  </a:lnTo>
                  <a:lnTo>
                    <a:pt x="60" y="21"/>
                  </a:lnTo>
                  <a:lnTo>
                    <a:pt x="32" y="21"/>
                  </a:lnTo>
                  <a:lnTo>
                    <a:pt x="30" y="36"/>
                  </a:lnTo>
                  <a:close/>
                </a:path>
              </a:pathLst>
            </a:cu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33" name="Shape 133"/>
            <p:cNvSpPr/>
            <p:nvPr/>
          </p:nvSpPr>
          <p:spPr>
            <a:xfrm>
              <a:off x="3575050" y="5929312"/>
              <a:ext cx="60325" cy="82549"/>
            </a:xfrm>
            <a:custGeom>
              <a:pathLst>
                <a:path extrusionOk="0" h="105" w="76">
                  <a:moveTo>
                    <a:pt x="49" y="21"/>
                  </a:moveTo>
                  <a:lnTo>
                    <a:pt x="11" y="21"/>
                  </a:lnTo>
                  <a:lnTo>
                    <a:pt x="6" y="20"/>
                  </a:lnTo>
                  <a:lnTo>
                    <a:pt x="2" y="17"/>
                  </a:lnTo>
                  <a:lnTo>
                    <a:pt x="1" y="14"/>
                  </a:lnTo>
                  <a:lnTo>
                    <a:pt x="0" y="10"/>
                  </a:lnTo>
                  <a:lnTo>
                    <a:pt x="1" y="6"/>
                  </a:lnTo>
                  <a:lnTo>
                    <a:pt x="2" y="4"/>
                  </a:lnTo>
                  <a:lnTo>
                    <a:pt x="6" y="1"/>
                  </a:lnTo>
                  <a:lnTo>
                    <a:pt x="11" y="0"/>
                  </a:lnTo>
                  <a:lnTo>
                    <a:pt x="66" y="0"/>
                  </a:lnTo>
                  <a:lnTo>
                    <a:pt x="70" y="1"/>
                  </a:lnTo>
                  <a:lnTo>
                    <a:pt x="74" y="4"/>
                  </a:lnTo>
                  <a:lnTo>
                    <a:pt x="75" y="7"/>
                  </a:lnTo>
                  <a:lnTo>
                    <a:pt x="76" y="10"/>
                  </a:lnTo>
                  <a:lnTo>
                    <a:pt x="76" y="13"/>
                  </a:lnTo>
                  <a:lnTo>
                    <a:pt x="75" y="15"/>
                  </a:lnTo>
                  <a:lnTo>
                    <a:pt x="74" y="17"/>
                  </a:lnTo>
                  <a:lnTo>
                    <a:pt x="72" y="21"/>
                  </a:lnTo>
                  <a:lnTo>
                    <a:pt x="36" y="93"/>
                  </a:lnTo>
                  <a:lnTo>
                    <a:pt x="32" y="99"/>
                  </a:lnTo>
                  <a:lnTo>
                    <a:pt x="30" y="103"/>
                  </a:lnTo>
                  <a:lnTo>
                    <a:pt x="28" y="105"/>
                  </a:lnTo>
                  <a:lnTo>
                    <a:pt x="23" y="105"/>
                  </a:lnTo>
                  <a:lnTo>
                    <a:pt x="17" y="104"/>
                  </a:lnTo>
                  <a:lnTo>
                    <a:pt x="14" y="101"/>
                  </a:lnTo>
                  <a:lnTo>
                    <a:pt x="11" y="98"/>
                  </a:lnTo>
                  <a:lnTo>
                    <a:pt x="10" y="95"/>
                  </a:lnTo>
                  <a:lnTo>
                    <a:pt x="10" y="93"/>
                  </a:lnTo>
                  <a:lnTo>
                    <a:pt x="11" y="92"/>
                  </a:lnTo>
                  <a:lnTo>
                    <a:pt x="11" y="92"/>
                  </a:lnTo>
                  <a:lnTo>
                    <a:pt x="13" y="91"/>
                  </a:lnTo>
                  <a:lnTo>
                    <a:pt x="49" y="21"/>
                  </a:lnTo>
                  <a:close/>
                </a:path>
              </a:pathLst>
            </a:cu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34" name="Shape 134"/>
            <p:cNvSpPr/>
            <p:nvPr/>
          </p:nvSpPr>
          <p:spPr>
            <a:xfrm>
              <a:off x="3660775" y="5927725"/>
              <a:ext cx="57150" cy="84138"/>
            </a:xfrm>
            <a:custGeom>
              <a:pathLst>
                <a:path extrusionOk="0" h="107" w="72">
                  <a:moveTo>
                    <a:pt x="60" y="88"/>
                  </a:moveTo>
                  <a:lnTo>
                    <a:pt x="65" y="88"/>
                  </a:lnTo>
                  <a:lnTo>
                    <a:pt x="68" y="91"/>
                  </a:lnTo>
                  <a:lnTo>
                    <a:pt x="70" y="93"/>
                  </a:lnTo>
                  <a:lnTo>
                    <a:pt x="72" y="97"/>
                  </a:lnTo>
                  <a:lnTo>
                    <a:pt x="70" y="101"/>
                  </a:lnTo>
                  <a:lnTo>
                    <a:pt x="68" y="105"/>
                  </a:lnTo>
                  <a:lnTo>
                    <a:pt x="66" y="106"/>
                  </a:lnTo>
                  <a:lnTo>
                    <a:pt x="61" y="107"/>
                  </a:lnTo>
                  <a:lnTo>
                    <a:pt x="12" y="107"/>
                  </a:lnTo>
                  <a:lnTo>
                    <a:pt x="7" y="106"/>
                  </a:lnTo>
                  <a:lnTo>
                    <a:pt x="4" y="105"/>
                  </a:lnTo>
                  <a:lnTo>
                    <a:pt x="1" y="101"/>
                  </a:lnTo>
                  <a:lnTo>
                    <a:pt x="0" y="97"/>
                  </a:lnTo>
                  <a:lnTo>
                    <a:pt x="0" y="94"/>
                  </a:lnTo>
                  <a:lnTo>
                    <a:pt x="1" y="93"/>
                  </a:lnTo>
                  <a:lnTo>
                    <a:pt x="2" y="91"/>
                  </a:lnTo>
                  <a:lnTo>
                    <a:pt x="4" y="90"/>
                  </a:lnTo>
                  <a:lnTo>
                    <a:pt x="8" y="84"/>
                  </a:lnTo>
                  <a:lnTo>
                    <a:pt x="13" y="79"/>
                  </a:lnTo>
                  <a:lnTo>
                    <a:pt x="17" y="73"/>
                  </a:lnTo>
                  <a:lnTo>
                    <a:pt x="22" y="69"/>
                  </a:lnTo>
                  <a:lnTo>
                    <a:pt x="27" y="63"/>
                  </a:lnTo>
                  <a:lnTo>
                    <a:pt x="31" y="57"/>
                  </a:lnTo>
                  <a:lnTo>
                    <a:pt x="36" y="52"/>
                  </a:lnTo>
                  <a:lnTo>
                    <a:pt x="41" y="46"/>
                  </a:lnTo>
                  <a:lnTo>
                    <a:pt x="43" y="44"/>
                  </a:lnTo>
                  <a:lnTo>
                    <a:pt x="44" y="40"/>
                  </a:lnTo>
                  <a:lnTo>
                    <a:pt x="46" y="37"/>
                  </a:lnTo>
                  <a:lnTo>
                    <a:pt x="46" y="32"/>
                  </a:lnTo>
                  <a:lnTo>
                    <a:pt x="45" y="27"/>
                  </a:lnTo>
                  <a:lnTo>
                    <a:pt x="43" y="24"/>
                  </a:lnTo>
                  <a:lnTo>
                    <a:pt x="39" y="22"/>
                  </a:lnTo>
                  <a:lnTo>
                    <a:pt x="35" y="21"/>
                  </a:lnTo>
                  <a:lnTo>
                    <a:pt x="27" y="24"/>
                  </a:lnTo>
                  <a:lnTo>
                    <a:pt x="23" y="32"/>
                  </a:lnTo>
                  <a:lnTo>
                    <a:pt x="20" y="41"/>
                  </a:lnTo>
                  <a:lnTo>
                    <a:pt x="12" y="45"/>
                  </a:lnTo>
                  <a:lnTo>
                    <a:pt x="7" y="44"/>
                  </a:lnTo>
                  <a:lnTo>
                    <a:pt x="4" y="41"/>
                  </a:lnTo>
                  <a:lnTo>
                    <a:pt x="2" y="38"/>
                  </a:lnTo>
                  <a:lnTo>
                    <a:pt x="1" y="33"/>
                  </a:lnTo>
                  <a:lnTo>
                    <a:pt x="2" y="26"/>
                  </a:lnTo>
                  <a:lnTo>
                    <a:pt x="4" y="21"/>
                  </a:lnTo>
                  <a:lnTo>
                    <a:pt x="7" y="15"/>
                  </a:lnTo>
                  <a:lnTo>
                    <a:pt x="12" y="9"/>
                  </a:lnTo>
                  <a:lnTo>
                    <a:pt x="16" y="6"/>
                  </a:lnTo>
                  <a:lnTo>
                    <a:pt x="23" y="2"/>
                  </a:lnTo>
                  <a:lnTo>
                    <a:pt x="29" y="1"/>
                  </a:lnTo>
                  <a:lnTo>
                    <a:pt x="36" y="0"/>
                  </a:lnTo>
                  <a:lnTo>
                    <a:pt x="49" y="2"/>
                  </a:lnTo>
                  <a:lnTo>
                    <a:pt x="60" y="8"/>
                  </a:lnTo>
                  <a:lnTo>
                    <a:pt x="67" y="18"/>
                  </a:lnTo>
                  <a:lnTo>
                    <a:pt x="69" y="31"/>
                  </a:lnTo>
                  <a:lnTo>
                    <a:pt x="68" y="39"/>
                  </a:lnTo>
                  <a:lnTo>
                    <a:pt x="66" y="46"/>
                  </a:lnTo>
                  <a:lnTo>
                    <a:pt x="61" y="54"/>
                  </a:lnTo>
                  <a:lnTo>
                    <a:pt x="57" y="61"/>
                  </a:lnTo>
                  <a:lnTo>
                    <a:pt x="51" y="69"/>
                  </a:lnTo>
                  <a:lnTo>
                    <a:pt x="44" y="76"/>
                  </a:lnTo>
                  <a:lnTo>
                    <a:pt x="38" y="83"/>
                  </a:lnTo>
                  <a:lnTo>
                    <a:pt x="34" y="88"/>
                  </a:lnTo>
                  <a:lnTo>
                    <a:pt x="60" y="88"/>
                  </a:lnTo>
                  <a:close/>
                </a:path>
              </a:pathLst>
            </a:cu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35" name="Shape 135"/>
            <p:cNvSpPr/>
            <p:nvPr/>
          </p:nvSpPr>
          <p:spPr>
            <a:xfrm>
              <a:off x="3744912" y="5929312"/>
              <a:ext cx="33338" cy="82549"/>
            </a:xfrm>
            <a:custGeom>
              <a:pathLst>
                <a:path extrusionOk="0" h="105" w="42">
                  <a:moveTo>
                    <a:pt x="19" y="21"/>
                  </a:moveTo>
                  <a:lnTo>
                    <a:pt x="11" y="21"/>
                  </a:lnTo>
                  <a:lnTo>
                    <a:pt x="6" y="20"/>
                  </a:lnTo>
                  <a:lnTo>
                    <a:pt x="3" y="17"/>
                  </a:lnTo>
                  <a:lnTo>
                    <a:pt x="0" y="14"/>
                  </a:lnTo>
                  <a:lnTo>
                    <a:pt x="0" y="10"/>
                  </a:lnTo>
                  <a:lnTo>
                    <a:pt x="1" y="6"/>
                  </a:lnTo>
                  <a:lnTo>
                    <a:pt x="3" y="4"/>
                  </a:lnTo>
                  <a:lnTo>
                    <a:pt x="6" y="1"/>
                  </a:lnTo>
                  <a:lnTo>
                    <a:pt x="11" y="0"/>
                  </a:lnTo>
                  <a:lnTo>
                    <a:pt x="31" y="0"/>
                  </a:lnTo>
                  <a:lnTo>
                    <a:pt x="36" y="1"/>
                  </a:lnTo>
                  <a:lnTo>
                    <a:pt x="38" y="4"/>
                  </a:lnTo>
                  <a:lnTo>
                    <a:pt x="41" y="6"/>
                  </a:lnTo>
                  <a:lnTo>
                    <a:pt x="42" y="10"/>
                  </a:lnTo>
                  <a:lnTo>
                    <a:pt x="42" y="93"/>
                  </a:lnTo>
                  <a:lnTo>
                    <a:pt x="41" y="99"/>
                  </a:lnTo>
                  <a:lnTo>
                    <a:pt x="38" y="103"/>
                  </a:lnTo>
                  <a:lnTo>
                    <a:pt x="35" y="104"/>
                  </a:lnTo>
                  <a:lnTo>
                    <a:pt x="30" y="105"/>
                  </a:lnTo>
                  <a:lnTo>
                    <a:pt x="26" y="104"/>
                  </a:lnTo>
                  <a:lnTo>
                    <a:pt x="22" y="103"/>
                  </a:lnTo>
                  <a:lnTo>
                    <a:pt x="20" y="99"/>
                  </a:lnTo>
                  <a:lnTo>
                    <a:pt x="19" y="93"/>
                  </a:lnTo>
                  <a:lnTo>
                    <a:pt x="19" y="21"/>
                  </a:lnTo>
                  <a:close/>
                </a:path>
              </a:pathLst>
            </a:cu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36" name="Shape 136"/>
            <p:cNvSpPr/>
            <p:nvPr/>
          </p:nvSpPr>
          <p:spPr>
            <a:xfrm>
              <a:off x="3806825" y="5929312"/>
              <a:ext cx="33338" cy="82549"/>
            </a:xfrm>
            <a:custGeom>
              <a:pathLst>
                <a:path extrusionOk="0" h="105" w="41">
                  <a:moveTo>
                    <a:pt x="18" y="21"/>
                  </a:moveTo>
                  <a:lnTo>
                    <a:pt x="10" y="21"/>
                  </a:lnTo>
                  <a:lnTo>
                    <a:pt x="5" y="20"/>
                  </a:lnTo>
                  <a:lnTo>
                    <a:pt x="2" y="17"/>
                  </a:lnTo>
                  <a:lnTo>
                    <a:pt x="1" y="14"/>
                  </a:lnTo>
                  <a:lnTo>
                    <a:pt x="0" y="10"/>
                  </a:lnTo>
                  <a:lnTo>
                    <a:pt x="1" y="6"/>
                  </a:lnTo>
                  <a:lnTo>
                    <a:pt x="2" y="4"/>
                  </a:lnTo>
                  <a:lnTo>
                    <a:pt x="5" y="1"/>
                  </a:lnTo>
                  <a:lnTo>
                    <a:pt x="10" y="0"/>
                  </a:lnTo>
                  <a:lnTo>
                    <a:pt x="31" y="0"/>
                  </a:lnTo>
                  <a:lnTo>
                    <a:pt x="35" y="1"/>
                  </a:lnTo>
                  <a:lnTo>
                    <a:pt x="39" y="4"/>
                  </a:lnTo>
                  <a:lnTo>
                    <a:pt x="40" y="6"/>
                  </a:lnTo>
                  <a:lnTo>
                    <a:pt x="41" y="10"/>
                  </a:lnTo>
                  <a:lnTo>
                    <a:pt x="41" y="93"/>
                  </a:lnTo>
                  <a:lnTo>
                    <a:pt x="40" y="99"/>
                  </a:lnTo>
                  <a:lnTo>
                    <a:pt x="38" y="103"/>
                  </a:lnTo>
                  <a:lnTo>
                    <a:pt x="34" y="104"/>
                  </a:lnTo>
                  <a:lnTo>
                    <a:pt x="30" y="105"/>
                  </a:lnTo>
                  <a:lnTo>
                    <a:pt x="25" y="104"/>
                  </a:lnTo>
                  <a:lnTo>
                    <a:pt x="21" y="103"/>
                  </a:lnTo>
                  <a:lnTo>
                    <a:pt x="19" y="99"/>
                  </a:lnTo>
                  <a:lnTo>
                    <a:pt x="18" y="93"/>
                  </a:lnTo>
                  <a:lnTo>
                    <a:pt x="18" y="21"/>
                  </a:lnTo>
                  <a:close/>
                </a:path>
              </a:pathLst>
            </a:custGeom>
            <a:solidFill>
              <a:srgbClr val="000000"/>
            </a:soli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grpSp>
      <p:sp>
        <p:nvSpPr>
          <p:cNvPr id="137" name="Shape 137"/>
          <p:cNvSpPr/>
          <p:nvPr/>
        </p:nvSpPr>
        <p:spPr>
          <a:xfrm>
            <a:off x="1751731" y="2939142"/>
            <a:ext cx="392756" cy="468084"/>
          </a:xfrm>
          <a:prstGeom prst="verticalScroll">
            <a:avLst>
              <a:gd fmla="val 12500" name="adj"/>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138" name="Shape 138"/>
          <p:cNvSpPr/>
          <p:nvPr/>
        </p:nvSpPr>
        <p:spPr>
          <a:xfrm flipH="1">
            <a:off x="3260632" y="1236616"/>
            <a:ext cx="240212" cy="351245"/>
          </a:xfrm>
          <a:prstGeom prst="curvedRightArrow">
            <a:avLst>
              <a:gd fmla="val 10001" name="adj1"/>
              <a:gd fmla="val 31494" name="adj2"/>
              <a:gd fmla="val 19921" name="adj3"/>
            </a:avLst>
          </a:prstGeom>
          <a:solidFill>
            <a:schemeClr val="accent1"/>
          </a:solidFill>
          <a:ln cap="flat" cmpd="sng" w="9525">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139" name="Shape 139"/>
          <p:cNvSpPr/>
          <p:nvPr/>
        </p:nvSpPr>
        <p:spPr>
          <a:xfrm flipH="1" rot="10800000">
            <a:off x="3012439" y="1206137"/>
            <a:ext cx="240212" cy="351245"/>
          </a:xfrm>
          <a:prstGeom prst="curvedRightArrow">
            <a:avLst>
              <a:gd fmla="val 10001" name="adj1"/>
              <a:gd fmla="val 31494" name="adj2"/>
              <a:gd fmla="val 19921" name="adj3"/>
            </a:avLst>
          </a:prstGeom>
          <a:solidFill>
            <a:schemeClr val="accent1"/>
          </a:solidFill>
          <a:ln cap="flat" cmpd="sng" w="9525">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pic>
        <p:nvPicPr>
          <p:cNvPr id="140" name="Shape 140"/>
          <p:cNvPicPr preferRelativeResize="0"/>
          <p:nvPr/>
        </p:nvPicPr>
        <p:blipFill rotWithShape="1">
          <a:blip r:embed="rId4">
            <a:alphaModFix/>
          </a:blip>
          <a:srcRect b="0" l="0" r="0" t="0"/>
          <a:stretch/>
        </p:blipFill>
        <p:spPr>
          <a:xfrm>
            <a:off x="3066867" y="1152433"/>
            <a:ext cx="380770" cy="380770"/>
          </a:xfrm>
          <a:prstGeom prst="rect">
            <a:avLst/>
          </a:prstGeom>
          <a:noFill/>
          <a:ln>
            <a:noFill/>
          </a:ln>
        </p:spPr>
      </p:pic>
      <p:sp>
        <p:nvSpPr>
          <p:cNvPr id="141" name="Shape 141"/>
          <p:cNvSpPr/>
          <p:nvPr/>
        </p:nvSpPr>
        <p:spPr>
          <a:xfrm>
            <a:off x="1186542" y="4212771"/>
            <a:ext cx="2373086" cy="2123657"/>
          </a:xfrm>
          <a:custGeom>
            <a:pathLst>
              <a:path extrusionOk="0" h="120000" w="120000">
                <a:moveTo>
                  <a:pt x="0" y="0"/>
                </a:moveTo>
                <a:lnTo>
                  <a:pt x="120000" y="0"/>
                </a:lnTo>
                <a:lnTo>
                  <a:pt x="120000" y="120000"/>
                </a:lnTo>
                <a:lnTo>
                  <a:pt x="0" y="120000"/>
                </a:lnTo>
                <a:close/>
              </a:path>
              <a:path extrusionOk="0" fill="none" h="120000" w="120000">
                <a:moveTo>
                  <a:pt x="33487" y="-3866"/>
                </a:moveTo>
                <a:lnTo>
                  <a:pt x="40422" y="-57278"/>
                </a:lnTo>
              </a:path>
            </a:pathLst>
          </a:custGeom>
          <a:noFill/>
          <a:ln cap="flat" cmpd="sng" w="12700">
            <a:solidFill>
              <a:srgbClr val="FF0000"/>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These are the 4 different input options. </a:t>
            </a:r>
          </a:p>
          <a:p>
            <a:pPr indent="-342900" lvl="0" marL="342900" marR="0" rtl="0" algn="l">
              <a:spcBef>
                <a:spcPts val="0"/>
              </a:spcBef>
              <a:buClr>
                <a:schemeClr val="dk1"/>
              </a:buClr>
              <a:buSzPct val="100000"/>
              <a:buFont typeface="Calibri"/>
              <a:buAutoNum type="alphaLcPeriod"/>
            </a:pPr>
            <a:r>
              <a:rPr b="0" i="0" lang="en-US" sz="1200" u="none" cap="none" strike="noStrike">
                <a:solidFill>
                  <a:schemeClr val="dk1"/>
                </a:solidFill>
                <a:latin typeface="Calibri"/>
                <a:ea typeface="Calibri"/>
                <a:cs typeface="Calibri"/>
                <a:sym typeface="Calibri"/>
              </a:rPr>
              <a:t>“T” or text entry,</a:t>
            </a:r>
          </a:p>
          <a:p>
            <a:pPr indent="-342900" lvl="0" marL="342900" marR="0" rtl="0" algn="l">
              <a:spcBef>
                <a:spcPts val="0"/>
              </a:spcBef>
              <a:buClr>
                <a:schemeClr val="dk1"/>
              </a:buClr>
              <a:buSzPct val="100000"/>
              <a:buFont typeface="Calibri"/>
              <a:buAutoNum type="alphaLcPeriod"/>
            </a:pPr>
            <a:r>
              <a:rPr b="0" i="0" lang="en-US" sz="1200" u="none" cap="none" strike="noStrike">
                <a:solidFill>
                  <a:schemeClr val="dk1"/>
                </a:solidFill>
                <a:latin typeface="Calibri"/>
                <a:ea typeface="Calibri"/>
                <a:cs typeface="Calibri"/>
                <a:sym typeface="Calibri"/>
              </a:rPr>
              <a:t>Menu or preset foods/beverages.</a:t>
            </a:r>
          </a:p>
          <a:p>
            <a:pPr indent="-342900" lvl="0" marL="342900" marR="0" rtl="0" algn="l">
              <a:spcBef>
                <a:spcPts val="0"/>
              </a:spcBef>
              <a:buClr>
                <a:schemeClr val="dk1"/>
              </a:buClr>
              <a:buSzPct val="100000"/>
              <a:buFont typeface="Calibri"/>
              <a:buAutoNum type="alphaLcPeriod"/>
            </a:pPr>
            <a:r>
              <a:rPr b="0" i="0" lang="en-US" sz="1200" u="none" cap="none" strike="noStrike">
                <a:solidFill>
                  <a:schemeClr val="dk1"/>
                </a:solidFill>
                <a:latin typeface="Calibri"/>
                <a:ea typeface="Calibri"/>
                <a:cs typeface="Calibri"/>
                <a:sym typeface="Calibri"/>
              </a:rPr>
              <a:t>Camera (default).</a:t>
            </a:r>
          </a:p>
          <a:p>
            <a:pPr indent="-342900" lvl="0" marL="342900" marR="0" rtl="0" algn="l">
              <a:spcBef>
                <a:spcPts val="0"/>
              </a:spcBef>
              <a:buClr>
                <a:schemeClr val="dk1"/>
              </a:buClr>
              <a:buSzPct val="100000"/>
              <a:buFont typeface="Calibri"/>
              <a:buAutoNum type="alphaLcPeriod"/>
            </a:pPr>
            <a:r>
              <a:rPr b="0" i="0" lang="en-US" sz="1200" u="none" cap="none" strike="noStrike">
                <a:solidFill>
                  <a:schemeClr val="dk1"/>
                </a:solidFill>
                <a:latin typeface="Calibri"/>
                <a:ea typeface="Calibri"/>
                <a:cs typeface="Calibri"/>
                <a:sym typeface="Calibri"/>
              </a:rPr>
              <a:t>Barcode.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They can be selected by sliding them from left to right, so that the one at the center is active. (e.g, picture modes in iPhone 5S)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p:nvPr/>
        </p:nvSpPr>
        <p:spPr>
          <a:xfrm>
            <a:off x="685800" y="1295400"/>
            <a:ext cx="2286000" cy="3352799"/>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147" name="Shape 147"/>
          <p:cNvPicPr preferRelativeResize="0"/>
          <p:nvPr/>
        </p:nvPicPr>
        <p:blipFill rotWithShape="1">
          <a:blip r:embed="rId3">
            <a:alphaModFix/>
          </a:blip>
          <a:srcRect b="0" l="10714" r="18086" t="0"/>
          <a:stretch/>
        </p:blipFill>
        <p:spPr>
          <a:xfrm>
            <a:off x="685800" y="1752600"/>
            <a:ext cx="2242456" cy="2362200"/>
          </a:xfrm>
          <a:prstGeom prst="rect">
            <a:avLst/>
          </a:prstGeom>
          <a:noFill/>
          <a:ln>
            <a:noFill/>
          </a:ln>
        </p:spPr>
      </p:pic>
      <p:sp>
        <p:nvSpPr>
          <p:cNvPr id="148" name="Shape 148"/>
          <p:cNvSpPr/>
          <p:nvPr/>
        </p:nvSpPr>
        <p:spPr>
          <a:xfrm>
            <a:off x="685800" y="4191000"/>
            <a:ext cx="457200" cy="457200"/>
          </a:xfrm>
          <a:prstGeom prst="roundRect">
            <a:avLst>
              <a:gd fmla="val 16667" name="adj"/>
            </a:avLst>
          </a:prstGeom>
          <a:gradFill>
            <a:gsLst>
              <a:gs pos="0">
                <a:srgbClr val="BEDBFF"/>
              </a:gs>
              <a:gs pos="35000">
                <a:srgbClr val="D1E5FE"/>
              </a:gs>
              <a:gs pos="100000">
                <a:srgbClr val="EEF5FF"/>
              </a:gs>
            </a:gsLst>
            <a:lin ang="16200000" scaled="0"/>
          </a:gra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chemeClr val="dk1"/>
                </a:solidFill>
                <a:latin typeface="Calibri"/>
                <a:ea typeface="Calibri"/>
                <a:cs typeface="Calibri"/>
                <a:sym typeface="Calibri"/>
              </a:rPr>
              <a:t>Water</a:t>
            </a:r>
          </a:p>
        </p:txBody>
      </p:sp>
      <p:sp>
        <p:nvSpPr>
          <p:cNvPr id="149" name="Shape 149"/>
          <p:cNvSpPr/>
          <p:nvPr/>
        </p:nvSpPr>
        <p:spPr>
          <a:xfrm>
            <a:off x="2133600" y="4191000"/>
            <a:ext cx="838199" cy="457200"/>
          </a:xfrm>
          <a:prstGeom prst="roundRect">
            <a:avLst>
              <a:gd fmla="val 16667" name="adj"/>
            </a:avLst>
          </a:prstGeom>
          <a:gradFill>
            <a:gsLst>
              <a:gs pos="0">
                <a:srgbClr val="C96D1F"/>
              </a:gs>
              <a:gs pos="80000">
                <a:srgbClr val="FF9035"/>
              </a:gs>
              <a:gs pos="100000">
                <a:srgbClr val="FF9035"/>
              </a:gs>
            </a:gsLst>
            <a:lin ang="16200000" scaled="0"/>
          </a:gradFill>
          <a:ln cap="flat" cmpd="sng" w="9525">
            <a:solidFill>
              <a:srgbClr val="F6923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000" u="none" cap="none" strike="noStrike">
                <a:solidFill>
                  <a:schemeClr val="lt1"/>
                </a:solidFill>
                <a:latin typeface="Calibri"/>
                <a:ea typeface="Calibri"/>
                <a:cs typeface="Calibri"/>
                <a:sym typeface="Calibri"/>
              </a:rPr>
              <a:t>Rx &amp; Supplements</a:t>
            </a:r>
          </a:p>
        </p:txBody>
      </p:sp>
      <p:sp>
        <p:nvSpPr>
          <p:cNvPr id="150" name="Shape 150"/>
          <p:cNvSpPr/>
          <p:nvPr/>
        </p:nvSpPr>
        <p:spPr>
          <a:xfrm>
            <a:off x="1143000" y="4191000"/>
            <a:ext cx="990599" cy="457200"/>
          </a:xfrm>
          <a:prstGeom prst="roundRect">
            <a:avLst>
              <a:gd fmla="val 16667" name="adj"/>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chemeClr val="lt1"/>
                </a:solidFill>
                <a:latin typeface="Calibri"/>
                <a:ea typeface="Calibri"/>
                <a:cs typeface="Calibri"/>
                <a:sym typeface="Calibri"/>
              </a:rPr>
              <a:t>Food/beverages</a:t>
            </a:r>
          </a:p>
        </p:txBody>
      </p:sp>
      <p:sp>
        <p:nvSpPr>
          <p:cNvPr id="151" name="Shape 151"/>
          <p:cNvSpPr txBox="1"/>
          <p:nvPr/>
        </p:nvSpPr>
        <p:spPr>
          <a:xfrm>
            <a:off x="381000" y="697468"/>
            <a:ext cx="30168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4</a:t>
            </a:r>
          </a:p>
        </p:txBody>
      </p:sp>
      <p:sp>
        <p:nvSpPr>
          <p:cNvPr id="152" name="Shape 152"/>
          <p:cNvSpPr txBox="1"/>
          <p:nvPr/>
        </p:nvSpPr>
        <p:spPr>
          <a:xfrm>
            <a:off x="1066800" y="762000"/>
            <a:ext cx="6356034"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If “retake” is selected – screen goes back to #1. If “Add annotation is selected” – pop up annotation</a:t>
            </a:r>
          </a:p>
        </p:txBody>
      </p:sp>
      <p:sp>
        <p:nvSpPr>
          <p:cNvPr id="153" name="Shape 153"/>
          <p:cNvSpPr txBox="1"/>
          <p:nvPr/>
        </p:nvSpPr>
        <p:spPr>
          <a:xfrm>
            <a:off x="3429000" y="1524000"/>
            <a:ext cx="3505200" cy="2492990"/>
          </a:xfrm>
          <a:prstGeom prst="rect">
            <a:avLst/>
          </a:prstGeom>
          <a:noFill/>
          <a:ln>
            <a:noFill/>
          </a:ln>
        </p:spPr>
        <p:txBody>
          <a:bodyPr anchorCtr="0" anchor="t" bIns="45700" lIns="91425" rIns="91425" tIns="45700">
            <a:noAutofit/>
          </a:bodyPr>
          <a:lstStyle/>
          <a:p>
            <a:pPr indent="-228600" lvl="0" marL="228600" marR="0" rtl="0" algn="l">
              <a:spcBef>
                <a:spcPts val="0"/>
              </a:spcBef>
              <a:buClr>
                <a:schemeClr val="dk1"/>
              </a:buClr>
              <a:buSzPct val="100000"/>
              <a:buFont typeface="Calibri"/>
              <a:buAutoNum type="alphaLcPeriod"/>
            </a:pPr>
            <a:r>
              <a:rPr b="0" i="0" lang="en-US" sz="1200" u="none" cap="none" strike="noStrike">
                <a:solidFill>
                  <a:schemeClr val="dk1"/>
                </a:solidFill>
                <a:latin typeface="Calibri"/>
                <a:ea typeface="Calibri"/>
                <a:cs typeface="Calibri"/>
                <a:sym typeface="Calibri"/>
              </a:rPr>
              <a:t>As soon as one starts typing, the system may offer options based on previous entries. </a:t>
            </a:r>
          </a:p>
          <a:p>
            <a:pPr indent="-228600" lvl="0" marL="228600" marR="0" rtl="0" algn="l">
              <a:spcBef>
                <a:spcPts val="0"/>
              </a:spcBef>
              <a:buClr>
                <a:schemeClr val="dk1"/>
              </a:buClr>
              <a:buSzPct val="100000"/>
              <a:buFont typeface="Calibri"/>
              <a:buAutoNum type="alphaLcPeriod"/>
            </a:pPr>
            <a:r>
              <a:rPr b="0" i="0" lang="en-US" sz="1200" u="none" cap="none" strike="noStrike">
                <a:solidFill>
                  <a:schemeClr val="dk1"/>
                </a:solidFill>
                <a:latin typeface="Calibri"/>
                <a:ea typeface="Calibri"/>
                <a:cs typeface="Calibri"/>
                <a:sym typeface="Calibri"/>
              </a:rPr>
              <a:t>After typing starts, “Accept” and “Cancel” button become active.</a:t>
            </a:r>
          </a:p>
          <a:p>
            <a:pPr indent="-228600" lvl="0" marL="228600" marR="0" rtl="0" algn="l">
              <a:spcBef>
                <a:spcPts val="0"/>
              </a:spcBef>
              <a:buClr>
                <a:schemeClr val="dk1"/>
              </a:buClr>
              <a:buSzPct val="100000"/>
              <a:buFont typeface="Calibri"/>
              <a:buAutoNum type="alphaLcPeriod"/>
            </a:pPr>
            <a:r>
              <a:rPr b="0" i="0" lang="en-US" sz="1200" u="none" cap="none" strike="noStrike">
                <a:solidFill>
                  <a:schemeClr val="dk1"/>
                </a:solidFill>
                <a:latin typeface="Calibri"/>
                <a:ea typeface="Calibri"/>
                <a:cs typeface="Calibri"/>
                <a:sym typeface="Calibri"/>
              </a:rPr>
              <a:t>If the person wants to delete the text and retype, the        sign may be pressed. It should be intuitive.</a:t>
            </a:r>
          </a:p>
          <a:p>
            <a:pPr indent="-228600" lvl="0" marL="228600" marR="0" rtl="0" algn="l">
              <a:spcBef>
                <a:spcPts val="0"/>
              </a:spcBef>
              <a:buClr>
                <a:schemeClr val="dk1"/>
              </a:buClr>
              <a:buSzPct val="100000"/>
              <a:buFont typeface="Calibri"/>
              <a:buAutoNum type="alphaLcPeriod"/>
            </a:pPr>
            <a:r>
              <a:rPr b="0" i="0" lang="en-US" sz="1200" u="none" cap="none" strike="noStrike">
                <a:solidFill>
                  <a:schemeClr val="dk1"/>
                </a:solidFill>
                <a:latin typeface="Calibri"/>
                <a:ea typeface="Calibri"/>
                <a:cs typeface="Calibri"/>
                <a:sym typeface="Calibri"/>
              </a:rPr>
              <a:t>If “Accept” is pressed, the annotation window disappears. </a:t>
            </a:r>
          </a:p>
          <a:p>
            <a:pPr indent="-228600" lvl="0" marL="228600" marR="0" rtl="0" algn="l">
              <a:spcBef>
                <a:spcPts val="0"/>
              </a:spcBef>
              <a:buClr>
                <a:schemeClr val="dk1"/>
              </a:buClr>
              <a:buSzPct val="100000"/>
              <a:buFont typeface="Calibri"/>
              <a:buAutoNum type="alphaLcPeriod"/>
            </a:pPr>
            <a:r>
              <a:rPr b="0" i="0" lang="en-US" sz="1200" u="none" cap="none" strike="noStrike">
                <a:solidFill>
                  <a:schemeClr val="dk1"/>
                </a:solidFill>
                <a:latin typeface="Calibri"/>
                <a:ea typeface="Calibri"/>
                <a:cs typeface="Calibri"/>
                <a:sym typeface="Calibri"/>
              </a:rPr>
              <a:t>Now the user can slide or tap the three bins at the bottom. </a:t>
            </a:r>
          </a:p>
          <a:p>
            <a:pPr indent="-228600" lvl="0" marL="228600" marR="0" rtl="0" algn="l">
              <a:spcBef>
                <a:spcPts val="0"/>
              </a:spcBef>
              <a:buClr>
                <a:schemeClr val="dk1"/>
              </a:buClr>
              <a:buSzPct val="100000"/>
              <a:buFont typeface="Calibri"/>
              <a:buAutoNum type="alphaLcPeriod"/>
            </a:pPr>
            <a:r>
              <a:rPr b="0" i="0" lang="en-US" sz="1200" u="none" cap="none" strike="noStrike">
                <a:solidFill>
                  <a:schemeClr val="dk1"/>
                </a:solidFill>
                <a:latin typeface="Calibri"/>
                <a:ea typeface="Calibri"/>
                <a:cs typeface="Calibri"/>
                <a:sym typeface="Calibri"/>
              </a:rPr>
              <a:t>If “cancel” is selected, the screen goes back to #2. User can choose step #3 or #4. </a:t>
            </a:r>
          </a:p>
        </p:txBody>
      </p:sp>
      <p:sp>
        <p:nvSpPr>
          <p:cNvPr id="154" name="Shape 154"/>
          <p:cNvSpPr/>
          <p:nvPr/>
        </p:nvSpPr>
        <p:spPr>
          <a:xfrm>
            <a:off x="4038600" y="2514600"/>
            <a:ext cx="152399" cy="152399"/>
          </a:xfrm>
          <a:prstGeom prst="flowChartSummingJunction">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155" name="Shape 155"/>
          <p:cNvSpPr txBox="1"/>
          <p:nvPr/>
        </p:nvSpPr>
        <p:spPr>
          <a:xfrm>
            <a:off x="685800" y="5029200"/>
            <a:ext cx="560852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5</a:t>
            </a:r>
            <a:r>
              <a:rPr b="0" i="0" lang="en-US" sz="1800" u="none" cap="none" strike="noStrike">
                <a:solidFill>
                  <a:schemeClr val="dk1"/>
                </a:solidFill>
                <a:latin typeface="Calibri"/>
                <a:ea typeface="Calibri"/>
                <a:cs typeface="Calibri"/>
                <a:sym typeface="Calibri"/>
              </a:rPr>
              <a:t>. After completion of “3” or “4” the screen returns to “1”.</a:t>
            </a:r>
          </a:p>
        </p:txBody>
      </p:sp>
      <p:sp>
        <p:nvSpPr>
          <p:cNvPr id="156" name="Shape 156"/>
          <p:cNvSpPr/>
          <p:nvPr/>
        </p:nvSpPr>
        <p:spPr>
          <a:xfrm>
            <a:off x="2449285" y="1948542"/>
            <a:ext cx="381000" cy="381000"/>
          </a:xfrm>
          <a:prstGeom prst="plus">
            <a:avLst>
              <a:gd fmla="val 39286"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57" name="Shape 157"/>
          <p:cNvSpPr/>
          <p:nvPr/>
        </p:nvSpPr>
        <p:spPr>
          <a:xfrm>
            <a:off x="772885" y="1872341"/>
            <a:ext cx="2057400" cy="1502228"/>
          </a:xfrm>
          <a:prstGeom prst="rect">
            <a:avLst/>
          </a:prstGeom>
          <a:solidFill>
            <a:schemeClr val="accent1"/>
          </a:solidFill>
          <a:ln cap="flat" cmpd="sng" w="25400">
            <a:solidFill>
              <a:srgbClr val="395E8A"/>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i="0" lang="en-US" sz="1400" u="none" cap="none" strike="noStrike">
                <a:solidFill>
                  <a:schemeClr val="lt1"/>
                </a:solidFill>
                <a:latin typeface="Calibri"/>
                <a:ea typeface="Calibri"/>
                <a:cs typeface="Calibri"/>
                <a:sym typeface="Calibri"/>
              </a:rPr>
              <a:t>Name food and quantity</a:t>
            </a:r>
          </a:p>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a:p>
            <a:pPr indent="0" lvl="0" marL="0" marR="0" rtl="0" algn="ctr">
              <a:spcBef>
                <a:spcPts val="0"/>
              </a:spcBef>
              <a:buSzPct val="25000"/>
              <a:buNone/>
            </a:pPr>
            <a:r>
              <a:rPr b="0" i="0" lang="en-US" sz="1400" u="none" cap="none" strike="noStrike">
                <a:solidFill>
                  <a:schemeClr val="lt1"/>
                </a:solidFill>
                <a:latin typeface="Calibri"/>
                <a:ea typeface="Calibri"/>
                <a:cs typeface="Calibri"/>
                <a:sym typeface="Calibri"/>
              </a:rPr>
              <a:t>How long ago?</a:t>
            </a:r>
          </a:p>
          <a:p>
            <a:pPr indent="0" lvl="0" marL="0" marR="0" rtl="0" algn="ctr">
              <a:spcBef>
                <a:spcPts val="0"/>
              </a:spcBef>
              <a:buSzPct val="25000"/>
              <a:buNone/>
            </a:pPr>
            <a:r>
              <a:rPr b="0" i="0" lang="en-US" sz="1400" u="none" cap="none" strike="noStrike">
                <a:solidFill>
                  <a:srgbClr val="FFFF00"/>
                </a:solidFill>
                <a:latin typeface="Calibri"/>
                <a:ea typeface="Calibri"/>
                <a:cs typeface="Calibri"/>
                <a:sym typeface="Calibri"/>
              </a:rPr>
              <a:t>Hour       min  </a:t>
            </a:r>
          </a:p>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158" name="Shape 158"/>
          <p:cNvSpPr/>
          <p:nvPr/>
        </p:nvSpPr>
        <p:spPr>
          <a:xfrm>
            <a:off x="925286" y="2209797"/>
            <a:ext cx="1828800" cy="228600"/>
          </a:xfrm>
          <a:prstGeom prst="roundRect">
            <a:avLst>
              <a:gd fmla="val 16667" name="adj"/>
            </a:avLst>
          </a:prstGeom>
          <a:solidFill>
            <a:schemeClr val="lt1"/>
          </a:solidFill>
          <a:ln cap="flat" cmpd="sng" w="25400">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159" name="Shape 159"/>
          <p:cNvSpPr/>
          <p:nvPr/>
        </p:nvSpPr>
        <p:spPr>
          <a:xfrm>
            <a:off x="2579916" y="2231568"/>
            <a:ext cx="152399" cy="152399"/>
          </a:xfrm>
          <a:prstGeom prst="flowChartSummingJunction">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160" name="Shape 160"/>
          <p:cNvSpPr txBox="1"/>
          <p:nvPr/>
        </p:nvSpPr>
        <p:spPr>
          <a:xfrm>
            <a:off x="849086" y="3004458"/>
            <a:ext cx="61356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Accept</a:t>
            </a:r>
          </a:p>
        </p:txBody>
      </p:sp>
      <p:sp>
        <p:nvSpPr>
          <p:cNvPr id="161" name="Shape 161"/>
          <p:cNvSpPr txBox="1"/>
          <p:nvPr/>
        </p:nvSpPr>
        <p:spPr>
          <a:xfrm>
            <a:off x="2220685" y="3004458"/>
            <a:ext cx="598241"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rgbClr val="C00000"/>
                </a:solidFill>
                <a:latin typeface="Calibri"/>
                <a:ea typeface="Calibri"/>
                <a:cs typeface="Calibri"/>
                <a:sym typeface="Calibri"/>
              </a:rPr>
              <a:t>Cancel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p:nvPr/>
        </p:nvSpPr>
        <p:spPr>
          <a:xfrm>
            <a:off x="228600" y="990600"/>
            <a:ext cx="2286000" cy="3352799"/>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67" name="Shape 167"/>
          <p:cNvSpPr/>
          <p:nvPr/>
        </p:nvSpPr>
        <p:spPr>
          <a:xfrm>
            <a:off x="228600" y="1447800"/>
            <a:ext cx="2286000" cy="2286000"/>
          </a:xfrm>
          <a:prstGeom prst="rect">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168" name="Shape 168"/>
          <p:cNvSpPr/>
          <p:nvPr/>
        </p:nvSpPr>
        <p:spPr>
          <a:xfrm>
            <a:off x="381000" y="1600200"/>
            <a:ext cx="381000" cy="304799"/>
          </a:xfrm>
          <a:prstGeom prst="lightningBolt">
            <a:avLst/>
          </a:prstGeom>
          <a:solidFill>
            <a:schemeClr val="accent1"/>
          </a:solidFill>
          <a:ln cap="flat" cmpd="sng" w="9525">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69" name="Shape 169"/>
          <p:cNvSpPr/>
          <p:nvPr/>
        </p:nvSpPr>
        <p:spPr>
          <a:xfrm flipH="1">
            <a:off x="2174963" y="1608183"/>
            <a:ext cx="240212" cy="351245"/>
          </a:xfrm>
          <a:prstGeom prst="curvedRightArrow">
            <a:avLst>
              <a:gd fmla="val 10001" name="adj1"/>
              <a:gd fmla="val 31494" name="adj2"/>
              <a:gd fmla="val 19921" name="adj3"/>
            </a:avLst>
          </a:prstGeom>
          <a:solidFill>
            <a:schemeClr val="accent1"/>
          </a:solidFill>
          <a:ln cap="flat" cmpd="sng" w="9525">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170" name="Shape 170"/>
          <p:cNvSpPr/>
          <p:nvPr/>
        </p:nvSpPr>
        <p:spPr>
          <a:xfrm>
            <a:off x="1262745" y="3276600"/>
            <a:ext cx="381000" cy="381000"/>
          </a:xfrm>
          <a:prstGeom prst="ellipse">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171" name="Shape 171"/>
          <p:cNvSpPr/>
          <p:nvPr/>
        </p:nvSpPr>
        <p:spPr>
          <a:xfrm>
            <a:off x="141509" y="3200400"/>
            <a:ext cx="766555"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en-US" sz="3200" u="none" cap="none" strike="noStrike">
                <a:solidFill>
                  <a:srgbClr val="FEF8F1"/>
                </a:solidFill>
                <a:latin typeface="Calibri"/>
                <a:ea typeface="Calibri"/>
                <a:cs typeface="Calibri"/>
                <a:sym typeface="Calibri"/>
              </a:rPr>
              <a:t>“T”</a:t>
            </a:r>
          </a:p>
        </p:txBody>
      </p:sp>
      <p:grpSp>
        <p:nvGrpSpPr>
          <p:cNvPr id="172" name="Shape 172"/>
          <p:cNvGrpSpPr/>
          <p:nvPr/>
        </p:nvGrpSpPr>
        <p:grpSpPr>
          <a:xfrm>
            <a:off x="1774371" y="3276600"/>
            <a:ext cx="674687" cy="371475"/>
            <a:chOff x="2913063" y="5572125"/>
            <a:chExt cx="1190625" cy="515937"/>
          </a:xfrm>
        </p:grpSpPr>
        <p:sp>
          <p:nvSpPr>
            <p:cNvPr id="173" name="Shape 173"/>
            <p:cNvSpPr/>
            <p:nvPr/>
          </p:nvSpPr>
          <p:spPr>
            <a:xfrm>
              <a:off x="2913063" y="5572125"/>
              <a:ext cx="1190625" cy="515937"/>
            </a:xfrm>
            <a:custGeom>
              <a:pathLst>
                <a:path extrusionOk="0" h="648" w="1501">
                  <a:moveTo>
                    <a:pt x="1479" y="0"/>
                  </a:moveTo>
                  <a:lnTo>
                    <a:pt x="21" y="0"/>
                  </a:lnTo>
                  <a:lnTo>
                    <a:pt x="0" y="0"/>
                  </a:lnTo>
                  <a:lnTo>
                    <a:pt x="0" y="22"/>
                  </a:lnTo>
                  <a:lnTo>
                    <a:pt x="0" y="628"/>
                  </a:lnTo>
                  <a:lnTo>
                    <a:pt x="0" y="648"/>
                  </a:lnTo>
                  <a:lnTo>
                    <a:pt x="21" y="648"/>
                  </a:lnTo>
                  <a:lnTo>
                    <a:pt x="1479" y="648"/>
                  </a:lnTo>
                  <a:lnTo>
                    <a:pt x="1501" y="648"/>
                  </a:lnTo>
                  <a:lnTo>
                    <a:pt x="1501" y="628"/>
                  </a:lnTo>
                  <a:lnTo>
                    <a:pt x="1501" y="22"/>
                  </a:lnTo>
                  <a:lnTo>
                    <a:pt x="1501" y="0"/>
                  </a:lnTo>
                  <a:lnTo>
                    <a:pt x="1479" y="0"/>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74" name="Shape 174"/>
            <p:cNvSpPr/>
            <p:nvPr/>
          </p:nvSpPr>
          <p:spPr>
            <a:xfrm>
              <a:off x="2944813" y="5607050"/>
              <a:ext cx="1125537" cy="447674"/>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75" name="Shape 175"/>
            <p:cNvSpPr/>
            <p:nvPr/>
          </p:nvSpPr>
          <p:spPr>
            <a:xfrm>
              <a:off x="3013075" y="5659437"/>
              <a:ext cx="38099" cy="346074"/>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76" name="Shape 176"/>
            <p:cNvSpPr/>
            <p:nvPr/>
          </p:nvSpPr>
          <p:spPr>
            <a:xfrm>
              <a:off x="3086100" y="5659437"/>
              <a:ext cx="39688" cy="346074"/>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77" name="Shape 177"/>
            <p:cNvSpPr/>
            <p:nvPr/>
          </p:nvSpPr>
          <p:spPr>
            <a:xfrm>
              <a:off x="3165475" y="5659437"/>
              <a:ext cx="26987" cy="346074"/>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78" name="Shape 178"/>
            <p:cNvSpPr/>
            <p:nvPr/>
          </p:nvSpPr>
          <p:spPr>
            <a:xfrm>
              <a:off x="3232150" y="5659437"/>
              <a:ext cx="41275"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79" name="Shape 179"/>
            <p:cNvSpPr/>
            <p:nvPr/>
          </p:nvSpPr>
          <p:spPr>
            <a:xfrm>
              <a:off x="3306762" y="5659437"/>
              <a:ext cx="39688"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80" name="Shape 180"/>
            <p:cNvSpPr/>
            <p:nvPr/>
          </p:nvSpPr>
          <p:spPr>
            <a:xfrm>
              <a:off x="3367087" y="5659437"/>
              <a:ext cx="66674"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81" name="Shape 181"/>
            <p:cNvSpPr/>
            <p:nvPr/>
          </p:nvSpPr>
          <p:spPr>
            <a:xfrm>
              <a:off x="3457575" y="5659437"/>
              <a:ext cx="65087"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82" name="Shape 182"/>
            <p:cNvSpPr/>
            <p:nvPr/>
          </p:nvSpPr>
          <p:spPr>
            <a:xfrm>
              <a:off x="3549650" y="5659437"/>
              <a:ext cx="26987"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83" name="Shape 183"/>
            <p:cNvSpPr/>
            <p:nvPr/>
          </p:nvSpPr>
          <p:spPr>
            <a:xfrm>
              <a:off x="3606800" y="5659437"/>
              <a:ext cx="26987"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84" name="Shape 184"/>
            <p:cNvSpPr/>
            <p:nvPr/>
          </p:nvSpPr>
          <p:spPr>
            <a:xfrm>
              <a:off x="3681412" y="5659437"/>
              <a:ext cx="25399"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85" name="Shape 185"/>
            <p:cNvSpPr/>
            <p:nvPr/>
          </p:nvSpPr>
          <p:spPr>
            <a:xfrm>
              <a:off x="3754437" y="5659437"/>
              <a:ext cx="26987"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86" name="Shape 186"/>
            <p:cNvSpPr/>
            <p:nvPr/>
          </p:nvSpPr>
          <p:spPr>
            <a:xfrm>
              <a:off x="3829050" y="5659437"/>
              <a:ext cx="25399"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87" name="Shape 187"/>
            <p:cNvSpPr/>
            <p:nvPr/>
          </p:nvSpPr>
          <p:spPr>
            <a:xfrm>
              <a:off x="3895725" y="5659437"/>
              <a:ext cx="39688" cy="346074"/>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88" name="Shape 188"/>
            <p:cNvSpPr/>
            <p:nvPr/>
          </p:nvSpPr>
          <p:spPr>
            <a:xfrm>
              <a:off x="3968750" y="5659437"/>
              <a:ext cx="39688" cy="346074"/>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89" name="Shape 189"/>
            <p:cNvSpPr/>
            <p:nvPr/>
          </p:nvSpPr>
          <p:spPr>
            <a:xfrm>
              <a:off x="3232150" y="5927725"/>
              <a:ext cx="57150" cy="85725"/>
            </a:xfrm>
            <a:custGeom>
              <a:pathLst>
                <a:path extrusionOk="0" h="108" w="72">
                  <a:moveTo>
                    <a:pt x="67" y="27"/>
                  </a:moveTo>
                  <a:lnTo>
                    <a:pt x="65" y="34"/>
                  </a:lnTo>
                  <a:lnTo>
                    <a:pt x="63" y="40"/>
                  </a:lnTo>
                  <a:lnTo>
                    <a:pt x="60" y="45"/>
                  </a:lnTo>
                  <a:lnTo>
                    <a:pt x="54" y="49"/>
                  </a:lnTo>
                  <a:lnTo>
                    <a:pt x="62" y="54"/>
                  </a:lnTo>
                  <a:lnTo>
                    <a:pt x="68" y="61"/>
                  </a:lnTo>
                  <a:lnTo>
                    <a:pt x="71" y="68"/>
                  </a:lnTo>
                  <a:lnTo>
                    <a:pt x="72" y="77"/>
                  </a:lnTo>
                  <a:lnTo>
                    <a:pt x="71" y="83"/>
                  </a:lnTo>
                  <a:lnTo>
                    <a:pt x="70" y="90"/>
                  </a:lnTo>
                  <a:lnTo>
                    <a:pt x="67" y="94"/>
                  </a:lnTo>
                  <a:lnTo>
                    <a:pt x="62" y="99"/>
                  </a:lnTo>
                  <a:lnTo>
                    <a:pt x="56" y="102"/>
                  </a:lnTo>
                  <a:lnTo>
                    <a:pt x="50" y="106"/>
                  </a:lnTo>
                  <a:lnTo>
                    <a:pt x="43" y="107"/>
                  </a:lnTo>
                  <a:lnTo>
                    <a:pt x="35" y="108"/>
                  </a:lnTo>
                  <a:lnTo>
                    <a:pt x="27" y="107"/>
                  </a:lnTo>
                  <a:lnTo>
                    <a:pt x="20" y="106"/>
                  </a:lnTo>
                  <a:lnTo>
                    <a:pt x="15" y="102"/>
                  </a:lnTo>
                  <a:lnTo>
                    <a:pt x="9" y="99"/>
                  </a:lnTo>
                  <a:lnTo>
                    <a:pt x="5" y="95"/>
                  </a:lnTo>
                  <a:lnTo>
                    <a:pt x="2" y="91"/>
                  </a:lnTo>
                  <a:lnTo>
                    <a:pt x="1" y="86"/>
                  </a:lnTo>
                  <a:lnTo>
                    <a:pt x="0" y="82"/>
                  </a:lnTo>
                  <a:lnTo>
                    <a:pt x="1" y="77"/>
                  </a:lnTo>
                  <a:lnTo>
                    <a:pt x="3" y="75"/>
                  </a:lnTo>
                  <a:lnTo>
                    <a:pt x="7" y="72"/>
                  </a:lnTo>
                  <a:lnTo>
                    <a:pt x="11" y="71"/>
                  </a:lnTo>
                  <a:lnTo>
                    <a:pt x="17" y="73"/>
                  </a:lnTo>
                  <a:lnTo>
                    <a:pt x="20" y="79"/>
                  </a:lnTo>
                  <a:lnTo>
                    <a:pt x="26" y="86"/>
                  </a:lnTo>
                  <a:lnTo>
                    <a:pt x="35" y="88"/>
                  </a:lnTo>
                  <a:lnTo>
                    <a:pt x="41" y="87"/>
                  </a:lnTo>
                  <a:lnTo>
                    <a:pt x="46" y="85"/>
                  </a:lnTo>
                  <a:lnTo>
                    <a:pt x="48" y="80"/>
                  </a:lnTo>
                  <a:lnTo>
                    <a:pt x="49" y="75"/>
                  </a:lnTo>
                  <a:lnTo>
                    <a:pt x="46" y="65"/>
                  </a:lnTo>
                  <a:lnTo>
                    <a:pt x="37" y="62"/>
                  </a:lnTo>
                  <a:lnTo>
                    <a:pt x="27" y="61"/>
                  </a:lnTo>
                  <a:lnTo>
                    <a:pt x="24" y="53"/>
                  </a:lnTo>
                  <a:lnTo>
                    <a:pt x="27" y="45"/>
                  </a:lnTo>
                  <a:lnTo>
                    <a:pt x="34" y="41"/>
                  </a:lnTo>
                  <a:lnTo>
                    <a:pt x="41" y="39"/>
                  </a:lnTo>
                  <a:lnTo>
                    <a:pt x="45" y="31"/>
                  </a:lnTo>
                  <a:lnTo>
                    <a:pt x="43" y="26"/>
                  </a:lnTo>
                  <a:lnTo>
                    <a:pt x="42" y="24"/>
                  </a:lnTo>
                  <a:lnTo>
                    <a:pt x="39" y="22"/>
                  </a:lnTo>
                  <a:lnTo>
                    <a:pt x="34" y="21"/>
                  </a:lnTo>
                  <a:lnTo>
                    <a:pt x="26" y="23"/>
                  </a:lnTo>
                  <a:lnTo>
                    <a:pt x="22" y="27"/>
                  </a:lnTo>
                  <a:lnTo>
                    <a:pt x="18" y="33"/>
                  </a:lnTo>
                  <a:lnTo>
                    <a:pt x="12" y="35"/>
                  </a:lnTo>
                  <a:lnTo>
                    <a:pt x="8" y="34"/>
                  </a:lnTo>
                  <a:lnTo>
                    <a:pt x="5" y="32"/>
                  </a:lnTo>
                  <a:lnTo>
                    <a:pt x="3" y="29"/>
                  </a:lnTo>
                  <a:lnTo>
                    <a:pt x="2" y="24"/>
                  </a:lnTo>
                  <a:lnTo>
                    <a:pt x="4" y="15"/>
                  </a:lnTo>
                  <a:lnTo>
                    <a:pt x="12" y="8"/>
                  </a:lnTo>
                  <a:lnTo>
                    <a:pt x="23" y="2"/>
                  </a:lnTo>
                  <a:lnTo>
                    <a:pt x="34" y="0"/>
                  </a:lnTo>
                  <a:lnTo>
                    <a:pt x="48" y="2"/>
                  </a:lnTo>
                  <a:lnTo>
                    <a:pt x="58" y="9"/>
                  </a:lnTo>
                  <a:lnTo>
                    <a:pt x="64" y="18"/>
                  </a:lnTo>
                  <a:lnTo>
                    <a:pt x="67" y="27"/>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90" name="Shape 190"/>
            <p:cNvSpPr/>
            <p:nvPr/>
          </p:nvSpPr>
          <p:spPr>
            <a:xfrm>
              <a:off x="3317875" y="5927725"/>
              <a:ext cx="57150" cy="85725"/>
            </a:xfrm>
            <a:custGeom>
              <a:pathLst>
                <a:path extrusionOk="0" h="108" w="73">
                  <a:moveTo>
                    <a:pt x="67" y="27"/>
                  </a:moveTo>
                  <a:lnTo>
                    <a:pt x="66" y="34"/>
                  </a:lnTo>
                  <a:lnTo>
                    <a:pt x="65" y="40"/>
                  </a:lnTo>
                  <a:lnTo>
                    <a:pt x="61" y="45"/>
                  </a:lnTo>
                  <a:lnTo>
                    <a:pt x="55" y="49"/>
                  </a:lnTo>
                  <a:lnTo>
                    <a:pt x="62" y="54"/>
                  </a:lnTo>
                  <a:lnTo>
                    <a:pt x="68" y="61"/>
                  </a:lnTo>
                  <a:lnTo>
                    <a:pt x="71" y="68"/>
                  </a:lnTo>
                  <a:lnTo>
                    <a:pt x="73" y="77"/>
                  </a:lnTo>
                  <a:lnTo>
                    <a:pt x="71" y="83"/>
                  </a:lnTo>
                  <a:lnTo>
                    <a:pt x="70" y="90"/>
                  </a:lnTo>
                  <a:lnTo>
                    <a:pt x="67" y="94"/>
                  </a:lnTo>
                  <a:lnTo>
                    <a:pt x="62" y="99"/>
                  </a:lnTo>
                  <a:lnTo>
                    <a:pt x="56" y="102"/>
                  </a:lnTo>
                  <a:lnTo>
                    <a:pt x="51" y="106"/>
                  </a:lnTo>
                  <a:lnTo>
                    <a:pt x="44" y="107"/>
                  </a:lnTo>
                  <a:lnTo>
                    <a:pt x="36" y="108"/>
                  </a:lnTo>
                  <a:lnTo>
                    <a:pt x="28" y="107"/>
                  </a:lnTo>
                  <a:lnTo>
                    <a:pt x="21" y="106"/>
                  </a:lnTo>
                  <a:lnTo>
                    <a:pt x="15" y="102"/>
                  </a:lnTo>
                  <a:lnTo>
                    <a:pt x="9" y="99"/>
                  </a:lnTo>
                  <a:lnTo>
                    <a:pt x="6" y="95"/>
                  </a:lnTo>
                  <a:lnTo>
                    <a:pt x="2" y="91"/>
                  </a:lnTo>
                  <a:lnTo>
                    <a:pt x="1" y="86"/>
                  </a:lnTo>
                  <a:lnTo>
                    <a:pt x="0" y="82"/>
                  </a:lnTo>
                  <a:lnTo>
                    <a:pt x="1" y="77"/>
                  </a:lnTo>
                  <a:lnTo>
                    <a:pt x="3" y="75"/>
                  </a:lnTo>
                  <a:lnTo>
                    <a:pt x="7" y="72"/>
                  </a:lnTo>
                  <a:lnTo>
                    <a:pt x="12" y="71"/>
                  </a:lnTo>
                  <a:lnTo>
                    <a:pt x="17" y="73"/>
                  </a:lnTo>
                  <a:lnTo>
                    <a:pt x="22" y="79"/>
                  </a:lnTo>
                  <a:lnTo>
                    <a:pt x="27" y="86"/>
                  </a:lnTo>
                  <a:lnTo>
                    <a:pt x="36" y="88"/>
                  </a:lnTo>
                  <a:lnTo>
                    <a:pt x="41" y="87"/>
                  </a:lnTo>
                  <a:lnTo>
                    <a:pt x="46" y="85"/>
                  </a:lnTo>
                  <a:lnTo>
                    <a:pt x="48" y="80"/>
                  </a:lnTo>
                  <a:lnTo>
                    <a:pt x="50" y="75"/>
                  </a:lnTo>
                  <a:lnTo>
                    <a:pt x="46" y="65"/>
                  </a:lnTo>
                  <a:lnTo>
                    <a:pt x="37" y="62"/>
                  </a:lnTo>
                  <a:lnTo>
                    <a:pt x="29" y="61"/>
                  </a:lnTo>
                  <a:lnTo>
                    <a:pt x="24" y="53"/>
                  </a:lnTo>
                  <a:lnTo>
                    <a:pt x="28" y="45"/>
                  </a:lnTo>
                  <a:lnTo>
                    <a:pt x="36" y="41"/>
                  </a:lnTo>
                  <a:lnTo>
                    <a:pt x="43" y="39"/>
                  </a:lnTo>
                  <a:lnTo>
                    <a:pt x="46" y="31"/>
                  </a:lnTo>
                  <a:lnTo>
                    <a:pt x="45" y="26"/>
                  </a:lnTo>
                  <a:lnTo>
                    <a:pt x="43" y="24"/>
                  </a:lnTo>
                  <a:lnTo>
                    <a:pt x="40" y="22"/>
                  </a:lnTo>
                  <a:lnTo>
                    <a:pt x="36" y="21"/>
                  </a:lnTo>
                  <a:lnTo>
                    <a:pt x="28" y="23"/>
                  </a:lnTo>
                  <a:lnTo>
                    <a:pt x="23" y="27"/>
                  </a:lnTo>
                  <a:lnTo>
                    <a:pt x="18" y="33"/>
                  </a:lnTo>
                  <a:lnTo>
                    <a:pt x="13" y="35"/>
                  </a:lnTo>
                  <a:lnTo>
                    <a:pt x="9" y="34"/>
                  </a:lnTo>
                  <a:lnTo>
                    <a:pt x="6" y="32"/>
                  </a:lnTo>
                  <a:lnTo>
                    <a:pt x="5" y="29"/>
                  </a:lnTo>
                  <a:lnTo>
                    <a:pt x="3" y="24"/>
                  </a:lnTo>
                  <a:lnTo>
                    <a:pt x="6" y="15"/>
                  </a:lnTo>
                  <a:lnTo>
                    <a:pt x="14" y="8"/>
                  </a:lnTo>
                  <a:lnTo>
                    <a:pt x="24" y="2"/>
                  </a:lnTo>
                  <a:lnTo>
                    <a:pt x="36" y="0"/>
                  </a:lnTo>
                  <a:lnTo>
                    <a:pt x="50" y="2"/>
                  </a:lnTo>
                  <a:lnTo>
                    <a:pt x="60" y="9"/>
                  </a:lnTo>
                  <a:lnTo>
                    <a:pt x="65" y="18"/>
                  </a:lnTo>
                  <a:lnTo>
                    <a:pt x="67" y="27"/>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91" name="Shape 191"/>
            <p:cNvSpPr/>
            <p:nvPr/>
          </p:nvSpPr>
          <p:spPr>
            <a:xfrm>
              <a:off x="3405187" y="5929312"/>
              <a:ext cx="55563" cy="84138"/>
            </a:xfrm>
            <a:custGeom>
              <a:pathLst>
                <a:path extrusionOk="0" h="106" w="72">
                  <a:moveTo>
                    <a:pt x="30" y="36"/>
                  </a:moveTo>
                  <a:lnTo>
                    <a:pt x="33" y="36"/>
                  </a:lnTo>
                  <a:lnTo>
                    <a:pt x="36" y="35"/>
                  </a:lnTo>
                  <a:lnTo>
                    <a:pt x="39" y="35"/>
                  </a:lnTo>
                  <a:lnTo>
                    <a:pt x="41" y="35"/>
                  </a:lnTo>
                  <a:lnTo>
                    <a:pt x="54" y="37"/>
                  </a:lnTo>
                  <a:lnTo>
                    <a:pt x="64" y="44"/>
                  </a:lnTo>
                  <a:lnTo>
                    <a:pt x="70" y="53"/>
                  </a:lnTo>
                  <a:lnTo>
                    <a:pt x="72" y="66"/>
                  </a:lnTo>
                  <a:lnTo>
                    <a:pt x="71" y="75"/>
                  </a:lnTo>
                  <a:lnTo>
                    <a:pt x="70" y="83"/>
                  </a:lnTo>
                  <a:lnTo>
                    <a:pt x="66" y="90"/>
                  </a:lnTo>
                  <a:lnTo>
                    <a:pt x="62" y="96"/>
                  </a:lnTo>
                  <a:lnTo>
                    <a:pt x="56" y="100"/>
                  </a:lnTo>
                  <a:lnTo>
                    <a:pt x="50" y="104"/>
                  </a:lnTo>
                  <a:lnTo>
                    <a:pt x="42" y="105"/>
                  </a:lnTo>
                  <a:lnTo>
                    <a:pt x="33" y="106"/>
                  </a:lnTo>
                  <a:lnTo>
                    <a:pt x="24" y="105"/>
                  </a:lnTo>
                  <a:lnTo>
                    <a:pt x="13" y="101"/>
                  </a:lnTo>
                  <a:lnTo>
                    <a:pt x="4" y="96"/>
                  </a:lnTo>
                  <a:lnTo>
                    <a:pt x="0" y="88"/>
                  </a:lnTo>
                  <a:lnTo>
                    <a:pt x="2" y="83"/>
                  </a:lnTo>
                  <a:lnTo>
                    <a:pt x="4" y="81"/>
                  </a:lnTo>
                  <a:lnTo>
                    <a:pt x="6" y="78"/>
                  </a:lnTo>
                  <a:lnTo>
                    <a:pt x="10" y="77"/>
                  </a:lnTo>
                  <a:lnTo>
                    <a:pt x="15" y="78"/>
                  </a:lnTo>
                  <a:lnTo>
                    <a:pt x="20" y="82"/>
                  </a:lnTo>
                  <a:lnTo>
                    <a:pt x="26" y="85"/>
                  </a:lnTo>
                  <a:lnTo>
                    <a:pt x="33" y="86"/>
                  </a:lnTo>
                  <a:lnTo>
                    <a:pt x="40" y="85"/>
                  </a:lnTo>
                  <a:lnTo>
                    <a:pt x="44" y="81"/>
                  </a:lnTo>
                  <a:lnTo>
                    <a:pt x="48" y="75"/>
                  </a:lnTo>
                  <a:lnTo>
                    <a:pt x="49" y="68"/>
                  </a:lnTo>
                  <a:lnTo>
                    <a:pt x="48" y="61"/>
                  </a:lnTo>
                  <a:lnTo>
                    <a:pt x="45" y="57"/>
                  </a:lnTo>
                  <a:lnTo>
                    <a:pt x="41" y="53"/>
                  </a:lnTo>
                  <a:lnTo>
                    <a:pt x="35" y="52"/>
                  </a:lnTo>
                  <a:lnTo>
                    <a:pt x="29" y="53"/>
                  </a:lnTo>
                  <a:lnTo>
                    <a:pt x="26" y="54"/>
                  </a:lnTo>
                  <a:lnTo>
                    <a:pt x="21" y="57"/>
                  </a:lnTo>
                  <a:lnTo>
                    <a:pt x="17" y="58"/>
                  </a:lnTo>
                  <a:lnTo>
                    <a:pt x="13" y="57"/>
                  </a:lnTo>
                  <a:lnTo>
                    <a:pt x="11" y="55"/>
                  </a:lnTo>
                  <a:lnTo>
                    <a:pt x="9" y="53"/>
                  </a:lnTo>
                  <a:lnTo>
                    <a:pt x="9" y="51"/>
                  </a:lnTo>
                  <a:lnTo>
                    <a:pt x="9" y="50"/>
                  </a:lnTo>
                  <a:lnTo>
                    <a:pt x="9" y="47"/>
                  </a:lnTo>
                  <a:lnTo>
                    <a:pt x="9" y="46"/>
                  </a:lnTo>
                  <a:lnTo>
                    <a:pt x="9" y="45"/>
                  </a:lnTo>
                  <a:lnTo>
                    <a:pt x="12" y="14"/>
                  </a:lnTo>
                  <a:lnTo>
                    <a:pt x="14" y="7"/>
                  </a:lnTo>
                  <a:lnTo>
                    <a:pt x="17" y="2"/>
                  </a:lnTo>
                  <a:lnTo>
                    <a:pt x="20" y="0"/>
                  </a:lnTo>
                  <a:lnTo>
                    <a:pt x="25" y="0"/>
                  </a:lnTo>
                  <a:lnTo>
                    <a:pt x="59" y="0"/>
                  </a:lnTo>
                  <a:lnTo>
                    <a:pt x="64" y="1"/>
                  </a:lnTo>
                  <a:lnTo>
                    <a:pt x="67" y="2"/>
                  </a:lnTo>
                  <a:lnTo>
                    <a:pt x="70" y="6"/>
                  </a:lnTo>
                  <a:lnTo>
                    <a:pt x="71" y="9"/>
                  </a:lnTo>
                  <a:lnTo>
                    <a:pt x="70" y="15"/>
                  </a:lnTo>
                  <a:lnTo>
                    <a:pt x="66" y="19"/>
                  </a:lnTo>
                  <a:lnTo>
                    <a:pt x="63" y="21"/>
                  </a:lnTo>
                  <a:lnTo>
                    <a:pt x="60" y="21"/>
                  </a:lnTo>
                  <a:lnTo>
                    <a:pt x="33" y="21"/>
                  </a:lnTo>
                  <a:lnTo>
                    <a:pt x="30" y="36"/>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92" name="Shape 192"/>
            <p:cNvSpPr/>
            <p:nvPr/>
          </p:nvSpPr>
          <p:spPr>
            <a:xfrm>
              <a:off x="3490912" y="5929312"/>
              <a:ext cx="57149" cy="84138"/>
            </a:xfrm>
            <a:custGeom>
              <a:pathLst>
                <a:path extrusionOk="0" h="106" w="71">
                  <a:moveTo>
                    <a:pt x="30" y="36"/>
                  </a:moveTo>
                  <a:lnTo>
                    <a:pt x="32" y="36"/>
                  </a:lnTo>
                  <a:lnTo>
                    <a:pt x="36" y="35"/>
                  </a:lnTo>
                  <a:lnTo>
                    <a:pt x="39" y="35"/>
                  </a:lnTo>
                  <a:lnTo>
                    <a:pt x="41" y="35"/>
                  </a:lnTo>
                  <a:lnTo>
                    <a:pt x="53" y="37"/>
                  </a:lnTo>
                  <a:lnTo>
                    <a:pt x="63" y="44"/>
                  </a:lnTo>
                  <a:lnTo>
                    <a:pt x="69" y="53"/>
                  </a:lnTo>
                  <a:lnTo>
                    <a:pt x="71" y="66"/>
                  </a:lnTo>
                  <a:lnTo>
                    <a:pt x="70" y="75"/>
                  </a:lnTo>
                  <a:lnTo>
                    <a:pt x="69" y="83"/>
                  </a:lnTo>
                  <a:lnTo>
                    <a:pt x="66" y="90"/>
                  </a:lnTo>
                  <a:lnTo>
                    <a:pt x="62" y="96"/>
                  </a:lnTo>
                  <a:lnTo>
                    <a:pt x="56" y="100"/>
                  </a:lnTo>
                  <a:lnTo>
                    <a:pt x="49" y="104"/>
                  </a:lnTo>
                  <a:lnTo>
                    <a:pt x="41" y="105"/>
                  </a:lnTo>
                  <a:lnTo>
                    <a:pt x="32" y="106"/>
                  </a:lnTo>
                  <a:lnTo>
                    <a:pt x="23" y="105"/>
                  </a:lnTo>
                  <a:lnTo>
                    <a:pt x="13" y="101"/>
                  </a:lnTo>
                  <a:lnTo>
                    <a:pt x="3" y="96"/>
                  </a:lnTo>
                  <a:lnTo>
                    <a:pt x="0" y="88"/>
                  </a:lnTo>
                  <a:lnTo>
                    <a:pt x="1" y="83"/>
                  </a:lnTo>
                  <a:lnTo>
                    <a:pt x="3" y="81"/>
                  </a:lnTo>
                  <a:lnTo>
                    <a:pt x="6" y="78"/>
                  </a:lnTo>
                  <a:lnTo>
                    <a:pt x="10" y="77"/>
                  </a:lnTo>
                  <a:lnTo>
                    <a:pt x="15" y="78"/>
                  </a:lnTo>
                  <a:lnTo>
                    <a:pt x="21" y="82"/>
                  </a:lnTo>
                  <a:lnTo>
                    <a:pt x="26" y="85"/>
                  </a:lnTo>
                  <a:lnTo>
                    <a:pt x="33" y="86"/>
                  </a:lnTo>
                  <a:lnTo>
                    <a:pt x="40" y="85"/>
                  </a:lnTo>
                  <a:lnTo>
                    <a:pt x="45" y="81"/>
                  </a:lnTo>
                  <a:lnTo>
                    <a:pt x="47" y="75"/>
                  </a:lnTo>
                  <a:lnTo>
                    <a:pt x="48" y="68"/>
                  </a:lnTo>
                  <a:lnTo>
                    <a:pt x="47" y="61"/>
                  </a:lnTo>
                  <a:lnTo>
                    <a:pt x="45" y="57"/>
                  </a:lnTo>
                  <a:lnTo>
                    <a:pt x="40" y="53"/>
                  </a:lnTo>
                  <a:lnTo>
                    <a:pt x="34" y="52"/>
                  </a:lnTo>
                  <a:lnTo>
                    <a:pt x="30" y="53"/>
                  </a:lnTo>
                  <a:lnTo>
                    <a:pt x="25" y="54"/>
                  </a:lnTo>
                  <a:lnTo>
                    <a:pt x="22" y="57"/>
                  </a:lnTo>
                  <a:lnTo>
                    <a:pt x="17" y="58"/>
                  </a:lnTo>
                  <a:lnTo>
                    <a:pt x="14" y="57"/>
                  </a:lnTo>
                  <a:lnTo>
                    <a:pt x="10" y="55"/>
                  </a:lnTo>
                  <a:lnTo>
                    <a:pt x="9" y="53"/>
                  </a:lnTo>
                  <a:lnTo>
                    <a:pt x="8" y="51"/>
                  </a:lnTo>
                  <a:lnTo>
                    <a:pt x="8" y="50"/>
                  </a:lnTo>
                  <a:lnTo>
                    <a:pt x="9" y="47"/>
                  </a:lnTo>
                  <a:lnTo>
                    <a:pt x="9" y="46"/>
                  </a:lnTo>
                  <a:lnTo>
                    <a:pt x="9" y="45"/>
                  </a:lnTo>
                  <a:lnTo>
                    <a:pt x="13" y="14"/>
                  </a:lnTo>
                  <a:lnTo>
                    <a:pt x="14" y="7"/>
                  </a:lnTo>
                  <a:lnTo>
                    <a:pt x="16" y="2"/>
                  </a:lnTo>
                  <a:lnTo>
                    <a:pt x="19" y="0"/>
                  </a:lnTo>
                  <a:lnTo>
                    <a:pt x="24" y="0"/>
                  </a:lnTo>
                  <a:lnTo>
                    <a:pt x="60" y="0"/>
                  </a:lnTo>
                  <a:lnTo>
                    <a:pt x="64" y="1"/>
                  </a:lnTo>
                  <a:lnTo>
                    <a:pt x="68" y="2"/>
                  </a:lnTo>
                  <a:lnTo>
                    <a:pt x="69" y="6"/>
                  </a:lnTo>
                  <a:lnTo>
                    <a:pt x="70" y="9"/>
                  </a:lnTo>
                  <a:lnTo>
                    <a:pt x="69" y="15"/>
                  </a:lnTo>
                  <a:lnTo>
                    <a:pt x="67" y="19"/>
                  </a:lnTo>
                  <a:lnTo>
                    <a:pt x="63" y="21"/>
                  </a:lnTo>
                  <a:lnTo>
                    <a:pt x="60" y="21"/>
                  </a:lnTo>
                  <a:lnTo>
                    <a:pt x="32" y="21"/>
                  </a:lnTo>
                  <a:lnTo>
                    <a:pt x="30" y="36"/>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93" name="Shape 193"/>
            <p:cNvSpPr/>
            <p:nvPr/>
          </p:nvSpPr>
          <p:spPr>
            <a:xfrm>
              <a:off x="3575050" y="5929312"/>
              <a:ext cx="60325" cy="82549"/>
            </a:xfrm>
            <a:custGeom>
              <a:pathLst>
                <a:path extrusionOk="0" h="105" w="76">
                  <a:moveTo>
                    <a:pt x="49" y="21"/>
                  </a:moveTo>
                  <a:lnTo>
                    <a:pt x="11" y="21"/>
                  </a:lnTo>
                  <a:lnTo>
                    <a:pt x="6" y="20"/>
                  </a:lnTo>
                  <a:lnTo>
                    <a:pt x="2" y="17"/>
                  </a:lnTo>
                  <a:lnTo>
                    <a:pt x="1" y="14"/>
                  </a:lnTo>
                  <a:lnTo>
                    <a:pt x="0" y="10"/>
                  </a:lnTo>
                  <a:lnTo>
                    <a:pt x="1" y="6"/>
                  </a:lnTo>
                  <a:lnTo>
                    <a:pt x="2" y="4"/>
                  </a:lnTo>
                  <a:lnTo>
                    <a:pt x="6" y="1"/>
                  </a:lnTo>
                  <a:lnTo>
                    <a:pt x="11" y="0"/>
                  </a:lnTo>
                  <a:lnTo>
                    <a:pt x="66" y="0"/>
                  </a:lnTo>
                  <a:lnTo>
                    <a:pt x="70" y="1"/>
                  </a:lnTo>
                  <a:lnTo>
                    <a:pt x="74" y="4"/>
                  </a:lnTo>
                  <a:lnTo>
                    <a:pt x="75" y="7"/>
                  </a:lnTo>
                  <a:lnTo>
                    <a:pt x="76" y="10"/>
                  </a:lnTo>
                  <a:lnTo>
                    <a:pt x="76" y="13"/>
                  </a:lnTo>
                  <a:lnTo>
                    <a:pt x="75" y="15"/>
                  </a:lnTo>
                  <a:lnTo>
                    <a:pt x="74" y="17"/>
                  </a:lnTo>
                  <a:lnTo>
                    <a:pt x="72" y="21"/>
                  </a:lnTo>
                  <a:lnTo>
                    <a:pt x="36" y="93"/>
                  </a:lnTo>
                  <a:lnTo>
                    <a:pt x="32" y="99"/>
                  </a:lnTo>
                  <a:lnTo>
                    <a:pt x="30" y="103"/>
                  </a:lnTo>
                  <a:lnTo>
                    <a:pt x="28" y="105"/>
                  </a:lnTo>
                  <a:lnTo>
                    <a:pt x="23" y="105"/>
                  </a:lnTo>
                  <a:lnTo>
                    <a:pt x="17" y="104"/>
                  </a:lnTo>
                  <a:lnTo>
                    <a:pt x="14" y="101"/>
                  </a:lnTo>
                  <a:lnTo>
                    <a:pt x="11" y="98"/>
                  </a:lnTo>
                  <a:lnTo>
                    <a:pt x="10" y="95"/>
                  </a:lnTo>
                  <a:lnTo>
                    <a:pt x="10" y="93"/>
                  </a:lnTo>
                  <a:lnTo>
                    <a:pt x="11" y="92"/>
                  </a:lnTo>
                  <a:lnTo>
                    <a:pt x="11" y="92"/>
                  </a:lnTo>
                  <a:lnTo>
                    <a:pt x="13" y="91"/>
                  </a:lnTo>
                  <a:lnTo>
                    <a:pt x="49" y="21"/>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94" name="Shape 194"/>
            <p:cNvSpPr/>
            <p:nvPr/>
          </p:nvSpPr>
          <p:spPr>
            <a:xfrm>
              <a:off x="3660775" y="5927725"/>
              <a:ext cx="57150" cy="84138"/>
            </a:xfrm>
            <a:custGeom>
              <a:pathLst>
                <a:path extrusionOk="0" h="107" w="72">
                  <a:moveTo>
                    <a:pt x="60" y="88"/>
                  </a:moveTo>
                  <a:lnTo>
                    <a:pt x="65" y="88"/>
                  </a:lnTo>
                  <a:lnTo>
                    <a:pt x="68" y="91"/>
                  </a:lnTo>
                  <a:lnTo>
                    <a:pt x="70" y="93"/>
                  </a:lnTo>
                  <a:lnTo>
                    <a:pt x="72" y="97"/>
                  </a:lnTo>
                  <a:lnTo>
                    <a:pt x="70" y="101"/>
                  </a:lnTo>
                  <a:lnTo>
                    <a:pt x="68" y="105"/>
                  </a:lnTo>
                  <a:lnTo>
                    <a:pt x="66" y="106"/>
                  </a:lnTo>
                  <a:lnTo>
                    <a:pt x="61" y="107"/>
                  </a:lnTo>
                  <a:lnTo>
                    <a:pt x="12" y="107"/>
                  </a:lnTo>
                  <a:lnTo>
                    <a:pt x="7" y="106"/>
                  </a:lnTo>
                  <a:lnTo>
                    <a:pt x="4" y="105"/>
                  </a:lnTo>
                  <a:lnTo>
                    <a:pt x="1" y="101"/>
                  </a:lnTo>
                  <a:lnTo>
                    <a:pt x="0" y="97"/>
                  </a:lnTo>
                  <a:lnTo>
                    <a:pt x="0" y="94"/>
                  </a:lnTo>
                  <a:lnTo>
                    <a:pt x="1" y="93"/>
                  </a:lnTo>
                  <a:lnTo>
                    <a:pt x="2" y="91"/>
                  </a:lnTo>
                  <a:lnTo>
                    <a:pt x="4" y="90"/>
                  </a:lnTo>
                  <a:lnTo>
                    <a:pt x="8" y="84"/>
                  </a:lnTo>
                  <a:lnTo>
                    <a:pt x="13" y="79"/>
                  </a:lnTo>
                  <a:lnTo>
                    <a:pt x="17" y="73"/>
                  </a:lnTo>
                  <a:lnTo>
                    <a:pt x="22" y="69"/>
                  </a:lnTo>
                  <a:lnTo>
                    <a:pt x="27" y="63"/>
                  </a:lnTo>
                  <a:lnTo>
                    <a:pt x="31" y="57"/>
                  </a:lnTo>
                  <a:lnTo>
                    <a:pt x="36" y="52"/>
                  </a:lnTo>
                  <a:lnTo>
                    <a:pt x="41" y="46"/>
                  </a:lnTo>
                  <a:lnTo>
                    <a:pt x="43" y="44"/>
                  </a:lnTo>
                  <a:lnTo>
                    <a:pt x="44" y="40"/>
                  </a:lnTo>
                  <a:lnTo>
                    <a:pt x="46" y="37"/>
                  </a:lnTo>
                  <a:lnTo>
                    <a:pt x="46" y="32"/>
                  </a:lnTo>
                  <a:lnTo>
                    <a:pt x="45" y="27"/>
                  </a:lnTo>
                  <a:lnTo>
                    <a:pt x="43" y="24"/>
                  </a:lnTo>
                  <a:lnTo>
                    <a:pt x="39" y="22"/>
                  </a:lnTo>
                  <a:lnTo>
                    <a:pt x="35" y="21"/>
                  </a:lnTo>
                  <a:lnTo>
                    <a:pt x="27" y="24"/>
                  </a:lnTo>
                  <a:lnTo>
                    <a:pt x="23" y="32"/>
                  </a:lnTo>
                  <a:lnTo>
                    <a:pt x="20" y="41"/>
                  </a:lnTo>
                  <a:lnTo>
                    <a:pt x="12" y="45"/>
                  </a:lnTo>
                  <a:lnTo>
                    <a:pt x="7" y="44"/>
                  </a:lnTo>
                  <a:lnTo>
                    <a:pt x="4" y="41"/>
                  </a:lnTo>
                  <a:lnTo>
                    <a:pt x="2" y="38"/>
                  </a:lnTo>
                  <a:lnTo>
                    <a:pt x="1" y="33"/>
                  </a:lnTo>
                  <a:lnTo>
                    <a:pt x="2" y="26"/>
                  </a:lnTo>
                  <a:lnTo>
                    <a:pt x="4" y="21"/>
                  </a:lnTo>
                  <a:lnTo>
                    <a:pt x="7" y="15"/>
                  </a:lnTo>
                  <a:lnTo>
                    <a:pt x="12" y="9"/>
                  </a:lnTo>
                  <a:lnTo>
                    <a:pt x="16" y="6"/>
                  </a:lnTo>
                  <a:lnTo>
                    <a:pt x="23" y="2"/>
                  </a:lnTo>
                  <a:lnTo>
                    <a:pt x="29" y="1"/>
                  </a:lnTo>
                  <a:lnTo>
                    <a:pt x="36" y="0"/>
                  </a:lnTo>
                  <a:lnTo>
                    <a:pt x="49" y="2"/>
                  </a:lnTo>
                  <a:lnTo>
                    <a:pt x="60" y="8"/>
                  </a:lnTo>
                  <a:lnTo>
                    <a:pt x="67" y="18"/>
                  </a:lnTo>
                  <a:lnTo>
                    <a:pt x="69" y="31"/>
                  </a:lnTo>
                  <a:lnTo>
                    <a:pt x="68" y="39"/>
                  </a:lnTo>
                  <a:lnTo>
                    <a:pt x="66" y="46"/>
                  </a:lnTo>
                  <a:lnTo>
                    <a:pt x="61" y="54"/>
                  </a:lnTo>
                  <a:lnTo>
                    <a:pt x="57" y="61"/>
                  </a:lnTo>
                  <a:lnTo>
                    <a:pt x="51" y="69"/>
                  </a:lnTo>
                  <a:lnTo>
                    <a:pt x="44" y="76"/>
                  </a:lnTo>
                  <a:lnTo>
                    <a:pt x="38" y="83"/>
                  </a:lnTo>
                  <a:lnTo>
                    <a:pt x="34" y="88"/>
                  </a:lnTo>
                  <a:lnTo>
                    <a:pt x="60" y="88"/>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95" name="Shape 195"/>
            <p:cNvSpPr/>
            <p:nvPr/>
          </p:nvSpPr>
          <p:spPr>
            <a:xfrm>
              <a:off x="3744912" y="5929312"/>
              <a:ext cx="33338" cy="82549"/>
            </a:xfrm>
            <a:custGeom>
              <a:pathLst>
                <a:path extrusionOk="0" h="105" w="42">
                  <a:moveTo>
                    <a:pt x="19" y="21"/>
                  </a:moveTo>
                  <a:lnTo>
                    <a:pt x="11" y="21"/>
                  </a:lnTo>
                  <a:lnTo>
                    <a:pt x="6" y="20"/>
                  </a:lnTo>
                  <a:lnTo>
                    <a:pt x="3" y="17"/>
                  </a:lnTo>
                  <a:lnTo>
                    <a:pt x="0" y="14"/>
                  </a:lnTo>
                  <a:lnTo>
                    <a:pt x="0" y="10"/>
                  </a:lnTo>
                  <a:lnTo>
                    <a:pt x="1" y="6"/>
                  </a:lnTo>
                  <a:lnTo>
                    <a:pt x="3" y="4"/>
                  </a:lnTo>
                  <a:lnTo>
                    <a:pt x="6" y="1"/>
                  </a:lnTo>
                  <a:lnTo>
                    <a:pt x="11" y="0"/>
                  </a:lnTo>
                  <a:lnTo>
                    <a:pt x="31" y="0"/>
                  </a:lnTo>
                  <a:lnTo>
                    <a:pt x="36" y="1"/>
                  </a:lnTo>
                  <a:lnTo>
                    <a:pt x="38" y="4"/>
                  </a:lnTo>
                  <a:lnTo>
                    <a:pt x="41" y="6"/>
                  </a:lnTo>
                  <a:lnTo>
                    <a:pt x="42" y="10"/>
                  </a:lnTo>
                  <a:lnTo>
                    <a:pt x="42" y="93"/>
                  </a:lnTo>
                  <a:lnTo>
                    <a:pt x="41" y="99"/>
                  </a:lnTo>
                  <a:lnTo>
                    <a:pt x="38" y="103"/>
                  </a:lnTo>
                  <a:lnTo>
                    <a:pt x="35" y="104"/>
                  </a:lnTo>
                  <a:lnTo>
                    <a:pt x="30" y="105"/>
                  </a:lnTo>
                  <a:lnTo>
                    <a:pt x="26" y="104"/>
                  </a:lnTo>
                  <a:lnTo>
                    <a:pt x="22" y="103"/>
                  </a:lnTo>
                  <a:lnTo>
                    <a:pt x="20" y="99"/>
                  </a:lnTo>
                  <a:lnTo>
                    <a:pt x="19" y="93"/>
                  </a:lnTo>
                  <a:lnTo>
                    <a:pt x="19" y="21"/>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196" name="Shape 196"/>
            <p:cNvSpPr/>
            <p:nvPr/>
          </p:nvSpPr>
          <p:spPr>
            <a:xfrm>
              <a:off x="3806825" y="5929312"/>
              <a:ext cx="33338" cy="82549"/>
            </a:xfrm>
            <a:custGeom>
              <a:pathLst>
                <a:path extrusionOk="0" h="105" w="41">
                  <a:moveTo>
                    <a:pt x="18" y="21"/>
                  </a:moveTo>
                  <a:lnTo>
                    <a:pt x="10" y="21"/>
                  </a:lnTo>
                  <a:lnTo>
                    <a:pt x="5" y="20"/>
                  </a:lnTo>
                  <a:lnTo>
                    <a:pt x="2" y="17"/>
                  </a:lnTo>
                  <a:lnTo>
                    <a:pt x="1" y="14"/>
                  </a:lnTo>
                  <a:lnTo>
                    <a:pt x="0" y="10"/>
                  </a:lnTo>
                  <a:lnTo>
                    <a:pt x="1" y="6"/>
                  </a:lnTo>
                  <a:lnTo>
                    <a:pt x="2" y="4"/>
                  </a:lnTo>
                  <a:lnTo>
                    <a:pt x="5" y="1"/>
                  </a:lnTo>
                  <a:lnTo>
                    <a:pt x="10" y="0"/>
                  </a:lnTo>
                  <a:lnTo>
                    <a:pt x="31" y="0"/>
                  </a:lnTo>
                  <a:lnTo>
                    <a:pt x="35" y="1"/>
                  </a:lnTo>
                  <a:lnTo>
                    <a:pt x="39" y="4"/>
                  </a:lnTo>
                  <a:lnTo>
                    <a:pt x="40" y="6"/>
                  </a:lnTo>
                  <a:lnTo>
                    <a:pt x="41" y="10"/>
                  </a:lnTo>
                  <a:lnTo>
                    <a:pt x="41" y="93"/>
                  </a:lnTo>
                  <a:lnTo>
                    <a:pt x="40" y="99"/>
                  </a:lnTo>
                  <a:lnTo>
                    <a:pt x="38" y="103"/>
                  </a:lnTo>
                  <a:lnTo>
                    <a:pt x="34" y="104"/>
                  </a:lnTo>
                  <a:lnTo>
                    <a:pt x="30" y="105"/>
                  </a:lnTo>
                  <a:lnTo>
                    <a:pt x="25" y="104"/>
                  </a:lnTo>
                  <a:lnTo>
                    <a:pt x="21" y="103"/>
                  </a:lnTo>
                  <a:lnTo>
                    <a:pt x="19" y="99"/>
                  </a:lnTo>
                  <a:lnTo>
                    <a:pt x="18" y="93"/>
                  </a:lnTo>
                  <a:lnTo>
                    <a:pt x="18" y="21"/>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grpSp>
      <p:sp>
        <p:nvSpPr>
          <p:cNvPr id="197" name="Shape 197"/>
          <p:cNvSpPr txBox="1"/>
          <p:nvPr/>
        </p:nvSpPr>
        <p:spPr>
          <a:xfrm>
            <a:off x="2743200" y="990600"/>
            <a:ext cx="265155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6</a:t>
            </a:r>
            <a:r>
              <a:rPr b="0" i="0" lang="en-US" sz="1800" u="none" cap="none" strike="noStrike">
                <a:solidFill>
                  <a:schemeClr val="dk1"/>
                </a:solidFill>
                <a:latin typeface="Calibri"/>
                <a:ea typeface="Calibri"/>
                <a:cs typeface="Calibri"/>
                <a:sym typeface="Calibri"/>
              </a:rPr>
              <a:t>. IF “T” or text is selected</a:t>
            </a:r>
          </a:p>
        </p:txBody>
      </p:sp>
      <p:sp>
        <p:nvSpPr>
          <p:cNvPr id="198" name="Shape 198"/>
          <p:cNvSpPr/>
          <p:nvPr/>
        </p:nvSpPr>
        <p:spPr>
          <a:xfrm>
            <a:off x="5943600" y="1066800"/>
            <a:ext cx="2286000" cy="3352799"/>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99" name="Shape 199"/>
          <p:cNvSpPr/>
          <p:nvPr/>
        </p:nvSpPr>
        <p:spPr>
          <a:xfrm>
            <a:off x="5943600" y="1524000"/>
            <a:ext cx="2286000" cy="2286000"/>
          </a:xfrm>
          <a:prstGeom prst="rect">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200" name="Shape 200"/>
          <p:cNvSpPr/>
          <p:nvPr/>
        </p:nvSpPr>
        <p:spPr>
          <a:xfrm>
            <a:off x="7696200" y="1676400"/>
            <a:ext cx="381000" cy="381000"/>
          </a:xfrm>
          <a:prstGeom prst="plus">
            <a:avLst>
              <a:gd fmla="val 39286"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01" name="Shape 201"/>
          <p:cNvSpPr/>
          <p:nvPr/>
        </p:nvSpPr>
        <p:spPr>
          <a:xfrm>
            <a:off x="6019800" y="1600199"/>
            <a:ext cx="2057400" cy="1502228"/>
          </a:xfrm>
          <a:prstGeom prst="rect">
            <a:avLst/>
          </a:prstGeom>
          <a:solidFill>
            <a:schemeClr val="accent1"/>
          </a:solidFill>
          <a:ln cap="flat" cmpd="sng" w="25400">
            <a:solidFill>
              <a:srgbClr val="395E8A"/>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SzPct val="25000"/>
              <a:buNone/>
            </a:pPr>
            <a:r>
              <a:rPr b="0" i="0" lang="en-US" sz="1400" u="none" cap="none" strike="noStrike">
                <a:solidFill>
                  <a:schemeClr val="lt1"/>
                </a:solidFill>
                <a:latin typeface="Calibri"/>
                <a:ea typeface="Calibri"/>
                <a:cs typeface="Calibri"/>
                <a:sym typeface="Calibri"/>
              </a:rPr>
              <a:t>Name food and quantity</a:t>
            </a:r>
          </a:p>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a:p>
            <a:pPr indent="0" lvl="0" marL="0" marR="0" rtl="0" algn="ctr">
              <a:spcBef>
                <a:spcPts val="0"/>
              </a:spcBef>
              <a:buSzPct val="25000"/>
              <a:buNone/>
            </a:pPr>
            <a:r>
              <a:rPr b="0" i="0" lang="en-US" sz="1400" u="none" cap="none" strike="noStrike">
                <a:solidFill>
                  <a:schemeClr val="lt1"/>
                </a:solidFill>
                <a:latin typeface="Calibri"/>
                <a:ea typeface="Calibri"/>
                <a:cs typeface="Calibri"/>
                <a:sym typeface="Calibri"/>
              </a:rPr>
              <a:t>How long ago?</a:t>
            </a:r>
          </a:p>
          <a:p>
            <a:pPr indent="0" lvl="0" marL="0" marR="0" rtl="0" algn="ctr">
              <a:spcBef>
                <a:spcPts val="0"/>
              </a:spcBef>
              <a:buSzPct val="25000"/>
              <a:buNone/>
            </a:pPr>
            <a:r>
              <a:rPr b="0" i="0" lang="en-US" sz="1400" u="none" cap="none" strike="noStrike">
                <a:solidFill>
                  <a:srgbClr val="FFFF00"/>
                </a:solidFill>
                <a:latin typeface="Calibri"/>
                <a:ea typeface="Calibri"/>
                <a:cs typeface="Calibri"/>
                <a:sym typeface="Calibri"/>
              </a:rPr>
              <a:t>Hour       min  </a:t>
            </a:r>
          </a:p>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202" name="Shape 202"/>
          <p:cNvSpPr/>
          <p:nvPr/>
        </p:nvSpPr>
        <p:spPr>
          <a:xfrm>
            <a:off x="6172200" y="1937653"/>
            <a:ext cx="1828800" cy="228600"/>
          </a:xfrm>
          <a:prstGeom prst="roundRect">
            <a:avLst>
              <a:gd fmla="val 16667" name="adj"/>
            </a:avLst>
          </a:prstGeom>
          <a:solidFill>
            <a:schemeClr val="lt1"/>
          </a:solidFill>
          <a:ln cap="flat" cmpd="sng" w="25400">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203" name="Shape 203"/>
          <p:cNvSpPr/>
          <p:nvPr/>
        </p:nvSpPr>
        <p:spPr>
          <a:xfrm>
            <a:off x="7826829" y="1959425"/>
            <a:ext cx="152399" cy="152399"/>
          </a:xfrm>
          <a:prstGeom prst="flowChartSummingJunction">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204" name="Shape 204"/>
          <p:cNvSpPr txBox="1"/>
          <p:nvPr/>
        </p:nvSpPr>
        <p:spPr>
          <a:xfrm>
            <a:off x="6096000" y="2732315"/>
            <a:ext cx="61356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Accept</a:t>
            </a:r>
          </a:p>
        </p:txBody>
      </p:sp>
      <p:sp>
        <p:nvSpPr>
          <p:cNvPr id="205" name="Shape 205"/>
          <p:cNvSpPr txBox="1"/>
          <p:nvPr/>
        </p:nvSpPr>
        <p:spPr>
          <a:xfrm>
            <a:off x="7467600" y="2732315"/>
            <a:ext cx="598241"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rgbClr val="C00000"/>
                </a:solidFill>
                <a:latin typeface="Calibri"/>
                <a:ea typeface="Calibri"/>
                <a:cs typeface="Calibri"/>
                <a:sym typeface="Calibri"/>
              </a:rPr>
              <a:t>Cancel</a:t>
            </a:r>
          </a:p>
        </p:txBody>
      </p:sp>
      <p:sp>
        <p:nvSpPr>
          <p:cNvPr id="206" name="Shape 206"/>
          <p:cNvSpPr/>
          <p:nvPr/>
        </p:nvSpPr>
        <p:spPr>
          <a:xfrm>
            <a:off x="5943600" y="3886200"/>
            <a:ext cx="457200" cy="457200"/>
          </a:xfrm>
          <a:prstGeom prst="roundRect">
            <a:avLst>
              <a:gd fmla="val 16667" name="adj"/>
            </a:avLst>
          </a:prstGeom>
          <a:gradFill>
            <a:gsLst>
              <a:gs pos="0">
                <a:srgbClr val="BEDBFF"/>
              </a:gs>
              <a:gs pos="35000">
                <a:srgbClr val="D1E5FE"/>
              </a:gs>
              <a:gs pos="100000">
                <a:srgbClr val="EEF5FF"/>
              </a:gs>
            </a:gsLst>
            <a:lin ang="16200000" scaled="0"/>
          </a:gra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chemeClr val="dk1"/>
                </a:solidFill>
                <a:latin typeface="Calibri"/>
                <a:ea typeface="Calibri"/>
                <a:cs typeface="Calibri"/>
                <a:sym typeface="Calibri"/>
              </a:rPr>
              <a:t>Water</a:t>
            </a:r>
          </a:p>
        </p:txBody>
      </p:sp>
      <p:sp>
        <p:nvSpPr>
          <p:cNvPr id="207" name="Shape 207"/>
          <p:cNvSpPr/>
          <p:nvPr/>
        </p:nvSpPr>
        <p:spPr>
          <a:xfrm>
            <a:off x="7391400" y="3886200"/>
            <a:ext cx="838199" cy="457200"/>
          </a:xfrm>
          <a:prstGeom prst="roundRect">
            <a:avLst>
              <a:gd fmla="val 16667" name="adj"/>
            </a:avLst>
          </a:prstGeom>
          <a:gradFill>
            <a:gsLst>
              <a:gs pos="0">
                <a:srgbClr val="C96D1F"/>
              </a:gs>
              <a:gs pos="80000">
                <a:srgbClr val="FF9035"/>
              </a:gs>
              <a:gs pos="100000">
                <a:srgbClr val="FF9035"/>
              </a:gs>
            </a:gsLst>
            <a:lin ang="16200000" scaled="0"/>
          </a:gradFill>
          <a:ln cap="flat" cmpd="sng" w="9525">
            <a:solidFill>
              <a:srgbClr val="F6923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000" u="none" cap="none" strike="noStrike">
                <a:solidFill>
                  <a:schemeClr val="lt1"/>
                </a:solidFill>
                <a:latin typeface="Calibri"/>
                <a:ea typeface="Calibri"/>
                <a:cs typeface="Calibri"/>
                <a:sym typeface="Calibri"/>
              </a:rPr>
              <a:t>Rx &amp; Supplements</a:t>
            </a:r>
          </a:p>
        </p:txBody>
      </p:sp>
      <p:sp>
        <p:nvSpPr>
          <p:cNvPr id="208" name="Shape 208"/>
          <p:cNvSpPr/>
          <p:nvPr/>
        </p:nvSpPr>
        <p:spPr>
          <a:xfrm>
            <a:off x="6400800" y="3886200"/>
            <a:ext cx="990599" cy="457200"/>
          </a:xfrm>
          <a:prstGeom prst="roundRect">
            <a:avLst>
              <a:gd fmla="val 16667" name="adj"/>
            </a:avLst>
          </a:prstGeom>
          <a:gradFill>
            <a:gsLst>
              <a:gs pos="0">
                <a:srgbClr val="2D5D97"/>
              </a:gs>
              <a:gs pos="80000">
                <a:srgbClr val="3B7BC8"/>
              </a:gs>
              <a:gs pos="100000">
                <a:srgbClr val="3A7CCA"/>
              </a:gs>
            </a:gsLst>
            <a:lin ang="16200000" scaled="0"/>
          </a:gra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200" u="none" cap="none" strike="noStrike">
                <a:solidFill>
                  <a:schemeClr val="lt1"/>
                </a:solidFill>
                <a:latin typeface="Calibri"/>
                <a:ea typeface="Calibri"/>
                <a:cs typeface="Calibri"/>
                <a:sym typeface="Calibri"/>
              </a:rPr>
              <a:t>Food/beverages</a:t>
            </a:r>
          </a:p>
        </p:txBody>
      </p:sp>
      <p:sp>
        <p:nvSpPr>
          <p:cNvPr id="209" name="Shape 209"/>
          <p:cNvSpPr txBox="1"/>
          <p:nvPr/>
        </p:nvSpPr>
        <p:spPr>
          <a:xfrm>
            <a:off x="2993572" y="2329542"/>
            <a:ext cx="2775856" cy="138499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400" u="none" cap="none" strike="noStrike">
                <a:solidFill>
                  <a:schemeClr val="dk1"/>
                </a:solidFill>
                <a:latin typeface="Calibri"/>
                <a:ea typeface="Calibri"/>
                <a:cs typeface="Calibri"/>
                <a:sym typeface="Calibri"/>
              </a:rPr>
              <a:t>a. Embed the time wheel here</a:t>
            </a:r>
          </a:p>
          <a:p>
            <a:pPr indent="0" lvl="0" marL="0" marR="0" rtl="0" algn="l">
              <a:spcBef>
                <a:spcPts val="0"/>
              </a:spcBef>
              <a:buSzPct val="25000"/>
              <a:buNone/>
            </a:pPr>
            <a:r>
              <a:rPr b="0" i="0" lang="en-US" sz="1400" u="none" cap="none" strike="noStrike">
                <a:solidFill>
                  <a:schemeClr val="dk1"/>
                </a:solidFill>
                <a:latin typeface="Calibri"/>
                <a:ea typeface="Calibri"/>
                <a:cs typeface="Calibri"/>
                <a:sym typeface="Calibri"/>
              </a:rPr>
              <a:t>Default should be “0” h “0” min, so that if someone presses accept, the default is “now”. </a:t>
            </a:r>
          </a:p>
          <a:p>
            <a:pPr indent="0" lvl="0" marL="0" marR="0" rtl="0" algn="l">
              <a:spcBef>
                <a:spcPts val="0"/>
              </a:spcBef>
              <a:buSzPct val="25000"/>
              <a:buNone/>
            </a:pPr>
            <a:r>
              <a:rPr b="0" i="0" lang="en-US" sz="1400" u="none" cap="none" strike="noStrike">
                <a:solidFill>
                  <a:schemeClr val="dk1"/>
                </a:solidFill>
                <a:latin typeface="Calibri"/>
                <a:ea typeface="Calibri"/>
                <a:cs typeface="Calibri"/>
                <a:sym typeface="Calibri"/>
              </a:rPr>
              <a:t>b. For subsequent steps, see step #4.</a:t>
            </a:r>
          </a:p>
        </p:txBody>
      </p:sp>
      <p:cxnSp>
        <p:nvCxnSpPr>
          <p:cNvPr id="210" name="Shape 210"/>
          <p:cNvCxnSpPr/>
          <p:nvPr/>
        </p:nvCxnSpPr>
        <p:spPr>
          <a:xfrm>
            <a:off x="5323114" y="2471057"/>
            <a:ext cx="1251857" cy="108856"/>
          </a:xfrm>
          <a:prstGeom prst="straightConnector1">
            <a:avLst/>
          </a:prstGeom>
          <a:noFill/>
          <a:ln cap="flat" cmpd="sng" w="19050">
            <a:solidFill>
              <a:srgbClr val="FF0000"/>
            </a:solidFill>
            <a:prstDash val="solid"/>
            <a:round/>
            <a:headEnd len="med" w="med" type="none"/>
            <a:tailEnd len="lg" w="lg" type="stealth"/>
          </a:ln>
        </p:spPr>
      </p:cxnSp>
      <p:sp>
        <p:nvSpPr>
          <p:cNvPr id="211" name="Shape 211"/>
          <p:cNvSpPr/>
          <p:nvPr/>
        </p:nvSpPr>
        <p:spPr>
          <a:xfrm>
            <a:off x="804674" y="3222172"/>
            <a:ext cx="392756" cy="468084"/>
          </a:xfrm>
          <a:prstGeom prst="verticalScroll">
            <a:avLst>
              <a:gd fmla="val 12500" name="adj"/>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212" name="Shape 212"/>
          <p:cNvSpPr/>
          <p:nvPr/>
        </p:nvSpPr>
        <p:spPr>
          <a:xfrm flipH="1" rot="10800000">
            <a:off x="1926771" y="1577703"/>
            <a:ext cx="240212" cy="351245"/>
          </a:xfrm>
          <a:prstGeom prst="curvedRightArrow">
            <a:avLst>
              <a:gd fmla="val 10001" name="adj1"/>
              <a:gd fmla="val 31494" name="adj2"/>
              <a:gd fmla="val 19921" name="adj3"/>
            </a:avLst>
          </a:prstGeom>
          <a:solidFill>
            <a:schemeClr val="accent1"/>
          </a:solidFill>
          <a:ln cap="flat" cmpd="sng" w="9525">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pic>
        <p:nvPicPr>
          <p:cNvPr id="213" name="Shape 213"/>
          <p:cNvPicPr preferRelativeResize="0"/>
          <p:nvPr/>
        </p:nvPicPr>
        <p:blipFill rotWithShape="1">
          <a:blip r:embed="rId3">
            <a:alphaModFix/>
          </a:blip>
          <a:srcRect b="0" l="0" r="0" t="0"/>
          <a:stretch/>
        </p:blipFill>
        <p:spPr>
          <a:xfrm>
            <a:off x="1981200" y="1524000"/>
            <a:ext cx="380770" cy="38077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p:nvPr/>
        </p:nvSpPr>
        <p:spPr>
          <a:xfrm>
            <a:off x="228600" y="990600"/>
            <a:ext cx="2286000" cy="3352799"/>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19" name="Shape 219"/>
          <p:cNvSpPr/>
          <p:nvPr/>
        </p:nvSpPr>
        <p:spPr>
          <a:xfrm>
            <a:off x="228600" y="1447800"/>
            <a:ext cx="2286000" cy="2286000"/>
          </a:xfrm>
          <a:prstGeom prst="rect">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220" name="Shape 220"/>
          <p:cNvSpPr/>
          <p:nvPr/>
        </p:nvSpPr>
        <p:spPr>
          <a:xfrm>
            <a:off x="381000" y="1600200"/>
            <a:ext cx="381000" cy="304799"/>
          </a:xfrm>
          <a:prstGeom prst="lightningBolt">
            <a:avLst/>
          </a:prstGeom>
          <a:solidFill>
            <a:schemeClr val="accent1"/>
          </a:solidFill>
          <a:ln cap="flat" cmpd="sng" w="9525">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21" name="Shape 221"/>
          <p:cNvSpPr/>
          <p:nvPr/>
        </p:nvSpPr>
        <p:spPr>
          <a:xfrm>
            <a:off x="1262745" y="3276600"/>
            <a:ext cx="381000" cy="381000"/>
          </a:xfrm>
          <a:prstGeom prst="ellipse">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222" name="Shape 222"/>
          <p:cNvSpPr/>
          <p:nvPr/>
        </p:nvSpPr>
        <p:spPr>
          <a:xfrm>
            <a:off x="141509" y="3200400"/>
            <a:ext cx="766555"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en-US" sz="3200" u="none" cap="none" strike="noStrike">
                <a:solidFill>
                  <a:srgbClr val="F7F5EA"/>
                </a:solidFill>
                <a:latin typeface="Calibri"/>
                <a:ea typeface="Calibri"/>
                <a:cs typeface="Calibri"/>
                <a:sym typeface="Calibri"/>
              </a:rPr>
              <a:t>“T”</a:t>
            </a:r>
          </a:p>
        </p:txBody>
      </p:sp>
      <p:grpSp>
        <p:nvGrpSpPr>
          <p:cNvPr id="223" name="Shape 223"/>
          <p:cNvGrpSpPr/>
          <p:nvPr/>
        </p:nvGrpSpPr>
        <p:grpSpPr>
          <a:xfrm>
            <a:off x="1774371" y="3276600"/>
            <a:ext cx="674687" cy="371475"/>
            <a:chOff x="2913063" y="5572125"/>
            <a:chExt cx="1190625" cy="515937"/>
          </a:xfrm>
        </p:grpSpPr>
        <p:sp>
          <p:nvSpPr>
            <p:cNvPr id="224" name="Shape 224"/>
            <p:cNvSpPr/>
            <p:nvPr/>
          </p:nvSpPr>
          <p:spPr>
            <a:xfrm>
              <a:off x="2913063" y="5572125"/>
              <a:ext cx="1190625" cy="515937"/>
            </a:xfrm>
            <a:custGeom>
              <a:pathLst>
                <a:path extrusionOk="0" h="648" w="1501">
                  <a:moveTo>
                    <a:pt x="1479" y="0"/>
                  </a:moveTo>
                  <a:lnTo>
                    <a:pt x="21" y="0"/>
                  </a:lnTo>
                  <a:lnTo>
                    <a:pt x="0" y="0"/>
                  </a:lnTo>
                  <a:lnTo>
                    <a:pt x="0" y="22"/>
                  </a:lnTo>
                  <a:lnTo>
                    <a:pt x="0" y="628"/>
                  </a:lnTo>
                  <a:lnTo>
                    <a:pt x="0" y="648"/>
                  </a:lnTo>
                  <a:lnTo>
                    <a:pt x="21" y="648"/>
                  </a:lnTo>
                  <a:lnTo>
                    <a:pt x="1479" y="648"/>
                  </a:lnTo>
                  <a:lnTo>
                    <a:pt x="1501" y="648"/>
                  </a:lnTo>
                  <a:lnTo>
                    <a:pt x="1501" y="628"/>
                  </a:lnTo>
                  <a:lnTo>
                    <a:pt x="1501" y="22"/>
                  </a:lnTo>
                  <a:lnTo>
                    <a:pt x="1501" y="0"/>
                  </a:lnTo>
                  <a:lnTo>
                    <a:pt x="1479" y="0"/>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25" name="Shape 225"/>
            <p:cNvSpPr/>
            <p:nvPr/>
          </p:nvSpPr>
          <p:spPr>
            <a:xfrm>
              <a:off x="2944813" y="5607050"/>
              <a:ext cx="1125537" cy="447674"/>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26" name="Shape 226"/>
            <p:cNvSpPr/>
            <p:nvPr/>
          </p:nvSpPr>
          <p:spPr>
            <a:xfrm>
              <a:off x="3013075" y="5659437"/>
              <a:ext cx="38099" cy="346074"/>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27" name="Shape 227"/>
            <p:cNvSpPr/>
            <p:nvPr/>
          </p:nvSpPr>
          <p:spPr>
            <a:xfrm>
              <a:off x="3086100" y="5659437"/>
              <a:ext cx="39688" cy="346074"/>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28" name="Shape 228"/>
            <p:cNvSpPr/>
            <p:nvPr/>
          </p:nvSpPr>
          <p:spPr>
            <a:xfrm>
              <a:off x="3165475" y="5659437"/>
              <a:ext cx="26987" cy="346074"/>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29" name="Shape 229"/>
            <p:cNvSpPr/>
            <p:nvPr/>
          </p:nvSpPr>
          <p:spPr>
            <a:xfrm>
              <a:off x="3232150" y="5659437"/>
              <a:ext cx="41275"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30" name="Shape 230"/>
            <p:cNvSpPr/>
            <p:nvPr/>
          </p:nvSpPr>
          <p:spPr>
            <a:xfrm>
              <a:off x="3306762" y="5659437"/>
              <a:ext cx="39688"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31" name="Shape 231"/>
            <p:cNvSpPr/>
            <p:nvPr/>
          </p:nvSpPr>
          <p:spPr>
            <a:xfrm>
              <a:off x="3367087" y="5659437"/>
              <a:ext cx="66674"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32" name="Shape 232"/>
            <p:cNvSpPr/>
            <p:nvPr/>
          </p:nvSpPr>
          <p:spPr>
            <a:xfrm>
              <a:off x="3457575" y="5659437"/>
              <a:ext cx="65087"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33" name="Shape 233"/>
            <p:cNvSpPr/>
            <p:nvPr/>
          </p:nvSpPr>
          <p:spPr>
            <a:xfrm>
              <a:off x="3549650" y="5659437"/>
              <a:ext cx="26987"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34" name="Shape 234"/>
            <p:cNvSpPr/>
            <p:nvPr/>
          </p:nvSpPr>
          <p:spPr>
            <a:xfrm>
              <a:off x="3606800" y="5659437"/>
              <a:ext cx="26987"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35" name="Shape 235"/>
            <p:cNvSpPr/>
            <p:nvPr/>
          </p:nvSpPr>
          <p:spPr>
            <a:xfrm>
              <a:off x="3681412" y="5659437"/>
              <a:ext cx="25399"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36" name="Shape 236"/>
            <p:cNvSpPr/>
            <p:nvPr/>
          </p:nvSpPr>
          <p:spPr>
            <a:xfrm>
              <a:off x="3754437" y="5659437"/>
              <a:ext cx="26987"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37" name="Shape 237"/>
            <p:cNvSpPr/>
            <p:nvPr/>
          </p:nvSpPr>
          <p:spPr>
            <a:xfrm>
              <a:off x="3829050" y="5659437"/>
              <a:ext cx="25399" cy="223838"/>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38" name="Shape 238"/>
            <p:cNvSpPr/>
            <p:nvPr/>
          </p:nvSpPr>
          <p:spPr>
            <a:xfrm>
              <a:off x="3895725" y="5659437"/>
              <a:ext cx="39688" cy="346074"/>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39" name="Shape 239"/>
            <p:cNvSpPr/>
            <p:nvPr/>
          </p:nvSpPr>
          <p:spPr>
            <a:xfrm>
              <a:off x="3968750" y="5659437"/>
              <a:ext cx="39688" cy="346074"/>
            </a:xfrm>
            <a:prstGeom prst="rect">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40" name="Shape 240"/>
            <p:cNvSpPr/>
            <p:nvPr/>
          </p:nvSpPr>
          <p:spPr>
            <a:xfrm>
              <a:off x="3232150" y="5927725"/>
              <a:ext cx="57150" cy="85725"/>
            </a:xfrm>
            <a:custGeom>
              <a:pathLst>
                <a:path extrusionOk="0" h="108" w="72">
                  <a:moveTo>
                    <a:pt x="67" y="27"/>
                  </a:moveTo>
                  <a:lnTo>
                    <a:pt x="65" y="34"/>
                  </a:lnTo>
                  <a:lnTo>
                    <a:pt x="63" y="40"/>
                  </a:lnTo>
                  <a:lnTo>
                    <a:pt x="60" y="45"/>
                  </a:lnTo>
                  <a:lnTo>
                    <a:pt x="54" y="49"/>
                  </a:lnTo>
                  <a:lnTo>
                    <a:pt x="62" y="54"/>
                  </a:lnTo>
                  <a:lnTo>
                    <a:pt x="68" y="61"/>
                  </a:lnTo>
                  <a:lnTo>
                    <a:pt x="71" y="68"/>
                  </a:lnTo>
                  <a:lnTo>
                    <a:pt x="72" y="77"/>
                  </a:lnTo>
                  <a:lnTo>
                    <a:pt x="71" y="83"/>
                  </a:lnTo>
                  <a:lnTo>
                    <a:pt x="70" y="90"/>
                  </a:lnTo>
                  <a:lnTo>
                    <a:pt x="67" y="94"/>
                  </a:lnTo>
                  <a:lnTo>
                    <a:pt x="62" y="99"/>
                  </a:lnTo>
                  <a:lnTo>
                    <a:pt x="56" y="102"/>
                  </a:lnTo>
                  <a:lnTo>
                    <a:pt x="50" y="106"/>
                  </a:lnTo>
                  <a:lnTo>
                    <a:pt x="43" y="107"/>
                  </a:lnTo>
                  <a:lnTo>
                    <a:pt x="35" y="108"/>
                  </a:lnTo>
                  <a:lnTo>
                    <a:pt x="27" y="107"/>
                  </a:lnTo>
                  <a:lnTo>
                    <a:pt x="20" y="106"/>
                  </a:lnTo>
                  <a:lnTo>
                    <a:pt x="15" y="102"/>
                  </a:lnTo>
                  <a:lnTo>
                    <a:pt x="9" y="99"/>
                  </a:lnTo>
                  <a:lnTo>
                    <a:pt x="5" y="95"/>
                  </a:lnTo>
                  <a:lnTo>
                    <a:pt x="2" y="91"/>
                  </a:lnTo>
                  <a:lnTo>
                    <a:pt x="1" y="86"/>
                  </a:lnTo>
                  <a:lnTo>
                    <a:pt x="0" y="82"/>
                  </a:lnTo>
                  <a:lnTo>
                    <a:pt x="1" y="77"/>
                  </a:lnTo>
                  <a:lnTo>
                    <a:pt x="3" y="75"/>
                  </a:lnTo>
                  <a:lnTo>
                    <a:pt x="7" y="72"/>
                  </a:lnTo>
                  <a:lnTo>
                    <a:pt x="11" y="71"/>
                  </a:lnTo>
                  <a:lnTo>
                    <a:pt x="17" y="73"/>
                  </a:lnTo>
                  <a:lnTo>
                    <a:pt x="20" y="79"/>
                  </a:lnTo>
                  <a:lnTo>
                    <a:pt x="26" y="86"/>
                  </a:lnTo>
                  <a:lnTo>
                    <a:pt x="35" y="88"/>
                  </a:lnTo>
                  <a:lnTo>
                    <a:pt x="41" y="87"/>
                  </a:lnTo>
                  <a:lnTo>
                    <a:pt x="46" y="85"/>
                  </a:lnTo>
                  <a:lnTo>
                    <a:pt x="48" y="80"/>
                  </a:lnTo>
                  <a:lnTo>
                    <a:pt x="49" y="75"/>
                  </a:lnTo>
                  <a:lnTo>
                    <a:pt x="46" y="65"/>
                  </a:lnTo>
                  <a:lnTo>
                    <a:pt x="37" y="62"/>
                  </a:lnTo>
                  <a:lnTo>
                    <a:pt x="27" y="61"/>
                  </a:lnTo>
                  <a:lnTo>
                    <a:pt x="24" y="53"/>
                  </a:lnTo>
                  <a:lnTo>
                    <a:pt x="27" y="45"/>
                  </a:lnTo>
                  <a:lnTo>
                    <a:pt x="34" y="41"/>
                  </a:lnTo>
                  <a:lnTo>
                    <a:pt x="41" y="39"/>
                  </a:lnTo>
                  <a:lnTo>
                    <a:pt x="45" y="31"/>
                  </a:lnTo>
                  <a:lnTo>
                    <a:pt x="43" y="26"/>
                  </a:lnTo>
                  <a:lnTo>
                    <a:pt x="42" y="24"/>
                  </a:lnTo>
                  <a:lnTo>
                    <a:pt x="39" y="22"/>
                  </a:lnTo>
                  <a:lnTo>
                    <a:pt x="34" y="21"/>
                  </a:lnTo>
                  <a:lnTo>
                    <a:pt x="26" y="23"/>
                  </a:lnTo>
                  <a:lnTo>
                    <a:pt x="22" y="27"/>
                  </a:lnTo>
                  <a:lnTo>
                    <a:pt x="18" y="33"/>
                  </a:lnTo>
                  <a:lnTo>
                    <a:pt x="12" y="35"/>
                  </a:lnTo>
                  <a:lnTo>
                    <a:pt x="8" y="34"/>
                  </a:lnTo>
                  <a:lnTo>
                    <a:pt x="5" y="32"/>
                  </a:lnTo>
                  <a:lnTo>
                    <a:pt x="3" y="29"/>
                  </a:lnTo>
                  <a:lnTo>
                    <a:pt x="2" y="24"/>
                  </a:lnTo>
                  <a:lnTo>
                    <a:pt x="4" y="15"/>
                  </a:lnTo>
                  <a:lnTo>
                    <a:pt x="12" y="8"/>
                  </a:lnTo>
                  <a:lnTo>
                    <a:pt x="23" y="2"/>
                  </a:lnTo>
                  <a:lnTo>
                    <a:pt x="34" y="0"/>
                  </a:lnTo>
                  <a:lnTo>
                    <a:pt x="48" y="2"/>
                  </a:lnTo>
                  <a:lnTo>
                    <a:pt x="58" y="9"/>
                  </a:lnTo>
                  <a:lnTo>
                    <a:pt x="64" y="18"/>
                  </a:lnTo>
                  <a:lnTo>
                    <a:pt x="67" y="27"/>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41" name="Shape 241"/>
            <p:cNvSpPr/>
            <p:nvPr/>
          </p:nvSpPr>
          <p:spPr>
            <a:xfrm>
              <a:off x="3317875" y="5927725"/>
              <a:ext cx="57150" cy="85725"/>
            </a:xfrm>
            <a:custGeom>
              <a:pathLst>
                <a:path extrusionOk="0" h="108" w="73">
                  <a:moveTo>
                    <a:pt x="67" y="27"/>
                  </a:moveTo>
                  <a:lnTo>
                    <a:pt x="66" y="34"/>
                  </a:lnTo>
                  <a:lnTo>
                    <a:pt x="65" y="40"/>
                  </a:lnTo>
                  <a:lnTo>
                    <a:pt x="61" y="45"/>
                  </a:lnTo>
                  <a:lnTo>
                    <a:pt x="55" y="49"/>
                  </a:lnTo>
                  <a:lnTo>
                    <a:pt x="62" y="54"/>
                  </a:lnTo>
                  <a:lnTo>
                    <a:pt x="68" y="61"/>
                  </a:lnTo>
                  <a:lnTo>
                    <a:pt x="71" y="68"/>
                  </a:lnTo>
                  <a:lnTo>
                    <a:pt x="73" y="77"/>
                  </a:lnTo>
                  <a:lnTo>
                    <a:pt x="71" y="83"/>
                  </a:lnTo>
                  <a:lnTo>
                    <a:pt x="70" y="90"/>
                  </a:lnTo>
                  <a:lnTo>
                    <a:pt x="67" y="94"/>
                  </a:lnTo>
                  <a:lnTo>
                    <a:pt x="62" y="99"/>
                  </a:lnTo>
                  <a:lnTo>
                    <a:pt x="56" y="102"/>
                  </a:lnTo>
                  <a:lnTo>
                    <a:pt x="51" y="106"/>
                  </a:lnTo>
                  <a:lnTo>
                    <a:pt x="44" y="107"/>
                  </a:lnTo>
                  <a:lnTo>
                    <a:pt x="36" y="108"/>
                  </a:lnTo>
                  <a:lnTo>
                    <a:pt x="28" y="107"/>
                  </a:lnTo>
                  <a:lnTo>
                    <a:pt x="21" y="106"/>
                  </a:lnTo>
                  <a:lnTo>
                    <a:pt x="15" y="102"/>
                  </a:lnTo>
                  <a:lnTo>
                    <a:pt x="9" y="99"/>
                  </a:lnTo>
                  <a:lnTo>
                    <a:pt x="6" y="95"/>
                  </a:lnTo>
                  <a:lnTo>
                    <a:pt x="2" y="91"/>
                  </a:lnTo>
                  <a:lnTo>
                    <a:pt x="1" y="86"/>
                  </a:lnTo>
                  <a:lnTo>
                    <a:pt x="0" y="82"/>
                  </a:lnTo>
                  <a:lnTo>
                    <a:pt x="1" y="77"/>
                  </a:lnTo>
                  <a:lnTo>
                    <a:pt x="3" y="75"/>
                  </a:lnTo>
                  <a:lnTo>
                    <a:pt x="7" y="72"/>
                  </a:lnTo>
                  <a:lnTo>
                    <a:pt x="12" y="71"/>
                  </a:lnTo>
                  <a:lnTo>
                    <a:pt x="17" y="73"/>
                  </a:lnTo>
                  <a:lnTo>
                    <a:pt x="22" y="79"/>
                  </a:lnTo>
                  <a:lnTo>
                    <a:pt x="27" y="86"/>
                  </a:lnTo>
                  <a:lnTo>
                    <a:pt x="36" y="88"/>
                  </a:lnTo>
                  <a:lnTo>
                    <a:pt x="41" y="87"/>
                  </a:lnTo>
                  <a:lnTo>
                    <a:pt x="46" y="85"/>
                  </a:lnTo>
                  <a:lnTo>
                    <a:pt x="48" y="80"/>
                  </a:lnTo>
                  <a:lnTo>
                    <a:pt x="50" y="75"/>
                  </a:lnTo>
                  <a:lnTo>
                    <a:pt x="46" y="65"/>
                  </a:lnTo>
                  <a:lnTo>
                    <a:pt x="37" y="62"/>
                  </a:lnTo>
                  <a:lnTo>
                    <a:pt x="29" y="61"/>
                  </a:lnTo>
                  <a:lnTo>
                    <a:pt x="24" y="53"/>
                  </a:lnTo>
                  <a:lnTo>
                    <a:pt x="28" y="45"/>
                  </a:lnTo>
                  <a:lnTo>
                    <a:pt x="36" y="41"/>
                  </a:lnTo>
                  <a:lnTo>
                    <a:pt x="43" y="39"/>
                  </a:lnTo>
                  <a:lnTo>
                    <a:pt x="46" y="31"/>
                  </a:lnTo>
                  <a:lnTo>
                    <a:pt x="45" y="26"/>
                  </a:lnTo>
                  <a:lnTo>
                    <a:pt x="43" y="24"/>
                  </a:lnTo>
                  <a:lnTo>
                    <a:pt x="40" y="22"/>
                  </a:lnTo>
                  <a:lnTo>
                    <a:pt x="36" y="21"/>
                  </a:lnTo>
                  <a:lnTo>
                    <a:pt x="28" y="23"/>
                  </a:lnTo>
                  <a:lnTo>
                    <a:pt x="23" y="27"/>
                  </a:lnTo>
                  <a:lnTo>
                    <a:pt x="18" y="33"/>
                  </a:lnTo>
                  <a:lnTo>
                    <a:pt x="13" y="35"/>
                  </a:lnTo>
                  <a:lnTo>
                    <a:pt x="9" y="34"/>
                  </a:lnTo>
                  <a:lnTo>
                    <a:pt x="6" y="32"/>
                  </a:lnTo>
                  <a:lnTo>
                    <a:pt x="5" y="29"/>
                  </a:lnTo>
                  <a:lnTo>
                    <a:pt x="3" y="24"/>
                  </a:lnTo>
                  <a:lnTo>
                    <a:pt x="6" y="15"/>
                  </a:lnTo>
                  <a:lnTo>
                    <a:pt x="14" y="8"/>
                  </a:lnTo>
                  <a:lnTo>
                    <a:pt x="24" y="2"/>
                  </a:lnTo>
                  <a:lnTo>
                    <a:pt x="36" y="0"/>
                  </a:lnTo>
                  <a:lnTo>
                    <a:pt x="50" y="2"/>
                  </a:lnTo>
                  <a:lnTo>
                    <a:pt x="60" y="9"/>
                  </a:lnTo>
                  <a:lnTo>
                    <a:pt x="65" y="18"/>
                  </a:lnTo>
                  <a:lnTo>
                    <a:pt x="67" y="27"/>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42" name="Shape 242"/>
            <p:cNvSpPr/>
            <p:nvPr/>
          </p:nvSpPr>
          <p:spPr>
            <a:xfrm>
              <a:off x="3405187" y="5929312"/>
              <a:ext cx="55563" cy="84138"/>
            </a:xfrm>
            <a:custGeom>
              <a:pathLst>
                <a:path extrusionOk="0" h="106" w="72">
                  <a:moveTo>
                    <a:pt x="30" y="36"/>
                  </a:moveTo>
                  <a:lnTo>
                    <a:pt x="33" y="36"/>
                  </a:lnTo>
                  <a:lnTo>
                    <a:pt x="36" y="35"/>
                  </a:lnTo>
                  <a:lnTo>
                    <a:pt x="39" y="35"/>
                  </a:lnTo>
                  <a:lnTo>
                    <a:pt x="41" y="35"/>
                  </a:lnTo>
                  <a:lnTo>
                    <a:pt x="54" y="37"/>
                  </a:lnTo>
                  <a:lnTo>
                    <a:pt x="64" y="44"/>
                  </a:lnTo>
                  <a:lnTo>
                    <a:pt x="70" y="53"/>
                  </a:lnTo>
                  <a:lnTo>
                    <a:pt x="72" y="66"/>
                  </a:lnTo>
                  <a:lnTo>
                    <a:pt x="71" y="75"/>
                  </a:lnTo>
                  <a:lnTo>
                    <a:pt x="70" y="83"/>
                  </a:lnTo>
                  <a:lnTo>
                    <a:pt x="66" y="90"/>
                  </a:lnTo>
                  <a:lnTo>
                    <a:pt x="62" y="96"/>
                  </a:lnTo>
                  <a:lnTo>
                    <a:pt x="56" y="100"/>
                  </a:lnTo>
                  <a:lnTo>
                    <a:pt x="50" y="104"/>
                  </a:lnTo>
                  <a:lnTo>
                    <a:pt x="42" y="105"/>
                  </a:lnTo>
                  <a:lnTo>
                    <a:pt x="33" y="106"/>
                  </a:lnTo>
                  <a:lnTo>
                    <a:pt x="24" y="105"/>
                  </a:lnTo>
                  <a:lnTo>
                    <a:pt x="13" y="101"/>
                  </a:lnTo>
                  <a:lnTo>
                    <a:pt x="4" y="96"/>
                  </a:lnTo>
                  <a:lnTo>
                    <a:pt x="0" y="88"/>
                  </a:lnTo>
                  <a:lnTo>
                    <a:pt x="2" y="83"/>
                  </a:lnTo>
                  <a:lnTo>
                    <a:pt x="4" y="81"/>
                  </a:lnTo>
                  <a:lnTo>
                    <a:pt x="6" y="78"/>
                  </a:lnTo>
                  <a:lnTo>
                    <a:pt x="10" y="77"/>
                  </a:lnTo>
                  <a:lnTo>
                    <a:pt x="15" y="78"/>
                  </a:lnTo>
                  <a:lnTo>
                    <a:pt x="20" y="82"/>
                  </a:lnTo>
                  <a:lnTo>
                    <a:pt x="26" y="85"/>
                  </a:lnTo>
                  <a:lnTo>
                    <a:pt x="33" y="86"/>
                  </a:lnTo>
                  <a:lnTo>
                    <a:pt x="40" y="85"/>
                  </a:lnTo>
                  <a:lnTo>
                    <a:pt x="44" y="81"/>
                  </a:lnTo>
                  <a:lnTo>
                    <a:pt x="48" y="75"/>
                  </a:lnTo>
                  <a:lnTo>
                    <a:pt x="49" y="68"/>
                  </a:lnTo>
                  <a:lnTo>
                    <a:pt x="48" y="61"/>
                  </a:lnTo>
                  <a:lnTo>
                    <a:pt x="45" y="57"/>
                  </a:lnTo>
                  <a:lnTo>
                    <a:pt x="41" y="53"/>
                  </a:lnTo>
                  <a:lnTo>
                    <a:pt x="35" y="52"/>
                  </a:lnTo>
                  <a:lnTo>
                    <a:pt x="29" y="53"/>
                  </a:lnTo>
                  <a:lnTo>
                    <a:pt x="26" y="54"/>
                  </a:lnTo>
                  <a:lnTo>
                    <a:pt x="21" y="57"/>
                  </a:lnTo>
                  <a:lnTo>
                    <a:pt x="17" y="58"/>
                  </a:lnTo>
                  <a:lnTo>
                    <a:pt x="13" y="57"/>
                  </a:lnTo>
                  <a:lnTo>
                    <a:pt x="11" y="55"/>
                  </a:lnTo>
                  <a:lnTo>
                    <a:pt x="9" y="53"/>
                  </a:lnTo>
                  <a:lnTo>
                    <a:pt x="9" y="51"/>
                  </a:lnTo>
                  <a:lnTo>
                    <a:pt x="9" y="50"/>
                  </a:lnTo>
                  <a:lnTo>
                    <a:pt x="9" y="47"/>
                  </a:lnTo>
                  <a:lnTo>
                    <a:pt x="9" y="46"/>
                  </a:lnTo>
                  <a:lnTo>
                    <a:pt x="9" y="45"/>
                  </a:lnTo>
                  <a:lnTo>
                    <a:pt x="12" y="14"/>
                  </a:lnTo>
                  <a:lnTo>
                    <a:pt x="14" y="7"/>
                  </a:lnTo>
                  <a:lnTo>
                    <a:pt x="17" y="2"/>
                  </a:lnTo>
                  <a:lnTo>
                    <a:pt x="20" y="0"/>
                  </a:lnTo>
                  <a:lnTo>
                    <a:pt x="25" y="0"/>
                  </a:lnTo>
                  <a:lnTo>
                    <a:pt x="59" y="0"/>
                  </a:lnTo>
                  <a:lnTo>
                    <a:pt x="64" y="1"/>
                  </a:lnTo>
                  <a:lnTo>
                    <a:pt x="67" y="2"/>
                  </a:lnTo>
                  <a:lnTo>
                    <a:pt x="70" y="6"/>
                  </a:lnTo>
                  <a:lnTo>
                    <a:pt x="71" y="9"/>
                  </a:lnTo>
                  <a:lnTo>
                    <a:pt x="70" y="15"/>
                  </a:lnTo>
                  <a:lnTo>
                    <a:pt x="66" y="19"/>
                  </a:lnTo>
                  <a:lnTo>
                    <a:pt x="63" y="21"/>
                  </a:lnTo>
                  <a:lnTo>
                    <a:pt x="60" y="21"/>
                  </a:lnTo>
                  <a:lnTo>
                    <a:pt x="33" y="21"/>
                  </a:lnTo>
                  <a:lnTo>
                    <a:pt x="30" y="36"/>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43" name="Shape 243"/>
            <p:cNvSpPr/>
            <p:nvPr/>
          </p:nvSpPr>
          <p:spPr>
            <a:xfrm>
              <a:off x="3490912" y="5929312"/>
              <a:ext cx="57149" cy="84138"/>
            </a:xfrm>
            <a:custGeom>
              <a:pathLst>
                <a:path extrusionOk="0" h="106" w="71">
                  <a:moveTo>
                    <a:pt x="30" y="36"/>
                  </a:moveTo>
                  <a:lnTo>
                    <a:pt x="32" y="36"/>
                  </a:lnTo>
                  <a:lnTo>
                    <a:pt x="36" y="35"/>
                  </a:lnTo>
                  <a:lnTo>
                    <a:pt x="39" y="35"/>
                  </a:lnTo>
                  <a:lnTo>
                    <a:pt x="41" y="35"/>
                  </a:lnTo>
                  <a:lnTo>
                    <a:pt x="53" y="37"/>
                  </a:lnTo>
                  <a:lnTo>
                    <a:pt x="63" y="44"/>
                  </a:lnTo>
                  <a:lnTo>
                    <a:pt x="69" y="53"/>
                  </a:lnTo>
                  <a:lnTo>
                    <a:pt x="71" y="66"/>
                  </a:lnTo>
                  <a:lnTo>
                    <a:pt x="70" y="75"/>
                  </a:lnTo>
                  <a:lnTo>
                    <a:pt x="69" y="83"/>
                  </a:lnTo>
                  <a:lnTo>
                    <a:pt x="66" y="90"/>
                  </a:lnTo>
                  <a:lnTo>
                    <a:pt x="62" y="96"/>
                  </a:lnTo>
                  <a:lnTo>
                    <a:pt x="56" y="100"/>
                  </a:lnTo>
                  <a:lnTo>
                    <a:pt x="49" y="104"/>
                  </a:lnTo>
                  <a:lnTo>
                    <a:pt x="41" y="105"/>
                  </a:lnTo>
                  <a:lnTo>
                    <a:pt x="32" y="106"/>
                  </a:lnTo>
                  <a:lnTo>
                    <a:pt x="23" y="105"/>
                  </a:lnTo>
                  <a:lnTo>
                    <a:pt x="13" y="101"/>
                  </a:lnTo>
                  <a:lnTo>
                    <a:pt x="3" y="96"/>
                  </a:lnTo>
                  <a:lnTo>
                    <a:pt x="0" y="88"/>
                  </a:lnTo>
                  <a:lnTo>
                    <a:pt x="1" y="83"/>
                  </a:lnTo>
                  <a:lnTo>
                    <a:pt x="3" y="81"/>
                  </a:lnTo>
                  <a:lnTo>
                    <a:pt x="6" y="78"/>
                  </a:lnTo>
                  <a:lnTo>
                    <a:pt x="10" y="77"/>
                  </a:lnTo>
                  <a:lnTo>
                    <a:pt x="15" y="78"/>
                  </a:lnTo>
                  <a:lnTo>
                    <a:pt x="21" y="82"/>
                  </a:lnTo>
                  <a:lnTo>
                    <a:pt x="26" y="85"/>
                  </a:lnTo>
                  <a:lnTo>
                    <a:pt x="33" y="86"/>
                  </a:lnTo>
                  <a:lnTo>
                    <a:pt x="40" y="85"/>
                  </a:lnTo>
                  <a:lnTo>
                    <a:pt x="45" y="81"/>
                  </a:lnTo>
                  <a:lnTo>
                    <a:pt x="47" y="75"/>
                  </a:lnTo>
                  <a:lnTo>
                    <a:pt x="48" y="68"/>
                  </a:lnTo>
                  <a:lnTo>
                    <a:pt x="47" y="61"/>
                  </a:lnTo>
                  <a:lnTo>
                    <a:pt x="45" y="57"/>
                  </a:lnTo>
                  <a:lnTo>
                    <a:pt x="40" y="53"/>
                  </a:lnTo>
                  <a:lnTo>
                    <a:pt x="34" y="52"/>
                  </a:lnTo>
                  <a:lnTo>
                    <a:pt x="30" y="53"/>
                  </a:lnTo>
                  <a:lnTo>
                    <a:pt x="25" y="54"/>
                  </a:lnTo>
                  <a:lnTo>
                    <a:pt x="22" y="57"/>
                  </a:lnTo>
                  <a:lnTo>
                    <a:pt x="17" y="58"/>
                  </a:lnTo>
                  <a:lnTo>
                    <a:pt x="14" y="57"/>
                  </a:lnTo>
                  <a:lnTo>
                    <a:pt x="10" y="55"/>
                  </a:lnTo>
                  <a:lnTo>
                    <a:pt x="9" y="53"/>
                  </a:lnTo>
                  <a:lnTo>
                    <a:pt x="8" y="51"/>
                  </a:lnTo>
                  <a:lnTo>
                    <a:pt x="8" y="50"/>
                  </a:lnTo>
                  <a:lnTo>
                    <a:pt x="9" y="47"/>
                  </a:lnTo>
                  <a:lnTo>
                    <a:pt x="9" y="46"/>
                  </a:lnTo>
                  <a:lnTo>
                    <a:pt x="9" y="45"/>
                  </a:lnTo>
                  <a:lnTo>
                    <a:pt x="13" y="14"/>
                  </a:lnTo>
                  <a:lnTo>
                    <a:pt x="14" y="7"/>
                  </a:lnTo>
                  <a:lnTo>
                    <a:pt x="16" y="2"/>
                  </a:lnTo>
                  <a:lnTo>
                    <a:pt x="19" y="0"/>
                  </a:lnTo>
                  <a:lnTo>
                    <a:pt x="24" y="0"/>
                  </a:lnTo>
                  <a:lnTo>
                    <a:pt x="60" y="0"/>
                  </a:lnTo>
                  <a:lnTo>
                    <a:pt x="64" y="1"/>
                  </a:lnTo>
                  <a:lnTo>
                    <a:pt x="68" y="2"/>
                  </a:lnTo>
                  <a:lnTo>
                    <a:pt x="69" y="6"/>
                  </a:lnTo>
                  <a:lnTo>
                    <a:pt x="70" y="9"/>
                  </a:lnTo>
                  <a:lnTo>
                    <a:pt x="69" y="15"/>
                  </a:lnTo>
                  <a:lnTo>
                    <a:pt x="67" y="19"/>
                  </a:lnTo>
                  <a:lnTo>
                    <a:pt x="63" y="21"/>
                  </a:lnTo>
                  <a:lnTo>
                    <a:pt x="60" y="21"/>
                  </a:lnTo>
                  <a:lnTo>
                    <a:pt x="32" y="21"/>
                  </a:lnTo>
                  <a:lnTo>
                    <a:pt x="30" y="36"/>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44" name="Shape 244"/>
            <p:cNvSpPr/>
            <p:nvPr/>
          </p:nvSpPr>
          <p:spPr>
            <a:xfrm>
              <a:off x="3575050" y="5929312"/>
              <a:ext cx="60325" cy="82549"/>
            </a:xfrm>
            <a:custGeom>
              <a:pathLst>
                <a:path extrusionOk="0" h="105" w="76">
                  <a:moveTo>
                    <a:pt x="49" y="21"/>
                  </a:moveTo>
                  <a:lnTo>
                    <a:pt x="11" y="21"/>
                  </a:lnTo>
                  <a:lnTo>
                    <a:pt x="6" y="20"/>
                  </a:lnTo>
                  <a:lnTo>
                    <a:pt x="2" y="17"/>
                  </a:lnTo>
                  <a:lnTo>
                    <a:pt x="1" y="14"/>
                  </a:lnTo>
                  <a:lnTo>
                    <a:pt x="0" y="10"/>
                  </a:lnTo>
                  <a:lnTo>
                    <a:pt x="1" y="6"/>
                  </a:lnTo>
                  <a:lnTo>
                    <a:pt x="2" y="4"/>
                  </a:lnTo>
                  <a:lnTo>
                    <a:pt x="6" y="1"/>
                  </a:lnTo>
                  <a:lnTo>
                    <a:pt x="11" y="0"/>
                  </a:lnTo>
                  <a:lnTo>
                    <a:pt x="66" y="0"/>
                  </a:lnTo>
                  <a:lnTo>
                    <a:pt x="70" y="1"/>
                  </a:lnTo>
                  <a:lnTo>
                    <a:pt x="74" y="4"/>
                  </a:lnTo>
                  <a:lnTo>
                    <a:pt x="75" y="7"/>
                  </a:lnTo>
                  <a:lnTo>
                    <a:pt x="76" y="10"/>
                  </a:lnTo>
                  <a:lnTo>
                    <a:pt x="76" y="13"/>
                  </a:lnTo>
                  <a:lnTo>
                    <a:pt x="75" y="15"/>
                  </a:lnTo>
                  <a:lnTo>
                    <a:pt x="74" y="17"/>
                  </a:lnTo>
                  <a:lnTo>
                    <a:pt x="72" y="21"/>
                  </a:lnTo>
                  <a:lnTo>
                    <a:pt x="36" y="93"/>
                  </a:lnTo>
                  <a:lnTo>
                    <a:pt x="32" y="99"/>
                  </a:lnTo>
                  <a:lnTo>
                    <a:pt x="30" y="103"/>
                  </a:lnTo>
                  <a:lnTo>
                    <a:pt x="28" y="105"/>
                  </a:lnTo>
                  <a:lnTo>
                    <a:pt x="23" y="105"/>
                  </a:lnTo>
                  <a:lnTo>
                    <a:pt x="17" y="104"/>
                  </a:lnTo>
                  <a:lnTo>
                    <a:pt x="14" y="101"/>
                  </a:lnTo>
                  <a:lnTo>
                    <a:pt x="11" y="98"/>
                  </a:lnTo>
                  <a:lnTo>
                    <a:pt x="10" y="95"/>
                  </a:lnTo>
                  <a:lnTo>
                    <a:pt x="10" y="93"/>
                  </a:lnTo>
                  <a:lnTo>
                    <a:pt x="11" y="92"/>
                  </a:lnTo>
                  <a:lnTo>
                    <a:pt x="11" y="92"/>
                  </a:lnTo>
                  <a:lnTo>
                    <a:pt x="13" y="91"/>
                  </a:lnTo>
                  <a:lnTo>
                    <a:pt x="49" y="21"/>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45" name="Shape 245"/>
            <p:cNvSpPr/>
            <p:nvPr/>
          </p:nvSpPr>
          <p:spPr>
            <a:xfrm>
              <a:off x="3660775" y="5927725"/>
              <a:ext cx="57150" cy="84138"/>
            </a:xfrm>
            <a:custGeom>
              <a:pathLst>
                <a:path extrusionOk="0" h="107" w="72">
                  <a:moveTo>
                    <a:pt x="60" y="88"/>
                  </a:moveTo>
                  <a:lnTo>
                    <a:pt x="65" y="88"/>
                  </a:lnTo>
                  <a:lnTo>
                    <a:pt x="68" y="91"/>
                  </a:lnTo>
                  <a:lnTo>
                    <a:pt x="70" y="93"/>
                  </a:lnTo>
                  <a:lnTo>
                    <a:pt x="72" y="97"/>
                  </a:lnTo>
                  <a:lnTo>
                    <a:pt x="70" y="101"/>
                  </a:lnTo>
                  <a:lnTo>
                    <a:pt x="68" y="105"/>
                  </a:lnTo>
                  <a:lnTo>
                    <a:pt x="66" y="106"/>
                  </a:lnTo>
                  <a:lnTo>
                    <a:pt x="61" y="107"/>
                  </a:lnTo>
                  <a:lnTo>
                    <a:pt x="12" y="107"/>
                  </a:lnTo>
                  <a:lnTo>
                    <a:pt x="7" y="106"/>
                  </a:lnTo>
                  <a:lnTo>
                    <a:pt x="4" y="105"/>
                  </a:lnTo>
                  <a:lnTo>
                    <a:pt x="1" y="101"/>
                  </a:lnTo>
                  <a:lnTo>
                    <a:pt x="0" y="97"/>
                  </a:lnTo>
                  <a:lnTo>
                    <a:pt x="0" y="94"/>
                  </a:lnTo>
                  <a:lnTo>
                    <a:pt x="1" y="93"/>
                  </a:lnTo>
                  <a:lnTo>
                    <a:pt x="2" y="91"/>
                  </a:lnTo>
                  <a:lnTo>
                    <a:pt x="4" y="90"/>
                  </a:lnTo>
                  <a:lnTo>
                    <a:pt x="8" y="84"/>
                  </a:lnTo>
                  <a:lnTo>
                    <a:pt x="13" y="79"/>
                  </a:lnTo>
                  <a:lnTo>
                    <a:pt x="17" y="73"/>
                  </a:lnTo>
                  <a:lnTo>
                    <a:pt x="22" y="69"/>
                  </a:lnTo>
                  <a:lnTo>
                    <a:pt x="27" y="63"/>
                  </a:lnTo>
                  <a:lnTo>
                    <a:pt x="31" y="57"/>
                  </a:lnTo>
                  <a:lnTo>
                    <a:pt x="36" y="52"/>
                  </a:lnTo>
                  <a:lnTo>
                    <a:pt x="41" y="46"/>
                  </a:lnTo>
                  <a:lnTo>
                    <a:pt x="43" y="44"/>
                  </a:lnTo>
                  <a:lnTo>
                    <a:pt x="44" y="40"/>
                  </a:lnTo>
                  <a:lnTo>
                    <a:pt x="46" y="37"/>
                  </a:lnTo>
                  <a:lnTo>
                    <a:pt x="46" y="32"/>
                  </a:lnTo>
                  <a:lnTo>
                    <a:pt x="45" y="27"/>
                  </a:lnTo>
                  <a:lnTo>
                    <a:pt x="43" y="24"/>
                  </a:lnTo>
                  <a:lnTo>
                    <a:pt x="39" y="22"/>
                  </a:lnTo>
                  <a:lnTo>
                    <a:pt x="35" y="21"/>
                  </a:lnTo>
                  <a:lnTo>
                    <a:pt x="27" y="24"/>
                  </a:lnTo>
                  <a:lnTo>
                    <a:pt x="23" y="32"/>
                  </a:lnTo>
                  <a:lnTo>
                    <a:pt x="20" y="41"/>
                  </a:lnTo>
                  <a:lnTo>
                    <a:pt x="12" y="45"/>
                  </a:lnTo>
                  <a:lnTo>
                    <a:pt x="7" y="44"/>
                  </a:lnTo>
                  <a:lnTo>
                    <a:pt x="4" y="41"/>
                  </a:lnTo>
                  <a:lnTo>
                    <a:pt x="2" y="38"/>
                  </a:lnTo>
                  <a:lnTo>
                    <a:pt x="1" y="33"/>
                  </a:lnTo>
                  <a:lnTo>
                    <a:pt x="2" y="26"/>
                  </a:lnTo>
                  <a:lnTo>
                    <a:pt x="4" y="21"/>
                  </a:lnTo>
                  <a:lnTo>
                    <a:pt x="7" y="15"/>
                  </a:lnTo>
                  <a:lnTo>
                    <a:pt x="12" y="9"/>
                  </a:lnTo>
                  <a:lnTo>
                    <a:pt x="16" y="6"/>
                  </a:lnTo>
                  <a:lnTo>
                    <a:pt x="23" y="2"/>
                  </a:lnTo>
                  <a:lnTo>
                    <a:pt x="29" y="1"/>
                  </a:lnTo>
                  <a:lnTo>
                    <a:pt x="36" y="0"/>
                  </a:lnTo>
                  <a:lnTo>
                    <a:pt x="49" y="2"/>
                  </a:lnTo>
                  <a:lnTo>
                    <a:pt x="60" y="8"/>
                  </a:lnTo>
                  <a:lnTo>
                    <a:pt x="67" y="18"/>
                  </a:lnTo>
                  <a:lnTo>
                    <a:pt x="69" y="31"/>
                  </a:lnTo>
                  <a:lnTo>
                    <a:pt x="68" y="39"/>
                  </a:lnTo>
                  <a:lnTo>
                    <a:pt x="66" y="46"/>
                  </a:lnTo>
                  <a:lnTo>
                    <a:pt x="61" y="54"/>
                  </a:lnTo>
                  <a:lnTo>
                    <a:pt x="57" y="61"/>
                  </a:lnTo>
                  <a:lnTo>
                    <a:pt x="51" y="69"/>
                  </a:lnTo>
                  <a:lnTo>
                    <a:pt x="44" y="76"/>
                  </a:lnTo>
                  <a:lnTo>
                    <a:pt x="38" y="83"/>
                  </a:lnTo>
                  <a:lnTo>
                    <a:pt x="34" y="88"/>
                  </a:lnTo>
                  <a:lnTo>
                    <a:pt x="60" y="88"/>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46" name="Shape 246"/>
            <p:cNvSpPr/>
            <p:nvPr/>
          </p:nvSpPr>
          <p:spPr>
            <a:xfrm>
              <a:off x="3744912" y="5929312"/>
              <a:ext cx="33338" cy="82549"/>
            </a:xfrm>
            <a:custGeom>
              <a:pathLst>
                <a:path extrusionOk="0" h="105" w="42">
                  <a:moveTo>
                    <a:pt x="19" y="21"/>
                  </a:moveTo>
                  <a:lnTo>
                    <a:pt x="11" y="21"/>
                  </a:lnTo>
                  <a:lnTo>
                    <a:pt x="6" y="20"/>
                  </a:lnTo>
                  <a:lnTo>
                    <a:pt x="3" y="17"/>
                  </a:lnTo>
                  <a:lnTo>
                    <a:pt x="0" y="14"/>
                  </a:lnTo>
                  <a:lnTo>
                    <a:pt x="0" y="10"/>
                  </a:lnTo>
                  <a:lnTo>
                    <a:pt x="1" y="6"/>
                  </a:lnTo>
                  <a:lnTo>
                    <a:pt x="3" y="4"/>
                  </a:lnTo>
                  <a:lnTo>
                    <a:pt x="6" y="1"/>
                  </a:lnTo>
                  <a:lnTo>
                    <a:pt x="11" y="0"/>
                  </a:lnTo>
                  <a:lnTo>
                    <a:pt x="31" y="0"/>
                  </a:lnTo>
                  <a:lnTo>
                    <a:pt x="36" y="1"/>
                  </a:lnTo>
                  <a:lnTo>
                    <a:pt x="38" y="4"/>
                  </a:lnTo>
                  <a:lnTo>
                    <a:pt x="41" y="6"/>
                  </a:lnTo>
                  <a:lnTo>
                    <a:pt x="42" y="10"/>
                  </a:lnTo>
                  <a:lnTo>
                    <a:pt x="42" y="93"/>
                  </a:lnTo>
                  <a:lnTo>
                    <a:pt x="41" y="99"/>
                  </a:lnTo>
                  <a:lnTo>
                    <a:pt x="38" y="103"/>
                  </a:lnTo>
                  <a:lnTo>
                    <a:pt x="35" y="104"/>
                  </a:lnTo>
                  <a:lnTo>
                    <a:pt x="30" y="105"/>
                  </a:lnTo>
                  <a:lnTo>
                    <a:pt x="26" y="104"/>
                  </a:lnTo>
                  <a:lnTo>
                    <a:pt x="22" y="103"/>
                  </a:lnTo>
                  <a:lnTo>
                    <a:pt x="20" y="99"/>
                  </a:lnTo>
                  <a:lnTo>
                    <a:pt x="19" y="93"/>
                  </a:lnTo>
                  <a:lnTo>
                    <a:pt x="19" y="21"/>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sp>
          <p:nvSpPr>
            <p:cNvPr id="247" name="Shape 247"/>
            <p:cNvSpPr/>
            <p:nvPr/>
          </p:nvSpPr>
          <p:spPr>
            <a:xfrm>
              <a:off x="3806825" y="5929312"/>
              <a:ext cx="33338" cy="82549"/>
            </a:xfrm>
            <a:custGeom>
              <a:pathLst>
                <a:path extrusionOk="0" h="105" w="41">
                  <a:moveTo>
                    <a:pt x="18" y="21"/>
                  </a:moveTo>
                  <a:lnTo>
                    <a:pt x="10" y="21"/>
                  </a:lnTo>
                  <a:lnTo>
                    <a:pt x="5" y="20"/>
                  </a:lnTo>
                  <a:lnTo>
                    <a:pt x="2" y="17"/>
                  </a:lnTo>
                  <a:lnTo>
                    <a:pt x="1" y="14"/>
                  </a:lnTo>
                  <a:lnTo>
                    <a:pt x="0" y="10"/>
                  </a:lnTo>
                  <a:lnTo>
                    <a:pt x="1" y="6"/>
                  </a:lnTo>
                  <a:lnTo>
                    <a:pt x="2" y="4"/>
                  </a:lnTo>
                  <a:lnTo>
                    <a:pt x="5" y="1"/>
                  </a:lnTo>
                  <a:lnTo>
                    <a:pt x="10" y="0"/>
                  </a:lnTo>
                  <a:lnTo>
                    <a:pt x="31" y="0"/>
                  </a:lnTo>
                  <a:lnTo>
                    <a:pt x="35" y="1"/>
                  </a:lnTo>
                  <a:lnTo>
                    <a:pt x="39" y="4"/>
                  </a:lnTo>
                  <a:lnTo>
                    <a:pt x="40" y="6"/>
                  </a:lnTo>
                  <a:lnTo>
                    <a:pt x="41" y="10"/>
                  </a:lnTo>
                  <a:lnTo>
                    <a:pt x="41" y="93"/>
                  </a:lnTo>
                  <a:lnTo>
                    <a:pt x="40" y="99"/>
                  </a:lnTo>
                  <a:lnTo>
                    <a:pt x="38" y="103"/>
                  </a:lnTo>
                  <a:lnTo>
                    <a:pt x="34" y="104"/>
                  </a:lnTo>
                  <a:lnTo>
                    <a:pt x="30" y="105"/>
                  </a:lnTo>
                  <a:lnTo>
                    <a:pt x="25" y="104"/>
                  </a:lnTo>
                  <a:lnTo>
                    <a:pt x="21" y="103"/>
                  </a:lnTo>
                  <a:lnTo>
                    <a:pt x="19" y="99"/>
                  </a:lnTo>
                  <a:lnTo>
                    <a:pt x="18" y="93"/>
                  </a:lnTo>
                  <a:lnTo>
                    <a:pt x="18" y="21"/>
                  </a:lnTo>
                  <a:close/>
                </a:path>
              </a:pathLst>
            </a:cu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p:txBody>
        </p:sp>
      </p:grpSp>
      <p:sp>
        <p:nvSpPr>
          <p:cNvPr id="248" name="Shape 248"/>
          <p:cNvSpPr/>
          <p:nvPr/>
        </p:nvSpPr>
        <p:spPr>
          <a:xfrm>
            <a:off x="804674" y="3222172"/>
            <a:ext cx="392756" cy="468084"/>
          </a:xfrm>
          <a:prstGeom prst="verticalScroll">
            <a:avLst>
              <a:gd fmla="val 12500" name="adj"/>
            </a:avLst>
          </a:prstGeom>
          <a:gradFill>
            <a:gsLst>
              <a:gs pos="0">
                <a:srgbClr val="FFE2CA"/>
              </a:gs>
              <a:gs pos="35000">
                <a:srgbClr val="FFEADA"/>
              </a:gs>
              <a:gs pos="100000">
                <a:srgbClr val="FEF8F1"/>
              </a:gs>
            </a:gsLst>
            <a:lin ang="16200000" scaled="0"/>
          </a:gradFill>
          <a:ln cap="flat" cmpd="sng" w="9525">
            <a:solidFill>
              <a:srgbClr val="F6923F"/>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249" name="Shape 249"/>
          <p:cNvSpPr txBox="1"/>
          <p:nvPr/>
        </p:nvSpPr>
        <p:spPr>
          <a:xfrm>
            <a:off x="2743200" y="990600"/>
            <a:ext cx="240553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1800" u="none" cap="none" strike="noStrike">
                <a:solidFill>
                  <a:schemeClr val="dk1"/>
                </a:solidFill>
                <a:latin typeface="Calibri"/>
                <a:ea typeface="Calibri"/>
                <a:cs typeface="Calibri"/>
                <a:sym typeface="Calibri"/>
              </a:rPr>
              <a:t>7</a:t>
            </a:r>
            <a:r>
              <a:rPr b="0" i="0" lang="en-US" sz="1800" u="none" cap="none" strike="noStrike">
                <a:solidFill>
                  <a:schemeClr val="dk1"/>
                </a:solidFill>
                <a:latin typeface="Calibri"/>
                <a:ea typeface="Calibri"/>
                <a:cs typeface="Calibri"/>
                <a:sym typeface="Calibri"/>
              </a:rPr>
              <a:t>. IF “Menu” is selected</a:t>
            </a:r>
          </a:p>
        </p:txBody>
      </p:sp>
      <p:sp>
        <p:nvSpPr>
          <p:cNvPr id="250" name="Shape 250"/>
          <p:cNvSpPr/>
          <p:nvPr/>
        </p:nvSpPr>
        <p:spPr>
          <a:xfrm>
            <a:off x="6063342" y="870857"/>
            <a:ext cx="2286000" cy="3352799"/>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51" name="Shape 251"/>
          <p:cNvSpPr/>
          <p:nvPr/>
        </p:nvSpPr>
        <p:spPr>
          <a:xfrm>
            <a:off x="6063342" y="1147312"/>
            <a:ext cx="2286000" cy="3071004"/>
          </a:xfrm>
          <a:prstGeom prst="rect">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252" name="Shape 252"/>
          <p:cNvSpPr/>
          <p:nvPr/>
        </p:nvSpPr>
        <p:spPr>
          <a:xfrm>
            <a:off x="6189617" y="1576465"/>
            <a:ext cx="576941" cy="272143"/>
          </a:xfrm>
          <a:prstGeom prst="roundRect">
            <a:avLst>
              <a:gd fmla="val 16667"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050" u="none" cap="none" strike="noStrike">
                <a:solidFill>
                  <a:schemeClr val="lt1"/>
                </a:solidFill>
                <a:latin typeface="Calibri"/>
                <a:ea typeface="Calibri"/>
                <a:cs typeface="Calibri"/>
                <a:sym typeface="Calibri"/>
              </a:rPr>
              <a:t>Coffee</a:t>
            </a:r>
          </a:p>
        </p:txBody>
      </p:sp>
      <p:sp>
        <p:nvSpPr>
          <p:cNvPr id="253" name="Shape 253"/>
          <p:cNvSpPr/>
          <p:nvPr/>
        </p:nvSpPr>
        <p:spPr>
          <a:xfrm>
            <a:off x="6876867" y="1576465"/>
            <a:ext cx="576941" cy="272143"/>
          </a:xfrm>
          <a:prstGeom prst="roundRect">
            <a:avLst>
              <a:gd fmla="val 16667"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050" u="none" cap="none" strike="noStrike">
                <a:solidFill>
                  <a:schemeClr val="lt1"/>
                </a:solidFill>
                <a:latin typeface="Calibri"/>
                <a:ea typeface="Calibri"/>
                <a:cs typeface="Calibri"/>
                <a:sym typeface="Calibri"/>
              </a:rPr>
              <a:t>Tea</a:t>
            </a:r>
          </a:p>
        </p:txBody>
      </p:sp>
      <p:sp>
        <p:nvSpPr>
          <p:cNvPr id="254" name="Shape 254"/>
          <p:cNvSpPr/>
          <p:nvPr/>
        </p:nvSpPr>
        <p:spPr>
          <a:xfrm>
            <a:off x="7619272" y="1576465"/>
            <a:ext cx="576941" cy="272143"/>
          </a:xfrm>
          <a:prstGeom prst="roundRect">
            <a:avLst>
              <a:gd fmla="val 16667"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050" u="none" cap="none" strike="noStrike">
                <a:solidFill>
                  <a:schemeClr val="lt1"/>
                </a:solidFill>
                <a:latin typeface="Calibri"/>
                <a:ea typeface="Calibri"/>
                <a:cs typeface="Calibri"/>
                <a:sym typeface="Calibri"/>
              </a:rPr>
              <a:t>Toast</a:t>
            </a:r>
          </a:p>
        </p:txBody>
      </p:sp>
      <p:sp>
        <p:nvSpPr>
          <p:cNvPr id="255" name="Shape 255"/>
          <p:cNvSpPr/>
          <p:nvPr/>
        </p:nvSpPr>
        <p:spPr>
          <a:xfrm>
            <a:off x="6189617" y="1925167"/>
            <a:ext cx="576941" cy="272143"/>
          </a:xfrm>
          <a:prstGeom prst="roundRect">
            <a:avLst>
              <a:gd fmla="val 16667"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050" u="none" cap="none" strike="noStrike">
                <a:solidFill>
                  <a:schemeClr val="lt1"/>
                </a:solidFill>
                <a:latin typeface="Calibri"/>
                <a:ea typeface="Calibri"/>
                <a:cs typeface="Calibri"/>
                <a:sym typeface="Calibri"/>
              </a:rPr>
              <a:t>Yogurt</a:t>
            </a:r>
          </a:p>
        </p:txBody>
      </p:sp>
      <p:sp>
        <p:nvSpPr>
          <p:cNvPr id="256" name="Shape 256"/>
          <p:cNvSpPr/>
          <p:nvPr/>
        </p:nvSpPr>
        <p:spPr>
          <a:xfrm>
            <a:off x="6876867" y="1925167"/>
            <a:ext cx="576941" cy="272143"/>
          </a:xfrm>
          <a:prstGeom prst="roundRect">
            <a:avLst>
              <a:gd fmla="val 16667"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US" sz="1050" u="none" cap="none" strike="noStrike">
                <a:solidFill>
                  <a:schemeClr val="lt1"/>
                </a:solidFill>
                <a:latin typeface="Calibri"/>
                <a:ea typeface="Calibri"/>
                <a:cs typeface="Calibri"/>
                <a:sym typeface="Calibri"/>
              </a:rPr>
              <a:t>Ice cream</a:t>
            </a:r>
          </a:p>
        </p:txBody>
      </p:sp>
      <p:sp>
        <p:nvSpPr>
          <p:cNvPr id="257" name="Shape 257"/>
          <p:cNvSpPr/>
          <p:nvPr/>
        </p:nvSpPr>
        <p:spPr>
          <a:xfrm>
            <a:off x="7619272" y="1925167"/>
            <a:ext cx="576941" cy="272143"/>
          </a:xfrm>
          <a:prstGeom prst="roundRect">
            <a:avLst>
              <a:gd fmla="val 16667"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050" u="none" cap="none" strike="noStrike">
                <a:solidFill>
                  <a:schemeClr val="lt1"/>
                </a:solidFill>
                <a:latin typeface="Calibri"/>
                <a:ea typeface="Calibri"/>
                <a:cs typeface="Calibri"/>
                <a:sym typeface="Calibri"/>
              </a:rPr>
              <a:t>Burger</a:t>
            </a:r>
          </a:p>
        </p:txBody>
      </p:sp>
      <p:sp>
        <p:nvSpPr>
          <p:cNvPr id="258" name="Shape 258"/>
          <p:cNvSpPr/>
          <p:nvPr/>
        </p:nvSpPr>
        <p:spPr>
          <a:xfrm>
            <a:off x="6185255" y="2286241"/>
            <a:ext cx="576941" cy="272143"/>
          </a:xfrm>
          <a:prstGeom prst="roundRect">
            <a:avLst>
              <a:gd fmla="val 16667"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US" sz="1050" u="none" cap="none" strike="noStrike">
                <a:solidFill>
                  <a:schemeClr val="lt1"/>
                </a:solidFill>
                <a:latin typeface="Calibri"/>
                <a:ea typeface="Calibri"/>
                <a:cs typeface="Calibri"/>
                <a:sym typeface="Calibri"/>
              </a:rPr>
              <a:t>Orange</a:t>
            </a:r>
          </a:p>
        </p:txBody>
      </p:sp>
      <p:sp>
        <p:nvSpPr>
          <p:cNvPr id="259" name="Shape 259"/>
          <p:cNvSpPr/>
          <p:nvPr/>
        </p:nvSpPr>
        <p:spPr>
          <a:xfrm>
            <a:off x="6872506" y="2286241"/>
            <a:ext cx="576941" cy="272143"/>
          </a:xfrm>
          <a:prstGeom prst="roundRect">
            <a:avLst>
              <a:gd fmla="val 16667"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US" sz="1050" u="none" cap="none" strike="noStrike">
                <a:solidFill>
                  <a:schemeClr val="lt1"/>
                </a:solidFill>
                <a:latin typeface="Calibri"/>
                <a:ea typeface="Calibri"/>
                <a:cs typeface="Calibri"/>
                <a:sym typeface="Calibri"/>
              </a:rPr>
              <a:t>Apple</a:t>
            </a:r>
          </a:p>
        </p:txBody>
      </p:sp>
      <p:sp>
        <p:nvSpPr>
          <p:cNvPr id="260" name="Shape 260"/>
          <p:cNvSpPr/>
          <p:nvPr/>
        </p:nvSpPr>
        <p:spPr>
          <a:xfrm>
            <a:off x="7614910" y="2286241"/>
            <a:ext cx="576941" cy="272143"/>
          </a:xfrm>
          <a:prstGeom prst="roundRect">
            <a:avLst>
              <a:gd fmla="val 16667"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US" sz="1050" u="none" cap="none" strike="noStrike">
                <a:solidFill>
                  <a:schemeClr val="lt1"/>
                </a:solidFill>
                <a:latin typeface="Calibri"/>
                <a:ea typeface="Calibri"/>
                <a:cs typeface="Calibri"/>
                <a:sym typeface="Calibri"/>
              </a:rPr>
              <a:t>Banana</a:t>
            </a:r>
          </a:p>
        </p:txBody>
      </p:sp>
      <p:sp>
        <p:nvSpPr>
          <p:cNvPr id="261" name="Shape 261"/>
          <p:cNvSpPr/>
          <p:nvPr/>
        </p:nvSpPr>
        <p:spPr>
          <a:xfrm>
            <a:off x="6185255" y="2634943"/>
            <a:ext cx="576941" cy="272143"/>
          </a:xfrm>
          <a:prstGeom prst="roundRect">
            <a:avLst>
              <a:gd fmla="val 16667"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US" sz="1050" u="none" cap="none" strike="noStrike">
                <a:solidFill>
                  <a:schemeClr val="lt1"/>
                </a:solidFill>
                <a:latin typeface="Calibri"/>
                <a:ea typeface="Calibri"/>
                <a:cs typeface="Calibri"/>
                <a:sym typeface="Calibri"/>
              </a:rPr>
              <a:t>Nuts</a:t>
            </a:r>
          </a:p>
        </p:txBody>
      </p:sp>
      <p:sp>
        <p:nvSpPr>
          <p:cNvPr id="262" name="Shape 262"/>
          <p:cNvSpPr/>
          <p:nvPr/>
        </p:nvSpPr>
        <p:spPr>
          <a:xfrm>
            <a:off x="6872506" y="2634943"/>
            <a:ext cx="576941" cy="272143"/>
          </a:xfrm>
          <a:prstGeom prst="roundRect">
            <a:avLst>
              <a:gd fmla="val 16667"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US" sz="1050" u="none" cap="none" strike="noStrike">
                <a:solidFill>
                  <a:schemeClr val="lt1"/>
                </a:solidFill>
                <a:latin typeface="Calibri"/>
                <a:ea typeface="Calibri"/>
                <a:cs typeface="Calibri"/>
                <a:sym typeface="Calibri"/>
              </a:rPr>
              <a:t>Chips</a:t>
            </a:r>
          </a:p>
        </p:txBody>
      </p:sp>
      <p:sp>
        <p:nvSpPr>
          <p:cNvPr id="263" name="Shape 263"/>
          <p:cNvSpPr/>
          <p:nvPr/>
        </p:nvSpPr>
        <p:spPr>
          <a:xfrm>
            <a:off x="7614910" y="2634943"/>
            <a:ext cx="576941" cy="272143"/>
          </a:xfrm>
          <a:prstGeom prst="roundRect">
            <a:avLst>
              <a:gd fmla="val 16667"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US" sz="1050" u="none" cap="none" strike="noStrike">
                <a:solidFill>
                  <a:schemeClr val="lt1"/>
                </a:solidFill>
                <a:latin typeface="Calibri"/>
                <a:ea typeface="Calibri"/>
                <a:cs typeface="Calibri"/>
                <a:sym typeface="Calibri"/>
              </a:rPr>
              <a:t>Soda</a:t>
            </a:r>
          </a:p>
        </p:txBody>
      </p:sp>
      <p:sp>
        <p:nvSpPr>
          <p:cNvPr id="264" name="Shape 264"/>
          <p:cNvSpPr/>
          <p:nvPr/>
        </p:nvSpPr>
        <p:spPr>
          <a:xfrm>
            <a:off x="6186698" y="2975696"/>
            <a:ext cx="576941" cy="272143"/>
          </a:xfrm>
          <a:prstGeom prst="roundRect">
            <a:avLst>
              <a:gd fmla="val 16667"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US" sz="1050" u="none" cap="none" strike="noStrike">
                <a:solidFill>
                  <a:schemeClr val="lt1"/>
                </a:solidFill>
                <a:latin typeface="Calibri"/>
                <a:ea typeface="Calibri"/>
                <a:cs typeface="Calibri"/>
                <a:sym typeface="Calibri"/>
              </a:rPr>
              <a:t>Orange</a:t>
            </a:r>
          </a:p>
        </p:txBody>
      </p:sp>
      <p:sp>
        <p:nvSpPr>
          <p:cNvPr id="265" name="Shape 265"/>
          <p:cNvSpPr/>
          <p:nvPr/>
        </p:nvSpPr>
        <p:spPr>
          <a:xfrm>
            <a:off x="6873950" y="2975696"/>
            <a:ext cx="576941" cy="272143"/>
          </a:xfrm>
          <a:prstGeom prst="roundRect">
            <a:avLst>
              <a:gd fmla="val 16667"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US" sz="1050" u="none" cap="none" strike="noStrike">
                <a:solidFill>
                  <a:schemeClr val="lt1"/>
                </a:solidFill>
                <a:latin typeface="Calibri"/>
                <a:ea typeface="Calibri"/>
                <a:cs typeface="Calibri"/>
                <a:sym typeface="Calibri"/>
              </a:rPr>
              <a:t>Apple</a:t>
            </a:r>
          </a:p>
        </p:txBody>
      </p:sp>
      <p:sp>
        <p:nvSpPr>
          <p:cNvPr id="266" name="Shape 266"/>
          <p:cNvSpPr/>
          <p:nvPr/>
        </p:nvSpPr>
        <p:spPr>
          <a:xfrm>
            <a:off x="7616354" y="2975696"/>
            <a:ext cx="576941" cy="272143"/>
          </a:xfrm>
          <a:prstGeom prst="roundRect">
            <a:avLst>
              <a:gd fmla="val 16667" name="adj"/>
            </a:avLst>
          </a:prstGeom>
          <a:solidFill>
            <a:schemeClr val="accent1"/>
          </a:solidFill>
          <a:ln cap="flat" cmpd="sng" w="25400">
            <a:solidFill>
              <a:srgbClr val="395E8A"/>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US" sz="1050" u="none" cap="none" strike="noStrike">
                <a:solidFill>
                  <a:schemeClr val="lt1"/>
                </a:solidFill>
                <a:latin typeface="Calibri"/>
                <a:ea typeface="Calibri"/>
                <a:cs typeface="Calibri"/>
                <a:sym typeface="Calibri"/>
              </a:rPr>
              <a:t>Banana</a:t>
            </a:r>
          </a:p>
        </p:txBody>
      </p:sp>
      <p:sp>
        <p:nvSpPr>
          <p:cNvPr id="267" name="Shape 267"/>
          <p:cNvSpPr/>
          <p:nvPr/>
        </p:nvSpPr>
        <p:spPr>
          <a:xfrm>
            <a:off x="6186698" y="3324398"/>
            <a:ext cx="576941" cy="272143"/>
          </a:xfrm>
          <a:prstGeom prst="roundRect">
            <a:avLst>
              <a:gd fmla="val 16667" name="adj"/>
            </a:avLst>
          </a:prstGeom>
          <a:gradFill>
            <a:gsLst>
              <a:gs pos="0">
                <a:srgbClr val="BEDBFF"/>
              </a:gs>
              <a:gs pos="35000">
                <a:srgbClr val="D1E5FE"/>
              </a:gs>
              <a:gs pos="100000">
                <a:srgbClr val="EEF5FF"/>
              </a:gs>
            </a:gsLst>
            <a:lin ang="16200000" scaled="0"/>
          </a:gradFill>
          <a:ln cap="flat" cmpd="sng" w="9525">
            <a:solidFill>
              <a:srgbClr val="4A7DBB"/>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US" sz="1050" u="none" cap="none" strike="noStrike">
                <a:solidFill>
                  <a:schemeClr val="dk1"/>
                </a:solidFill>
                <a:latin typeface="Calibri"/>
                <a:ea typeface="Calibri"/>
                <a:cs typeface="Calibri"/>
                <a:sym typeface="Calibri"/>
              </a:rPr>
              <a:t>Water</a:t>
            </a:r>
          </a:p>
        </p:txBody>
      </p:sp>
      <p:sp>
        <p:nvSpPr>
          <p:cNvPr id="268" name="Shape 268"/>
          <p:cNvSpPr/>
          <p:nvPr/>
        </p:nvSpPr>
        <p:spPr>
          <a:xfrm>
            <a:off x="6873950" y="3324398"/>
            <a:ext cx="576941" cy="272143"/>
          </a:xfrm>
          <a:prstGeom prst="roundRect">
            <a:avLst>
              <a:gd fmla="val 16667" name="adj"/>
            </a:avLst>
          </a:prstGeom>
          <a:gradFill>
            <a:gsLst>
              <a:gs pos="0">
                <a:srgbClr val="FFE2CA"/>
              </a:gs>
              <a:gs pos="35000">
                <a:srgbClr val="FFEADA"/>
              </a:gs>
              <a:gs pos="100000">
                <a:srgbClr val="FEF8F1"/>
              </a:gs>
            </a:gsLst>
            <a:lin ang="16200000" scaled="0"/>
          </a:gradFill>
          <a:ln cap="flat" cmpd="sng" w="9525">
            <a:solidFill>
              <a:srgbClr val="F6923F"/>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US" sz="1050" u="none" cap="none" strike="noStrike">
                <a:solidFill>
                  <a:schemeClr val="dk1"/>
                </a:solidFill>
                <a:latin typeface="Calibri"/>
                <a:ea typeface="Calibri"/>
                <a:cs typeface="Calibri"/>
                <a:sym typeface="Calibri"/>
              </a:rPr>
              <a:t>Rx</a:t>
            </a:r>
          </a:p>
        </p:txBody>
      </p:sp>
      <p:sp>
        <p:nvSpPr>
          <p:cNvPr id="269" name="Shape 269"/>
          <p:cNvSpPr/>
          <p:nvPr/>
        </p:nvSpPr>
        <p:spPr>
          <a:xfrm>
            <a:off x="7616354" y="3324398"/>
            <a:ext cx="576941" cy="272143"/>
          </a:xfrm>
          <a:prstGeom prst="roundRect">
            <a:avLst>
              <a:gd fmla="val 16667" name="adj"/>
            </a:avLst>
          </a:prstGeom>
          <a:gradFill>
            <a:gsLst>
              <a:gs pos="0">
                <a:srgbClr val="C96D1F"/>
              </a:gs>
              <a:gs pos="80000">
                <a:srgbClr val="FF9035"/>
              </a:gs>
              <a:gs pos="100000">
                <a:srgbClr val="FF9035"/>
              </a:gs>
            </a:gsLst>
            <a:lin ang="16200000" scaled="0"/>
          </a:gradFill>
          <a:ln cap="flat" cmpd="sng" w="9525">
            <a:solidFill>
              <a:srgbClr val="F6923F"/>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US" sz="1050" u="none" cap="none" strike="noStrike">
                <a:solidFill>
                  <a:schemeClr val="lt1"/>
                </a:solidFill>
                <a:latin typeface="Calibri"/>
                <a:ea typeface="Calibri"/>
                <a:cs typeface="Calibri"/>
                <a:sym typeface="Calibri"/>
              </a:rPr>
              <a:t>Rx</a:t>
            </a:r>
          </a:p>
        </p:txBody>
      </p:sp>
      <p:sp>
        <p:nvSpPr>
          <p:cNvPr id="270" name="Shape 270"/>
          <p:cNvSpPr txBox="1"/>
          <p:nvPr/>
        </p:nvSpPr>
        <p:spPr>
          <a:xfrm>
            <a:off x="6208142" y="3965885"/>
            <a:ext cx="61356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Accept</a:t>
            </a:r>
          </a:p>
        </p:txBody>
      </p:sp>
      <p:sp>
        <p:nvSpPr>
          <p:cNvPr id="271" name="Shape 271"/>
          <p:cNvSpPr txBox="1"/>
          <p:nvPr/>
        </p:nvSpPr>
        <p:spPr>
          <a:xfrm>
            <a:off x="7579742" y="3965885"/>
            <a:ext cx="598241"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Cancel</a:t>
            </a:r>
          </a:p>
        </p:txBody>
      </p:sp>
      <p:sp>
        <p:nvSpPr>
          <p:cNvPr id="272" name="Shape 272"/>
          <p:cNvSpPr/>
          <p:nvPr/>
        </p:nvSpPr>
        <p:spPr>
          <a:xfrm>
            <a:off x="6478437" y="3623414"/>
            <a:ext cx="1414732" cy="46166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1200" u="none" cap="none" strike="noStrike">
                <a:solidFill>
                  <a:schemeClr val="dk1"/>
                </a:solidFill>
                <a:latin typeface="Calibri"/>
                <a:ea typeface="Calibri"/>
                <a:cs typeface="Calibri"/>
                <a:sym typeface="Calibri"/>
              </a:rPr>
              <a:t>How long ago?</a:t>
            </a:r>
          </a:p>
          <a:p>
            <a:pPr indent="0" lvl="0" marL="0" marR="0" rtl="0" algn="ctr">
              <a:spcBef>
                <a:spcPts val="0"/>
              </a:spcBef>
              <a:buSzPct val="25000"/>
              <a:buNone/>
            </a:pPr>
            <a:r>
              <a:rPr b="0" i="0" lang="en-US" sz="1200" u="none" cap="none" strike="noStrike">
                <a:solidFill>
                  <a:srgbClr val="00B0F0"/>
                </a:solidFill>
                <a:latin typeface="Calibri"/>
                <a:ea typeface="Calibri"/>
                <a:cs typeface="Calibri"/>
                <a:sym typeface="Calibri"/>
              </a:rPr>
              <a:t>Hour       min  </a:t>
            </a:r>
          </a:p>
        </p:txBody>
      </p:sp>
      <p:sp>
        <p:nvSpPr>
          <p:cNvPr id="273" name="Shape 273"/>
          <p:cNvSpPr/>
          <p:nvPr/>
        </p:nvSpPr>
        <p:spPr>
          <a:xfrm>
            <a:off x="6487064" y="1235012"/>
            <a:ext cx="1535502" cy="228600"/>
          </a:xfrm>
          <a:prstGeom prst="roundRect">
            <a:avLst>
              <a:gd fmla="val 16667" name="adj"/>
            </a:avLst>
          </a:prstGeom>
          <a:solidFill>
            <a:schemeClr val="lt1"/>
          </a:solidFill>
          <a:ln cap="flat" cmpd="sng" w="25400">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274" name="Shape 274"/>
          <p:cNvSpPr/>
          <p:nvPr/>
        </p:nvSpPr>
        <p:spPr>
          <a:xfrm>
            <a:off x="7816157" y="1256783"/>
            <a:ext cx="152399" cy="152399"/>
          </a:xfrm>
          <a:prstGeom prst="flowChartSummingJunction">
            <a:avLst/>
          </a:prstGeom>
          <a:gradFill>
            <a:gsLst>
              <a:gs pos="0">
                <a:srgbClr val="BBBBBB"/>
              </a:gs>
              <a:gs pos="35000">
                <a:srgbClr val="CFCFCF"/>
              </a:gs>
              <a:gs pos="100000">
                <a:srgbClr val="EEEEEE"/>
              </a:gs>
            </a:gsLst>
            <a:lin ang="16200000" scaled="0"/>
          </a:gra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275" name="Shape 275"/>
          <p:cNvSpPr/>
          <p:nvPr/>
        </p:nvSpPr>
        <p:spPr>
          <a:xfrm>
            <a:off x="8074325" y="1250830"/>
            <a:ext cx="224287" cy="224286"/>
          </a:xfrm>
          <a:prstGeom prst="plus">
            <a:avLst>
              <a:gd fmla="val 43518" name="adj"/>
            </a:avLst>
          </a:prstGeom>
          <a:gradFill>
            <a:gsLst>
              <a:gs pos="0">
                <a:srgbClr val="9A2E2C"/>
              </a:gs>
              <a:gs pos="80000">
                <a:srgbClr val="CA3D39"/>
              </a:gs>
              <a:gs pos="100000">
                <a:srgbClr val="CE3B37"/>
              </a:gs>
            </a:gsLst>
            <a:lin ang="16200000" scaled="0"/>
          </a:gradFill>
          <a:ln cap="flat" cmpd="sng" w="9525">
            <a:solidFill>
              <a:srgbClr val="BE4B4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76" name="Shape 276"/>
          <p:cNvSpPr txBox="1"/>
          <p:nvPr/>
        </p:nvSpPr>
        <p:spPr>
          <a:xfrm>
            <a:off x="2984740" y="1397479"/>
            <a:ext cx="2769078" cy="3600986"/>
          </a:xfrm>
          <a:prstGeom prst="rect">
            <a:avLst/>
          </a:prstGeom>
          <a:noFill/>
          <a:ln>
            <a:noFill/>
          </a:ln>
        </p:spPr>
        <p:txBody>
          <a:bodyPr anchorCtr="0" anchor="t" bIns="45700" lIns="91425" rIns="91425" tIns="45700">
            <a:noAutofit/>
          </a:bodyPr>
          <a:lstStyle/>
          <a:p>
            <a:pPr indent="-228600" lvl="0" marL="228600" marR="0" rtl="0" algn="l">
              <a:spcBef>
                <a:spcPts val="0"/>
              </a:spcBef>
              <a:buClr>
                <a:schemeClr val="dk1"/>
              </a:buClr>
              <a:buSzPct val="100000"/>
              <a:buFont typeface="Calibri"/>
              <a:buAutoNum type="alphaLcPeriod"/>
            </a:pPr>
            <a:r>
              <a:rPr b="0" i="0" lang="en-US" sz="1200" u="none" cap="none" strike="noStrike">
                <a:solidFill>
                  <a:schemeClr val="dk1"/>
                </a:solidFill>
                <a:latin typeface="Calibri"/>
                <a:ea typeface="Calibri"/>
                <a:cs typeface="Calibri"/>
                <a:sym typeface="Calibri"/>
              </a:rPr>
              <a:t>This menu window pops up. Content of the “Menu” window is editable. It can be edited from the “Settings” window.</a:t>
            </a:r>
          </a:p>
          <a:p>
            <a:pPr indent="-228600" lvl="0" marL="228600" marR="0" rtl="0" algn="l">
              <a:spcBef>
                <a:spcPts val="0"/>
              </a:spcBef>
              <a:buClr>
                <a:schemeClr val="dk1"/>
              </a:buClr>
              <a:buSzPct val="100000"/>
              <a:buFont typeface="Calibri"/>
              <a:buAutoNum type="alphaLcPeriod"/>
            </a:pPr>
            <a:r>
              <a:rPr b="0" i="0" lang="en-US" sz="1200" u="none" cap="none" strike="noStrike">
                <a:solidFill>
                  <a:schemeClr val="dk1"/>
                </a:solidFill>
                <a:latin typeface="Calibri"/>
                <a:ea typeface="Calibri"/>
                <a:cs typeface="Calibri"/>
                <a:sym typeface="Calibri"/>
              </a:rPr>
              <a:t>Person can select one item, the item names automatically appears in the text box at the top and all buttons become “inactive”.</a:t>
            </a:r>
          </a:p>
          <a:p>
            <a:pPr indent="-228600" lvl="0" marL="228600" marR="0" rtl="0" algn="l">
              <a:spcBef>
                <a:spcPts val="0"/>
              </a:spcBef>
              <a:buClr>
                <a:schemeClr val="dk1"/>
              </a:buClr>
              <a:buSzPct val="100000"/>
              <a:buFont typeface="Calibri"/>
              <a:buAutoNum type="alphaLcPeriod"/>
            </a:pPr>
            <a:r>
              <a:rPr b="0" i="0" lang="en-US" sz="1200" u="none" cap="none" strike="noStrike">
                <a:solidFill>
                  <a:schemeClr val="dk1"/>
                </a:solidFill>
                <a:latin typeface="Calibri"/>
                <a:ea typeface="Calibri"/>
                <a:cs typeface="Calibri"/>
                <a:sym typeface="Calibri"/>
              </a:rPr>
              <a:t>Optional: One can press the “+” button. It will add a “Comma” and then all buttons again become “active”.  One can now add another item… and so on. </a:t>
            </a:r>
          </a:p>
          <a:p>
            <a:pPr indent="-228600" lvl="0" marL="228600" marR="0" rtl="0" algn="l">
              <a:spcBef>
                <a:spcPts val="0"/>
              </a:spcBef>
              <a:buClr>
                <a:schemeClr val="dk1"/>
              </a:buClr>
              <a:buSzPct val="100000"/>
              <a:buFont typeface="Calibri"/>
              <a:buAutoNum type="alphaLcPeriod"/>
            </a:pPr>
            <a:r>
              <a:rPr b="0" i="0" lang="en-US" sz="1200" u="none" cap="none" strike="noStrike">
                <a:solidFill>
                  <a:schemeClr val="dk1"/>
                </a:solidFill>
                <a:latin typeface="Calibri"/>
                <a:ea typeface="Calibri"/>
                <a:cs typeface="Calibri"/>
                <a:sym typeface="Calibri"/>
              </a:rPr>
              <a:t>If the person presses “Accept” – it means “now”. Else, s/he can select how long ago from the “time wheel” and then press “accept”.</a:t>
            </a:r>
          </a:p>
          <a:p>
            <a:pPr indent="-228600" lvl="0" marL="228600" marR="0" rtl="0" algn="l">
              <a:spcBef>
                <a:spcPts val="0"/>
              </a:spcBef>
              <a:buClr>
                <a:schemeClr val="dk1"/>
              </a:buClr>
              <a:buSzPct val="100000"/>
              <a:buFont typeface="Calibri"/>
              <a:buAutoNum type="alphaLcPeriod"/>
            </a:pPr>
            <a:r>
              <a:rPr b="0" i="0" lang="en-US" sz="1200" u="none" cap="none" strike="noStrike">
                <a:solidFill>
                  <a:schemeClr val="dk1"/>
                </a:solidFill>
                <a:latin typeface="Calibri"/>
                <a:ea typeface="Calibri"/>
                <a:cs typeface="Calibri"/>
                <a:sym typeface="Calibri"/>
              </a:rPr>
              <a:t>“Cancel” takes the window back to step #1. </a:t>
            </a:r>
          </a:p>
        </p:txBody>
      </p:sp>
      <p:sp>
        <p:nvSpPr>
          <p:cNvPr id="277" name="Shape 277"/>
          <p:cNvSpPr/>
          <p:nvPr/>
        </p:nvSpPr>
        <p:spPr>
          <a:xfrm flipH="1">
            <a:off x="2174963" y="1608183"/>
            <a:ext cx="240212" cy="351245"/>
          </a:xfrm>
          <a:prstGeom prst="curvedRightArrow">
            <a:avLst>
              <a:gd fmla="val 10001" name="adj1"/>
              <a:gd fmla="val 31494" name="adj2"/>
              <a:gd fmla="val 19921" name="adj3"/>
            </a:avLst>
          </a:prstGeom>
          <a:solidFill>
            <a:schemeClr val="accent1"/>
          </a:solidFill>
          <a:ln cap="flat" cmpd="sng" w="9525">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sp>
        <p:nvSpPr>
          <p:cNvPr id="278" name="Shape 278"/>
          <p:cNvSpPr/>
          <p:nvPr/>
        </p:nvSpPr>
        <p:spPr>
          <a:xfrm flipH="1" rot="10800000">
            <a:off x="1926771" y="1577703"/>
            <a:ext cx="240212" cy="351245"/>
          </a:xfrm>
          <a:prstGeom prst="curvedRightArrow">
            <a:avLst>
              <a:gd fmla="val 10001" name="adj1"/>
              <a:gd fmla="val 31494" name="adj2"/>
              <a:gd fmla="val 19921" name="adj3"/>
            </a:avLst>
          </a:prstGeom>
          <a:solidFill>
            <a:schemeClr val="accent1"/>
          </a:solidFill>
          <a:ln cap="flat" cmpd="sng" w="9525">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Calibri"/>
              <a:ea typeface="Calibri"/>
              <a:cs typeface="Calibri"/>
              <a:sym typeface="Calibri"/>
            </a:endParaRPr>
          </a:p>
        </p:txBody>
      </p:sp>
      <p:pic>
        <p:nvPicPr>
          <p:cNvPr id="279" name="Shape 279"/>
          <p:cNvPicPr preferRelativeResize="0"/>
          <p:nvPr/>
        </p:nvPicPr>
        <p:blipFill rotWithShape="1">
          <a:blip r:embed="rId3">
            <a:alphaModFix/>
          </a:blip>
          <a:srcRect b="0" l="0" r="0" t="0"/>
          <a:stretch/>
        </p:blipFill>
        <p:spPr>
          <a:xfrm>
            <a:off x="1981200" y="1524000"/>
            <a:ext cx="380770" cy="38077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After the data is recorded</a:t>
            </a:r>
          </a:p>
        </p:txBody>
      </p:sp>
      <p:sp>
        <p:nvSpPr>
          <p:cNvPr id="285" name="Shape 285"/>
          <p:cNvSpPr txBox="1"/>
          <p:nvPr>
            <p:ph idx="1" type="body"/>
          </p:nvPr>
        </p:nvSpPr>
        <p:spPr>
          <a:xfrm>
            <a:off x="457200" y="1600200"/>
            <a:ext cx="8229600" cy="4302716"/>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Note: After pressing “Accept” or tapping the “Water”, “Food..” or “Rx..” buttons, the system must do the followings.</a:t>
            </a:r>
          </a:p>
          <a:p>
            <a:pPr indent="-342900" lvl="0" marL="342900" marR="0" rtl="0" algn="l">
              <a:spcBef>
                <a:spcPts val="360"/>
              </a:spcBef>
              <a:buClr>
                <a:schemeClr val="dk1"/>
              </a:buClr>
              <a:buSzPct val="100000"/>
              <a:buFont typeface="Arial"/>
              <a:buAutoNum type="alphaLcPeriod"/>
            </a:pPr>
            <a:r>
              <a:rPr b="0" i="0" lang="en-US" sz="1800" u="none" cap="none" strike="noStrike">
                <a:solidFill>
                  <a:schemeClr val="dk1"/>
                </a:solidFill>
                <a:latin typeface="Calibri"/>
                <a:ea typeface="Calibri"/>
                <a:cs typeface="Calibri"/>
                <a:sym typeface="Calibri"/>
              </a:rPr>
              <a:t>If camera was used, down sample the image to &lt;300kb. </a:t>
            </a:r>
          </a:p>
          <a:p>
            <a:pPr indent="-342900" lvl="0" marL="342900" marR="0" rtl="0" algn="l">
              <a:spcBef>
                <a:spcPts val="360"/>
              </a:spcBef>
              <a:buClr>
                <a:schemeClr val="dk1"/>
              </a:buClr>
              <a:buSzPct val="100000"/>
              <a:buFont typeface="Arial"/>
              <a:buAutoNum type="alphaLcPeriod"/>
            </a:pPr>
            <a:r>
              <a:rPr b="0" i="0" lang="en-US" sz="1800" u="none" cap="none" strike="noStrike">
                <a:solidFill>
                  <a:schemeClr val="dk1"/>
                </a:solidFill>
                <a:latin typeface="Calibri"/>
                <a:ea typeface="Calibri"/>
                <a:cs typeface="Calibri"/>
                <a:sym typeface="Calibri"/>
              </a:rPr>
              <a:t>Create a text file for annotation, add the annotation to it. If “Water”, “Food..” or “Rx..” was selected, the annotation will start with “Water”, “Food..” or “Rx..” and then append the name of the food item. </a:t>
            </a:r>
          </a:p>
          <a:p>
            <a:pPr indent="-342900" lvl="0" marL="342900" marR="0" rtl="0" algn="l">
              <a:spcBef>
                <a:spcPts val="360"/>
              </a:spcBef>
              <a:buClr>
                <a:schemeClr val="dk1"/>
              </a:buClr>
              <a:buSzPct val="100000"/>
              <a:buFont typeface="Arial"/>
              <a:buAutoNum type="alphaLcPeriod"/>
            </a:pPr>
            <a:r>
              <a:rPr b="0" i="0" lang="en-US" sz="1800" u="none" cap="none" strike="noStrike">
                <a:solidFill>
                  <a:schemeClr val="dk1"/>
                </a:solidFill>
                <a:latin typeface="Calibri"/>
                <a:ea typeface="Calibri"/>
                <a:cs typeface="Calibri"/>
                <a:sym typeface="Calibri"/>
              </a:rPr>
              <a:t>Create a geo location file and add the geo location. If the phone is in aeroplane mode or there is no GPS data available, it will use the last geo location. </a:t>
            </a:r>
          </a:p>
          <a:p>
            <a:pPr indent="-342900" lvl="0" marL="342900" marR="0" rtl="0" algn="l">
              <a:spcBef>
                <a:spcPts val="360"/>
              </a:spcBef>
              <a:buClr>
                <a:schemeClr val="dk1"/>
              </a:buClr>
              <a:buSzPct val="100000"/>
              <a:buFont typeface="Arial"/>
              <a:buAutoNum type="alphaLcPeriod"/>
            </a:pPr>
            <a:r>
              <a:rPr b="0" i="0" lang="en-US" sz="1800" u="none" cap="none" strike="noStrike">
                <a:solidFill>
                  <a:schemeClr val="dk1"/>
                </a:solidFill>
                <a:latin typeface="Calibri"/>
                <a:ea typeface="Calibri"/>
                <a:cs typeface="Calibri"/>
                <a:sym typeface="Calibri"/>
              </a:rPr>
              <a:t>The picture file, text annotation file and the location file should have the same file name – “subject ID_date_Time”</a:t>
            </a:r>
          </a:p>
          <a:p>
            <a:pPr indent="-342900" lvl="0" marL="342900" marR="0" rtl="0" algn="l">
              <a:spcBef>
                <a:spcPts val="360"/>
              </a:spcBef>
              <a:buClr>
                <a:schemeClr val="dk1"/>
              </a:buClr>
              <a:buSzPct val="100000"/>
              <a:buFont typeface="Arial"/>
              <a:buAutoNum type="alphaLcPeriod"/>
            </a:pPr>
            <a:r>
              <a:rPr b="0" i="0" lang="en-US" sz="1800" u="none" cap="none" strike="noStrike">
                <a:solidFill>
                  <a:schemeClr val="dk1"/>
                </a:solidFill>
                <a:latin typeface="Calibri"/>
                <a:ea typeface="Calibri"/>
                <a:cs typeface="Calibri"/>
                <a:sym typeface="Calibri"/>
              </a:rPr>
              <a:t>These files are sent to the buffer and the app becomes functional.</a:t>
            </a:r>
          </a:p>
          <a:p>
            <a:pPr indent="-342900" lvl="0" marL="342900" marR="0" rtl="0" algn="l">
              <a:spcBef>
                <a:spcPts val="360"/>
              </a:spcBef>
              <a:buClr>
                <a:schemeClr val="dk1"/>
              </a:buClr>
              <a:buSzPct val="100000"/>
              <a:buFont typeface="Arial"/>
              <a:buAutoNum type="alphaLcPeriod"/>
            </a:pPr>
            <a:r>
              <a:rPr b="0" i="0" lang="en-US" sz="1800" u="none" cap="none" strike="noStrike">
                <a:solidFill>
                  <a:schemeClr val="dk1"/>
                </a:solidFill>
                <a:latin typeface="Calibri"/>
                <a:ea typeface="Calibri"/>
                <a:cs typeface="Calibri"/>
                <a:sym typeface="Calibri"/>
              </a:rPr>
              <a:t>In the background the app will try to send the files to the server. If no internet is available, it will wait till internet becomes available again. The buffer should be ~5Mb, so that one full day of data can be stored.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Setting the “Menu” from “Settings”</a:t>
            </a:r>
          </a:p>
        </p:txBody>
      </p:sp>
      <p:sp>
        <p:nvSpPr>
          <p:cNvPr id="291" name="Shape 29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buClr>
                <a:schemeClr val="dk1"/>
              </a:buClr>
              <a:buSzPct val="97826"/>
              <a:buFont typeface="Arial"/>
              <a:buChar char="•"/>
            </a:pPr>
            <a:r>
              <a:rPr b="0" i="0" lang="en-US" sz="2250" u="none" cap="none" strike="noStrike">
                <a:solidFill>
                  <a:schemeClr val="dk1"/>
                </a:solidFill>
                <a:latin typeface="Calibri"/>
                <a:ea typeface="Calibri"/>
                <a:cs typeface="Calibri"/>
                <a:sym typeface="Calibri"/>
              </a:rPr>
              <a:t>The Menu can be completely user specified. </a:t>
            </a:r>
          </a:p>
          <a:p>
            <a:pPr indent="-342900" lvl="0" marL="342900" marR="0" rtl="0" algn="l">
              <a:lnSpc>
                <a:spcPct val="80000"/>
              </a:lnSpc>
              <a:spcBef>
                <a:spcPts val="450"/>
              </a:spcBef>
              <a:buClr>
                <a:schemeClr val="dk1"/>
              </a:buClr>
              <a:buSzPct val="97826"/>
              <a:buFont typeface="Arial"/>
              <a:buChar char="•"/>
            </a:pPr>
            <a:r>
              <a:rPr b="0" i="0" lang="en-US" sz="2250" u="none" cap="none" strike="noStrike">
                <a:solidFill>
                  <a:schemeClr val="dk1"/>
                </a:solidFill>
                <a:latin typeface="Calibri"/>
                <a:ea typeface="Calibri"/>
                <a:cs typeface="Calibri"/>
                <a:sym typeface="Calibri"/>
              </a:rPr>
              <a:t>For each of the 15 or so buttons, one can type a food item or select from a preset menu. </a:t>
            </a:r>
          </a:p>
          <a:p>
            <a:pPr indent="-342900" lvl="0" marL="342900" marR="0" rtl="0" algn="l">
              <a:lnSpc>
                <a:spcPct val="80000"/>
              </a:lnSpc>
              <a:spcBef>
                <a:spcPts val="450"/>
              </a:spcBef>
              <a:buClr>
                <a:schemeClr val="dk1"/>
              </a:buClr>
              <a:buSzPct val="97826"/>
              <a:buFont typeface="Arial"/>
              <a:buChar char="•"/>
            </a:pPr>
            <a:r>
              <a:rPr b="0" i="0" lang="en-US" sz="2250" u="none" cap="none" strike="noStrike">
                <a:solidFill>
                  <a:schemeClr val="dk1"/>
                </a:solidFill>
                <a:latin typeface="Calibri"/>
                <a:ea typeface="Calibri"/>
                <a:cs typeface="Calibri"/>
                <a:sym typeface="Calibri"/>
              </a:rPr>
              <a:t>For example, if the person selects or types “Coffee”, it should offer the roll down options of “Coffee with sugar”, “Coffee with sugar and cream”, “Black coffee with sugar” etc.  We can discuss this later. </a:t>
            </a:r>
          </a:p>
          <a:p>
            <a:pPr indent="-342900" lvl="0" marL="342900" marR="0" rtl="0" algn="l">
              <a:lnSpc>
                <a:spcPct val="80000"/>
              </a:lnSpc>
              <a:spcBef>
                <a:spcPts val="450"/>
              </a:spcBef>
              <a:buClr>
                <a:schemeClr val="dk1"/>
              </a:buClr>
              <a:buSzPct val="97826"/>
              <a:buFont typeface="Arial"/>
              <a:buChar char="•"/>
            </a:pPr>
            <a:r>
              <a:rPr b="0" i="0" lang="en-US" sz="2250" u="none" cap="none" strike="noStrike">
                <a:solidFill>
                  <a:schemeClr val="dk1"/>
                </a:solidFill>
                <a:latin typeface="Calibri"/>
                <a:ea typeface="Calibri"/>
                <a:cs typeface="Calibri"/>
                <a:sym typeface="Calibri"/>
              </a:rPr>
              <a:t>Two buttons by default are medicines or supplement buttons. If a person edits those buttons and adds a medication or supplement, it will also ask if the person wants to set a reminder for the medication/supplement. It should then link that selection to “Calendar” function and offer to set a reminder at a set time.</a:t>
            </a:r>
          </a:p>
          <a:p>
            <a:pPr indent="-342900" lvl="0" marL="342900" marR="0" rtl="0" algn="l">
              <a:lnSpc>
                <a:spcPct val="80000"/>
              </a:lnSpc>
              <a:spcBef>
                <a:spcPts val="450"/>
              </a:spcBef>
              <a:buClr>
                <a:schemeClr val="dk1"/>
              </a:buClr>
              <a:buSzPct val="97826"/>
              <a:buFont typeface="Arial"/>
              <a:buChar char="•"/>
            </a:pPr>
            <a:r>
              <a:rPr b="0" i="0" lang="en-US" sz="2250" u="none" cap="none" strike="noStrike">
                <a:solidFill>
                  <a:schemeClr val="dk1"/>
                </a:solidFill>
                <a:latin typeface="Calibri"/>
                <a:ea typeface="Calibri"/>
                <a:cs typeface="Calibri"/>
                <a:sym typeface="Calibri"/>
              </a:rPr>
              <a:t>Water will remain as a default button.</a:t>
            </a:r>
          </a:p>
          <a:p>
            <a:pPr indent="-342900" lvl="0" marL="342900" marR="0" rtl="0" algn="l">
              <a:lnSpc>
                <a:spcPct val="80000"/>
              </a:lnSpc>
              <a:spcBef>
                <a:spcPts val="450"/>
              </a:spcBef>
              <a:buClr>
                <a:schemeClr val="dk1"/>
              </a:buClr>
              <a:buSzPct val="97826"/>
              <a:buFont typeface="Arial"/>
              <a:buChar char="•"/>
            </a:pPr>
            <a:r>
              <a:rPr b="0" i="0" lang="en-US" sz="2250" u="none" cap="none" strike="noStrike">
                <a:solidFill>
                  <a:schemeClr val="dk1"/>
                </a:solidFill>
                <a:latin typeface="Calibri"/>
                <a:ea typeface="Calibri"/>
                <a:cs typeface="Calibri"/>
                <a:sym typeface="Calibri"/>
              </a:rPr>
              <a:t>Will the menu items be part of the scroll down options available in text fields (Step #4 or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pic>
        <p:nvPicPr>
          <p:cNvPr id="296" name="Shape 296"/>
          <p:cNvPicPr preferRelativeResize="0"/>
          <p:nvPr/>
        </p:nvPicPr>
        <p:blipFill rotWithShape="1">
          <a:blip r:embed="rId3">
            <a:alphaModFix/>
          </a:blip>
          <a:srcRect b="0" l="0" r="0" t="0"/>
          <a:stretch/>
        </p:blipFill>
        <p:spPr>
          <a:xfrm>
            <a:off x="533400" y="304800"/>
            <a:ext cx="2038349" cy="2717799"/>
          </a:xfrm>
          <a:prstGeom prst="rect">
            <a:avLst/>
          </a:prstGeom>
          <a:noFill/>
          <a:ln>
            <a:noFill/>
          </a:ln>
        </p:spPr>
      </p:pic>
      <p:pic>
        <p:nvPicPr>
          <p:cNvPr id="297" name="Shape 297"/>
          <p:cNvPicPr preferRelativeResize="0"/>
          <p:nvPr/>
        </p:nvPicPr>
        <p:blipFill rotWithShape="1">
          <a:blip r:embed="rId4">
            <a:alphaModFix/>
          </a:blip>
          <a:srcRect b="0" l="0" r="0" t="0"/>
          <a:stretch/>
        </p:blipFill>
        <p:spPr>
          <a:xfrm>
            <a:off x="533400" y="3200400"/>
            <a:ext cx="2114550" cy="2819400"/>
          </a:xfrm>
          <a:prstGeom prst="rect">
            <a:avLst/>
          </a:prstGeom>
          <a:noFill/>
          <a:ln>
            <a:noFill/>
          </a:ln>
        </p:spPr>
      </p:pic>
      <p:sp>
        <p:nvSpPr>
          <p:cNvPr id="298" name="Shape 298"/>
          <p:cNvSpPr txBox="1"/>
          <p:nvPr/>
        </p:nvSpPr>
        <p:spPr>
          <a:xfrm>
            <a:off x="3068708" y="4005678"/>
            <a:ext cx="2908344"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Remove this screen and replace with the text/menu windows as instructed in earlier slides</a:t>
            </a:r>
          </a:p>
        </p:txBody>
      </p:sp>
      <p:sp>
        <p:nvSpPr>
          <p:cNvPr id="299" name="Shape 299"/>
          <p:cNvSpPr txBox="1"/>
          <p:nvPr/>
        </p:nvSpPr>
        <p:spPr>
          <a:xfrm>
            <a:off x="2999677" y="1505415"/>
            <a:ext cx="2587083" cy="923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Don’t spend time on this window. This is not high priority now. </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