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2"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39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6D5118-6699-44C1-8DF0-589A66CC8AAA}" type="datetimeFigureOut">
              <a:rPr lang="en-US" smtClean="0"/>
              <a:t>10/10/2014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733DA-6AC7-466C-B697-92D39E8AE232}" type="slidenum">
              <a:rPr lang="en-US" smtClean="0"/>
              <a:t>‹#›</a:t>
            </a:fld>
            <a:endParaRPr lang="en-US"/>
          </a:p>
        </p:txBody>
      </p:sp>
    </p:spTree>
    <p:extLst>
      <p:ext uri="{BB962C8B-B14F-4D97-AF65-F5344CB8AC3E}">
        <p14:creationId xmlns:p14="http://schemas.microsoft.com/office/powerpoint/2010/main" val="279543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6D5118-6699-44C1-8DF0-589A66CC8AAA}" type="datetimeFigureOut">
              <a:rPr lang="en-US" smtClean="0"/>
              <a:t>10/10/2014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733DA-6AC7-466C-B697-92D39E8AE232}" type="slidenum">
              <a:rPr lang="en-US" smtClean="0"/>
              <a:t>‹#›</a:t>
            </a:fld>
            <a:endParaRPr lang="en-US"/>
          </a:p>
        </p:txBody>
      </p:sp>
    </p:spTree>
    <p:extLst>
      <p:ext uri="{BB962C8B-B14F-4D97-AF65-F5344CB8AC3E}">
        <p14:creationId xmlns:p14="http://schemas.microsoft.com/office/powerpoint/2010/main" val="3945811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6D5118-6699-44C1-8DF0-589A66CC8AAA}" type="datetimeFigureOut">
              <a:rPr lang="en-US" smtClean="0"/>
              <a:t>10/10/2014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733DA-6AC7-466C-B697-92D39E8AE232}" type="slidenum">
              <a:rPr lang="en-US" smtClean="0"/>
              <a:t>‹#›</a:t>
            </a:fld>
            <a:endParaRPr lang="en-US"/>
          </a:p>
        </p:txBody>
      </p:sp>
    </p:spTree>
    <p:extLst>
      <p:ext uri="{BB962C8B-B14F-4D97-AF65-F5344CB8AC3E}">
        <p14:creationId xmlns:p14="http://schemas.microsoft.com/office/powerpoint/2010/main" val="357322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6D5118-6699-44C1-8DF0-589A66CC8AAA}" type="datetimeFigureOut">
              <a:rPr lang="en-US" smtClean="0"/>
              <a:t>10/10/2014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733DA-6AC7-466C-B697-92D39E8AE232}" type="slidenum">
              <a:rPr lang="en-US" smtClean="0"/>
              <a:t>‹#›</a:t>
            </a:fld>
            <a:endParaRPr lang="en-US"/>
          </a:p>
        </p:txBody>
      </p:sp>
    </p:spTree>
    <p:extLst>
      <p:ext uri="{BB962C8B-B14F-4D97-AF65-F5344CB8AC3E}">
        <p14:creationId xmlns:p14="http://schemas.microsoft.com/office/powerpoint/2010/main" val="1828943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6D5118-6699-44C1-8DF0-589A66CC8AAA}" type="datetimeFigureOut">
              <a:rPr lang="en-US" smtClean="0"/>
              <a:t>10/10/2014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8733DA-6AC7-466C-B697-92D39E8AE232}" type="slidenum">
              <a:rPr lang="en-US" smtClean="0"/>
              <a:t>‹#›</a:t>
            </a:fld>
            <a:endParaRPr lang="en-US"/>
          </a:p>
        </p:txBody>
      </p:sp>
    </p:spTree>
    <p:extLst>
      <p:ext uri="{BB962C8B-B14F-4D97-AF65-F5344CB8AC3E}">
        <p14:creationId xmlns:p14="http://schemas.microsoft.com/office/powerpoint/2010/main" val="3247453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6D5118-6699-44C1-8DF0-589A66CC8AAA}" type="datetimeFigureOut">
              <a:rPr lang="en-US" smtClean="0"/>
              <a:t>10/10/2014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733DA-6AC7-466C-B697-92D39E8AE232}" type="slidenum">
              <a:rPr lang="en-US" smtClean="0"/>
              <a:t>‹#›</a:t>
            </a:fld>
            <a:endParaRPr lang="en-US"/>
          </a:p>
        </p:txBody>
      </p:sp>
    </p:spTree>
    <p:extLst>
      <p:ext uri="{BB962C8B-B14F-4D97-AF65-F5344CB8AC3E}">
        <p14:creationId xmlns:p14="http://schemas.microsoft.com/office/powerpoint/2010/main" val="74374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6D5118-6699-44C1-8DF0-589A66CC8AAA}" type="datetimeFigureOut">
              <a:rPr lang="en-US" smtClean="0"/>
              <a:t>10/10/2014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8733DA-6AC7-466C-B697-92D39E8AE232}" type="slidenum">
              <a:rPr lang="en-US" smtClean="0"/>
              <a:t>‹#›</a:t>
            </a:fld>
            <a:endParaRPr lang="en-US"/>
          </a:p>
        </p:txBody>
      </p:sp>
    </p:spTree>
    <p:extLst>
      <p:ext uri="{BB962C8B-B14F-4D97-AF65-F5344CB8AC3E}">
        <p14:creationId xmlns:p14="http://schemas.microsoft.com/office/powerpoint/2010/main" val="38403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6D5118-6699-44C1-8DF0-589A66CC8AAA}" type="datetimeFigureOut">
              <a:rPr lang="en-US" smtClean="0"/>
              <a:t>10/10/2014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8733DA-6AC7-466C-B697-92D39E8AE232}" type="slidenum">
              <a:rPr lang="en-US" smtClean="0"/>
              <a:t>‹#›</a:t>
            </a:fld>
            <a:endParaRPr lang="en-US"/>
          </a:p>
        </p:txBody>
      </p:sp>
    </p:spTree>
    <p:extLst>
      <p:ext uri="{BB962C8B-B14F-4D97-AF65-F5344CB8AC3E}">
        <p14:creationId xmlns:p14="http://schemas.microsoft.com/office/powerpoint/2010/main" val="265898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D5118-6699-44C1-8DF0-589A66CC8AAA}" type="datetimeFigureOut">
              <a:rPr lang="en-US" smtClean="0"/>
              <a:t>10/10/2014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8733DA-6AC7-466C-B697-92D39E8AE232}" type="slidenum">
              <a:rPr lang="en-US" smtClean="0"/>
              <a:t>‹#›</a:t>
            </a:fld>
            <a:endParaRPr lang="en-US"/>
          </a:p>
        </p:txBody>
      </p:sp>
    </p:spTree>
    <p:extLst>
      <p:ext uri="{BB962C8B-B14F-4D97-AF65-F5344CB8AC3E}">
        <p14:creationId xmlns:p14="http://schemas.microsoft.com/office/powerpoint/2010/main" val="188568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6D5118-6699-44C1-8DF0-589A66CC8AAA}" type="datetimeFigureOut">
              <a:rPr lang="en-US" smtClean="0"/>
              <a:t>10/10/2014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733DA-6AC7-466C-B697-92D39E8AE232}" type="slidenum">
              <a:rPr lang="en-US" smtClean="0"/>
              <a:t>‹#›</a:t>
            </a:fld>
            <a:endParaRPr lang="en-US"/>
          </a:p>
        </p:txBody>
      </p:sp>
    </p:spTree>
    <p:extLst>
      <p:ext uri="{BB962C8B-B14F-4D97-AF65-F5344CB8AC3E}">
        <p14:creationId xmlns:p14="http://schemas.microsoft.com/office/powerpoint/2010/main" val="824312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6D5118-6699-44C1-8DF0-589A66CC8AAA}" type="datetimeFigureOut">
              <a:rPr lang="en-US" smtClean="0"/>
              <a:t>10/10/2014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8733DA-6AC7-466C-B697-92D39E8AE232}" type="slidenum">
              <a:rPr lang="en-US" smtClean="0"/>
              <a:t>‹#›</a:t>
            </a:fld>
            <a:endParaRPr lang="en-US"/>
          </a:p>
        </p:txBody>
      </p:sp>
    </p:spTree>
    <p:extLst>
      <p:ext uri="{BB962C8B-B14F-4D97-AF65-F5344CB8AC3E}">
        <p14:creationId xmlns:p14="http://schemas.microsoft.com/office/powerpoint/2010/main" val="402489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D5118-6699-44C1-8DF0-589A66CC8AAA}" type="datetimeFigureOut">
              <a:rPr lang="en-US" smtClean="0"/>
              <a:t>10/10/2014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8733DA-6AC7-466C-B697-92D39E8AE232}" type="slidenum">
              <a:rPr lang="en-US" smtClean="0"/>
              <a:t>‹#›</a:t>
            </a:fld>
            <a:endParaRPr lang="en-US"/>
          </a:p>
        </p:txBody>
      </p:sp>
    </p:spTree>
    <p:extLst>
      <p:ext uri="{BB962C8B-B14F-4D97-AF65-F5344CB8AC3E}">
        <p14:creationId xmlns:p14="http://schemas.microsoft.com/office/powerpoint/2010/main" val="364662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219200"/>
            <a:ext cx="2743200" cy="3657600"/>
          </a:xfrm>
          <a:prstGeom prst="rect">
            <a:avLst/>
          </a:prstGeom>
        </p:spPr>
      </p:pic>
      <p:sp>
        <p:nvSpPr>
          <p:cNvPr id="5" name="Rounded Rectangular Callout 4"/>
          <p:cNvSpPr/>
          <p:nvPr/>
        </p:nvSpPr>
        <p:spPr>
          <a:xfrm>
            <a:off x="609600" y="381000"/>
            <a:ext cx="838200" cy="762000"/>
          </a:xfrm>
          <a:prstGeom prst="wedgeRoundRectCallout">
            <a:avLst>
              <a:gd name="adj1" fmla="val -25935"/>
              <a:gd name="adj2" fmla="val 1167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Flash sign</a:t>
            </a:r>
            <a:endParaRPr lang="en-US" dirty="0"/>
          </a:p>
        </p:txBody>
      </p:sp>
      <p:sp>
        <p:nvSpPr>
          <p:cNvPr id="7" name="Rounded Rectangular Callout 6"/>
          <p:cNvSpPr/>
          <p:nvPr/>
        </p:nvSpPr>
        <p:spPr>
          <a:xfrm>
            <a:off x="1905000" y="76200"/>
            <a:ext cx="1752600" cy="914400"/>
          </a:xfrm>
          <a:prstGeom prst="wedgeRoundRectCallout">
            <a:avLst>
              <a:gd name="adj1" fmla="val -25935"/>
              <a:gd name="adj2" fmla="val 1167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Front/back camera</a:t>
            </a:r>
            <a:endParaRPr lang="en-US" dirty="0"/>
          </a:p>
        </p:txBody>
      </p:sp>
      <p:sp>
        <p:nvSpPr>
          <p:cNvPr id="8" name="TextBox 7"/>
          <p:cNvSpPr txBox="1"/>
          <p:nvPr/>
        </p:nvSpPr>
        <p:spPr>
          <a:xfrm>
            <a:off x="4038601" y="381000"/>
            <a:ext cx="2590800" cy="769441"/>
          </a:xfrm>
          <a:prstGeom prst="rect">
            <a:avLst/>
          </a:prstGeom>
          <a:noFill/>
        </p:spPr>
        <p:txBody>
          <a:bodyPr wrap="square" rtlCol="0">
            <a:spAutoFit/>
          </a:bodyPr>
          <a:lstStyle/>
          <a:p>
            <a:r>
              <a:rPr lang="en-US" sz="1100" dirty="0" smtClean="0"/>
              <a:t>Camera functions are typically on top of the image window. Leave these two functions here, so that the person will find them in usual place</a:t>
            </a:r>
            <a:endParaRPr lang="en-US" sz="1100" dirty="0"/>
          </a:p>
        </p:txBody>
      </p:sp>
      <p:sp>
        <p:nvSpPr>
          <p:cNvPr id="10" name="TextBox 9"/>
          <p:cNvSpPr txBox="1"/>
          <p:nvPr/>
        </p:nvSpPr>
        <p:spPr>
          <a:xfrm>
            <a:off x="3276600" y="4495800"/>
            <a:ext cx="2974725" cy="276999"/>
          </a:xfrm>
          <a:prstGeom prst="rect">
            <a:avLst/>
          </a:prstGeom>
          <a:noFill/>
        </p:spPr>
        <p:txBody>
          <a:bodyPr wrap="none" rtlCol="0">
            <a:spAutoFit/>
          </a:bodyPr>
          <a:lstStyle/>
          <a:p>
            <a:r>
              <a:rPr lang="en-US" sz="1200" dirty="0" smtClean="0"/>
              <a:t>Remove this BMI calculator from this screen.</a:t>
            </a:r>
            <a:endParaRPr lang="en-US" sz="1200" dirty="0"/>
          </a:p>
        </p:txBody>
      </p:sp>
      <p:sp>
        <p:nvSpPr>
          <p:cNvPr id="18" name="TextBox 17"/>
          <p:cNvSpPr txBox="1"/>
          <p:nvPr/>
        </p:nvSpPr>
        <p:spPr>
          <a:xfrm>
            <a:off x="3962400" y="2438400"/>
            <a:ext cx="2590800" cy="830997"/>
          </a:xfrm>
          <a:prstGeom prst="rect">
            <a:avLst/>
          </a:prstGeom>
          <a:noFill/>
        </p:spPr>
        <p:txBody>
          <a:bodyPr wrap="square" rtlCol="0">
            <a:spAutoFit/>
          </a:bodyPr>
          <a:lstStyle/>
          <a:p>
            <a:r>
              <a:rPr lang="en-US" sz="1200" dirty="0" smtClean="0"/>
              <a:t>We don’t need “Zoom” function, as almost all pictures will be taken from close range. If zoom is needed, can the user use two fingers to zoom in?</a:t>
            </a:r>
            <a:endParaRPr lang="en-US" sz="1200" dirty="0"/>
          </a:p>
        </p:txBody>
      </p:sp>
    </p:spTree>
    <p:extLst>
      <p:ext uri="{BB962C8B-B14F-4D97-AF65-F5344CB8AC3E}">
        <p14:creationId xmlns:p14="http://schemas.microsoft.com/office/powerpoint/2010/main" val="2658604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685800"/>
            <a:ext cx="2286000" cy="3352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1219200" y="1143000"/>
            <a:ext cx="22860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Lightning Bolt 5"/>
          <p:cNvSpPr/>
          <p:nvPr/>
        </p:nvSpPr>
        <p:spPr>
          <a:xfrm>
            <a:off x="1310640" y="1222829"/>
            <a:ext cx="381000" cy="304800"/>
          </a:xfrm>
          <a:prstGeom prst="lightningBol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133600" y="2971800"/>
            <a:ext cx="381000" cy="3810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TextBox 10"/>
          <p:cNvSpPr txBox="1"/>
          <p:nvPr/>
        </p:nvSpPr>
        <p:spPr>
          <a:xfrm>
            <a:off x="685800" y="838200"/>
            <a:ext cx="301686" cy="369332"/>
          </a:xfrm>
          <a:prstGeom prst="rect">
            <a:avLst/>
          </a:prstGeom>
          <a:noFill/>
        </p:spPr>
        <p:txBody>
          <a:bodyPr wrap="none" rtlCol="0">
            <a:spAutoFit/>
          </a:bodyPr>
          <a:lstStyle/>
          <a:p>
            <a:r>
              <a:rPr lang="en-US" dirty="0" smtClean="0"/>
              <a:t>1</a:t>
            </a:r>
            <a:endParaRPr lang="en-US" dirty="0"/>
          </a:p>
        </p:txBody>
      </p:sp>
      <p:sp>
        <p:nvSpPr>
          <p:cNvPr id="12" name="TextBox 11"/>
          <p:cNvSpPr txBox="1"/>
          <p:nvPr/>
        </p:nvSpPr>
        <p:spPr>
          <a:xfrm>
            <a:off x="4648200" y="990600"/>
            <a:ext cx="301686" cy="369332"/>
          </a:xfrm>
          <a:prstGeom prst="rect">
            <a:avLst/>
          </a:prstGeom>
          <a:noFill/>
        </p:spPr>
        <p:txBody>
          <a:bodyPr wrap="none" rtlCol="0">
            <a:spAutoFit/>
          </a:bodyPr>
          <a:lstStyle/>
          <a:p>
            <a:r>
              <a:rPr lang="en-US" b="1" dirty="0" smtClean="0"/>
              <a:t>2</a:t>
            </a:r>
            <a:endParaRPr lang="en-US" b="1" dirty="0"/>
          </a:p>
        </p:txBody>
      </p:sp>
      <p:sp>
        <p:nvSpPr>
          <p:cNvPr id="13" name="Rectangle 12"/>
          <p:cNvSpPr/>
          <p:nvPr/>
        </p:nvSpPr>
        <p:spPr>
          <a:xfrm>
            <a:off x="5105400" y="609600"/>
            <a:ext cx="2286000" cy="3352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 name="Picture 19"/>
          <p:cNvPicPr>
            <a:picLocks noChangeAspect="1"/>
          </p:cNvPicPr>
          <p:nvPr/>
        </p:nvPicPr>
        <p:blipFill rotWithShape="1">
          <a:blip r:embed="rId2" cstate="print">
            <a:extLst>
              <a:ext uri="{28A0092B-C50C-407E-A947-70E740481C1C}">
                <a14:useLocalDpi xmlns:a14="http://schemas.microsoft.com/office/drawing/2010/main" val="0"/>
              </a:ext>
            </a:extLst>
          </a:blip>
          <a:srcRect l="10714" r="18087"/>
          <a:stretch/>
        </p:blipFill>
        <p:spPr>
          <a:xfrm>
            <a:off x="5105400" y="1066800"/>
            <a:ext cx="2242457" cy="2362200"/>
          </a:xfrm>
          <a:prstGeom prst="rect">
            <a:avLst/>
          </a:prstGeom>
        </p:spPr>
      </p:pic>
      <p:sp>
        <p:nvSpPr>
          <p:cNvPr id="22" name="Circular Arrow 21"/>
          <p:cNvSpPr/>
          <p:nvPr/>
        </p:nvSpPr>
        <p:spPr>
          <a:xfrm>
            <a:off x="5105400" y="1219200"/>
            <a:ext cx="457200" cy="457200"/>
          </a:xfrm>
          <a:prstGeom prst="circularArrow">
            <a:avLst>
              <a:gd name="adj1" fmla="val 12500"/>
              <a:gd name="adj2" fmla="val 937337"/>
              <a:gd name="adj3" fmla="val 20457681"/>
              <a:gd name="adj4" fmla="val 3684576"/>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ross 22"/>
          <p:cNvSpPr/>
          <p:nvPr/>
        </p:nvSpPr>
        <p:spPr>
          <a:xfrm>
            <a:off x="6934200" y="1219200"/>
            <a:ext cx="381000" cy="3810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3603171" y="1600199"/>
            <a:ext cx="1349829" cy="163285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r>
              <a:rPr lang="en-US" sz="1200" b="1" dirty="0" smtClean="0">
                <a:solidFill>
                  <a:srgbClr val="FF0000"/>
                </a:solidFill>
              </a:rPr>
              <a:t>If Picture is selected;   After </a:t>
            </a:r>
          </a:p>
          <a:p>
            <a:r>
              <a:rPr lang="en-US" sz="1200" b="1" dirty="0" smtClean="0">
                <a:solidFill>
                  <a:srgbClr val="FF0000"/>
                </a:solidFill>
              </a:rPr>
              <a:t>taking pic</a:t>
            </a:r>
            <a:endParaRPr lang="en-US" sz="1200" b="1" dirty="0">
              <a:solidFill>
                <a:srgbClr val="FF0000"/>
              </a:solidFill>
            </a:endParaRPr>
          </a:p>
        </p:txBody>
      </p:sp>
      <p:sp>
        <p:nvSpPr>
          <p:cNvPr id="26" name="Line Callout 1 25"/>
          <p:cNvSpPr/>
          <p:nvPr/>
        </p:nvSpPr>
        <p:spPr>
          <a:xfrm>
            <a:off x="7620000" y="685800"/>
            <a:ext cx="1295400" cy="533400"/>
          </a:xfrm>
          <a:prstGeom prst="borderCallout1">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Add annotation</a:t>
            </a:r>
            <a:endParaRPr lang="en-US" dirty="0">
              <a:solidFill>
                <a:schemeClr val="tx1"/>
              </a:solidFill>
            </a:endParaRPr>
          </a:p>
        </p:txBody>
      </p:sp>
      <p:sp>
        <p:nvSpPr>
          <p:cNvPr id="27" name="Line Callout 1 26"/>
          <p:cNvSpPr/>
          <p:nvPr/>
        </p:nvSpPr>
        <p:spPr>
          <a:xfrm>
            <a:off x="5867400" y="457200"/>
            <a:ext cx="1295400" cy="304800"/>
          </a:xfrm>
          <a:prstGeom prst="borderCallout1">
            <a:avLst>
              <a:gd name="adj1" fmla="val 55484"/>
              <a:gd name="adj2" fmla="val -770"/>
              <a:gd name="adj3" fmla="val 310459"/>
              <a:gd name="adj4" fmla="val -34972"/>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tx1"/>
                </a:solidFill>
              </a:rPr>
              <a:t>Retake</a:t>
            </a:r>
            <a:endParaRPr lang="en-US" dirty="0">
              <a:solidFill>
                <a:schemeClr val="tx1"/>
              </a:solidFill>
            </a:endParaRPr>
          </a:p>
        </p:txBody>
      </p:sp>
      <p:sp>
        <p:nvSpPr>
          <p:cNvPr id="28" name="Rounded Rectangle 27"/>
          <p:cNvSpPr/>
          <p:nvPr/>
        </p:nvSpPr>
        <p:spPr>
          <a:xfrm>
            <a:off x="5105400" y="3505200"/>
            <a:ext cx="4572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Water</a:t>
            </a:r>
            <a:endParaRPr lang="en-US" sz="1200" dirty="0"/>
          </a:p>
        </p:txBody>
      </p:sp>
      <p:sp>
        <p:nvSpPr>
          <p:cNvPr id="29" name="Rounded Rectangle 28"/>
          <p:cNvSpPr/>
          <p:nvPr/>
        </p:nvSpPr>
        <p:spPr>
          <a:xfrm>
            <a:off x="6553200" y="3505200"/>
            <a:ext cx="8382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dirty="0" smtClean="0"/>
              <a:t>Rx &amp; Supplements</a:t>
            </a:r>
            <a:endParaRPr lang="en-US" sz="1000" dirty="0"/>
          </a:p>
        </p:txBody>
      </p:sp>
      <p:sp>
        <p:nvSpPr>
          <p:cNvPr id="30" name="Rounded Rectangle 29"/>
          <p:cNvSpPr/>
          <p:nvPr/>
        </p:nvSpPr>
        <p:spPr>
          <a:xfrm>
            <a:off x="5562600" y="3505200"/>
            <a:ext cx="9906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Food/beverages</a:t>
            </a:r>
            <a:endParaRPr lang="en-US" sz="1200" dirty="0"/>
          </a:p>
        </p:txBody>
      </p:sp>
      <p:sp>
        <p:nvSpPr>
          <p:cNvPr id="31" name="TextBox 30"/>
          <p:cNvSpPr txBox="1"/>
          <p:nvPr/>
        </p:nvSpPr>
        <p:spPr>
          <a:xfrm>
            <a:off x="5029200" y="4267200"/>
            <a:ext cx="2971800" cy="1200329"/>
          </a:xfrm>
          <a:prstGeom prst="rect">
            <a:avLst/>
          </a:prstGeom>
          <a:noFill/>
        </p:spPr>
        <p:txBody>
          <a:bodyPr wrap="square" rtlCol="0">
            <a:spAutoFit/>
          </a:bodyPr>
          <a:lstStyle/>
          <a:p>
            <a:r>
              <a:rPr lang="en-US" b="1" dirty="0" smtClean="0"/>
              <a:t>3</a:t>
            </a:r>
            <a:r>
              <a:rPr lang="en-US" dirty="0" smtClean="0"/>
              <a:t>. Now the user can slide the picture to “Water”. “Food…” or “Rx..” bins. Or the user clicks those bins.</a:t>
            </a:r>
            <a:endParaRPr lang="en-US" dirty="0"/>
          </a:p>
        </p:txBody>
      </p:sp>
      <p:sp>
        <p:nvSpPr>
          <p:cNvPr id="33" name="Rectangle 32"/>
          <p:cNvSpPr/>
          <p:nvPr/>
        </p:nvSpPr>
        <p:spPr>
          <a:xfrm>
            <a:off x="1110338" y="2895600"/>
            <a:ext cx="766555" cy="584775"/>
          </a:xfrm>
          <a:prstGeom prst="rect">
            <a:avLst/>
          </a:prstGeom>
          <a:noFill/>
        </p:spPr>
        <p:txBody>
          <a:bodyPr wrap="none" lIns="91440" tIns="45720" rIns="91440" bIns="45720">
            <a:spAutoFit/>
          </a:bodyPr>
          <a:lstStyle/>
          <a:p>
            <a:pPr algn="ctr"/>
            <a:r>
              <a:rPr lang="en-US" sz="32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a:t>
            </a:r>
            <a:endParaRPr lang="en-US" sz="32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nvGrpSpPr>
          <p:cNvPr id="2048" name="Group 2047"/>
          <p:cNvGrpSpPr/>
          <p:nvPr/>
        </p:nvGrpSpPr>
        <p:grpSpPr>
          <a:xfrm>
            <a:off x="2667000" y="2971800"/>
            <a:ext cx="674688" cy="371475"/>
            <a:chOff x="2913063" y="5572125"/>
            <a:chExt cx="1190625" cy="515938"/>
          </a:xfrm>
        </p:grpSpPr>
        <p:sp>
          <p:nvSpPr>
            <p:cNvPr id="40" name="Freeform 10"/>
            <p:cNvSpPr>
              <a:spLocks/>
            </p:cNvSpPr>
            <p:nvPr/>
          </p:nvSpPr>
          <p:spPr bwMode="auto">
            <a:xfrm>
              <a:off x="2913063" y="5572125"/>
              <a:ext cx="1190625" cy="515938"/>
            </a:xfrm>
            <a:custGeom>
              <a:avLst/>
              <a:gdLst>
                <a:gd name="T0" fmla="*/ 1479 w 1501"/>
                <a:gd name="T1" fmla="*/ 0 h 648"/>
                <a:gd name="T2" fmla="*/ 21 w 1501"/>
                <a:gd name="T3" fmla="*/ 0 h 648"/>
                <a:gd name="T4" fmla="*/ 0 w 1501"/>
                <a:gd name="T5" fmla="*/ 0 h 648"/>
                <a:gd name="T6" fmla="*/ 0 w 1501"/>
                <a:gd name="T7" fmla="*/ 22 h 648"/>
                <a:gd name="T8" fmla="*/ 0 w 1501"/>
                <a:gd name="T9" fmla="*/ 628 h 648"/>
                <a:gd name="T10" fmla="*/ 0 w 1501"/>
                <a:gd name="T11" fmla="*/ 648 h 648"/>
                <a:gd name="T12" fmla="*/ 21 w 1501"/>
                <a:gd name="T13" fmla="*/ 648 h 648"/>
                <a:gd name="T14" fmla="*/ 1479 w 1501"/>
                <a:gd name="T15" fmla="*/ 648 h 648"/>
                <a:gd name="T16" fmla="*/ 1501 w 1501"/>
                <a:gd name="T17" fmla="*/ 648 h 648"/>
                <a:gd name="T18" fmla="*/ 1501 w 1501"/>
                <a:gd name="T19" fmla="*/ 628 h 648"/>
                <a:gd name="T20" fmla="*/ 1501 w 1501"/>
                <a:gd name="T21" fmla="*/ 22 h 648"/>
                <a:gd name="T22" fmla="*/ 1501 w 1501"/>
                <a:gd name="T23" fmla="*/ 0 h 648"/>
                <a:gd name="T24" fmla="*/ 1479 w 1501"/>
                <a:gd name="T25"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1" h="648">
                  <a:moveTo>
                    <a:pt x="1479" y="0"/>
                  </a:moveTo>
                  <a:lnTo>
                    <a:pt x="21" y="0"/>
                  </a:lnTo>
                  <a:lnTo>
                    <a:pt x="0" y="0"/>
                  </a:lnTo>
                  <a:lnTo>
                    <a:pt x="0" y="22"/>
                  </a:lnTo>
                  <a:lnTo>
                    <a:pt x="0" y="628"/>
                  </a:lnTo>
                  <a:lnTo>
                    <a:pt x="0" y="648"/>
                  </a:lnTo>
                  <a:lnTo>
                    <a:pt x="21" y="648"/>
                  </a:lnTo>
                  <a:lnTo>
                    <a:pt x="1479" y="648"/>
                  </a:lnTo>
                  <a:lnTo>
                    <a:pt x="1501" y="648"/>
                  </a:lnTo>
                  <a:lnTo>
                    <a:pt x="1501" y="628"/>
                  </a:lnTo>
                  <a:lnTo>
                    <a:pt x="1501" y="22"/>
                  </a:lnTo>
                  <a:lnTo>
                    <a:pt x="1501" y="0"/>
                  </a:lnTo>
                  <a:lnTo>
                    <a:pt x="14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1"/>
            <p:cNvSpPr>
              <a:spLocks noChangeArrowheads="1"/>
            </p:cNvSpPr>
            <p:nvPr/>
          </p:nvSpPr>
          <p:spPr bwMode="auto">
            <a:xfrm>
              <a:off x="2944813" y="5607050"/>
              <a:ext cx="1125538" cy="447675"/>
            </a:xfrm>
            <a:prstGeom prst="rect">
              <a:avLst/>
            </a:prstGeom>
            <a:solidFill>
              <a:srgbClr val="F4FF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2"/>
            <p:cNvSpPr>
              <a:spLocks noChangeArrowheads="1"/>
            </p:cNvSpPr>
            <p:nvPr/>
          </p:nvSpPr>
          <p:spPr bwMode="auto">
            <a:xfrm>
              <a:off x="3013075" y="5659438"/>
              <a:ext cx="38100" cy="346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3"/>
            <p:cNvSpPr>
              <a:spLocks noChangeArrowheads="1"/>
            </p:cNvSpPr>
            <p:nvPr/>
          </p:nvSpPr>
          <p:spPr bwMode="auto">
            <a:xfrm>
              <a:off x="3086100" y="5659438"/>
              <a:ext cx="39688" cy="346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4"/>
            <p:cNvSpPr>
              <a:spLocks noChangeArrowheads="1"/>
            </p:cNvSpPr>
            <p:nvPr/>
          </p:nvSpPr>
          <p:spPr bwMode="auto">
            <a:xfrm>
              <a:off x="3165475" y="5659438"/>
              <a:ext cx="26988" cy="346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5"/>
            <p:cNvSpPr>
              <a:spLocks noChangeArrowheads="1"/>
            </p:cNvSpPr>
            <p:nvPr/>
          </p:nvSpPr>
          <p:spPr bwMode="auto">
            <a:xfrm>
              <a:off x="3232150" y="5659438"/>
              <a:ext cx="41275"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
            <p:cNvSpPr>
              <a:spLocks noChangeArrowheads="1"/>
            </p:cNvSpPr>
            <p:nvPr/>
          </p:nvSpPr>
          <p:spPr bwMode="auto">
            <a:xfrm>
              <a:off x="3306763" y="5659438"/>
              <a:ext cx="39688"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7"/>
            <p:cNvSpPr>
              <a:spLocks noChangeArrowheads="1"/>
            </p:cNvSpPr>
            <p:nvPr/>
          </p:nvSpPr>
          <p:spPr bwMode="auto">
            <a:xfrm>
              <a:off x="3367088" y="5659438"/>
              <a:ext cx="66675"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8"/>
            <p:cNvSpPr>
              <a:spLocks noChangeArrowheads="1"/>
            </p:cNvSpPr>
            <p:nvPr/>
          </p:nvSpPr>
          <p:spPr bwMode="auto">
            <a:xfrm>
              <a:off x="3457575" y="5659438"/>
              <a:ext cx="65088"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9"/>
            <p:cNvSpPr>
              <a:spLocks noChangeArrowheads="1"/>
            </p:cNvSpPr>
            <p:nvPr/>
          </p:nvSpPr>
          <p:spPr bwMode="auto">
            <a:xfrm>
              <a:off x="3549650" y="5659438"/>
              <a:ext cx="26988"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20"/>
            <p:cNvSpPr>
              <a:spLocks noChangeArrowheads="1"/>
            </p:cNvSpPr>
            <p:nvPr/>
          </p:nvSpPr>
          <p:spPr bwMode="auto">
            <a:xfrm>
              <a:off x="3606800" y="5659438"/>
              <a:ext cx="26988"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21"/>
            <p:cNvSpPr>
              <a:spLocks noChangeArrowheads="1"/>
            </p:cNvSpPr>
            <p:nvPr/>
          </p:nvSpPr>
          <p:spPr bwMode="auto">
            <a:xfrm>
              <a:off x="3681413" y="5659438"/>
              <a:ext cx="2540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22"/>
            <p:cNvSpPr>
              <a:spLocks noChangeArrowheads="1"/>
            </p:cNvSpPr>
            <p:nvPr/>
          </p:nvSpPr>
          <p:spPr bwMode="auto">
            <a:xfrm>
              <a:off x="3754438" y="5659438"/>
              <a:ext cx="26988"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23"/>
            <p:cNvSpPr>
              <a:spLocks noChangeArrowheads="1"/>
            </p:cNvSpPr>
            <p:nvPr/>
          </p:nvSpPr>
          <p:spPr bwMode="auto">
            <a:xfrm>
              <a:off x="3829050" y="5659438"/>
              <a:ext cx="25400" cy="2238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24"/>
            <p:cNvSpPr>
              <a:spLocks noChangeArrowheads="1"/>
            </p:cNvSpPr>
            <p:nvPr/>
          </p:nvSpPr>
          <p:spPr bwMode="auto">
            <a:xfrm>
              <a:off x="3895725" y="5659438"/>
              <a:ext cx="39688" cy="346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25"/>
            <p:cNvSpPr>
              <a:spLocks noChangeArrowheads="1"/>
            </p:cNvSpPr>
            <p:nvPr/>
          </p:nvSpPr>
          <p:spPr bwMode="auto">
            <a:xfrm>
              <a:off x="3968750" y="5659438"/>
              <a:ext cx="39688" cy="346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6"/>
            <p:cNvSpPr>
              <a:spLocks/>
            </p:cNvSpPr>
            <p:nvPr/>
          </p:nvSpPr>
          <p:spPr bwMode="auto">
            <a:xfrm>
              <a:off x="3232150" y="5927725"/>
              <a:ext cx="57150" cy="85725"/>
            </a:xfrm>
            <a:custGeom>
              <a:avLst/>
              <a:gdLst>
                <a:gd name="T0" fmla="*/ 65 w 72"/>
                <a:gd name="T1" fmla="*/ 34 h 108"/>
                <a:gd name="T2" fmla="*/ 60 w 72"/>
                <a:gd name="T3" fmla="*/ 45 h 108"/>
                <a:gd name="T4" fmla="*/ 62 w 72"/>
                <a:gd name="T5" fmla="*/ 54 h 108"/>
                <a:gd name="T6" fmla="*/ 71 w 72"/>
                <a:gd name="T7" fmla="*/ 68 h 108"/>
                <a:gd name="T8" fmla="*/ 71 w 72"/>
                <a:gd name="T9" fmla="*/ 83 h 108"/>
                <a:gd name="T10" fmla="*/ 67 w 72"/>
                <a:gd name="T11" fmla="*/ 94 h 108"/>
                <a:gd name="T12" fmla="*/ 56 w 72"/>
                <a:gd name="T13" fmla="*/ 102 h 108"/>
                <a:gd name="T14" fmla="*/ 43 w 72"/>
                <a:gd name="T15" fmla="*/ 107 h 108"/>
                <a:gd name="T16" fmla="*/ 27 w 72"/>
                <a:gd name="T17" fmla="*/ 107 h 108"/>
                <a:gd name="T18" fmla="*/ 15 w 72"/>
                <a:gd name="T19" fmla="*/ 102 h 108"/>
                <a:gd name="T20" fmla="*/ 5 w 72"/>
                <a:gd name="T21" fmla="*/ 95 h 108"/>
                <a:gd name="T22" fmla="*/ 1 w 72"/>
                <a:gd name="T23" fmla="*/ 86 h 108"/>
                <a:gd name="T24" fmla="*/ 1 w 72"/>
                <a:gd name="T25" fmla="*/ 77 h 108"/>
                <a:gd name="T26" fmla="*/ 7 w 72"/>
                <a:gd name="T27" fmla="*/ 72 h 108"/>
                <a:gd name="T28" fmla="*/ 17 w 72"/>
                <a:gd name="T29" fmla="*/ 73 h 108"/>
                <a:gd name="T30" fmla="*/ 26 w 72"/>
                <a:gd name="T31" fmla="*/ 86 h 108"/>
                <a:gd name="T32" fmla="*/ 41 w 72"/>
                <a:gd name="T33" fmla="*/ 87 h 108"/>
                <a:gd name="T34" fmla="*/ 48 w 72"/>
                <a:gd name="T35" fmla="*/ 80 h 108"/>
                <a:gd name="T36" fmla="*/ 46 w 72"/>
                <a:gd name="T37" fmla="*/ 65 h 108"/>
                <a:gd name="T38" fmla="*/ 27 w 72"/>
                <a:gd name="T39" fmla="*/ 61 h 108"/>
                <a:gd name="T40" fmla="*/ 27 w 72"/>
                <a:gd name="T41" fmla="*/ 45 h 108"/>
                <a:gd name="T42" fmla="*/ 41 w 72"/>
                <a:gd name="T43" fmla="*/ 39 h 108"/>
                <a:gd name="T44" fmla="*/ 43 w 72"/>
                <a:gd name="T45" fmla="*/ 26 h 108"/>
                <a:gd name="T46" fmla="*/ 39 w 72"/>
                <a:gd name="T47" fmla="*/ 22 h 108"/>
                <a:gd name="T48" fmla="*/ 26 w 72"/>
                <a:gd name="T49" fmla="*/ 23 h 108"/>
                <a:gd name="T50" fmla="*/ 18 w 72"/>
                <a:gd name="T51" fmla="*/ 33 h 108"/>
                <a:gd name="T52" fmla="*/ 8 w 72"/>
                <a:gd name="T53" fmla="*/ 34 h 108"/>
                <a:gd name="T54" fmla="*/ 3 w 72"/>
                <a:gd name="T55" fmla="*/ 29 h 108"/>
                <a:gd name="T56" fmla="*/ 4 w 72"/>
                <a:gd name="T57" fmla="*/ 15 h 108"/>
                <a:gd name="T58" fmla="*/ 23 w 72"/>
                <a:gd name="T59" fmla="*/ 2 h 108"/>
                <a:gd name="T60" fmla="*/ 48 w 72"/>
                <a:gd name="T61" fmla="*/ 2 h 108"/>
                <a:gd name="T62" fmla="*/ 64 w 72"/>
                <a:gd name="T63" fmla="*/ 1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08">
                  <a:moveTo>
                    <a:pt x="67" y="27"/>
                  </a:moveTo>
                  <a:lnTo>
                    <a:pt x="65" y="34"/>
                  </a:lnTo>
                  <a:lnTo>
                    <a:pt x="63" y="40"/>
                  </a:lnTo>
                  <a:lnTo>
                    <a:pt x="60" y="45"/>
                  </a:lnTo>
                  <a:lnTo>
                    <a:pt x="54" y="49"/>
                  </a:lnTo>
                  <a:lnTo>
                    <a:pt x="62" y="54"/>
                  </a:lnTo>
                  <a:lnTo>
                    <a:pt x="68" y="61"/>
                  </a:lnTo>
                  <a:lnTo>
                    <a:pt x="71" y="68"/>
                  </a:lnTo>
                  <a:lnTo>
                    <a:pt x="72" y="77"/>
                  </a:lnTo>
                  <a:lnTo>
                    <a:pt x="71" y="83"/>
                  </a:lnTo>
                  <a:lnTo>
                    <a:pt x="70" y="90"/>
                  </a:lnTo>
                  <a:lnTo>
                    <a:pt x="67" y="94"/>
                  </a:lnTo>
                  <a:lnTo>
                    <a:pt x="62" y="99"/>
                  </a:lnTo>
                  <a:lnTo>
                    <a:pt x="56" y="102"/>
                  </a:lnTo>
                  <a:lnTo>
                    <a:pt x="50" y="106"/>
                  </a:lnTo>
                  <a:lnTo>
                    <a:pt x="43" y="107"/>
                  </a:lnTo>
                  <a:lnTo>
                    <a:pt x="35" y="108"/>
                  </a:lnTo>
                  <a:lnTo>
                    <a:pt x="27" y="107"/>
                  </a:lnTo>
                  <a:lnTo>
                    <a:pt x="20" y="106"/>
                  </a:lnTo>
                  <a:lnTo>
                    <a:pt x="15" y="102"/>
                  </a:lnTo>
                  <a:lnTo>
                    <a:pt x="9" y="99"/>
                  </a:lnTo>
                  <a:lnTo>
                    <a:pt x="5" y="95"/>
                  </a:lnTo>
                  <a:lnTo>
                    <a:pt x="2" y="91"/>
                  </a:lnTo>
                  <a:lnTo>
                    <a:pt x="1" y="86"/>
                  </a:lnTo>
                  <a:lnTo>
                    <a:pt x="0" y="82"/>
                  </a:lnTo>
                  <a:lnTo>
                    <a:pt x="1" y="77"/>
                  </a:lnTo>
                  <a:lnTo>
                    <a:pt x="3" y="75"/>
                  </a:lnTo>
                  <a:lnTo>
                    <a:pt x="7" y="72"/>
                  </a:lnTo>
                  <a:lnTo>
                    <a:pt x="11" y="71"/>
                  </a:lnTo>
                  <a:lnTo>
                    <a:pt x="17" y="73"/>
                  </a:lnTo>
                  <a:lnTo>
                    <a:pt x="20" y="79"/>
                  </a:lnTo>
                  <a:lnTo>
                    <a:pt x="26" y="86"/>
                  </a:lnTo>
                  <a:lnTo>
                    <a:pt x="35" y="88"/>
                  </a:lnTo>
                  <a:lnTo>
                    <a:pt x="41" y="87"/>
                  </a:lnTo>
                  <a:lnTo>
                    <a:pt x="46" y="85"/>
                  </a:lnTo>
                  <a:lnTo>
                    <a:pt x="48" y="80"/>
                  </a:lnTo>
                  <a:lnTo>
                    <a:pt x="49" y="75"/>
                  </a:lnTo>
                  <a:lnTo>
                    <a:pt x="46" y="65"/>
                  </a:lnTo>
                  <a:lnTo>
                    <a:pt x="37" y="62"/>
                  </a:lnTo>
                  <a:lnTo>
                    <a:pt x="27" y="61"/>
                  </a:lnTo>
                  <a:lnTo>
                    <a:pt x="24" y="53"/>
                  </a:lnTo>
                  <a:lnTo>
                    <a:pt x="27" y="45"/>
                  </a:lnTo>
                  <a:lnTo>
                    <a:pt x="34" y="41"/>
                  </a:lnTo>
                  <a:lnTo>
                    <a:pt x="41" y="39"/>
                  </a:lnTo>
                  <a:lnTo>
                    <a:pt x="45" y="31"/>
                  </a:lnTo>
                  <a:lnTo>
                    <a:pt x="43" y="26"/>
                  </a:lnTo>
                  <a:lnTo>
                    <a:pt x="42" y="24"/>
                  </a:lnTo>
                  <a:lnTo>
                    <a:pt x="39" y="22"/>
                  </a:lnTo>
                  <a:lnTo>
                    <a:pt x="34" y="21"/>
                  </a:lnTo>
                  <a:lnTo>
                    <a:pt x="26" y="23"/>
                  </a:lnTo>
                  <a:lnTo>
                    <a:pt x="22" y="27"/>
                  </a:lnTo>
                  <a:lnTo>
                    <a:pt x="18" y="33"/>
                  </a:lnTo>
                  <a:lnTo>
                    <a:pt x="12" y="35"/>
                  </a:lnTo>
                  <a:lnTo>
                    <a:pt x="8" y="34"/>
                  </a:lnTo>
                  <a:lnTo>
                    <a:pt x="5" y="32"/>
                  </a:lnTo>
                  <a:lnTo>
                    <a:pt x="3" y="29"/>
                  </a:lnTo>
                  <a:lnTo>
                    <a:pt x="2" y="24"/>
                  </a:lnTo>
                  <a:lnTo>
                    <a:pt x="4" y="15"/>
                  </a:lnTo>
                  <a:lnTo>
                    <a:pt x="12" y="8"/>
                  </a:lnTo>
                  <a:lnTo>
                    <a:pt x="23" y="2"/>
                  </a:lnTo>
                  <a:lnTo>
                    <a:pt x="34" y="0"/>
                  </a:lnTo>
                  <a:lnTo>
                    <a:pt x="48" y="2"/>
                  </a:lnTo>
                  <a:lnTo>
                    <a:pt x="58" y="9"/>
                  </a:lnTo>
                  <a:lnTo>
                    <a:pt x="64" y="18"/>
                  </a:lnTo>
                  <a:lnTo>
                    <a:pt x="67"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7"/>
            <p:cNvSpPr>
              <a:spLocks/>
            </p:cNvSpPr>
            <p:nvPr/>
          </p:nvSpPr>
          <p:spPr bwMode="auto">
            <a:xfrm>
              <a:off x="3317875" y="5927725"/>
              <a:ext cx="57150" cy="85725"/>
            </a:xfrm>
            <a:custGeom>
              <a:avLst/>
              <a:gdLst>
                <a:gd name="T0" fmla="*/ 66 w 73"/>
                <a:gd name="T1" fmla="*/ 34 h 108"/>
                <a:gd name="T2" fmla="*/ 61 w 73"/>
                <a:gd name="T3" fmla="*/ 45 h 108"/>
                <a:gd name="T4" fmla="*/ 62 w 73"/>
                <a:gd name="T5" fmla="*/ 54 h 108"/>
                <a:gd name="T6" fmla="*/ 71 w 73"/>
                <a:gd name="T7" fmla="*/ 68 h 108"/>
                <a:gd name="T8" fmla="*/ 71 w 73"/>
                <a:gd name="T9" fmla="*/ 83 h 108"/>
                <a:gd name="T10" fmla="*/ 67 w 73"/>
                <a:gd name="T11" fmla="*/ 94 h 108"/>
                <a:gd name="T12" fmla="*/ 56 w 73"/>
                <a:gd name="T13" fmla="*/ 102 h 108"/>
                <a:gd name="T14" fmla="*/ 44 w 73"/>
                <a:gd name="T15" fmla="*/ 107 h 108"/>
                <a:gd name="T16" fmla="*/ 28 w 73"/>
                <a:gd name="T17" fmla="*/ 107 h 108"/>
                <a:gd name="T18" fmla="*/ 15 w 73"/>
                <a:gd name="T19" fmla="*/ 102 h 108"/>
                <a:gd name="T20" fmla="*/ 6 w 73"/>
                <a:gd name="T21" fmla="*/ 95 h 108"/>
                <a:gd name="T22" fmla="*/ 1 w 73"/>
                <a:gd name="T23" fmla="*/ 86 h 108"/>
                <a:gd name="T24" fmla="*/ 1 w 73"/>
                <a:gd name="T25" fmla="*/ 77 h 108"/>
                <a:gd name="T26" fmla="*/ 7 w 73"/>
                <a:gd name="T27" fmla="*/ 72 h 108"/>
                <a:gd name="T28" fmla="*/ 17 w 73"/>
                <a:gd name="T29" fmla="*/ 73 h 108"/>
                <a:gd name="T30" fmla="*/ 27 w 73"/>
                <a:gd name="T31" fmla="*/ 86 h 108"/>
                <a:gd name="T32" fmla="*/ 41 w 73"/>
                <a:gd name="T33" fmla="*/ 87 h 108"/>
                <a:gd name="T34" fmla="*/ 48 w 73"/>
                <a:gd name="T35" fmla="*/ 80 h 108"/>
                <a:gd name="T36" fmla="*/ 46 w 73"/>
                <a:gd name="T37" fmla="*/ 65 h 108"/>
                <a:gd name="T38" fmla="*/ 29 w 73"/>
                <a:gd name="T39" fmla="*/ 61 h 108"/>
                <a:gd name="T40" fmla="*/ 28 w 73"/>
                <a:gd name="T41" fmla="*/ 45 h 108"/>
                <a:gd name="T42" fmla="*/ 43 w 73"/>
                <a:gd name="T43" fmla="*/ 39 h 108"/>
                <a:gd name="T44" fmla="*/ 45 w 73"/>
                <a:gd name="T45" fmla="*/ 26 h 108"/>
                <a:gd name="T46" fmla="*/ 40 w 73"/>
                <a:gd name="T47" fmla="*/ 22 h 108"/>
                <a:gd name="T48" fmla="*/ 28 w 73"/>
                <a:gd name="T49" fmla="*/ 23 h 108"/>
                <a:gd name="T50" fmla="*/ 18 w 73"/>
                <a:gd name="T51" fmla="*/ 33 h 108"/>
                <a:gd name="T52" fmla="*/ 9 w 73"/>
                <a:gd name="T53" fmla="*/ 34 h 108"/>
                <a:gd name="T54" fmla="*/ 5 w 73"/>
                <a:gd name="T55" fmla="*/ 29 h 108"/>
                <a:gd name="T56" fmla="*/ 6 w 73"/>
                <a:gd name="T57" fmla="*/ 15 h 108"/>
                <a:gd name="T58" fmla="*/ 24 w 73"/>
                <a:gd name="T59" fmla="*/ 2 h 108"/>
                <a:gd name="T60" fmla="*/ 50 w 73"/>
                <a:gd name="T61" fmla="*/ 2 h 108"/>
                <a:gd name="T62" fmla="*/ 65 w 73"/>
                <a:gd name="T63" fmla="*/ 1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108">
                  <a:moveTo>
                    <a:pt x="67" y="27"/>
                  </a:moveTo>
                  <a:lnTo>
                    <a:pt x="66" y="34"/>
                  </a:lnTo>
                  <a:lnTo>
                    <a:pt x="65" y="40"/>
                  </a:lnTo>
                  <a:lnTo>
                    <a:pt x="61" y="45"/>
                  </a:lnTo>
                  <a:lnTo>
                    <a:pt x="55" y="49"/>
                  </a:lnTo>
                  <a:lnTo>
                    <a:pt x="62" y="54"/>
                  </a:lnTo>
                  <a:lnTo>
                    <a:pt x="68" y="61"/>
                  </a:lnTo>
                  <a:lnTo>
                    <a:pt x="71" y="68"/>
                  </a:lnTo>
                  <a:lnTo>
                    <a:pt x="73" y="77"/>
                  </a:lnTo>
                  <a:lnTo>
                    <a:pt x="71" y="83"/>
                  </a:lnTo>
                  <a:lnTo>
                    <a:pt x="70" y="90"/>
                  </a:lnTo>
                  <a:lnTo>
                    <a:pt x="67" y="94"/>
                  </a:lnTo>
                  <a:lnTo>
                    <a:pt x="62" y="99"/>
                  </a:lnTo>
                  <a:lnTo>
                    <a:pt x="56" y="102"/>
                  </a:lnTo>
                  <a:lnTo>
                    <a:pt x="51" y="106"/>
                  </a:lnTo>
                  <a:lnTo>
                    <a:pt x="44" y="107"/>
                  </a:lnTo>
                  <a:lnTo>
                    <a:pt x="36" y="108"/>
                  </a:lnTo>
                  <a:lnTo>
                    <a:pt x="28" y="107"/>
                  </a:lnTo>
                  <a:lnTo>
                    <a:pt x="21" y="106"/>
                  </a:lnTo>
                  <a:lnTo>
                    <a:pt x="15" y="102"/>
                  </a:lnTo>
                  <a:lnTo>
                    <a:pt x="9" y="99"/>
                  </a:lnTo>
                  <a:lnTo>
                    <a:pt x="6" y="95"/>
                  </a:lnTo>
                  <a:lnTo>
                    <a:pt x="2" y="91"/>
                  </a:lnTo>
                  <a:lnTo>
                    <a:pt x="1" y="86"/>
                  </a:lnTo>
                  <a:lnTo>
                    <a:pt x="0" y="82"/>
                  </a:lnTo>
                  <a:lnTo>
                    <a:pt x="1" y="77"/>
                  </a:lnTo>
                  <a:lnTo>
                    <a:pt x="3" y="75"/>
                  </a:lnTo>
                  <a:lnTo>
                    <a:pt x="7" y="72"/>
                  </a:lnTo>
                  <a:lnTo>
                    <a:pt x="12" y="71"/>
                  </a:lnTo>
                  <a:lnTo>
                    <a:pt x="17" y="73"/>
                  </a:lnTo>
                  <a:lnTo>
                    <a:pt x="22" y="79"/>
                  </a:lnTo>
                  <a:lnTo>
                    <a:pt x="27" y="86"/>
                  </a:lnTo>
                  <a:lnTo>
                    <a:pt x="36" y="88"/>
                  </a:lnTo>
                  <a:lnTo>
                    <a:pt x="41" y="87"/>
                  </a:lnTo>
                  <a:lnTo>
                    <a:pt x="46" y="85"/>
                  </a:lnTo>
                  <a:lnTo>
                    <a:pt x="48" y="80"/>
                  </a:lnTo>
                  <a:lnTo>
                    <a:pt x="50" y="75"/>
                  </a:lnTo>
                  <a:lnTo>
                    <a:pt x="46" y="65"/>
                  </a:lnTo>
                  <a:lnTo>
                    <a:pt x="37" y="62"/>
                  </a:lnTo>
                  <a:lnTo>
                    <a:pt x="29" y="61"/>
                  </a:lnTo>
                  <a:lnTo>
                    <a:pt x="24" y="53"/>
                  </a:lnTo>
                  <a:lnTo>
                    <a:pt x="28" y="45"/>
                  </a:lnTo>
                  <a:lnTo>
                    <a:pt x="36" y="41"/>
                  </a:lnTo>
                  <a:lnTo>
                    <a:pt x="43" y="39"/>
                  </a:lnTo>
                  <a:lnTo>
                    <a:pt x="46" y="31"/>
                  </a:lnTo>
                  <a:lnTo>
                    <a:pt x="45" y="26"/>
                  </a:lnTo>
                  <a:lnTo>
                    <a:pt x="43" y="24"/>
                  </a:lnTo>
                  <a:lnTo>
                    <a:pt x="40" y="22"/>
                  </a:lnTo>
                  <a:lnTo>
                    <a:pt x="36" y="21"/>
                  </a:lnTo>
                  <a:lnTo>
                    <a:pt x="28" y="23"/>
                  </a:lnTo>
                  <a:lnTo>
                    <a:pt x="23" y="27"/>
                  </a:lnTo>
                  <a:lnTo>
                    <a:pt x="18" y="33"/>
                  </a:lnTo>
                  <a:lnTo>
                    <a:pt x="13" y="35"/>
                  </a:lnTo>
                  <a:lnTo>
                    <a:pt x="9" y="34"/>
                  </a:lnTo>
                  <a:lnTo>
                    <a:pt x="6" y="32"/>
                  </a:lnTo>
                  <a:lnTo>
                    <a:pt x="5" y="29"/>
                  </a:lnTo>
                  <a:lnTo>
                    <a:pt x="3" y="24"/>
                  </a:lnTo>
                  <a:lnTo>
                    <a:pt x="6" y="15"/>
                  </a:lnTo>
                  <a:lnTo>
                    <a:pt x="14" y="8"/>
                  </a:lnTo>
                  <a:lnTo>
                    <a:pt x="24" y="2"/>
                  </a:lnTo>
                  <a:lnTo>
                    <a:pt x="36" y="0"/>
                  </a:lnTo>
                  <a:lnTo>
                    <a:pt x="50" y="2"/>
                  </a:lnTo>
                  <a:lnTo>
                    <a:pt x="60" y="9"/>
                  </a:lnTo>
                  <a:lnTo>
                    <a:pt x="65" y="18"/>
                  </a:lnTo>
                  <a:lnTo>
                    <a:pt x="67"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8"/>
            <p:cNvSpPr>
              <a:spLocks/>
            </p:cNvSpPr>
            <p:nvPr/>
          </p:nvSpPr>
          <p:spPr bwMode="auto">
            <a:xfrm>
              <a:off x="3405188" y="5929313"/>
              <a:ext cx="55563" cy="84138"/>
            </a:xfrm>
            <a:custGeom>
              <a:avLst/>
              <a:gdLst>
                <a:gd name="T0" fmla="*/ 33 w 72"/>
                <a:gd name="T1" fmla="*/ 36 h 106"/>
                <a:gd name="T2" fmla="*/ 39 w 72"/>
                <a:gd name="T3" fmla="*/ 35 h 106"/>
                <a:gd name="T4" fmla="*/ 54 w 72"/>
                <a:gd name="T5" fmla="*/ 37 h 106"/>
                <a:gd name="T6" fmla="*/ 70 w 72"/>
                <a:gd name="T7" fmla="*/ 53 h 106"/>
                <a:gd name="T8" fmla="*/ 71 w 72"/>
                <a:gd name="T9" fmla="*/ 75 h 106"/>
                <a:gd name="T10" fmla="*/ 66 w 72"/>
                <a:gd name="T11" fmla="*/ 90 h 106"/>
                <a:gd name="T12" fmla="*/ 56 w 72"/>
                <a:gd name="T13" fmla="*/ 100 h 106"/>
                <a:gd name="T14" fmla="*/ 42 w 72"/>
                <a:gd name="T15" fmla="*/ 105 h 106"/>
                <a:gd name="T16" fmla="*/ 24 w 72"/>
                <a:gd name="T17" fmla="*/ 105 h 106"/>
                <a:gd name="T18" fmla="*/ 4 w 72"/>
                <a:gd name="T19" fmla="*/ 96 h 106"/>
                <a:gd name="T20" fmla="*/ 2 w 72"/>
                <a:gd name="T21" fmla="*/ 83 h 106"/>
                <a:gd name="T22" fmla="*/ 6 w 72"/>
                <a:gd name="T23" fmla="*/ 78 h 106"/>
                <a:gd name="T24" fmla="*/ 15 w 72"/>
                <a:gd name="T25" fmla="*/ 78 h 106"/>
                <a:gd name="T26" fmla="*/ 26 w 72"/>
                <a:gd name="T27" fmla="*/ 85 h 106"/>
                <a:gd name="T28" fmla="*/ 40 w 72"/>
                <a:gd name="T29" fmla="*/ 85 h 106"/>
                <a:gd name="T30" fmla="*/ 48 w 72"/>
                <a:gd name="T31" fmla="*/ 75 h 106"/>
                <a:gd name="T32" fmla="*/ 48 w 72"/>
                <a:gd name="T33" fmla="*/ 61 h 106"/>
                <a:gd name="T34" fmla="*/ 41 w 72"/>
                <a:gd name="T35" fmla="*/ 53 h 106"/>
                <a:gd name="T36" fmla="*/ 29 w 72"/>
                <a:gd name="T37" fmla="*/ 53 h 106"/>
                <a:gd name="T38" fmla="*/ 21 w 72"/>
                <a:gd name="T39" fmla="*/ 57 h 106"/>
                <a:gd name="T40" fmla="*/ 13 w 72"/>
                <a:gd name="T41" fmla="*/ 57 h 106"/>
                <a:gd name="T42" fmla="*/ 9 w 72"/>
                <a:gd name="T43" fmla="*/ 53 h 106"/>
                <a:gd name="T44" fmla="*/ 9 w 72"/>
                <a:gd name="T45" fmla="*/ 50 h 106"/>
                <a:gd name="T46" fmla="*/ 9 w 72"/>
                <a:gd name="T47" fmla="*/ 46 h 106"/>
                <a:gd name="T48" fmla="*/ 12 w 72"/>
                <a:gd name="T49" fmla="*/ 14 h 106"/>
                <a:gd name="T50" fmla="*/ 17 w 72"/>
                <a:gd name="T51" fmla="*/ 2 h 106"/>
                <a:gd name="T52" fmla="*/ 25 w 72"/>
                <a:gd name="T53" fmla="*/ 0 h 106"/>
                <a:gd name="T54" fmla="*/ 64 w 72"/>
                <a:gd name="T55" fmla="*/ 1 h 106"/>
                <a:gd name="T56" fmla="*/ 70 w 72"/>
                <a:gd name="T57" fmla="*/ 6 h 106"/>
                <a:gd name="T58" fmla="*/ 70 w 72"/>
                <a:gd name="T59" fmla="*/ 15 h 106"/>
                <a:gd name="T60" fmla="*/ 63 w 72"/>
                <a:gd name="T61" fmla="*/ 21 h 106"/>
                <a:gd name="T62" fmla="*/ 33 w 72"/>
                <a:gd name="T63"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06">
                  <a:moveTo>
                    <a:pt x="30" y="36"/>
                  </a:moveTo>
                  <a:lnTo>
                    <a:pt x="33" y="36"/>
                  </a:lnTo>
                  <a:lnTo>
                    <a:pt x="36" y="35"/>
                  </a:lnTo>
                  <a:lnTo>
                    <a:pt x="39" y="35"/>
                  </a:lnTo>
                  <a:lnTo>
                    <a:pt x="41" y="35"/>
                  </a:lnTo>
                  <a:lnTo>
                    <a:pt x="54" y="37"/>
                  </a:lnTo>
                  <a:lnTo>
                    <a:pt x="64" y="44"/>
                  </a:lnTo>
                  <a:lnTo>
                    <a:pt x="70" y="53"/>
                  </a:lnTo>
                  <a:lnTo>
                    <a:pt x="72" y="66"/>
                  </a:lnTo>
                  <a:lnTo>
                    <a:pt x="71" y="75"/>
                  </a:lnTo>
                  <a:lnTo>
                    <a:pt x="70" y="83"/>
                  </a:lnTo>
                  <a:lnTo>
                    <a:pt x="66" y="90"/>
                  </a:lnTo>
                  <a:lnTo>
                    <a:pt x="62" y="96"/>
                  </a:lnTo>
                  <a:lnTo>
                    <a:pt x="56" y="100"/>
                  </a:lnTo>
                  <a:lnTo>
                    <a:pt x="50" y="104"/>
                  </a:lnTo>
                  <a:lnTo>
                    <a:pt x="42" y="105"/>
                  </a:lnTo>
                  <a:lnTo>
                    <a:pt x="33" y="106"/>
                  </a:lnTo>
                  <a:lnTo>
                    <a:pt x="24" y="105"/>
                  </a:lnTo>
                  <a:lnTo>
                    <a:pt x="13" y="101"/>
                  </a:lnTo>
                  <a:lnTo>
                    <a:pt x="4" y="96"/>
                  </a:lnTo>
                  <a:lnTo>
                    <a:pt x="0" y="88"/>
                  </a:lnTo>
                  <a:lnTo>
                    <a:pt x="2" y="83"/>
                  </a:lnTo>
                  <a:lnTo>
                    <a:pt x="4" y="81"/>
                  </a:lnTo>
                  <a:lnTo>
                    <a:pt x="6" y="78"/>
                  </a:lnTo>
                  <a:lnTo>
                    <a:pt x="10" y="77"/>
                  </a:lnTo>
                  <a:lnTo>
                    <a:pt x="15" y="78"/>
                  </a:lnTo>
                  <a:lnTo>
                    <a:pt x="20" y="82"/>
                  </a:lnTo>
                  <a:lnTo>
                    <a:pt x="26" y="85"/>
                  </a:lnTo>
                  <a:lnTo>
                    <a:pt x="33" y="86"/>
                  </a:lnTo>
                  <a:lnTo>
                    <a:pt x="40" y="85"/>
                  </a:lnTo>
                  <a:lnTo>
                    <a:pt x="44" y="81"/>
                  </a:lnTo>
                  <a:lnTo>
                    <a:pt x="48" y="75"/>
                  </a:lnTo>
                  <a:lnTo>
                    <a:pt x="49" y="68"/>
                  </a:lnTo>
                  <a:lnTo>
                    <a:pt x="48" y="61"/>
                  </a:lnTo>
                  <a:lnTo>
                    <a:pt x="45" y="57"/>
                  </a:lnTo>
                  <a:lnTo>
                    <a:pt x="41" y="53"/>
                  </a:lnTo>
                  <a:lnTo>
                    <a:pt x="35" y="52"/>
                  </a:lnTo>
                  <a:lnTo>
                    <a:pt x="29" y="53"/>
                  </a:lnTo>
                  <a:lnTo>
                    <a:pt x="26" y="54"/>
                  </a:lnTo>
                  <a:lnTo>
                    <a:pt x="21" y="57"/>
                  </a:lnTo>
                  <a:lnTo>
                    <a:pt x="17" y="58"/>
                  </a:lnTo>
                  <a:lnTo>
                    <a:pt x="13" y="57"/>
                  </a:lnTo>
                  <a:lnTo>
                    <a:pt x="11" y="55"/>
                  </a:lnTo>
                  <a:lnTo>
                    <a:pt x="9" y="53"/>
                  </a:lnTo>
                  <a:lnTo>
                    <a:pt x="9" y="51"/>
                  </a:lnTo>
                  <a:lnTo>
                    <a:pt x="9" y="50"/>
                  </a:lnTo>
                  <a:lnTo>
                    <a:pt x="9" y="47"/>
                  </a:lnTo>
                  <a:lnTo>
                    <a:pt x="9" y="46"/>
                  </a:lnTo>
                  <a:lnTo>
                    <a:pt x="9" y="45"/>
                  </a:lnTo>
                  <a:lnTo>
                    <a:pt x="12" y="14"/>
                  </a:lnTo>
                  <a:lnTo>
                    <a:pt x="14" y="7"/>
                  </a:lnTo>
                  <a:lnTo>
                    <a:pt x="17" y="2"/>
                  </a:lnTo>
                  <a:lnTo>
                    <a:pt x="20" y="0"/>
                  </a:lnTo>
                  <a:lnTo>
                    <a:pt x="25" y="0"/>
                  </a:lnTo>
                  <a:lnTo>
                    <a:pt x="59" y="0"/>
                  </a:lnTo>
                  <a:lnTo>
                    <a:pt x="64" y="1"/>
                  </a:lnTo>
                  <a:lnTo>
                    <a:pt x="67" y="2"/>
                  </a:lnTo>
                  <a:lnTo>
                    <a:pt x="70" y="6"/>
                  </a:lnTo>
                  <a:lnTo>
                    <a:pt x="71" y="9"/>
                  </a:lnTo>
                  <a:lnTo>
                    <a:pt x="70" y="15"/>
                  </a:lnTo>
                  <a:lnTo>
                    <a:pt x="66" y="19"/>
                  </a:lnTo>
                  <a:lnTo>
                    <a:pt x="63" y="21"/>
                  </a:lnTo>
                  <a:lnTo>
                    <a:pt x="60" y="21"/>
                  </a:lnTo>
                  <a:lnTo>
                    <a:pt x="33" y="21"/>
                  </a:lnTo>
                  <a:lnTo>
                    <a:pt x="3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29"/>
            <p:cNvSpPr>
              <a:spLocks/>
            </p:cNvSpPr>
            <p:nvPr/>
          </p:nvSpPr>
          <p:spPr bwMode="auto">
            <a:xfrm>
              <a:off x="3490913" y="5929313"/>
              <a:ext cx="57150" cy="84138"/>
            </a:xfrm>
            <a:custGeom>
              <a:avLst/>
              <a:gdLst>
                <a:gd name="T0" fmla="*/ 32 w 71"/>
                <a:gd name="T1" fmla="*/ 36 h 106"/>
                <a:gd name="T2" fmla="*/ 39 w 71"/>
                <a:gd name="T3" fmla="*/ 35 h 106"/>
                <a:gd name="T4" fmla="*/ 53 w 71"/>
                <a:gd name="T5" fmla="*/ 37 h 106"/>
                <a:gd name="T6" fmla="*/ 69 w 71"/>
                <a:gd name="T7" fmla="*/ 53 h 106"/>
                <a:gd name="T8" fmla="*/ 70 w 71"/>
                <a:gd name="T9" fmla="*/ 75 h 106"/>
                <a:gd name="T10" fmla="*/ 66 w 71"/>
                <a:gd name="T11" fmla="*/ 90 h 106"/>
                <a:gd name="T12" fmla="*/ 56 w 71"/>
                <a:gd name="T13" fmla="*/ 100 h 106"/>
                <a:gd name="T14" fmla="*/ 41 w 71"/>
                <a:gd name="T15" fmla="*/ 105 h 106"/>
                <a:gd name="T16" fmla="*/ 23 w 71"/>
                <a:gd name="T17" fmla="*/ 105 h 106"/>
                <a:gd name="T18" fmla="*/ 3 w 71"/>
                <a:gd name="T19" fmla="*/ 96 h 106"/>
                <a:gd name="T20" fmla="*/ 1 w 71"/>
                <a:gd name="T21" fmla="*/ 83 h 106"/>
                <a:gd name="T22" fmla="*/ 6 w 71"/>
                <a:gd name="T23" fmla="*/ 78 h 106"/>
                <a:gd name="T24" fmla="*/ 15 w 71"/>
                <a:gd name="T25" fmla="*/ 78 h 106"/>
                <a:gd name="T26" fmla="*/ 26 w 71"/>
                <a:gd name="T27" fmla="*/ 85 h 106"/>
                <a:gd name="T28" fmla="*/ 40 w 71"/>
                <a:gd name="T29" fmla="*/ 85 h 106"/>
                <a:gd name="T30" fmla="*/ 47 w 71"/>
                <a:gd name="T31" fmla="*/ 75 h 106"/>
                <a:gd name="T32" fmla="*/ 47 w 71"/>
                <a:gd name="T33" fmla="*/ 61 h 106"/>
                <a:gd name="T34" fmla="*/ 40 w 71"/>
                <a:gd name="T35" fmla="*/ 53 h 106"/>
                <a:gd name="T36" fmla="*/ 30 w 71"/>
                <a:gd name="T37" fmla="*/ 53 h 106"/>
                <a:gd name="T38" fmla="*/ 22 w 71"/>
                <a:gd name="T39" fmla="*/ 57 h 106"/>
                <a:gd name="T40" fmla="*/ 14 w 71"/>
                <a:gd name="T41" fmla="*/ 57 h 106"/>
                <a:gd name="T42" fmla="*/ 9 w 71"/>
                <a:gd name="T43" fmla="*/ 53 h 106"/>
                <a:gd name="T44" fmla="*/ 8 w 71"/>
                <a:gd name="T45" fmla="*/ 50 h 106"/>
                <a:gd name="T46" fmla="*/ 9 w 71"/>
                <a:gd name="T47" fmla="*/ 46 h 106"/>
                <a:gd name="T48" fmla="*/ 13 w 71"/>
                <a:gd name="T49" fmla="*/ 14 h 106"/>
                <a:gd name="T50" fmla="*/ 16 w 71"/>
                <a:gd name="T51" fmla="*/ 2 h 106"/>
                <a:gd name="T52" fmla="*/ 24 w 71"/>
                <a:gd name="T53" fmla="*/ 0 h 106"/>
                <a:gd name="T54" fmla="*/ 64 w 71"/>
                <a:gd name="T55" fmla="*/ 1 h 106"/>
                <a:gd name="T56" fmla="*/ 69 w 71"/>
                <a:gd name="T57" fmla="*/ 6 h 106"/>
                <a:gd name="T58" fmla="*/ 69 w 71"/>
                <a:gd name="T59" fmla="*/ 15 h 106"/>
                <a:gd name="T60" fmla="*/ 63 w 71"/>
                <a:gd name="T61" fmla="*/ 21 h 106"/>
                <a:gd name="T62" fmla="*/ 32 w 71"/>
                <a:gd name="T63"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06">
                  <a:moveTo>
                    <a:pt x="30" y="36"/>
                  </a:moveTo>
                  <a:lnTo>
                    <a:pt x="32" y="36"/>
                  </a:lnTo>
                  <a:lnTo>
                    <a:pt x="36" y="35"/>
                  </a:lnTo>
                  <a:lnTo>
                    <a:pt x="39" y="35"/>
                  </a:lnTo>
                  <a:lnTo>
                    <a:pt x="41" y="35"/>
                  </a:lnTo>
                  <a:lnTo>
                    <a:pt x="53" y="37"/>
                  </a:lnTo>
                  <a:lnTo>
                    <a:pt x="63" y="44"/>
                  </a:lnTo>
                  <a:lnTo>
                    <a:pt x="69" y="53"/>
                  </a:lnTo>
                  <a:lnTo>
                    <a:pt x="71" y="66"/>
                  </a:lnTo>
                  <a:lnTo>
                    <a:pt x="70" y="75"/>
                  </a:lnTo>
                  <a:lnTo>
                    <a:pt x="69" y="83"/>
                  </a:lnTo>
                  <a:lnTo>
                    <a:pt x="66" y="90"/>
                  </a:lnTo>
                  <a:lnTo>
                    <a:pt x="62" y="96"/>
                  </a:lnTo>
                  <a:lnTo>
                    <a:pt x="56" y="100"/>
                  </a:lnTo>
                  <a:lnTo>
                    <a:pt x="49" y="104"/>
                  </a:lnTo>
                  <a:lnTo>
                    <a:pt x="41" y="105"/>
                  </a:lnTo>
                  <a:lnTo>
                    <a:pt x="32" y="106"/>
                  </a:lnTo>
                  <a:lnTo>
                    <a:pt x="23" y="105"/>
                  </a:lnTo>
                  <a:lnTo>
                    <a:pt x="13" y="101"/>
                  </a:lnTo>
                  <a:lnTo>
                    <a:pt x="3" y="96"/>
                  </a:lnTo>
                  <a:lnTo>
                    <a:pt x="0" y="88"/>
                  </a:lnTo>
                  <a:lnTo>
                    <a:pt x="1" y="83"/>
                  </a:lnTo>
                  <a:lnTo>
                    <a:pt x="3" y="81"/>
                  </a:lnTo>
                  <a:lnTo>
                    <a:pt x="6" y="78"/>
                  </a:lnTo>
                  <a:lnTo>
                    <a:pt x="10" y="77"/>
                  </a:lnTo>
                  <a:lnTo>
                    <a:pt x="15" y="78"/>
                  </a:lnTo>
                  <a:lnTo>
                    <a:pt x="21" y="82"/>
                  </a:lnTo>
                  <a:lnTo>
                    <a:pt x="26" y="85"/>
                  </a:lnTo>
                  <a:lnTo>
                    <a:pt x="33" y="86"/>
                  </a:lnTo>
                  <a:lnTo>
                    <a:pt x="40" y="85"/>
                  </a:lnTo>
                  <a:lnTo>
                    <a:pt x="45" y="81"/>
                  </a:lnTo>
                  <a:lnTo>
                    <a:pt x="47" y="75"/>
                  </a:lnTo>
                  <a:lnTo>
                    <a:pt x="48" y="68"/>
                  </a:lnTo>
                  <a:lnTo>
                    <a:pt x="47" y="61"/>
                  </a:lnTo>
                  <a:lnTo>
                    <a:pt x="45" y="57"/>
                  </a:lnTo>
                  <a:lnTo>
                    <a:pt x="40" y="53"/>
                  </a:lnTo>
                  <a:lnTo>
                    <a:pt x="34" y="52"/>
                  </a:lnTo>
                  <a:lnTo>
                    <a:pt x="30" y="53"/>
                  </a:lnTo>
                  <a:lnTo>
                    <a:pt x="25" y="54"/>
                  </a:lnTo>
                  <a:lnTo>
                    <a:pt x="22" y="57"/>
                  </a:lnTo>
                  <a:lnTo>
                    <a:pt x="17" y="58"/>
                  </a:lnTo>
                  <a:lnTo>
                    <a:pt x="14" y="57"/>
                  </a:lnTo>
                  <a:lnTo>
                    <a:pt x="10" y="55"/>
                  </a:lnTo>
                  <a:lnTo>
                    <a:pt x="9" y="53"/>
                  </a:lnTo>
                  <a:lnTo>
                    <a:pt x="8" y="51"/>
                  </a:lnTo>
                  <a:lnTo>
                    <a:pt x="8" y="50"/>
                  </a:lnTo>
                  <a:lnTo>
                    <a:pt x="9" y="47"/>
                  </a:lnTo>
                  <a:lnTo>
                    <a:pt x="9" y="46"/>
                  </a:lnTo>
                  <a:lnTo>
                    <a:pt x="9" y="45"/>
                  </a:lnTo>
                  <a:lnTo>
                    <a:pt x="13" y="14"/>
                  </a:lnTo>
                  <a:lnTo>
                    <a:pt x="14" y="7"/>
                  </a:lnTo>
                  <a:lnTo>
                    <a:pt x="16" y="2"/>
                  </a:lnTo>
                  <a:lnTo>
                    <a:pt x="19" y="0"/>
                  </a:lnTo>
                  <a:lnTo>
                    <a:pt x="24" y="0"/>
                  </a:lnTo>
                  <a:lnTo>
                    <a:pt x="60" y="0"/>
                  </a:lnTo>
                  <a:lnTo>
                    <a:pt x="64" y="1"/>
                  </a:lnTo>
                  <a:lnTo>
                    <a:pt x="68" y="2"/>
                  </a:lnTo>
                  <a:lnTo>
                    <a:pt x="69" y="6"/>
                  </a:lnTo>
                  <a:lnTo>
                    <a:pt x="70" y="9"/>
                  </a:lnTo>
                  <a:lnTo>
                    <a:pt x="69" y="15"/>
                  </a:lnTo>
                  <a:lnTo>
                    <a:pt x="67" y="19"/>
                  </a:lnTo>
                  <a:lnTo>
                    <a:pt x="63" y="21"/>
                  </a:lnTo>
                  <a:lnTo>
                    <a:pt x="60" y="21"/>
                  </a:lnTo>
                  <a:lnTo>
                    <a:pt x="32" y="21"/>
                  </a:lnTo>
                  <a:lnTo>
                    <a:pt x="3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0"/>
            <p:cNvSpPr>
              <a:spLocks/>
            </p:cNvSpPr>
            <p:nvPr/>
          </p:nvSpPr>
          <p:spPr bwMode="auto">
            <a:xfrm>
              <a:off x="3575050" y="5929313"/>
              <a:ext cx="60325" cy="82550"/>
            </a:xfrm>
            <a:custGeom>
              <a:avLst/>
              <a:gdLst>
                <a:gd name="T0" fmla="*/ 49 w 76"/>
                <a:gd name="T1" fmla="*/ 21 h 105"/>
                <a:gd name="T2" fmla="*/ 11 w 76"/>
                <a:gd name="T3" fmla="*/ 21 h 105"/>
                <a:gd name="T4" fmla="*/ 6 w 76"/>
                <a:gd name="T5" fmla="*/ 20 h 105"/>
                <a:gd name="T6" fmla="*/ 2 w 76"/>
                <a:gd name="T7" fmla="*/ 17 h 105"/>
                <a:gd name="T8" fmla="*/ 1 w 76"/>
                <a:gd name="T9" fmla="*/ 14 h 105"/>
                <a:gd name="T10" fmla="*/ 0 w 76"/>
                <a:gd name="T11" fmla="*/ 10 h 105"/>
                <a:gd name="T12" fmla="*/ 1 w 76"/>
                <a:gd name="T13" fmla="*/ 6 h 105"/>
                <a:gd name="T14" fmla="*/ 2 w 76"/>
                <a:gd name="T15" fmla="*/ 4 h 105"/>
                <a:gd name="T16" fmla="*/ 6 w 76"/>
                <a:gd name="T17" fmla="*/ 1 h 105"/>
                <a:gd name="T18" fmla="*/ 11 w 76"/>
                <a:gd name="T19" fmla="*/ 0 h 105"/>
                <a:gd name="T20" fmla="*/ 66 w 76"/>
                <a:gd name="T21" fmla="*/ 0 h 105"/>
                <a:gd name="T22" fmla="*/ 70 w 76"/>
                <a:gd name="T23" fmla="*/ 1 h 105"/>
                <a:gd name="T24" fmla="*/ 74 w 76"/>
                <a:gd name="T25" fmla="*/ 4 h 105"/>
                <a:gd name="T26" fmla="*/ 75 w 76"/>
                <a:gd name="T27" fmla="*/ 7 h 105"/>
                <a:gd name="T28" fmla="*/ 76 w 76"/>
                <a:gd name="T29" fmla="*/ 10 h 105"/>
                <a:gd name="T30" fmla="*/ 76 w 76"/>
                <a:gd name="T31" fmla="*/ 13 h 105"/>
                <a:gd name="T32" fmla="*/ 75 w 76"/>
                <a:gd name="T33" fmla="*/ 15 h 105"/>
                <a:gd name="T34" fmla="*/ 74 w 76"/>
                <a:gd name="T35" fmla="*/ 17 h 105"/>
                <a:gd name="T36" fmla="*/ 72 w 76"/>
                <a:gd name="T37" fmla="*/ 21 h 105"/>
                <a:gd name="T38" fmla="*/ 36 w 76"/>
                <a:gd name="T39" fmla="*/ 93 h 105"/>
                <a:gd name="T40" fmla="*/ 32 w 76"/>
                <a:gd name="T41" fmla="*/ 99 h 105"/>
                <a:gd name="T42" fmla="*/ 30 w 76"/>
                <a:gd name="T43" fmla="*/ 103 h 105"/>
                <a:gd name="T44" fmla="*/ 28 w 76"/>
                <a:gd name="T45" fmla="*/ 105 h 105"/>
                <a:gd name="T46" fmla="*/ 23 w 76"/>
                <a:gd name="T47" fmla="*/ 105 h 105"/>
                <a:gd name="T48" fmla="*/ 17 w 76"/>
                <a:gd name="T49" fmla="*/ 104 h 105"/>
                <a:gd name="T50" fmla="*/ 14 w 76"/>
                <a:gd name="T51" fmla="*/ 101 h 105"/>
                <a:gd name="T52" fmla="*/ 11 w 76"/>
                <a:gd name="T53" fmla="*/ 98 h 105"/>
                <a:gd name="T54" fmla="*/ 10 w 76"/>
                <a:gd name="T55" fmla="*/ 95 h 105"/>
                <a:gd name="T56" fmla="*/ 10 w 76"/>
                <a:gd name="T57" fmla="*/ 93 h 105"/>
                <a:gd name="T58" fmla="*/ 11 w 76"/>
                <a:gd name="T59" fmla="*/ 92 h 105"/>
                <a:gd name="T60" fmla="*/ 11 w 76"/>
                <a:gd name="T61" fmla="*/ 92 h 105"/>
                <a:gd name="T62" fmla="*/ 13 w 76"/>
                <a:gd name="T63" fmla="*/ 91 h 105"/>
                <a:gd name="T64" fmla="*/ 49 w 76"/>
                <a:gd name="T65"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 h="105">
                  <a:moveTo>
                    <a:pt x="49" y="21"/>
                  </a:moveTo>
                  <a:lnTo>
                    <a:pt x="11" y="21"/>
                  </a:lnTo>
                  <a:lnTo>
                    <a:pt x="6" y="20"/>
                  </a:lnTo>
                  <a:lnTo>
                    <a:pt x="2" y="17"/>
                  </a:lnTo>
                  <a:lnTo>
                    <a:pt x="1" y="14"/>
                  </a:lnTo>
                  <a:lnTo>
                    <a:pt x="0" y="10"/>
                  </a:lnTo>
                  <a:lnTo>
                    <a:pt x="1" y="6"/>
                  </a:lnTo>
                  <a:lnTo>
                    <a:pt x="2" y="4"/>
                  </a:lnTo>
                  <a:lnTo>
                    <a:pt x="6" y="1"/>
                  </a:lnTo>
                  <a:lnTo>
                    <a:pt x="11" y="0"/>
                  </a:lnTo>
                  <a:lnTo>
                    <a:pt x="66" y="0"/>
                  </a:lnTo>
                  <a:lnTo>
                    <a:pt x="70" y="1"/>
                  </a:lnTo>
                  <a:lnTo>
                    <a:pt x="74" y="4"/>
                  </a:lnTo>
                  <a:lnTo>
                    <a:pt x="75" y="7"/>
                  </a:lnTo>
                  <a:lnTo>
                    <a:pt x="76" y="10"/>
                  </a:lnTo>
                  <a:lnTo>
                    <a:pt x="76" y="13"/>
                  </a:lnTo>
                  <a:lnTo>
                    <a:pt x="75" y="15"/>
                  </a:lnTo>
                  <a:lnTo>
                    <a:pt x="74" y="17"/>
                  </a:lnTo>
                  <a:lnTo>
                    <a:pt x="72" y="21"/>
                  </a:lnTo>
                  <a:lnTo>
                    <a:pt x="36" y="93"/>
                  </a:lnTo>
                  <a:lnTo>
                    <a:pt x="32" y="99"/>
                  </a:lnTo>
                  <a:lnTo>
                    <a:pt x="30" y="103"/>
                  </a:lnTo>
                  <a:lnTo>
                    <a:pt x="28" y="105"/>
                  </a:lnTo>
                  <a:lnTo>
                    <a:pt x="23" y="105"/>
                  </a:lnTo>
                  <a:lnTo>
                    <a:pt x="17" y="104"/>
                  </a:lnTo>
                  <a:lnTo>
                    <a:pt x="14" y="101"/>
                  </a:lnTo>
                  <a:lnTo>
                    <a:pt x="11" y="98"/>
                  </a:lnTo>
                  <a:lnTo>
                    <a:pt x="10" y="95"/>
                  </a:lnTo>
                  <a:lnTo>
                    <a:pt x="10" y="93"/>
                  </a:lnTo>
                  <a:lnTo>
                    <a:pt x="11" y="92"/>
                  </a:lnTo>
                  <a:lnTo>
                    <a:pt x="11" y="92"/>
                  </a:lnTo>
                  <a:lnTo>
                    <a:pt x="13" y="91"/>
                  </a:lnTo>
                  <a:lnTo>
                    <a:pt x="49"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1"/>
            <p:cNvSpPr>
              <a:spLocks/>
            </p:cNvSpPr>
            <p:nvPr/>
          </p:nvSpPr>
          <p:spPr bwMode="auto">
            <a:xfrm>
              <a:off x="3660775" y="5927725"/>
              <a:ext cx="57150" cy="84138"/>
            </a:xfrm>
            <a:custGeom>
              <a:avLst/>
              <a:gdLst>
                <a:gd name="T0" fmla="*/ 60 w 72"/>
                <a:gd name="T1" fmla="*/ 88 h 107"/>
                <a:gd name="T2" fmla="*/ 65 w 72"/>
                <a:gd name="T3" fmla="*/ 88 h 107"/>
                <a:gd name="T4" fmla="*/ 68 w 72"/>
                <a:gd name="T5" fmla="*/ 91 h 107"/>
                <a:gd name="T6" fmla="*/ 70 w 72"/>
                <a:gd name="T7" fmla="*/ 93 h 107"/>
                <a:gd name="T8" fmla="*/ 72 w 72"/>
                <a:gd name="T9" fmla="*/ 97 h 107"/>
                <a:gd name="T10" fmla="*/ 70 w 72"/>
                <a:gd name="T11" fmla="*/ 101 h 107"/>
                <a:gd name="T12" fmla="*/ 68 w 72"/>
                <a:gd name="T13" fmla="*/ 105 h 107"/>
                <a:gd name="T14" fmla="*/ 66 w 72"/>
                <a:gd name="T15" fmla="*/ 106 h 107"/>
                <a:gd name="T16" fmla="*/ 61 w 72"/>
                <a:gd name="T17" fmla="*/ 107 h 107"/>
                <a:gd name="T18" fmla="*/ 12 w 72"/>
                <a:gd name="T19" fmla="*/ 107 h 107"/>
                <a:gd name="T20" fmla="*/ 7 w 72"/>
                <a:gd name="T21" fmla="*/ 106 h 107"/>
                <a:gd name="T22" fmla="*/ 4 w 72"/>
                <a:gd name="T23" fmla="*/ 105 h 107"/>
                <a:gd name="T24" fmla="*/ 1 w 72"/>
                <a:gd name="T25" fmla="*/ 101 h 107"/>
                <a:gd name="T26" fmla="*/ 0 w 72"/>
                <a:gd name="T27" fmla="*/ 97 h 107"/>
                <a:gd name="T28" fmla="*/ 0 w 72"/>
                <a:gd name="T29" fmla="*/ 94 h 107"/>
                <a:gd name="T30" fmla="*/ 1 w 72"/>
                <a:gd name="T31" fmla="*/ 93 h 107"/>
                <a:gd name="T32" fmla="*/ 2 w 72"/>
                <a:gd name="T33" fmla="*/ 91 h 107"/>
                <a:gd name="T34" fmla="*/ 4 w 72"/>
                <a:gd name="T35" fmla="*/ 90 h 107"/>
                <a:gd name="T36" fmla="*/ 8 w 72"/>
                <a:gd name="T37" fmla="*/ 84 h 107"/>
                <a:gd name="T38" fmla="*/ 13 w 72"/>
                <a:gd name="T39" fmla="*/ 79 h 107"/>
                <a:gd name="T40" fmla="*/ 17 w 72"/>
                <a:gd name="T41" fmla="*/ 73 h 107"/>
                <a:gd name="T42" fmla="*/ 22 w 72"/>
                <a:gd name="T43" fmla="*/ 69 h 107"/>
                <a:gd name="T44" fmla="*/ 27 w 72"/>
                <a:gd name="T45" fmla="*/ 63 h 107"/>
                <a:gd name="T46" fmla="*/ 31 w 72"/>
                <a:gd name="T47" fmla="*/ 57 h 107"/>
                <a:gd name="T48" fmla="*/ 36 w 72"/>
                <a:gd name="T49" fmla="*/ 52 h 107"/>
                <a:gd name="T50" fmla="*/ 41 w 72"/>
                <a:gd name="T51" fmla="*/ 46 h 107"/>
                <a:gd name="T52" fmla="*/ 43 w 72"/>
                <a:gd name="T53" fmla="*/ 44 h 107"/>
                <a:gd name="T54" fmla="*/ 44 w 72"/>
                <a:gd name="T55" fmla="*/ 40 h 107"/>
                <a:gd name="T56" fmla="*/ 46 w 72"/>
                <a:gd name="T57" fmla="*/ 37 h 107"/>
                <a:gd name="T58" fmla="*/ 46 w 72"/>
                <a:gd name="T59" fmla="*/ 32 h 107"/>
                <a:gd name="T60" fmla="*/ 45 w 72"/>
                <a:gd name="T61" fmla="*/ 27 h 107"/>
                <a:gd name="T62" fmla="*/ 43 w 72"/>
                <a:gd name="T63" fmla="*/ 24 h 107"/>
                <a:gd name="T64" fmla="*/ 39 w 72"/>
                <a:gd name="T65" fmla="*/ 22 h 107"/>
                <a:gd name="T66" fmla="*/ 35 w 72"/>
                <a:gd name="T67" fmla="*/ 21 h 107"/>
                <a:gd name="T68" fmla="*/ 27 w 72"/>
                <a:gd name="T69" fmla="*/ 24 h 107"/>
                <a:gd name="T70" fmla="*/ 23 w 72"/>
                <a:gd name="T71" fmla="*/ 32 h 107"/>
                <a:gd name="T72" fmla="*/ 20 w 72"/>
                <a:gd name="T73" fmla="*/ 41 h 107"/>
                <a:gd name="T74" fmla="*/ 12 w 72"/>
                <a:gd name="T75" fmla="*/ 45 h 107"/>
                <a:gd name="T76" fmla="*/ 7 w 72"/>
                <a:gd name="T77" fmla="*/ 44 h 107"/>
                <a:gd name="T78" fmla="*/ 4 w 72"/>
                <a:gd name="T79" fmla="*/ 41 h 107"/>
                <a:gd name="T80" fmla="*/ 2 w 72"/>
                <a:gd name="T81" fmla="*/ 38 h 107"/>
                <a:gd name="T82" fmla="*/ 1 w 72"/>
                <a:gd name="T83" fmla="*/ 33 h 107"/>
                <a:gd name="T84" fmla="*/ 2 w 72"/>
                <a:gd name="T85" fmla="*/ 26 h 107"/>
                <a:gd name="T86" fmla="*/ 4 w 72"/>
                <a:gd name="T87" fmla="*/ 21 h 107"/>
                <a:gd name="T88" fmla="*/ 7 w 72"/>
                <a:gd name="T89" fmla="*/ 15 h 107"/>
                <a:gd name="T90" fmla="*/ 12 w 72"/>
                <a:gd name="T91" fmla="*/ 9 h 107"/>
                <a:gd name="T92" fmla="*/ 16 w 72"/>
                <a:gd name="T93" fmla="*/ 6 h 107"/>
                <a:gd name="T94" fmla="*/ 23 w 72"/>
                <a:gd name="T95" fmla="*/ 2 h 107"/>
                <a:gd name="T96" fmla="*/ 29 w 72"/>
                <a:gd name="T97" fmla="*/ 1 h 107"/>
                <a:gd name="T98" fmla="*/ 36 w 72"/>
                <a:gd name="T99" fmla="*/ 0 h 107"/>
                <a:gd name="T100" fmla="*/ 49 w 72"/>
                <a:gd name="T101" fmla="*/ 2 h 107"/>
                <a:gd name="T102" fmla="*/ 60 w 72"/>
                <a:gd name="T103" fmla="*/ 8 h 107"/>
                <a:gd name="T104" fmla="*/ 67 w 72"/>
                <a:gd name="T105" fmla="*/ 18 h 107"/>
                <a:gd name="T106" fmla="*/ 69 w 72"/>
                <a:gd name="T107" fmla="*/ 31 h 107"/>
                <a:gd name="T108" fmla="*/ 68 w 72"/>
                <a:gd name="T109" fmla="*/ 39 h 107"/>
                <a:gd name="T110" fmla="*/ 66 w 72"/>
                <a:gd name="T111" fmla="*/ 46 h 107"/>
                <a:gd name="T112" fmla="*/ 61 w 72"/>
                <a:gd name="T113" fmla="*/ 54 h 107"/>
                <a:gd name="T114" fmla="*/ 57 w 72"/>
                <a:gd name="T115" fmla="*/ 61 h 107"/>
                <a:gd name="T116" fmla="*/ 51 w 72"/>
                <a:gd name="T117" fmla="*/ 69 h 107"/>
                <a:gd name="T118" fmla="*/ 44 w 72"/>
                <a:gd name="T119" fmla="*/ 76 h 107"/>
                <a:gd name="T120" fmla="*/ 38 w 72"/>
                <a:gd name="T121" fmla="*/ 83 h 107"/>
                <a:gd name="T122" fmla="*/ 34 w 72"/>
                <a:gd name="T123" fmla="*/ 88 h 107"/>
                <a:gd name="T124" fmla="*/ 60 w 72"/>
                <a:gd name="T125" fmla="*/ 8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 h="107">
                  <a:moveTo>
                    <a:pt x="60" y="88"/>
                  </a:moveTo>
                  <a:lnTo>
                    <a:pt x="65" y="88"/>
                  </a:lnTo>
                  <a:lnTo>
                    <a:pt x="68" y="91"/>
                  </a:lnTo>
                  <a:lnTo>
                    <a:pt x="70" y="93"/>
                  </a:lnTo>
                  <a:lnTo>
                    <a:pt x="72" y="97"/>
                  </a:lnTo>
                  <a:lnTo>
                    <a:pt x="70" y="101"/>
                  </a:lnTo>
                  <a:lnTo>
                    <a:pt x="68" y="105"/>
                  </a:lnTo>
                  <a:lnTo>
                    <a:pt x="66" y="106"/>
                  </a:lnTo>
                  <a:lnTo>
                    <a:pt x="61" y="107"/>
                  </a:lnTo>
                  <a:lnTo>
                    <a:pt x="12" y="107"/>
                  </a:lnTo>
                  <a:lnTo>
                    <a:pt x="7" y="106"/>
                  </a:lnTo>
                  <a:lnTo>
                    <a:pt x="4" y="105"/>
                  </a:lnTo>
                  <a:lnTo>
                    <a:pt x="1" y="101"/>
                  </a:lnTo>
                  <a:lnTo>
                    <a:pt x="0" y="97"/>
                  </a:lnTo>
                  <a:lnTo>
                    <a:pt x="0" y="94"/>
                  </a:lnTo>
                  <a:lnTo>
                    <a:pt x="1" y="93"/>
                  </a:lnTo>
                  <a:lnTo>
                    <a:pt x="2" y="91"/>
                  </a:lnTo>
                  <a:lnTo>
                    <a:pt x="4" y="90"/>
                  </a:lnTo>
                  <a:lnTo>
                    <a:pt x="8" y="84"/>
                  </a:lnTo>
                  <a:lnTo>
                    <a:pt x="13" y="79"/>
                  </a:lnTo>
                  <a:lnTo>
                    <a:pt x="17" y="73"/>
                  </a:lnTo>
                  <a:lnTo>
                    <a:pt x="22" y="69"/>
                  </a:lnTo>
                  <a:lnTo>
                    <a:pt x="27" y="63"/>
                  </a:lnTo>
                  <a:lnTo>
                    <a:pt x="31" y="57"/>
                  </a:lnTo>
                  <a:lnTo>
                    <a:pt x="36" y="52"/>
                  </a:lnTo>
                  <a:lnTo>
                    <a:pt x="41" y="46"/>
                  </a:lnTo>
                  <a:lnTo>
                    <a:pt x="43" y="44"/>
                  </a:lnTo>
                  <a:lnTo>
                    <a:pt x="44" y="40"/>
                  </a:lnTo>
                  <a:lnTo>
                    <a:pt x="46" y="37"/>
                  </a:lnTo>
                  <a:lnTo>
                    <a:pt x="46" y="32"/>
                  </a:lnTo>
                  <a:lnTo>
                    <a:pt x="45" y="27"/>
                  </a:lnTo>
                  <a:lnTo>
                    <a:pt x="43" y="24"/>
                  </a:lnTo>
                  <a:lnTo>
                    <a:pt x="39" y="22"/>
                  </a:lnTo>
                  <a:lnTo>
                    <a:pt x="35" y="21"/>
                  </a:lnTo>
                  <a:lnTo>
                    <a:pt x="27" y="24"/>
                  </a:lnTo>
                  <a:lnTo>
                    <a:pt x="23" y="32"/>
                  </a:lnTo>
                  <a:lnTo>
                    <a:pt x="20" y="41"/>
                  </a:lnTo>
                  <a:lnTo>
                    <a:pt x="12" y="45"/>
                  </a:lnTo>
                  <a:lnTo>
                    <a:pt x="7" y="44"/>
                  </a:lnTo>
                  <a:lnTo>
                    <a:pt x="4" y="41"/>
                  </a:lnTo>
                  <a:lnTo>
                    <a:pt x="2" y="38"/>
                  </a:lnTo>
                  <a:lnTo>
                    <a:pt x="1" y="33"/>
                  </a:lnTo>
                  <a:lnTo>
                    <a:pt x="2" y="26"/>
                  </a:lnTo>
                  <a:lnTo>
                    <a:pt x="4" y="21"/>
                  </a:lnTo>
                  <a:lnTo>
                    <a:pt x="7" y="15"/>
                  </a:lnTo>
                  <a:lnTo>
                    <a:pt x="12" y="9"/>
                  </a:lnTo>
                  <a:lnTo>
                    <a:pt x="16" y="6"/>
                  </a:lnTo>
                  <a:lnTo>
                    <a:pt x="23" y="2"/>
                  </a:lnTo>
                  <a:lnTo>
                    <a:pt x="29" y="1"/>
                  </a:lnTo>
                  <a:lnTo>
                    <a:pt x="36" y="0"/>
                  </a:lnTo>
                  <a:lnTo>
                    <a:pt x="49" y="2"/>
                  </a:lnTo>
                  <a:lnTo>
                    <a:pt x="60" y="8"/>
                  </a:lnTo>
                  <a:lnTo>
                    <a:pt x="67" y="18"/>
                  </a:lnTo>
                  <a:lnTo>
                    <a:pt x="69" y="31"/>
                  </a:lnTo>
                  <a:lnTo>
                    <a:pt x="68" y="39"/>
                  </a:lnTo>
                  <a:lnTo>
                    <a:pt x="66" y="46"/>
                  </a:lnTo>
                  <a:lnTo>
                    <a:pt x="61" y="54"/>
                  </a:lnTo>
                  <a:lnTo>
                    <a:pt x="57" y="61"/>
                  </a:lnTo>
                  <a:lnTo>
                    <a:pt x="51" y="69"/>
                  </a:lnTo>
                  <a:lnTo>
                    <a:pt x="44" y="76"/>
                  </a:lnTo>
                  <a:lnTo>
                    <a:pt x="38" y="83"/>
                  </a:lnTo>
                  <a:lnTo>
                    <a:pt x="34" y="88"/>
                  </a:lnTo>
                  <a:lnTo>
                    <a:pt x="60"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2"/>
            <p:cNvSpPr>
              <a:spLocks/>
            </p:cNvSpPr>
            <p:nvPr/>
          </p:nvSpPr>
          <p:spPr bwMode="auto">
            <a:xfrm>
              <a:off x="3744913" y="5929313"/>
              <a:ext cx="33338" cy="82550"/>
            </a:xfrm>
            <a:custGeom>
              <a:avLst/>
              <a:gdLst>
                <a:gd name="T0" fmla="*/ 19 w 42"/>
                <a:gd name="T1" fmla="*/ 21 h 105"/>
                <a:gd name="T2" fmla="*/ 11 w 42"/>
                <a:gd name="T3" fmla="*/ 21 h 105"/>
                <a:gd name="T4" fmla="*/ 6 w 42"/>
                <a:gd name="T5" fmla="*/ 20 h 105"/>
                <a:gd name="T6" fmla="*/ 3 w 42"/>
                <a:gd name="T7" fmla="*/ 17 h 105"/>
                <a:gd name="T8" fmla="*/ 0 w 42"/>
                <a:gd name="T9" fmla="*/ 14 h 105"/>
                <a:gd name="T10" fmla="*/ 0 w 42"/>
                <a:gd name="T11" fmla="*/ 10 h 105"/>
                <a:gd name="T12" fmla="*/ 1 w 42"/>
                <a:gd name="T13" fmla="*/ 6 h 105"/>
                <a:gd name="T14" fmla="*/ 3 w 42"/>
                <a:gd name="T15" fmla="*/ 4 h 105"/>
                <a:gd name="T16" fmla="*/ 6 w 42"/>
                <a:gd name="T17" fmla="*/ 1 h 105"/>
                <a:gd name="T18" fmla="*/ 11 w 42"/>
                <a:gd name="T19" fmla="*/ 0 h 105"/>
                <a:gd name="T20" fmla="*/ 31 w 42"/>
                <a:gd name="T21" fmla="*/ 0 h 105"/>
                <a:gd name="T22" fmla="*/ 36 w 42"/>
                <a:gd name="T23" fmla="*/ 1 h 105"/>
                <a:gd name="T24" fmla="*/ 38 w 42"/>
                <a:gd name="T25" fmla="*/ 4 h 105"/>
                <a:gd name="T26" fmla="*/ 41 w 42"/>
                <a:gd name="T27" fmla="*/ 6 h 105"/>
                <a:gd name="T28" fmla="*/ 42 w 42"/>
                <a:gd name="T29" fmla="*/ 10 h 105"/>
                <a:gd name="T30" fmla="*/ 42 w 42"/>
                <a:gd name="T31" fmla="*/ 93 h 105"/>
                <a:gd name="T32" fmla="*/ 41 w 42"/>
                <a:gd name="T33" fmla="*/ 99 h 105"/>
                <a:gd name="T34" fmla="*/ 38 w 42"/>
                <a:gd name="T35" fmla="*/ 103 h 105"/>
                <a:gd name="T36" fmla="*/ 35 w 42"/>
                <a:gd name="T37" fmla="*/ 104 h 105"/>
                <a:gd name="T38" fmla="*/ 30 w 42"/>
                <a:gd name="T39" fmla="*/ 105 h 105"/>
                <a:gd name="T40" fmla="*/ 26 w 42"/>
                <a:gd name="T41" fmla="*/ 104 h 105"/>
                <a:gd name="T42" fmla="*/ 22 w 42"/>
                <a:gd name="T43" fmla="*/ 103 h 105"/>
                <a:gd name="T44" fmla="*/ 20 w 42"/>
                <a:gd name="T45" fmla="*/ 99 h 105"/>
                <a:gd name="T46" fmla="*/ 19 w 42"/>
                <a:gd name="T47" fmla="*/ 93 h 105"/>
                <a:gd name="T48" fmla="*/ 19 w 42"/>
                <a:gd name="T49"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05">
                  <a:moveTo>
                    <a:pt x="19" y="21"/>
                  </a:moveTo>
                  <a:lnTo>
                    <a:pt x="11" y="21"/>
                  </a:lnTo>
                  <a:lnTo>
                    <a:pt x="6" y="20"/>
                  </a:lnTo>
                  <a:lnTo>
                    <a:pt x="3" y="17"/>
                  </a:lnTo>
                  <a:lnTo>
                    <a:pt x="0" y="14"/>
                  </a:lnTo>
                  <a:lnTo>
                    <a:pt x="0" y="10"/>
                  </a:lnTo>
                  <a:lnTo>
                    <a:pt x="1" y="6"/>
                  </a:lnTo>
                  <a:lnTo>
                    <a:pt x="3" y="4"/>
                  </a:lnTo>
                  <a:lnTo>
                    <a:pt x="6" y="1"/>
                  </a:lnTo>
                  <a:lnTo>
                    <a:pt x="11" y="0"/>
                  </a:lnTo>
                  <a:lnTo>
                    <a:pt x="31" y="0"/>
                  </a:lnTo>
                  <a:lnTo>
                    <a:pt x="36" y="1"/>
                  </a:lnTo>
                  <a:lnTo>
                    <a:pt x="38" y="4"/>
                  </a:lnTo>
                  <a:lnTo>
                    <a:pt x="41" y="6"/>
                  </a:lnTo>
                  <a:lnTo>
                    <a:pt x="42" y="10"/>
                  </a:lnTo>
                  <a:lnTo>
                    <a:pt x="42" y="93"/>
                  </a:lnTo>
                  <a:lnTo>
                    <a:pt x="41" y="99"/>
                  </a:lnTo>
                  <a:lnTo>
                    <a:pt x="38" y="103"/>
                  </a:lnTo>
                  <a:lnTo>
                    <a:pt x="35" y="104"/>
                  </a:lnTo>
                  <a:lnTo>
                    <a:pt x="30" y="105"/>
                  </a:lnTo>
                  <a:lnTo>
                    <a:pt x="26" y="104"/>
                  </a:lnTo>
                  <a:lnTo>
                    <a:pt x="22" y="103"/>
                  </a:lnTo>
                  <a:lnTo>
                    <a:pt x="20" y="99"/>
                  </a:lnTo>
                  <a:lnTo>
                    <a:pt x="19" y="93"/>
                  </a:lnTo>
                  <a:lnTo>
                    <a:pt x="19"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3"/>
            <p:cNvSpPr>
              <a:spLocks/>
            </p:cNvSpPr>
            <p:nvPr/>
          </p:nvSpPr>
          <p:spPr bwMode="auto">
            <a:xfrm>
              <a:off x="3806825" y="5929313"/>
              <a:ext cx="33338" cy="82550"/>
            </a:xfrm>
            <a:custGeom>
              <a:avLst/>
              <a:gdLst>
                <a:gd name="T0" fmla="*/ 18 w 41"/>
                <a:gd name="T1" fmla="*/ 21 h 105"/>
                <a:gd name="T2" fmla="*/ 10 w 41"/>
                <a:gd name="T3" fmla="*/ 21 h 105"/>
                <a:gd name="T4" fmla="*/ 5 w 41"/>
                <a:gd name="T5" fmla="*/ 20 h 105"/>
                <a:gd name="T6" fmla="*/ 2 w 41"/>
                <a:gd name="T7" fmla="*/ 17 h 105"/>
                <a:gd name="T8" fmla="*/ 1 w 41"/>
                <a:gd name="T9" fmla="*/ 14 h 105"/>
                <a:gd name="T10" fmla="*/ 0 w 41"/>
                <a:gd name="T11" fmla="*/ 10 h 105"/>
                <a:gd name="T12" fmla="*/ 1 w 41"/>
                <a:gd name="T13" fmla="*/ 6 h 105"/>
                <a:gd name="T14" fmla="*/ 2 w 41"/>
                <a:gd name="T15" fmla="*/ 4 h 105"/>
                <a:gd name="T16" fmla="*/ 5 w 41"/>
                <a:gd name="T17" fmla="*/ 1 h 105"/>
                <a:gd name="T18" fmla="*/ 10 w 41"/>
                <a:gd name="T19" fmla="*/ 0 h 105"/>
                <a:gd name="T20" fmla="*/ 31 w 41"/>
                <a:gd name="T21" fmla="*/ 0 h 105"/>
                <a:gd name="T22" fmla="*/ 35 w 41"/>
                <a:gd name="T23" fmla="*/ 1 h 105"/>
                <a:gd name="T24" fmla="*/ 39 w 41"/>
                <a:gd name="T25" fmla="*/ 4 h 105"/>
                <a:gd name="T26" fmla="*/ 40 w 41"/>
                <a:gd name="T27" fmla="*/ 6 h 105"/>
                <a:gd name="T28" fmla="*/ 41 w 41"/>
                <a:gd name="T29" fmla="*/ 10 h 105"/>
                <a:gd name="T30" fmla="*/ 41 w 41"/>
                <a:gd name="T31" fmla="*/ 93 h 105"/>
                <a:gd name="T32" fmla="*/ 40 w 41"/>
                <a:gd name="T33" fmla="*/ 99 h 105"/>
                <a:gd name="T34" fmla="*/ 38 w 41"/>
                <a:gd name="T35" fmla="*/ 103 h 105"/>
                <a:gd name="T36" fmla="*/ 34 w 41"/>
                <a:gd name="T37" fmla="*/ 104 h 105"/>
                <a:gd name="T38" fmla="*/ 30 w 41"/>
                <a:gd name="T39" fmla="*/ 105 h 105"/>
                <a:gd name="T40" fmla="*/ 25 w 41"/>
                <a:gd name="T41" fmla="*/ 104 h 105"/>
                <a:gd name="T42" fmla="*/ 21 w 41"/>
                <a:gd name="T43" fmla="*/ 103 h 105"/>
                <a:gd name="T44" fmla="*/ 19 w 41"/>
                <a:gd name="T45" fmla="*/ 99 h 105"/>
                <a:gd name="T46" fmla="*/ 18 w 41"/>
                <a:gd name="T47" fmla="*/ 93 h 105"/>
                <a:gd name="T48" fmla="*/ 18 w 41"/>
                <a:gd name="T49"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05">
                  <a:moveTo>
                    <a:pt x="18" y="21"/>
                  </a:moveTo>
                  <a:lnTo>
                    <a:pt x="10" y="21"/>
                  </a:lnTo>
                  <a:lnTo>
                    <a:pt x="5" y="20"/>
                  </a:lnTo>
                  <a:lnTo>
                    <a:pt x="2" y="17"/>
                  </a:lnTo>
                  <a:lnTo>
                    <a:pt x="1" y="14"/>
                  </a:lnTo>
                  <a:lnTo>
                    <a:pt x="0" y="10"/>
                  </a:lnTo>
                  <a:lnTo>
                    <a:pt x="1" y="6"/>
                  </a:lnTo>
                  <a:lnTo>
                    <a:pt x="2" y="4"/>
                  </a:lnTo>
                  <a:lnTo>
                    <a:pt x="5" y="1"/>
                  </a:lnTo>
                  <a:lnTo>
                    <a:pt x="10" y="0"/>
                  </a:lnTo>
                  <a:lnTo>
                    <a:pt x="31" y="0"/>
                  </a:lnTo>
                  <a:lnTo>
                    <a:pt x="35" y="1"/>
                  </a:lnTo>
                  <a:lnTo>
                    <a:pt x="39" y="4"/>
                  </a:lnTo>
                  <a:lnTo>
                    <a:pt x="40" y="6"/>
                  </a:lnTo>
                  <a:lnTo>
                    <a:pt x="41" y="10"/>
                  </a:lnTo>
                  <a:lnTo>
                    <a:pt x="41" y="93"/>
                  </a:lnTo>
                  <a:lnTo>
                    <a:pt x="40" y="99"/>
                  </a:lnTo>
                  <a:lnTo>
                    <a:pt x="38" y="103"/>
                  </a:lnTo>
                  <a:lnTo>
                    <a:pt x="34" y="104"/>
                  </a:lnTo>
                  <a:lnTo>
                    <a:pt x="30" y="105"/>
                  </a:lnTo>
                  <a:lnTo>
                    <a:pt x="25" y="104"/>
                  </a:lnTo>
                  <a:lnTo>
                    <a:pt x="21" y="103"/>
                  </a:lnTo>
                  <a:lnTo>
                    <a:pt x="19" y="99"/>
                  </a:lnTo>
                  <a:lnTo>
                    <a:pt x="18" y="93"/>
                  </a:lnTo>
                  <a:lnTo>
                    <a:pt x="18"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6" name="Vertical Scroll 65"/>
          <p:cNvSpPr/>
          <p:nvPr/>
        </p:nvSpPr>
        <p:spPr>
          <a:xfrm>
            <a:off x="1751731" y="2939143"/>
            <a:ext cx="392756" cy="468084"/>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7" name="Curved Right Arrow 66"/>
          <p:cNvSpPr/>
          <p:nvPr/>
        </p:nvSpPr>
        <p:spPr>
          <a:xfrm flipH="1">
            <a:off x="3260632" y="1236617"/>
            <a:ext cx="240212" cy="351246"/>
          </a:xfrm>
          <a:prstGeom prst="curvedRightArrow">
            <a:avLst>
              <a:gd name="adj1" fmla="val 10001"/>
              <a:gd name="adj2" fmla="val 31494"/>
              <a:gd name="adj3" fmla="val 19921"/>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Curved Right Arrow 67"/>
          <p:cNvSpPr/>
          <p:nvPr/>
        </p:nvSpPr>
        <p:spPr>
          <a:xfrm flipV="1">
            <a:off x="3012439" y="1206137"/>
            <a:ext cx="240212" cy="351246"/>
          </a:xfrm>
          <a:prstGeom prst="curvedRightArrow">
            <a:avLst>
              <a:gd name="adj1" fmla="val 10001"/>
              <a:gd name="adj2" fmla="val 31494"/>
              <a:gd name="adj3" fmla="val 19921"/>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9" name="Picture 2" descr="C:\Users\Satchin\AppData\Local\Microsoft\Windows\Temporary Internet Files\Content.IE5\E0UBSMC9\MC90044144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6868" y="1152434"/>
            <a:ext cx="380771" cy="380771"/>
          </a:xfrm>
          <a:prstGeom prst="rect">
            <a:avLst/>
          </a:prstGeom>
          <a:noFill/>
          <a:extLst>
            <a:ext uri="{909E8E84-426E-40DD-AFC4-6F175D3DCCD1}">
              <a14:hiddenFill xmlns:a14="http://schemas.microsoft.com/office/drawing/2010/main">
                <a:solidFill>
                  <a:srgbClr val="FFFFFF"/>
                </a:solidFill>
              </a14:hiddenFill>
            </a:ext>
          </a:extLst>
        </p:spPr>
      </p:pic>
      <p:sp>
        <p:nvSpPr>
          <p:cNvPr id="2049" name="TextBox 2048"/>
          <p:cNvSpPr txBox="1"/>
          <p:nvPr/>
        </p:nvSpPr>
        <p:spPr>
          <a:xfrm>
            <a:off x="1186543" y="4212772"/>
            <a:ext cx="2373086" cy="2123658"/>
          </a:xfrm>
          <a:prstGeom prst="borderCallout1">
            <a:avLst>
              <a:gd name="adj1" fmla="val -3222"/>
              <a:gd name="adj2" fmla="val 27906"/>
              <a:gd name="adj3" fmla="val -47732"/>
              <a:gd name="adj4" fmla="val 33685"/>
            </a:avLst>
          </a:prstGeom>
          <a:noFill/>
          <a:ln w="12700">
            <a:solidFill>
              <a:srgbClr val="FF0000"/>
            </a:solidFill>
          </a:ln>
        </p:spPr>
        <p:txBody>
          <a:bodyPr wrap="square" rtlCol="0">
            <a:spAutoFit/>
          </a:bodyPr>
          <a:lstStyle/>
          <a:p>
            <a:r>
              <a:rPr lang="en-US" sz="1200" dirty="0" smtClean="0"/>
              <a:t>These are the 4 different input options. </a:t>
            </a:r>
          </a:p>
          <a:p>
            <a:pPr marL="342900" indent="-342900">
              <a:buAutoNum type="alphaLcPeriod"/>
            </a:pPr>
            <a:r>
              <a:rPr lang="en-US" sz="1200" dirty="0" smtClean="0"/>
              <a:t>“T” or text entry,</a:t>
            </a:r>
          </a:p>
          <a:p>
            <a:pPr marL="342900" indent="-342900">
              <a:buAutoNum type="alphaLcPeriod"/>
            </a:pPr>
            <a:r>
              <a:rPr lang="en-US" sz="1200" dirty="0" smtClean="0"/>
              <a:t>Menu or preset foods/beverages.</a:t>
            </a:r>
          </a:p>
          <a:p>
            <a:pPr marL="342900" indent="-342900">
              <a:buAutoNum type="alphaLcPeriod"/>
            </a:pPr>
            <a:r>
              <a:rPr lang="en-US" sz="1200" dirty="0" smtClean="0"/>
              <a:t>Camera (default).</a:t>
            </a:r>
          </a:p>
          <a:p>
            <a:pPr marL="342900" indent="-342900">
              <a:buAutoNum type="alphaLcPeriod"/>
            </a:pPr>
            <a:r>
              <a:rPr lang="en-US" sz="1200" dirty="0" smtClean="0"/>
              <a:t>Barcode.</a:t>
            </a:r>
          </a:p>
          <a:p>
            <a:r>
              <a:rPr lang="en-US" sz="1200" dirty="0" smtClean="0"/>
              <a:t>They can be selected by sliding them from left to right, so that the one at the center is active. (</a:t>
            </a:r>
            <a:r>
              <a:rPr lang="en-US" sz="1200" dirty="0" err="1" smtClean="0"/>
              <a:t>e.g</a:t>
            </a:r>
            <a:r>
              <a:rPr lang="en-US" sz="1200" dirty="0" smtClean="0"/>
              <a:t>, picture modes in iPhone 5S)</a:t>
            </a:r>
            <a:endParaRPr lang="en-US" sz="1200" dirty="0"/>
          </a:p>
        </p:txBody>
      </p:sp>
    </p:spTree>
    <p:extLst>
      <p:ext uri="{BB962C8B-B14F-4D97-AF65-F5344CB8AC3E}">
        <p14:creationId xmlns:p14="http://schemas.microsoft.com/office/powerpoint/2010/main" val="3570405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295400"/>
            <a:ext cx="2286000" cy="3352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0714" r="18087"/>
          <a:stretch/>
        </p:blipFill>
        <p:spPr>
          <a:xfrm>
            <a:off x="685800" y="1752600"/>
            <a:ext cx="2242457" cy="2362200"/>
          </a:xfrm>
          <a:prstGeom prst="rect">
            <a:avLst/>
          </a:prstGeom>
        </p:spPr>
      </p:pic>
      <p:sp>
        <p:nvSpPr>
          <p:cNvPr id="10" name="Rounded Rectangle 9"/>
          <p:cNvSpPr/>
          <p:nvPr/>
        </p:nvSpPr>
        <p:spPr>
          <a:xfrm>
            <a:off x="685800" y="4191000"/>
            <a:ext cx="4572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Water</a:t>
            </a:r>
            <a:endParaRPr lang="en-US" sz="1200" dirty="0"/>
          </a:p>
        </p:txBody>
      </p:sp>
      <p:sp>
        <p:nvSpPr>
          <p:cNvPr id="11" name="Rounded Rectangle 10"/>
          <p:cNvSpPr/>
          <p:nvPr/>
        </p:nvSpPr>
        <p:spPr>
          <a:xfrm>
            <a:off x="2133600" y="4191000"/>
            <a:ext cx="8382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dirty="0" smtClean="0"/>
              <a:t>Rx &amp; Supplements</a:t>
            </a:r>
            <a:endParaRPr lang="en-US" sz="1000" dirty="0"/>
          </a:p>
        </p:txBody>
      </p:sp>
      <p:sp>
        <p:nvSpPr>
          <p:cNvPr id="12" name="Rounded Rectangle 11"/>
          <p:cNvSpPr/>
          <p:nvPr/>
        </p:nvSpPr>
        <p:spPr>
          <a:xfrm>
            <a:off x="1143000" y="4191000"/>
            <a:ext cx="9906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Food/beverages</a:t>
            </a:r>
            <a:endParaRPr lang="en-US" sz="1200" dirty="0"/>
          </a:p>
        </p:txBody>
      </p:sp>
      <p:sp>
        <p:nvSpPr>
          <p:cNvPr id="13" name="TextBox 12"/>
          <p:cNvSpPr txBox="1"/>
          <p:nvPr/>
        </p:nvSpPr>
        <p:spPr>
          <a:xfrm>
            <a:off x="381000" y="697468"/>
            <a:ext cx="301686" cy="369332"/>
          </a:xfrm>
          <a:prstGeom prst="rect">
            <a:avLst/>
          </a:prstGeom>
          <a:noFill/>
        </p:spPr>
        <p:txBody>
          <a:bodyPr wrap="none" rtlCol="0">
            <a:spAutoFit/>
          </a:bodyPr>
          <a:lstStyle/>
          <a:p>
            <a:r>
              <a:rPr lang="en-US" b="1" dirty="0" smtClean="0"/>
              <a:t>4</a:t>
            </a:r>
            <a:endParaRPr lang="en-US" b="1" dirty="0"/>
          </a:p>
        </p:txBody>
      </p:sp>
      <p:sp>
        <p:nvSpPr>
          <p:cNvPr id="14" name="TextBox 13"/>
          <p:cNvSpPr txBox="1"/>
          <p:nvPr/>
        </p:nvSpPr>
        <p:spPr>
          <a:xfrm>
            <a:off x="1066800" y="762000"/>
            <a:ext cx="6356035" cy="276999"/>
          </a:xfrm>
          <a:prstGeom prst="rect">
            <a:avLst/>
          </a:prstGeom>
          <a:noFill/>
        </p:spPr>
        <p:txBody>
          <a:bodyPr wrap="none" rtlCol="0">
            <a:spAutoFit/>
          </a:bodyPr>
          <a:lstStyle/>
          <a:p>
            <a:r>
              <a:rPr lang="en-US" sz="1200" dirty="0" smtClean="0"/>
              <a:t>If “retake” is selected – screen goes back to #1. If “Add annotation is selected” – pop up annotation</a:t>
            </a:r>
            <a:endParaRPr lang="en-US" sz="1200" dirty="0"/>
          </a:p>
        </p:txBody>
      </p:sp>
      <p:sp>
        <p:nvSpPr>
          <p:cNvPr id="18" name="TextBox 17"/>
          <p:cNvSpPr txBox="1"/>
          <p:nvPr/>
        </p:nvSpPr>
        <p:spPr>
          <a:xfrm>
            <a:off x="3429000" y="1524000"/>
            <a:ext cx="3505200" cy="2492990"/>
          </a:xfrm>
          <a:prstGeom prst="rect">
            <a:avLst/>
          </a:prstGeom>
          <a:noFill/>
        </p:spPr>
        <p:txBody>
          <a:bodyPr wrap="square" rtlCol="0">
            <a:spAutoFit/>
          </a:bodyPr>
          <a:lstStyle/>
          <a:p>
            <a:pPr marL="228600" indent="-228600">
              <a:buAutoNum type="alphaLcPeriod"/>
            </a:pPr>
            <a:r>
              <a:rPr lang="en-US" sz="1200" dirty="0" smtClean="0"/>
              <a:t>As soon as one starts typing, the system may offer options based on previous entries. </a:t>
            </a:r>
          </a:p>
          <a:p>
            <a:pPr marL="228600" indent="-228600">
              <a:buAutoNum type="alphaLcPeriod"/>
            </a:pPr>
            <a:r>
              <a:rPr lang="en-US" sz="1200" dirty="0" smtClean="0"/>
              <a:t>After typing starts, “Accept” and “Cancel” button become active.</a:t>
            </a:r>
          </a:p>
          <a:p>
            <a:pPr marL="228600" indent="-228600">
              <a:buAutoNum type="alphaLcPeriod"/>
            </a:pPr>
            <a:r>
              <a:rPr lang="en-US" sz="1200" dirty="0" smtClean="0"/>
              <a:t>If the person wants to delete the text and retype, the        sign may be pressed. It should be intuitive.</a:t>
            </a:r>
          </a:p>
          <a:p>
            <a:pPr marL="228600" indent="-228600">
              <a:buAutoNum type="alphaLcPeriod"/>
            </a:pPr>
            <a:r>
              <a:rPr lang="en-US" sz="1200" dirty="0" smtClean="0"/>
              <a:t>If “Accept” is pressed, the annotation window disappears. </a:t>
            </a:r>
          </a:p>
          <a:p>
            <a:pPr marL="228600" indent="-228600">
              <a:buAutoNum type="alphaLcPeriod"/>
            </a:pPr>
            <a:r>
              <a:rPr lang="en-US" sz="1200" dirty="0" smtClean="0"/>
              <a:t>Now the user can slide or tap the three bins at the bottom. </a:t>
            </a:r>
          </a:p>
          <a:p>
            <a:pPr marL="228600" indent="-228600">
              <a:buAutoNum type="alphaLcPeriod"/>
            </a:pPr>
            <a:r>
              <a:rPr lang="en-US" sz="1200" dirty="0" smtClean="0"/>
              <a:t>If “cancel” is selected, the screen goes back to #2. User can choose step #3 or #4. </a:t>
            </a:r>
            <a:endParaRPr lang="en-US" sz="1200" dirty="0"/>
          </a:p>
        </p:txBody>
      </p:sp>
      <p:sp>
        <p:nvSpPr>
          <p:cNvPr id="21" name="Flowchart: Summing Junction 20"/>
          <p:cNvSpPr/>
          <p:nvPr/>
        </p:nvSpPr>
        <p:spPr>
          <a:xfrm>
            <a:off x="4038600" y="2514600"/>
            <a:ext cx="152400" cy="152400"/>
          </a:xfrm>
          <a:prstGeom prst="flowChartSummingJunctio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TextBox 21"/>
          <p:cNvSpPr txBox="1"/>
          <p:nvPr/>
        </p:nvSpPr>
        <p:spPr>
          <a:xfrm>
            <a:off x="685800" y="5029200"/>
            <a:ext cx="5608523" cy="369332"/>
          </a:xfrm>
          <a:prstGeom prst="rect">
            <a:avLst/>
          </a:prstGeom>
          <a:noFill/>
        </p:spPr>
        <p:txBody>
          <a:bodyPr wrap="none" rtlCol="0">
            <a:spAutoFit/>
          </a:bodyPr>
          <a:lstStyle/>
          <a:p>
            <a:r>
              <a:rPr lang="en-US" b="1" dirty="0" smtClean="0"/>
              <a:t>5</a:t>
            </a:r>
            <a:r>
              <a:rPr lang="en-US" dirty="0" smtClean="0"/>
              <a:t>. After completion of “3” or “4” the screen returns to “1”.</a:t>
            </a:r>
            <a:endParaRPr lang="en-US" dirty="0"/>
          </a:p>
        </p:txBody>
      </p:sp>
      <p:sp>
        <p:nvSpPr>
          <p:cNvPr id="24" name="Cross 23"/>
          <p:cNvSpPr/>
          <p:nvPr/>
        </p:nvSpPr>
        <p:spPr>
          <a:xfrm>
            <a:off x="2449286" y="1948543"/>
            <a:ext cx="381000" cy="3810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72886" y="1872342"/>
            <a:ext cx="2057400" cy="1502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Name food and quantity</a:t>
            </a:r>
          </a:p>
          <a:p>
            <a:pPr algn="ctr"/>
            <a:endParaRPr lang="en-US" sz="1400" dirty="0" smtClean="0"/>
          </a:p>
          <a:p>
            <a:pPr algn="ctr"/>
            <a:endParaRPr lang="en-US" sz="1400" dirty="0"/>
          </a:p>
          <a:p>
            <a:pPr algn="ctr"/>
            <a:r>
              <a:rPr lang="en-US" sz="1400" dirty="0" smtClean="0"/>
              <a:t>How long ago?</a:t>
            </a:r>
          </a:p>
          <a:p>
            <a:pPr algn="ctr"/>
            <a:r>
              <a:rPr lang="en-US" sz="1400" dirty="0" smtClean="0">
                <a:solidFill>
                  <a:srgbClr val="FFFF00"/>
                </a:solidFill>
              </a:rPr>
              <a:t>Hour       min  </a:t>
            </a:r>
            <a:endParaRPr lang="en-US" sz="1400" dirty="0">
              <a:solidFill>
                <a:srgbClr val="FFFF00"/>
              </a:solidFill>
            </a:endParaRPr>
          </a:p>
          <a:p>
            <a:pPr algn="ctr"/>
            <a:endParaRPr lang="en-US" sz="1400" dirty="0"/>
          </a:p>
        </p:txBody>
      </p:sp>
      <p:sp>
        <p:nvSpPr>
          <p:cNvPr id="26" name="Rounded Rectangle 25"/>
          <p:cNvSpPr/>
          <p:nvPr/>
        </p:nvSpPr>
        <p:spPr>
          <a:xfrm>
            <a:off x="925286" y="2209797"/>
            <a:ext cx="1828800" cy="228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7" name="Flowchart: Summing Junction 26"/>
          <p:cNvSpPr/>
          <p:nvPr/>
        </p:nvSpPr>
        <p:spPr>
          <a:xfrm>
            <a:off x="2579916" y="2231569"/>
            <a:ext cx="152400" cy="152400"/>
          </a:xfrm>
          <a:prstGeom prst="flowChartSummingJunctio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TextBox 27"/>
          <p:cNvSpPr txBox="1"/>
          <p:nvPr/>
        </p:nvSpPr>
        <p:spPr>
          <a:xfrm>
            <a:off x="849086" y="3004458"/>
            <a:ext cx="613566" cy="276999"/>
          </a:xfrm>
          <a:prstGeom prst="rect">
            <a:avLst/>
          </a:prstGeom>
          <a:noFill/>
        </p:spPr>
        <p:txBody>
          <a:bodyPr wrap="none" rtlCol="0">
            <a:spAutoFit/>
          </a:bodyPr>
          <a:lstStyle/>
          <a:p>
            <a:r>
              <a:rPr lang="en-US" sz="1200" dirty="0" smtClean="0"/>
              <a:t>Accept</a:t>
            </a:r>
            <a:endParaRPr lang="en-US" sz="1200" dirty="0"/>
          </a:p>
        </p:txBody>
      </p:sp>
      <p:sp>
        <p:nvSpPr>
          <p:cNvPr id="29" name="TextBox 28"/>
          <p:cNvSpPr txBox="1"/>
          <p:nvPr/>
        </p:nvSpPr>
        <p:spPr>
          <a:xfrm>
            <a:off x="2220686" y="3004458"/>
            <a:ext cx="598241" cy="276999"/>
          </a:xfrm>
          <a:prstGeom prst="rect">
            <a:avLst/>
          </a:prstGeom>
          <a:noFill/>
        </p:spPr>
        <p:txBody>
          <a:bodyPr wrap="none" rtlCol="0">
            <a:spAutoFit/>
          </a:bodyPr>
          <a:lstStyle/>
          <a:p>
            <a:r>
              <a:rPr lang="en-US" sz="1200" dirty="0" smtClean="0">
                <a:solidFill>
                  <a:srgbClr val="C00000"/>
                </a:solidFill>
              </a:rPr>
              <a:t>Cancel</a:t>
            </a:r>
            <a:endParaRPr lang="en-US" sz="1200" dirty="0">
              <a:solidFill>
                <a:srgbClr val="C00000"/>
              </a:solidFill>
            </a:endParaRPr>
          </a:p>
        </p:txBody>
      </p:sp>
    </p:spTree>
    <p:extLst>
      <p:ext uri="{BB962C8B-B14F-4D97-AF65-F5344CB8AC3E}">
        <p14:creationId xmlns:p14="http://schemas.microsoft.com/office/powerpoint/2010/main" val="2143162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90600"/>
            <a:ext cx="2286000" cy="3352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228600" y="1447800"/>
            <a:ext cx="22860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Lightning Bolt 5"/>
          <p:cNvSpPr/>
          <p:nvPr/>
        </p:nvSpPr>
        <p:spPr>
          <a:xfrm>
            <a:off x="381000" y="1600200"/>
            <a:ext cx="381000" cy="304800"/>
          </a:xfrm>
          <a:prstGeom prst="lightningBol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rved Right Arrow 7"/>
          <p:cNvSpPr/>
          <p:nvPr/>
        </p:nvSpPr>
        <p:spPr>
          <a:xfrm flipH="1">
            <a:off x="2174964" y="1608183"/>
            <a:ext cx="240212" cy="351246"/>
          </a:xfrm>
          <a:prstGeom prst="curvedRightArrow">
            <a:avLst>
              <a:gd name="adj1" fmla="val 10001"/>
              <a:gd name="adj2" fmla="val 31494"/>
              <a:gd name="adj3" fmla="val 19921"/>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p:cNvSpPr/>
          <p:nvPr/>
        </p:nvSpPr>
        <p:spPr>
          <a:xfrm>
            <a:off x="1262746" y="3276600"/>
            <a:ext cx="381000" cy="381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ectangle 10"/>
          <p:cNvSpPr/>
          <p:nvPr/>
        </p:nvSpPr>
        <p:spPr>
          <a:xfrm>
            <a:off x="141510" y="3200400"/>
            <a:ext cx="766555" cy="584775"/>
          </a:xfrm>
          <a:prstGeom prst="rect">
            <a:avLst/>
          </a:prstGeom>
          <a:noFill/>
        </p:spPr>
        <p:txBody>
          <a:bodyPr wrap="none" lIns="91440" tIns="45720" rIns="91440" bIns="45720">
            <a:spAutoFit/>
          </a:bodyPr>
          <a:lstStyle/>
          <a:p>
            <a:pPr algn="ctr"/>
            <a:r>
              <a:rPr lang="en-US" sz="32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a:t>
            </a:r>
            <a:endParaRPr lang="en-US" sz="32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grpSp>
        <p:nvGrpSpPr>
          <p:cNvPr id="12" name="Group 11"/>
          <p:cNvGrpSpPr/>
          <p:nvPr/>
        </p:nvGrpSpPr>
        <p:grpSpPr>
          <a:xfrm>
            <a:off x="1774371" y="3276600"/>
            <a:ext cx="674688" cy="371475"/>
            <a:chOff x="2913063" y="5572125"/>
            <a:chExt cx="1190625" cy="515938"/>
          </a:xfrm>
        </p:grpSpPr>
        <p:sp>
          <p:nvSpPr>
            <p:cNvPr id="13" name="Freeform 10"/>
            <p:cNvSpPr>
              <a:spLocks/>
            </p:cNvSpPr>
            <p:nvPr/>
          </p:nvSpPr>
          <p:spPr bwMode="auto">
            <a:xfrm>
              <a:off x="2913063" y="5572125"/>
              <a:ext cx="1190625" cy="515938"/>
            </a:xfrm>
            <a:custGeom>
              <a:avLst/>
              <a:gdLst>
                <a:gd name="T0" fmla="*/ 1479 w 1501"/>
                <a:gd name="T1" fmla="*/ 0 h 648"/>
                <a:gd name="T2" fmla="*/ 21 w 1501"/>
                <a:gd name="T3" fmla="*/ 0 h 648"/>
                <a:gd name="T4" fmla="*/ 0 w 1501"/>
                <a:gd name="T5" fmla="*/ 0 h 648"/>
                <a:gd name="T6" fmla="*/ 0 w 1501"/>
                <a:gd name="T7" fmla="*/ 22 h 648"/>
                <a:gd name="T8" fmla="*/ 0 w 1501"/>
                <a:gd name="T9" fmla="*/ 628 h 648"/>
                <a:gd name="T10" fmla="*/ 0 w 1501"/>
                <a:gd name="T11" fmla="*/ 648 h 648"/>
                <a:gd name="T12" fmla="*/ 21 w 1501"/>
                <a:gd name="T13" fmla="*/ 648 h 648"/>
                <a:gd name="T14" fmla="*/ 1479 w 1501"/>
                <a:gd name="T15" fmla="*/ 648 h 648"/>
                <a:gd name="T16" fmla="*/ 1501 w 1501"/>
                <a:gd name="T17" fmla="*/ 648 h 648"/>
                <a:gd name="T18" fmla="*/ 1501 w 1501"/>
                <a:gd name="T19" fmla="*/ 628 h 648"/>
                <a:gd name="T20" fmla="*/ 1501 w 1501"/>
                <a:gd name="T21" fmla="*/ 22 h 648"/>
                <a:gd name="T22" fmla="*/ 1501 w 1501"/>
                <a:gd name="T23" fmla="*/ 0 h 648"/>
                <a:gd name="T24" fmla="*/ 1479 w 1501"/>
                <a:gd name="T25"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1" h="648">
                  <a:moveTo>
                    <a:pt x="1479" y="0"/>
                  </a:moveTo>
                  <a:lnTo>
                    <a:pt x="21" y="0"/>
                  </a:lnTo>
                  <a:lnTo>
                    <a:pt x="0" y="0"/>
                  </a:lnTo>
                  <a:lnTo>
                    <a:pt x="0" y="22"/>
                  </a:lnTo>
                  <a:lnTo>
                    <a:pt x="0" y="628"/>
                  </a:lnTo>
                  <a:lnTo>
                    <a:pt x="0" y="648"/>
                  </a:lnTo>
                  <a:lnTo>
                    <a:pt x="21" y="648"/>
                  </a:lnTo>
                  <a:lnTo>
                    <a:pt x="1479" y="648"/>
                  </a:lnTo>
                  <a:lnTo>
                    <a:pt x="1501" y="648"/>
                  </a:lnTo>
                  <a:lnTo>
                    <a:pt x="1501" y="628"/>
                  </a:lnTo>
                  <a:lnTo>
                    <a:pt x="1501" y="22"/>
                  </a:lnTo>
                  <a:lnTo>
                    <a:pt x="1501" y="0"/>
                  </a:lnTo>
                  <a:lnTo>
                    <a:pt x="1479" y="0"/>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944813" y="5607050"/>
              <a:ext cx="1125538" cy="447675"/>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3013075" y="5659438"/>
              <a:ext cx="38100" cy="346075"/>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3086100" y="5659438"/>
              <a:ext cx="39688" cy="346075"/>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3165475" y="5659438"/>
              <a:ext cx="26988" cy="346075"/>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3232150" y="5659438"/>
              <a:ext cx="41275"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3306763" y="5659438"/>
              <a:ext cx="39688"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367088" y="5659438"/>
              <a:ext cx="66675"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3457575" y="5659438"/>
              <a:ext cx="65088"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3549650" y="5659438"/>
              <a:ext cx="26988"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3606800" y="5659438"/>
              <a:ext cx="26988"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3681413" y="5659438"/>
              <a:ext cx="25400"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3754438" y="5659438"/>
              <a:ext cx="26988"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3829050" y="5659438"/>
              <a:ext cx="25400"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3895725" y="5659438"/>
              <a:ext cx="39688" cy="346075"/>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3968750" y="5659438"/>
              <a:ext cx="39688" cy="346075"/>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p:nvSpPr>
          <p:spPr bwMode="auto">
            <a:xfrm>
              <a:off x="3232150" y="5927725"/>
              <a:ext cx="57150" cy="85725"/>
            </a:xfrm>
            <a:custGeom>
              <a:avLst/>
              <a:gdLst>
                <a:gd name="T0" fmla="*/ 65 w 72"/>
                <a:gd name="T1" fmla="*/ 34 h 108"/>
                <a:gd name="T2" fmla="*/ 60 w 72"/>
                <a:gd name="T3" fmla="*/ 45 h 108"/>
                <a:gd name="T4" fmla="*/ 62 w 72"/>
                <a:gd name="T5" fmla="*/ 54 h 108"/>
                <a:gd name="T6" fmla="*/ 71 w 72"/>
                <a:gd name="T7" fmla="*/ 68 h 108"/>
                <a:gd name="T8" fmla="*/ 71 w 72"/>
                <a:gd name="T9" fmla="*/ 83 h 108"/>
                <a:gd name="T10" fmla="*/ 67 w 72"/>
                <a:gd name="T11" fmla="*/ 94 h 108"/>
                <a:gd name="T12" fmla="*/ 56 w 72"/>
                <a:gd name="T13" fmla="*/ 102 h 108"/>
                <a:gd name="T14" fmla="*/ 43 w 72"/>
                <a:gd name="T15" fmla="*/ 107 h 108"/>
                <a:gd name="T16" fmla="*/ 27 w 72"/>
                <a:gd name="T17" fmla="*/ 107 h 108"/>
                <a:gd name="T18" fmla="*/ 15 w 72"/>
                <a:gd name="T19" fmla="*/ 102 h 108"/>
                <a:gd name="T20" fmla="*/ 5 w 72"/>
                <a:gd name="T21" fmla="*/ 95 h 108"/>
                <a:gd name="T22" fmla="*/ 1 w 72"/>
                <a:gd name="T23" fmla="*/ 86 h 108"/>
                <a:gd name="T24" fmla="*/ 1 w 72"/>
                <a:gd name="T25" fmla="*/ 77 h 108"/>
                <a:gd name="T26" fmla="*/ 7 w 72"/>
                <a:gd name="T27" fmla="*/ 72 h 108"/>
                <a:gd name="T28" fmla="*/ 17 w 72"/>
                <a:gd name="T29" fmla="*/ 73 h 108"/>
                <a:gd name="T30" fmla="*/ 26 w 72"/>
                <a:gd name="T31" fmla="*/ 86 h 108"/>
                <a:gd name="T32" fmla="*/ 41 w 72"/>
                <a:gd name="T33" fmla="*/ 87 h 108"/>
                <a:gd name="T34" fmla="*/ 48 w 72"/>
                <a:gd name="T35" fmla="*/ 80 h 108"/>
                <a:gd name="T36" fmla="*/ 46 w 72"/>
                <a:gd name="T37" fmla="*/ 65 h 108"/>
                <a:gd name="T38" fmla="*/ 27 w 72"/>
                <a:gd name="T39" fmla="*/ 61 h 108"/>
                <a:gd name="T40" fmla="*/ 27 w 72"/>
                <a:gd name="T41" fmla="*/ 45 h 108"/>
                <a:gd name="T42" fmla="*/ 41 w 72"/>
                <a:gd name="T43" fmla="*/ 39 h 108"/>
                <a:gd name="T44" fmla="*/ 43 w 72"/>
                <a:gd name="T45" fmla="*/ 26 h 108"/>
                <a:gd name="T46" fmla="*/ 39 w 72"/>
                <a:gd name="T47" fmla="*/ 22 h 108"/>
                <a:gd name="T48" fmla="*/ 26 w 72"/>
                <a:gd name="T49" fmla="*/ 23 h 108"/>
                <a:gd name="T50" fmla="*/ 18 w 72"/>
                <a:gd name="T51" fmla="*/ 33 h 108"/>
                <a:gd name="T52" fmla="*/ 8 w 72"/>
                <a:gd name="T53" fmla="*/ 34 h 108"/>
                <a:gd name="T54" fmla="*/ 3 w 72"/>
                <a:gd name="T55" fmla="*/ 29 h 108"/>
                <a:gd name="T56" fmla="*/ 4 w 72"/>
                <a:gd name="T57" fmla="*/ 15 h 108"/>
                <a:gd name="T58" fmla="*/ 23 w 72"/>
                <a:gd name="T59" fmla="*/ 2 h 108"/>
                <a:gd name="T60" fmla="*/ 48 w 72"/>
                <a:gd name="T61" fmla="*/ 2 h 108"/>
                <a:gd name="T62" fmla="*/ 64 w 72"/>
                <a:gd name="T63" fmla="*/ 1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08">
                  <a:moveTo>
                    <a:pt x="67" y="27"/>
                  </a:moveTo>
                  <a:lnTo>
                    <a:pt x="65" y="34"/>
                  </a:lnTo>
                  <a:lnTo>
                    <a:pt x="63" y="40"/>
                  </a:lnTo>
                  <a:lnTo>
                    <a:pt x="60" y="45"/>
                  </a:lnTo>
                  <a:lnTo>
                    <a:pt x="54" y="49"/>
                  </a:lnTo>
                  <a:lnTo>
                    <a:pt x="62" y="54"/>
                  </a:lnTo>
                  <a:lnTo>
                    <a:pt x="68" y="61"/>
                  </a:lnTo>
                  <a:lnTo>
                    <a:pt x="71" y="68"/>
                  </a:lnTo>
                  <a:lnTo>
                    <a:pt x="72" y="77"/>
                  </a:lnTo>
                  <a:lnTo>
                    <a:pt x="71" y="83"/>
                  </a:lnTo>
                  <a:lnTo>
                    <a:pt x="70" y="90"/>
                  </a:lnTo>
                  <a:lnTo>
                    <a:pt x="67" y="94"/>
                  </a:lnTo>
                  <a:lnTo>
                    <a:pt x="62" y="99"/>
                  </a:lnTo>
                  <a:lnTo>
                    <a:pt x="56" y="102"/>
                  </a:lnTo>
                  <a:lnTo>
                    <a:pt x="50" y="106"/>
                  </a:lnTo>
                  <a:lnTo>
                    <a:pt x="43" y="107"/>
                  </a:lnTo>
                  <a:lnTo>
                    <a:pt x="35" y="108"/>
                  </a:lnTo>
                  <a:lnTo>
                    <a:pt x="27" y="107"/>
                  </a:lnTo>
                  <a:lnTo>
                    <a:pt x="20" y="106"/>
                  </a:lnTo>
                  <a:lnTo>
                    <a:pt x="15" y="102"/>
                  </a:lnTo>
                  <a:lnTo>
                    <a:pt x="9" y="99"/>
                  </a:lnTo>
                  <a:lnTo>
                    <a:pt x="5" y="95"/>
                  </a:lnTo>
                  <a:lnTo>
                    <a:pt x="2" y="91"/>
                  </a:lnTo>
                  <a:lnTo>
                    <a:pt x="1" y="86"/>
                  </a:lnTo>
                  <a:lnTo>
                    <a:pt x="0" y="82"/>
                  </a:lnTo>
                  <a:lnTo>
                    <a:pt x="1" y="77"/>
                  </a:lnTo>
                  <a:lnTo>
                    <a:pt x="3" y="75"/>
                  </a:lnTo>
                  <a:lnTo>
                    <a:pt x="7" y="72"/>
                  </a:lnTo>
                  <a:lnTo>
                    <a:pt x="11" y="71"/>
                  </a:lnTo>
                  <a:lnTo>
                    <a:pt x="17" y="73"/>
                  </a:lnTo>
                  <a:lnTo>
                    <a:pt x="20" y="79"/>
                  </a:lnTo>
                  <a:lnTo>
                    <a:pt x="26" y="86"/>
                  </a:lnTo>
                  <a:lnTo>
                    <a:pt x="35" y="88"/>
                  </a:lnTo>
                  <a:lnTo>
                    <a:pt x="41" y="87"/>
                  </a:lnTo>
                  <a:lnTo>
                    <a:pt x="46" y="85"/>
                  </a:lnTo>
                  <a:lnTo>
                    <a:pt x="48" y="80"/>
                  </a:lnTo>
                  <a:lnTo>
                    <a:pt x="49" y="75"/>
                  </a:lnTo>
                  <a:lnTo>
                    <a:pt x="46" y="65"/>
                  </a:lnTo>
                  <a:lnTo>
                    <a:pt x="37" y="62"/>
                  </a:lnTo>
                  <a:lnTo>
                    <a:pt x="27" y="61"/>
                  </a:lnTo>
                  <a:lnTo>
                    <a:pt x="24" y="53"/>
                  </a:lnTo>
                  <a:lnTo>
                    <a:pt x="27" y="45"/>
                  </a:lnTo>
                  <a:lnTo>
                    <a:pt x="34" y="41"/>
                  </a:lnTo>
                  <a:lnTo>
                    <a:pt x="41" y="39"/>
                  </a:lnTo>
                  <a:lnTo>
                    <a:pt x="45" y="31"/>
                  </a:lnTo>
                  <a:lnTo>
                    <a:pt x="43" y="26"/>
                  </a:lnTo>
                  <a:lnTo>
                    <a:pt x="42" y="24"/>
                  </a:lnTo>
                  <a:lnTo>
                    <a:pt x="39" y="22"/>
                  </a:lnTo>
                  <a:lnTo>
                    <a:pt x="34" y="21"/>
                  </a:lnTo>
                  <a:lnTo>
                    <a:pt x="26" y="23"/>
                  </a:lnTo>
                  <a:lnTo>
                    <a:pt x="22" y="27"/>
                  </a:lnTo>
                  <a:lnTo>
                    <a:pt x="18" y="33"/>
                  </a:lnTo>
                  <a:lnTo>
                    <a:pt x="12" y="35"/>
                  </a:lnTo>
                  <a:lnTo>
                    <a:pt x="8" y="34"/>
                  </a:lnTo>
                  <a:lnTo>
                    <a:pt x="5" y="32"/>
                  </a:lnTo>
                  <a:lnTo>
                    <a:pt x="3" y="29"/>
                  </a:lnTo>
                  <a:lnTo>
                    <a:pt x="2" y="24"/>
                  </a:lnTo>
                  <a:lnTo>
                    <a:pt x="4" y="15"/>
                  </a:lnTo>
                  <a:lnTo>
                    <a:pt x="12" y="8"/>
                  </a:lnTo>
                  <a:lnTo>
                    <a:pt x="23" y="2"/>
                  </a:lnTo>
                  <a:lnTo>
                    <a:pt x="34" y="0"/>
                  </a:lnTo>
                  <a:lnTo>
                    <a:pt x="48" y="2"/>
                  </a:lnTo>
                  <a:lnTo>
                    <a:pt x="58" y="9"/>
                  </a:lnTo>
                  <a:lnTo>
                    <a:pt x="64" y="18"/>
                  </a:lnTo>
                  <a:lnTo>
                    <a:pt x="67" y="27"/>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0" name="Freeform 27"/>
            <p:cNvSpPr>
              <a:spLocks/>
            </p:cNvSpPr>
            <p:nvPr/>
          </p:nvSpPr>
          <p:spPr bwMode="auto">
            <a:xfrm>
              <a:off x="3317875" y="5927725"/>
              <a:ext cx="57150" cy="85725"/>
            </a:xfrm>
            <a:custGeom>
              <a:avLst/>
              <a:gdLst>
                <a:gd name="T0" fmla="*/ 66 w 73"/>
                <a:gd name="T1" fmla="*/ 34 h 108"/>
                <a:gd name="T2" fmla="*/ 61 w 73"/>
                <a:gd name="T3" fmla="*/ 45 h 108"/>
                <a:gd name="T4" fmla="*/ 62 w 73"/>
                <a:gd name="T5" fmla="*/ 54 h 108"/>
                <a:gd name="T6" fmla="*/ 71 w 73"/>
                <a:gd name="T7" fmla="*/ 68 h 108"/>
                <a:gd name="T8" fmla="*/ 71 w 73"/>
                <a:gd name="T9" fmla="*/ 83 h 108"/>
                <a:gd name="T10" fmla="*/ 67 w 73"/>
                <a:gd name="T11" fmla="*/ 94 h 108"/>
                <a:gd name="T12" fmla="*/ 56 w 73"/>
                <a:gd name="T13" fmla="*/ 102 h 108"/>
                <a:gd name="T14" fmla="*/ 44 w 73"/>
                <a:gd name="T15" fmla="*/ 107 h 108"/>
                <a:gd name="T16" fmla="*/ 28 w 73"/>
                <a:gd name="T17" fmla="*/ 107 h 108"/>
                <a:gd name="T18" fmla="*/ 15 w 73"/>
                <a:gd name="T19" fmla="*/ 102 h 108"/>
                <a:gd name="T20" fmla="*/ 6 w 73"/>
                <a:gd name="T21" fmla="*/ 95 h 108"/>
                <a:gd name="T22" fmla="*/ 1 w 73"/>
                <a:gd name="T23" fmla="*/ 86 h 108"/>
                <a:gd name="T24" fmla="*/ 1 w 73"/>
                <a:gd name="T25" fmla="*/ 77 h 108"/>
                <a:gd name="T26" fmla="*/ 7 w 73"/>
                <a:gd name="T27" fmla="*/ 72 h 108"/>
                <a:gd name="T28" fmla="*/ 17 w 73"/>
                <a:gd name="T29" fmla="*/ 73 h 108"/>
                <a:gd name="T30" fmla="*/ 27 w 73"/>
                <a:gd name="T31" fmla="*/ 86 h 108"/>
                <a:gd name="T32" fmla="*/ 41 w 73"/>
                <a:gd name="T33" fmla="*/ 87 h 108"/>
                <a:gd name="T34" fmla="*/ 48 w 73"/>
                <a:gd name="T35" fmla="*/ 80 h 108"/>
                <a:gd name="T36" fmla="*/ 46 w 73"/>
                <a:gd name="T37" fmla="*/ 65 h 108"/>
                <a:gd name="T38" fmla="*/ 29 w 73"/>
                <a:gd name="T39" fmla="*/ 61 h 108"/>
                <a:gd name="T40" fmla="*/ 28 w 73"/>
                <a:gd name="T41" fmla="*/ 45 h 108"/>
                <a:gd name="T42" fmla="*/ 43 w 73"/>
                <a:gd name="T43" fmla="*/ 39 h 108"/>
                <a:gd name="T44" fmla="*/ 45 w 73"/>
                <a:gd name="T45" fmla="*/ 26 h 108"/>
                <a:gd name="T46" fmla="*/ 40 w 73"/>
                <a:gd name="T47" fmla="*/ 22 h 108"/>
                <a:gd name="T48" fmla="*/ 28 w 73"/>
                <a:gd name="T49" fmla="*/ 23 h 108"/>
                <a:gd name="T50" fmla="*/ 18 w 73"/>
                <a:gd name="T51" fmla="*/ 33 h 108"/>
                <a:gd name="T52" fmla="*/ 9 w 73"/>
                <a:gd name="T53" fmla="*/ 34 h 108"/>
                <a:gd name="T54" fmla="*/ 5 w 73"/>
                <a:gd name="T55" fmla="*/ 29 h 108"/>
                <a:gd name="T56" fmla="*/ 6 w 73"/>
                <a:gd name="T57" fmla="*/ 15 h 108"/>
                <a:gd name="T58" fmla="*/ 24 w 73"/>
                <a:gd name="T59" fmla="*/ 2 h 108"/>
                <a:gd name="T60" fmla="*/ 50 w 73"/>
                <a:gd name="T61" fmla="*/ 2 h 108"/>
                <a:gd name="T62" fmla="*/ 65 w 73"/>
                <a:gd name="T63" fmla="*/ 1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108">
                  <a:moveTo>
                    <a:pt x="67" y="27"/>
                  </a:moveTo>
                  <a:lnTo>
                    <a:pt x="66" y="34"/>
                  </a:lnTo>
                  <a:lnTo>
                    <a:pt x="65" y="40"/>
                  </a:lnTo>
                  <a:lnTo>
                    <a:pt x="61" y="45"/>
                  </a:lnTo>
                  <a:lnTo>
                    <a:pt x="55" y="49"/>
                  </a:lnTo>
                  <a:lnTo>
                    <a:pt x="62" y="54"/>
                  </a:lnTo>
                  <a:lnTo>
                    <a:pt x="68" y="61"/>
                  </a:lnTo>
                  <a:lnTo>
                    <a:pt x="71" y="68"/>
                  </a:lnTo>
                  <a:lnTo>
                    <a:pt x="73" y="77"/>
                  </a:lnTo>
                  <a:lnTo>
                    <a:pt x="71" y="83"/>
                  </a:lnTo>
                  <a:lnTo>
                    <a:pt x="70" y="90"/>
                  </a:lnTo>
                  <a:lnTo>
                    <a:pt x="67" y="94"/>
                  </a:lnTo>
                  <a:lnTo>
                    <a:pt x="62" y="99"/>
                  </a:lnTo>
                  <a:lnTo>
                    <a:pt x="56" y="102"/>
                  </a:lnTo>
                  <a:lnTo>
                    <a:pt x="51" y="106"/>
                  </a:lnTo>
                  <a:lnTo>
                    <a:pt x="44" y="107"/>
                  </a:lnTo>
                  <a:lnTo>
                    <a:pt x="36" y="108"/>
                  </a:lnTo>
                  <a:lnTo>
                    <a:pt x="28" y="107"/>
                  </a:lnTo>
                  <a:lnTo>
                    <a:pt x="21" y="106"/>
                  </a:lnTo>
                  <a:lnTo>
                    <a:pt x="15" y="102"/>
                  </a:lnTo>
                  <a:lnTo>
                    <a:pt x="9" y="99"/>
                  </a:lnTo>
                  <a:lnTo>
                    <a:pt x="6" y="95"/>
                  </a:lnTo>
                  <a:lnTo>
                    <a:pt x="2" y="91"/>
                  </a:lnTo>
                  <a:lnTo>
                    <a:pt x="1" y="86"/>
                  </a:lnTo>
                  <a:lnTo>
                    <a:pt x="0" y="82"/>
                  </a:lnTo>
                  <a:lnTo>
                    <a:pt x="1" y="77"/>
                  </a:lnTo>
                  <a:lnTo>
                    <a:pt x="3" y="75"/>
                  </a:lnTo>
                  <a:lnTo>
                    <a:pt x="7" y="72"/>
                  </a:lnTo>
                  <a:lnTo>
                    <a:pt x="12" y="71"/>
                  </a:lnTo>
                  <a:lnTo>
                    <a:pt x="17" y="73"/>
                  </a:lnTo>
                  <a:lnTo>
                    <a:pt x="22" y="79"/>
                  </a:lnTo>
                  <a:lnTo>
                    <a:pt x="27" y="86"/>
                  </a:lnTo>
                  <a:lnTo>
                    <a:pt x="36" y="88"/>
                  </a:lnTo>
                  <a:lnTo>
                    <a:pt x="41" y="87"/>
                  </a:lnTo>
                  <a:lnTo>
                    <a:pt x="46" y="85"/>
                  </a:lnTo>
                  <a:lnTo>
                    <a:pt x="48" y="80"/>
                  </a:lnTo>
                  <a:lnTo>
                    <a:pt x="50" y="75"/>
                  </a:lnTo>
                  <a:lnTo>
                    <a:pt x="46" y="65"/>
                  </a:lnTo>
                  <a:lnTo>
                    <a:pt x="37" y="62"/>
                  </a:lnTo>
                  <a:lnTo>
                    <a:pt x="29" y="61"/>
                  </a:lnTo>
                  <a:lnTo>
                    <a:pt x="24" y="53"/>
                  </a:lnTo>
                  <a:lnTo>
                    <a:pt x="28" y="45"/>
                  </a:lnTo>
                  <a:lnTo>
                    <a:pt x="36" y="41"/>
                  </a:lnTo>
                  <a:lnTo>
                    <a:pt x="43" y="39"/>
                  </a:lnTo>
                  <a:lnTo>
                    <a:pt x="46" y="31"/>
                  </a:lnTo>
                  <a:lnTo>
                    <a:pt x="45" y="26"/>
                  </a:lnTo>
                  <a:lnTo>
                    <a:pt x="43" y="24"/>
                  </a:lnTo>
                  <a:lnTo>
                    <a:pt x="40" y="22"/>
                  </a:lnTo>
                  <a:lnTo>
                    <a:pt x="36" y="21"/>
                  </a:lnTo>
                  <a:lnTo>
                    <a:pt x="28" y="23"/>
                  </a:lnTo>
                  <a:lnTo>
                    <a:pt x="23" y="27"/>
                  </a:lnTo>
                  <a:lnTo>
                    <a:pt x="18" y="33"/>
                  </a:lnTo>
                  <a:lnTo>
                    <a:pt x="13" y="35"/>
                  </a:lnTo>
                  <a:lnTo>
                    <a:pt x="9" y="34"/>
                  </a:lnTo>
                  <a:lnTo>
                    <a:pt x="6" y="32"/>
                  </a:lnTo>
                  <a:lnTo>
                    <a:pt x="5" y="29"/>
                  </a:lnTo>
                  <a:lnTo>
                    <a:pt x="3" y="24"/>
                  </a:lnTo>
                  <a:lnTo>
                    <a:pt x="6" y="15"/>
                  </a:lnTo>
                  <a:lnTo>
                    <a:pt x="14" y="8"/>
                  </a:lnTo>
                  <a:lnTo>
                    <a:pt x="24" y="2"/>
                  </a:lnTo>
                  <a:lnTo>
                    <a:pt x="36" y="0"/>
                  </a:lnTo>
                  <a:lnTo>
                    <a:pt x="50" y="2"/>
                  </a:lnTo>
                  <a:lnTo>
                    <a:pt x="60" y="9"/>
                  </a:lnTo>
                  <a:lnTo>
                    <a:pt x="65" y="18"/>
                  </a:lnTo>
                  <a:lnTo>
                    <a:pt x="67" y="27"/>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1" name="Freeform 28"/>
            <p:cNvSpPr>
              <a:spLocks/>
            </p:cNvSpPr>
            <p:nvPr/>
          </p:nvSpPr>
          <p:spPr bwMode="auto">
            <a:xfrm>
              <a:off x="3405188" y="5929313"/>
              <a:ext cx="55563" cy="84138"/>
            </a:xfrm>
            <a:custGeom>
              <a:avLst/>
              <a:gdLst>
                <a:gd name="T0" fmla="*/ 33 w 72"/>
                <a:gd name="T1" fmla="*/ 36 h 106"/>
                <a:gd name="T2" fmla="*/ 39 w 72"/>
                <a:gd name="T3" fmla="*/ 35 h 106"/>
                <a:gd name="T4" fmla="*/ 54 w 72"/>
                <a:gd name="T5" fmla="*/ 37 h 106"/>
                <a:gd name="T6" fmla="*/ 70 w 72"/>
                <a:gd name="T7" fmla="*/ 53 h 106"/>
                <a:gd name="T8" fmla="*/ 71 w 72"/>
                <a:gd name="T9" fmla="*/ 75 h 106"/>
                <a:gd name="T10" fmla="*/ 66 w 72"/>
                <a:gd name="T11" fmla="*/ 90 h 106"/>
                <a:gd name="T12" fmla="*/ 56 w 72"/>
                <a:gd name="T13" fmla="*/ 100 h 106"/>
                <a:gd name="T14" fmla="*/ 42 w 72"/>
                <a:gd name="T15" fmla="*/ 105 h 106"/>
                <a:gd name="T16" fmla="*/ 24 w 72"/>
                <a:gd name="T17" fmla="*/ 105 h 106"/>
                <a:gd name="T18" fmla="*/ 4 w 72"/>
                <a:gd name="T19" fmla="*/ 96 h 106"/>
                <a:gd name="T20" fmla="*/ 2 w 72"/>
                <a:gd name="T21" fmla="*/ 83 h 106"/>
                <a:gd name="T22" fmla="*/ 6 w 72"/>
                <a:gd name="T23" fmla="*/ 78 h 106"/>
                <a:gd name="T24" fmla="*/ 15 w 72"/>
                <a:gd name="T25" fmla="*/ 78 h 106"/>
                <a:gd name="T26" fmla="*/ 26 w 72"/>
                <a:gd name="T27" fmla="*/ 85 h 106"/>
                <a:gd name="T28" fmla="*/ 40 w 72"/>
                <a:gd name="T29" fmla="*/ 85 h 106"/>
                <a:gd name="T30" fmla="*/ 48 w 72"/>
                <a:gd name="T31" fmla="*/ 75 h 106"/>
                <a:gd name="T32" fmla="*/ 48 w 72"/>
                <a:gd name="T33" fmla="*/ 61 h 106"/>
                <a:gd name="T34" fmla="*/ 41 w 72"/>
                <a:gd name="T35" fmla="*/ 53 h 106"/>
                <a:gd name="T36" fmla="*/ 29 w 72"/>
                <a:gd name="T37" fmla="*/ 53 h 106"/>
                <a:gd name="T38" fmla="*/ 21 w 72"/>
                <a:gd name="T39" fmla="*/ 57 h 106"/>
                <a:gd name="T40" fmla="*/ 13 w 72"/>
                <a:gd name="T41" fmla="*/ 57 h 106"/>
                <a:gd name="T42" fmla="*/ 9 w 72"/>
                <a:gd name="T43" fmla="*/ 53 h 106"/>
                <a:gd name="T44" fmla="*/ 9 w 72"/>
                <a:gd name="T45" fmla="*/ 50 h 106"/>
                <a:gd name="T46" fmla="*/ 9 w 72"/>
                <a:gd name="T47" fmla="*/ 46 h 106"/>
                <a:gd name="T48" fmla="*/ 12 w 72"/>
                <a:gd name="T49" fmla="*/ 14 h 106"/>
                <a:gd name="T50" fmla="*/ 17 w 72"/>
                <a:gd name="T51" fmla="*/ 2 h 106"/>
                <a:gd name="T52" fmla="*/ 25 w 72"/>
                <a:gd name="T53" fmla="*/ 0 h 106"/>
                <a:gd name="T54" fmla="*/ 64 w 72"/>
                <a:gd name="T55" fmla="*/ 1 h 106"/>
                <a:gd name="T56" fmla="*/ 70 w 72"/>
                <a:gd name="T57" fmla="*/ 6 h 106"/>
                <a:gd name="T58" fmla="*/ 70 w 72"/>
                <a:gd name="T59" fmla="*/ 15 h 106"/>
                <a:gd name="T60" fmla="*/ 63 w 72"/>
                <a:gd name="T61" fmla="*/ 21 h 106"/>
                <a:gd name="T62" fmla="*/ 33 w 72"/>
                <a:gd name="T63"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06">
                  <a:moveTo>
                    <a:pt x="30" y="36"/>
                  </a:moveTo>
                  <a:lnTo>
                    <a:pt x="33" y="36"/>
                  </a:lnTo>
                  <a:lnTo>
                    <a:pt x="36" y="35"/>
                  </a:lnTo>
                  <a:lnTo>
                    <a:pt x="39" y="35"/>
                  </a:lnTo>
                  <a:lnTo>
                    <a:pt x="41" y="35"/>
                  </a:lnTo>
                  <a:lnTo>
                    <a:pt x="54" y="37"/>
                  </a:lnTo>
                  <a:lnTo>
                    <a:pt x="64" y="44"/>
                  </a:lnTo>
                  <a:lnTo>
                    <a:pt x="70" y="53"/>
                  </a:lnTo>
                  <a:lnTo>
                    <a:pt x="72" y="66"/>
                  </a:lnTo>
                  <a:lnTo>
                    <a:pt x="71" y="75"/>
                  </a:lnTo>
                  <a:lnTo>
                    <a:pt x="70" y="83"/>
                  </a:lnTo>
                  <a:lnTo>
                    <a:pt x="66" y="90"/>
                  </a:lnTo>
                  <a:lnTo>
                    <a:pt x="62" y="96"/>
                  </a:lnTo>
                  <a:lnTo>
                    <a:pt x="56" y="100"/>
                  </a:lnTo>
                  <a:lnTo>
                    <a:pt x="50" y="104"/>
                  </a:lnTo>
                  <a:lnTo>
                    <a:pt x="42" y="105"/>
                  </a:lnTo>
                  <a:lnTo>
                    <a:pt x="33" y="106"/>
                  </a:lnTo>
                  <a:lnTo>
                    <a:pt x="24" y="105"/>
                  </a:lnTo>
                  <a:lnTo>
                    <a:pt x="13" y="101"/>
                  </a:lnTo>
                  <a:lnTo>
                    <a:pt x="4" y="96"/>
                  </a:lnTo>
                  <a:lnTo>
                    <a:pt x="0" y="88"/>
                  </a:lnTo>
                  <a:lnTo>
                    <a:pt x="2" y="83"/>
                  </a:lnTo>
                  <a:lnTo>
                    <a:pt x="4" y="81"/>
                  </a:lnTo>
                  <a:lnTo>
                    <a:pt x="6" y="78"/>
                  </a:lnTo>
                  <a:lnTo>
                    <a:pt x="10" y="77"/>
                  </a:lnTo>
                  <a:lnTo>
                    <a:pt x="15" y="78"/>
                  </a:lnTo>
                  <a:lnTo>
                    <a:pt x="20" y="82"/>
                  </a:lnTo>
                  <a:lnTo>
                    <a:pt x="26" y="85"/>
                  </a:lnTo>
                  <a:lnTo>
                    <a:pt x="33" y="86"/>
                  </a:lnTo>
                  <a:lnTo>
                    <a:pt x="40" y="85"/>
                  </a:lnTo>
                  <a:lnTo>
                    <a:pt x="44" y="81"/>
                  </a:lnTo>
                  <a:lnTo>
                    <a:pt x="48" y="75"/>
                  </a:lnTo>
                  <a:lnTo>
                    <a:pt x="49" y="68"/>
                  </a:lnTo>
                  <a:lnTo>
                    <a:pt x="48" y="61"/>
                  </a:lnTo>
                  <a:lnTo>
                    <a:pt x="45" y="57"/>
                  </a:lnTo>
                  <a:lnTo>
                    <a:pt x="41" y="53"/>
                  </a:lnTo>
                  <a:lnTo>
                    <a:pt x="35" y="52"/>
                  </a:lnTo>
                  <a:lnTo>
                    <a:pt x="29" y="53"/>
                  </a:lnTo>
                  <a:lnTo>
                    <a:pt x="26" y="54"/>
                  </a:lnTo>
                  <a:lnTo>
                    <a:pt x="21" y="57"/>
                  </a:lnTo>
                  <a:lnTo>
                    <a:pt x="17" y="58"/>
                  </a:lnTo>
                  <a:lnTo>
                    <a:pt x="13" y="57"/>
                  </a:lnTo>
                  <a:lnTo>
                    <a:pt x="11" y="55"/>
                  </a:lnTo>
                  <a:lnTo>
                    <a:pt x="9" y="53"/>
                  </a:lnTo>
                  <a:lnTo>
                    <a:pt x="9" y="51"/>
                  </a:lnTo>
                  <a:lnTo>
                    <a:pt x="9" y="50"/>
                  </a:lnTo>
                  <a:lnTo>
                    <a:pt x="9" y="47"/>
                  </a:lnTo>
                  <a:lnTo>
                    <a:pt x="9" y="46"/>
                  </a:lnTo>
                  <a:lnTo>
                    <a:pt x="9" y="45"/>
                  </a:lnTo>
                  <a:lnTo>
                    <a:pt x="12" y="14"/>
                  </a:lnTo>
                  <a:lnTo>
                    <a:pt x="14" y="7"/>
                  </a:lnTo>
                  <a:lnTo>
                    <a:pt x="17" y="2"/>
                  </a:lnTo>
                  <a:lnTo>
                    <a:pt x="20" y="0"/>
                  </a:lnTo>
                  <a:lnTo>
                    <a:pt x="25" y="0"/>
                  </a:lnTo>
                  <a:lnTo>
                    <a:pt x="59" y="0"/>
                  </a:lnTo>
                  <a:lnTo>
                    <a:pt x="64" y="1"/>
                  </a:lnTo>
                  <a:lnTo>
                    <a:pt x="67" y="2"/>
                  </a:lnTo>
                  <a:lnTo>
                    <a:pt x="70" y="6"/>
                  </a:lnTo>
                  <a:lnTo>
                    <a:pt x="71" y="9"/>
                  </a:lnTo>
                  <a:lnTo>
                    <a:pt x="70" y="15"/>
                  </a:lnTo>
                  <a:lnTo>
                    <a:pt x="66" y="19"/>
                  </a:lnTo>
                  <a:lnTo>
                    <a:pt x="63" y="21"/>
                  </a:lnTo>
                  <a:lnTo>
                    <a:pt x="60" y="21"/>
                  </a:lnTo>
                  <a:lnTo>
                    <a:pt x="33" y="21"/>
                  </a:lnTo>
                  <a:lnTo>
                    <a:pt x="30" y="36"/>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2" name="Freeform 29"/>
            <p:cNvSpPr>
              <a:spLocks/>
            </p:cNvSpPr>
            <p:nvPr/>
          </p:nvSpPr>
          <p:spPr bwMode="auto">
            <a:xfrm>
              <a:off x="3490913" y="5929313"/>
              <a:ext cx="57150" cy="84138"/>
            </a:xfrm>
            <a:custGeom>
              <a:avLst/>
              <a:gdLst>
                <a:gd name="T0" fmla="*/ 32 w 71"/>
                <a:gd name="T1" fmla="*/ 36 h 106"/>
                <a:gd name="T2" fmla="*/ 39 w 71"/>
                <a:gd name="T3" fmla="*/ 35 h 106"/>
                <a:gd name="T4" fmla="*/ 53 w 71"/>
                <a:gd name="T5" fmla="*/ 37 h 106"/>
                <a:gd name="T6" fmla="*/ 69 w 71"/>
                <a:gd name="T7" fmla="*/ 53 h 106"/>
                <a:gd name="T8" fmla="*/ 70 w 71"/>
                <a:gd name="T9" fmla="*/ 75 h 106"/>
                <a:gd name="T10" fmla="*/ 66 w 71"/>
                <a:gd name="T11" fmla="*/ 90 h 106"/>
                <a:gd name="T12" fmla="*/ 56 w 71"/>
                <a:gd name="T13" fmla="*/ 100 h 106"/>
                <a:gd name="T14" fmla="*/ 41 w 71"/>
                <a:gd name="T15" fmla="*/ 105 h 106"/>
                <a:gd name="T16" fmla="*/ 23 w 71"/>
                <a:gd name="T17" fmla="*/ 105 h 106"/>
                <a:gd name="T18" fmla="*/ 3 w 71"/>
                <a:gd name="T19" fmla="*/ 96 h 106"/>
                <a:gd name="T20" fmla="*/ 1 w 71"/>
                <a:gd name="T21" fmla="*/ 83 h 106"/>
                <a:gd name="T22" fmla="*/ 6 w 71"/>
                <a:gd name="T23" fmla="*/ 78 h 106"/>
                <a:gd name="T24" fmla="*/ 15 w 71"/>
                <a:gd name="T25" fmla="*/ 78 h 106"/>
                <a:gd name="T26" fmla="*/ 26 w 71"/>
                <a:gd name="T27" fmla="*/ 85 h 106"/>
                <a:gd name="T28" fmla="*/ 40 w 71"/>
                <a:gd name="T29" fmla="*/ 85 h 106"/>
                <a:gd name="T30" fmla="*/ 47 w 71"/>
                <a:gd name="T31" fmla="*/ 75 h 106"/>
                <a:gd name="T32" fmla="*/ 47 w 71"/>
                <a:gd name="T33" fmla="*/ 61 h 106"/>
                <a:gd name="T34" fmla="*/ 40 w 71"/>
                <a:gd name="T35" fmla="*/ 53 h 106"/>
                <a:gd name="T36" fmla="*/ 30 w 71"/>
                <a:gd name="T37" fmla="*/ 53 h 106"/>
                <a:gd name="T38" fmla="*/ 22 w 71"/>
                <a:gd name="T39" fmla="*/ 57 h 106"/>
                <a:gd name="T40" fmla="*/ 14 w 71"/>
                <a:gd name="T41" fmla="*/ 57 h 106"/>
                <a:gd name="T42" fmla="*/ 9 w 71"/>
                <a:gd name="T43" fmla="*/ 53 h 106"/>
                <a:gd name="T44" fmla="*/ 8 w 71"/>
                <a:gd name="T45" fmla="*/ 50 h 106"/>
                <a:gd name="T46" fmla="*/ 9 w 71"/>
                <a:gd name="T47" fmla="*/ 46 h 106"/>
                <a:gd name="T48" fmla="*/ 13 w 71"/>
                <a:gd name="T49" fmla="*/ 14 h 106"/>
                <a:gd name="T50" fmla="*/ 16 w 71"/>
                <a:gd name="T51" fmla="*/ 2 h 106"/>
                <a:gd name="T52" fmla="*/ 24 w 71"/>
                <a:gd name="T53" fmla="*/ 0 h 106"/>
                <a:gd name="T54" fmla="*/ 64 w 71"/>
                <a:gd name="T55" fmla="*/ 1 h 106"/>
                <a:gd name="T56" fmla="*/ 69 w 71"/>
                <a:gd name="T57" fmla="*/ 6 h 106"/>
                <a:gd name="T58" fmla="*/ 69 w 71"/>
                <a:gd name="T59" fmla="*/ 15 h 106"/>
                <a:gd name="T60" fmla="*/ 63 w 71"/>
                <a:gd name="T61" fmla="*/ 21 h 106"/>
                <a:gd name="T62" fmla="*/ 32 w 71"/>
                <a:gd name="T63"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06">
                  <a:moveTo>
                    <a:pt x="30" y="36"/>
                  </a:moveTo>
                  <a:lnTo>
                    <a:pt x="32" y="36"/>
                  </a:lnTo>
                  <a:lnTo>
                    <a:pt x="36" y="35"/>
                  </a:lnTo>
                  <a:lnTo>
                    <a:pt x="39" y="35"/>
                  </a:lnTo>
                  <a:lnTo>
                    <a:pt x="41" y="35"/>
                  </a:lnTo>
                  <a:lnTo>
                    <a:pt x="53" y="37"/>
                  </a:lnTo>
                  <a:lnTo>
                    <a:pt x="63" y="44"/>
                  </a:lnTo>
                  <a:lnTo>
                    <a:pt x="69" y="53"/>
                  </a:lnTo>
                  <a:lnTo>
                    <a:pt x="71" y="66"/>
                  </a:lnTo>
                  <a:lnTo>
                    <a:pt x="70" y="75"/>
                  </a:lnTo>
                  <a:lnTo>
                    <a:pt x="69" y="83"/>
                  </a:lnTo>
                  <a:lnTo>
                    <a:pt x="66" y="90"/>
                  </a:lnTo>
                  <a:lnTo>
                    <a:pt x="62" y="96"/>
                  </a:lnTo>
                  <a:lnTo>
                    <a:pt x="56" y="100"/>
                  </a:lnTo>
                  <a:lnTo>
                    <a:pt x="49" y="104"/>
                  </a:lnTo>
                  <a:lnTo>
                    <a:pt x="41" y="105"/>
                  </a:lnTo>
                  <a:lnTo>
                    <a:pt x="32" y="106"/>
                  </a:lnTo>
                  <a:lnTo>
                    <a:pt x="23" y="105"/>
                  </a:lnTo>
                  <a:lnTo>
                    <a:pt x="13" y="101"/>
                  </a:lnTo>
                  <a:lnTo>
                    <a:pt x="3" y="96"/>
                  </a:lnTo>
                  <a:lnTo>
                    <a:pt x="0" y="88"/>
                  </a:lnTo>
                  <a:lnTo>
                    <a:pt x="1" y="83"/>
                  </a:lnTo>
                  <a:lnTo>
                    <a:pt x="3" y="81"/>
                  </a:lnTo>
                  <a:lnTo>
                    <a:pt x="6" y="78"/>
                  </a:lnTo>
                  <a:lnTo>
                    <a:pt x="10" y="77"/>
                  </a:lnTo>
                  <a:lnTo>
                    <a:pt x="15" y="78"/>
                  </a:lnTo>
                  <a:lnTo>
                    <a:pt x="21" y="82"/>
                  </a:lnTo>
                  <a:lnTo>
                    <a:pt x="26" y="85"/>
                  </a:lnTo>
                  <a:lnTo>
                    <a:pt x="33" y="86"/>
                  </a:lnTo>
                  <a:lnTo>
                    <a:pt x="40" y="85"/>
                  </a:lnTo>
                  <a:lnTo>
                    <a:pt x="45" y="81"/>
                  </a:lnTo>
                  <a:lnTo>
                    <a:pt x="47" y="75"/>
                  </a:lnTo>
                  <a:lnTo>
                    <a:pt x="48" y="68"/>
                  </a:lnTo>
                  <a:lnTo>
                    <a:pt x="47" y="61"/>
                  </a:lnTo>
                  <a:lnTo>
                    <a:pt x="45" y="57"/>
                  </a:lnTo>
                  <a:lnTo>
                    <a:pt x="40" y="53"/>
                  </a:lnTo>
                  <a:lnTo>
                    <a:pt x="34" y="52"/>
                  </a:lnTo>
                  <a:lnTo>
                    <a:pt x="30" y="53"/>
                  </a:lnTo>
                  <a:lnTo>
                    <a:pt x="25" y="54"/>
                  </a:lnTo>
                  <a:lnTo>
                    <a:pt x="22" y="57"/>
                  </a:lnTo>
                  <a:lnTo>
                    <a:pt x="17" y="58"/>
                  </a:lnTo>
                  <a:lnTo>
                    <a:pt x="14" y="57"/>
                  </a:lnTo>
                  <a:lnTo>
                    <a:pt x="10" y="55"/>
                  </a:lnTo>
                  <a:lnTo>
                    <a:pt x="9" y="53"/>
                  </a:lnTo>
                  <a:lnTo>
                    <a:pt x="8" y="51"/>
                  </a:lnTo>
                  <a:lnTo>
                    <a:pt x="8" y="50"/>
                  </a:lnTo>
                  <a:lnTo>
                    <a:pt x="9" y="47"/>
                  </a:lnTo>
                  <a:lnTo>
                    <a:pt x="9" y="46"/>
                  </a:lnTo>
                  <a:lnTo>
                    <a:pt x="9" y="45"/>
                  </a:lnTo>
                  <a:lnTo>
                    <a:pt x="13" y="14"/>
                  </a:lnTo>
                  <a:lnTo>
                    <a:pt x="14" y="7"/>
                  </a:lnTo>
                  <a:lnTo>
                    <a:pt x="16" y="2"/>
                  </a:lnTo>
                  <a:lnTo>
                    <a:pt x="19" y="0"/>
                  </a:lnTo>
                  <a:lnTo>
                    <a:pt x="24" y="0"/>
                  </a:lnTo>
                  <a:lnTo>
                    <a:pt x="60" y="0"/>
                  </a:lnTo>
                  <a:lnTo>
                    <a:pt x="64" y="1"/>
                  </a:lnTo>
                  <a:lnTo>
                    <a:pt x="68" y="2"/>
                  </a:lnTo>
                  <a:lnTo>
                    <a:pt x="69" y="6"/>
                  </a:lnTo>
                  <a:lnTo>
                    <a:pt x="70" y="9"/>
                  </a:lnTo>
                  <a:lnTo>
                    <a:pt x="69" y="15"/>
                  </a:lnTo>
                  <a:lnTo>
                    <a:pt x="67" y="19"/>
                  </a:lnTo>
                  <a:lnTo>
                    <a:pt x="63" y="21"/>
                  </a:lnTo>
                  <a:lnTo>
                    <a:pt x="60" y="21"/>
                  </a:lnTo>
                  <a:lnTo>
                    <a:pt x="32" y="21"/>
                  </a:lnTo>
                  <a:lnTo>
                    <a:pt x="30" y="36"/>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3" name="Freeform 30"/>
            <p:cNvSpPr>
              <a:spLocks/>
            </p:cNvSpPr>
            <p:nvPr/>
          </p:nvSpPr>
          <p:spPr bwMode="auto">
            <a:xfrm>
              <a:off x="3575050" y="5929313"/>
              <a:ext cx="60325" cy="82550"/>
            </a:xfrm>
            <a:custGeom>
              <a:avLst/>
              <a:gdLst>
                <a:gd name="T0" fmla="*/ 49 w 76"/>
                <a:gd name="T1" fmla="*/ 21 h 105"/>
                <a:gd name="T2" fmla="*/ 11 w 76"/>
                <a:gd name="T3" fmla="*/ 21 h 105"/>
                <a:gd name="T4" fmla="*/ 6 w 76"/>
                <a:gd name="T5" fmla="*/ 20 h 105"/>
                <a:gd name="T6" fmla="*/ 2 w 76"/>
                <a:gd name="T7" fmla="*/ 17 h 105"/>
                <a:gd name="T8" fmla="*/ 1 w 76"/>
                <a:gd name="T9" fmla="*/ 14 h 105"/>
                <a:gd name="T10" fmla="*/ 0 w 76"/>
                <a:gd name="T11" fmla="*/ 10 h 105"/>
                <a:gd name="T12" fmla="*/ 1 w 76"/>
                <a:gd name="T13" fmla="*/ 6 h 105"/>
                <a:gd name="T14" fmla="*/ 2 w 76"/>
                <a:gd name="T15" fmla="*/ 4 h 105"/>
                <a:gd name="T16" fmla="*/ 6 w 76"/>
                <a:gd name="T17" fmla="*/ 1 h 105"/>
                <a:gd name="T18" fmla="*/ 11 w 76"/>
                <a:gd name="T19" fmla="*/ 0 h 105"/>
                <a:gd name="T20" fmla="*/ 66 w 76"/>
                <a:gd name="T21" fmla="*/ 0 h 105"/>
                <a:gd name="T22" fmla="*/ 70 w 76"/>
                <a:gd name="T23" fmla="*/ 1 h 105"/>
                <a:gd name="T24" fmla="*/ 74 w 76"/>
                <a:gd name="T25" fmla="*/ 4 h 105"/>
                <a:gd name="T26" fmla="*/ 75 w 76"/>
                <a:gd name="T27" fmla="*/ 7 h 105"/>
                <a:gd name="T28" fmla="*/ 76 w 76"/>
                <a:gd name="T29" fmla="*/ 10 h 105"/>
                <a:gd name="T30" fmla="*/ 76 w 76"/>
                <a:gd name="T31" fmla="*/ 13 h 105"/>
                <a:gd name="T32" fmla="*/ 75 w 76"/>
                <a:gd name="T33" fmla="*/ 15 h 105"/>
                <a:gd name="T34" fmla="*/ 74 w 76"/>
                <a:gd name="T35" fmla="*/ 17 h 105"/>
                <a:gd name="T36" fmla="*/ 72 w 76"/>
                <a:gd name="T37" fmla="*/ 21 h 105"/>
                <a:gd name="T38" fmla="*/ 36 w 76"/>
                <a:gd name="T39" fmla="*/ 93 h 105"/>
                <a:gd name="T40" fmla="*/ 32 w 76"/>
                <a:gd name="T41" fmla="*/ 99 h 105"/>
                <a:gd name="T42" fmla="*/ 30 w 76"/>
                <a:gd name="T43" fmla="*/ 103 h 105"/>
                <a:gd name="T44" fmla="*/ 28 w 76"/>
                <a:gd name="T45" fmla="*/ 105 h 105"/>
                <a:gd name="T46" fmla="*/ 23 w 76"/>
                <a:gd name="T47" fmla="*/ 105 h 105"/>
                <a:gd name="T48" fmla="*/ 17 w 76"/>
                <a:gd name="T49" fmla="*/ 104 h 105"/>
                <a:gd name="T50" fmla="*/ 14 w 76"/>
                <a:gd name="T51" fmla="*/ 101 h 105"/>
                <a:gd name="T52" fmla="*/ 11 w 76"/>
                <a:gd name="T53" fmla="*/ 98 h 105"/>
                <a:gd name="T54" fmla="*/ 10 w 76"/>
                <a:gd name="T55" fmla="*/ 95 h 105"/>
                <a:gd name="T56" fmla="*/ 10 w 76"/>
                <a:gd name="T57" fmla="*/ 93 h 105"/>
                <a:gd name="T58" fmla="*/ 11 w 76"/>
                <a:gd name="T59" fmla="*/ 92 h 105"/>
                <a:gd name="T60" fmla="*/ 11 w 76"/>
                <a:gd name="T61" fmla="*/ 92 h 105"/>
                <a:gd name="T62" fmla="*/ 13 w 76"/>
                <a:gd name="T63" fmla="*/ 91 h 105"/>
                <a:gd name="T64" fmla="*/ 49 w 76"/>
                <a:gd name="T65"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 h="105">
                  <a:moveTo>
                    <a:pt x="49" y="21"/>
                  </a:moveTo>
                  <a:lnTo>
                    <a:pt x="11" y="21"/>
                  </a:lnTo>
                  <a:lnTo>
                    <a:pt x="6" y="20"/>
                  </a:lnTo>
                  <a:lnTo>
                    <a:pt x="2" y="17"/>
                  </a:lnTo>
                  <a:lnTo>
                    <a:pt x="1" y="14"/>
                  </a:lnTo>
                  <a:lnTo>
                    <a:pt x="0" y="10"/>
                  </a:lnTo>
                  <a:lnTo>
                    <a:pt x="1" y="6"/>
                  </a:lnTo>
                  <a:lnTo>
                    <a:pt x="2" y="4"/>
                  </a:lnTo>
                  <a:lnTo>
                    <a:pt x="6" y="1"/>
                  </a:lnTo>
                  <a:lnTo>
                    <a:pt x="11" y="0"/>
                  </a:lnTo>
                  <a:lnTo>
                    <a:pt x="66" y="0"/>
                  </a:lnTo>
                  <a:lnTo>
                    <a:pt x="70" y="1"/>
                  </a:lnTo>
                  <a:lnTo>
                    <a:pt x="74" y="4"/>
                  </a:lnTo>
                  <a:lnTo>
                    <a:pt x="75" y="7"/>
                  </a:lnTo>
                  <a:lnTo>
                    <a:pt x="76" y="10"/>
                  </a:lnTo>
                  <a:lnTo>
                    <a:pt x="76" y="13"/>
                  </a:lnTo>
                  <a:lnTo>
                    <a:pt x="75" y="15"/>
                  </a:lnTo>
                  <a:lnTo>
                    <a:pt x="74" y="17"/>
                  </a:lnTo>
                  <a:lnTo>
                    <a:pt x="72" y="21"/>
                  </a:lnTo>
                  <a:lnTo>
                    <a:pt x="36" y="93"/>
                  </a:lnTo>
                  <a:lnTo>
                    <a:pt x="32" y="99"/>
                  </a:lnTo>
                  <a:lnTo>
                    <a:pt x="30" y="103"/>
                  </a:lnTo>
                  <a:lnTo>
                    <a:pt x="28" y="105"/>
                  </a:lnTo>
                  <a:lnTo>
                    <a:pt x="23" y="105"/>
                  </a:lnTo>
                  <a:lnTo>
                    <a:pt x="17" y="104"/>
                  </a:lnTo>
                  <a:lnTo>
                    <a:pt x="14" y="101"/>
                  </a:lnTo>
                  <a:lnTo>
                    <a:pt x="11" y="98"/>
                  </a:lnTo>
                  <a:lnTo>
                    <a:pt x="10" y="95"/>
                  </a:lnTo>
                  <a:lnTo>
                    <a:pt x="10" y="93"/>
                  </a:lnTo>
                  <a:lnTo>
                    <a:pt x="11" y="92"/>
                  </a:lnTo>
                  <a:lnTo>
                    <a:pt x="11" y="92"/>
                  </a:lnTo>
                  <a:lnTo>
                    <a:pt x="13" y="91"/>
                  </a:lnTo>
                  <a:lnTo>
                    <a:pt x="49" y="21"/>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4" name="Freeform 31"/>
            <p:cNvSpPr>
              <a:spLocks/>
            </p:cNvSpPr>
            <p:nvPr/>
          </p:nvSpPr>
          <p:spPr bwMode="auto">
            <a:xfrm>
              <a:off x="3660775" y="5927725"/>
              <a:ext cx="57150" cy="84138"/>
            </a:xfrm>
            <a:custGeom>
              <a:avLst/>
              <a:gdLst>
                <a:gd name="T0" fmla="*/ 60 w 72"/>
                <a:gd name="T1" fmla="*/ 88 h 107"/>
                <a:gd name="T2" fmla="*/ 65 w 72"/>
                <a:gd name="T3" fmla="*/ 88 h 107"/>
                <a:gd name="T4" fmla="*/ 68 w 72"/>
                <a:gd name="T5" fmla="*/ 91 h 107"/>
                <a:gd name="T6" fmla="*/ 70 w 72"/>
                <a:gd name="T7" fmla="*/ 93 h 107"/>
                <a:gd name="T8" fmla="*/ 72 w 72"/>
                <a:gd name="T9" fmla="*/ 97 h 107"/>
                <a:gd name="T10" fmla="*/ 70 w 72"/>
                <a:gd name="T11" fmla="*/ 101 h 107"/>
                <a:gd name="T12" fmla="*/ 68 w 72"/>
                <a:gd name="T13" fmla="*/ 105 h 107"/>
                <a:gd name="T14" fmla="*/ 66 w 72"/>
                <a:gd name="T15" fmla="*/ 106 h 107"/>
                <a:gd name="T16" fmla="*/ 61 w 72"/>
                <a:gd name="T17" fmla="*/ 107 h 107"/>
                <a:gd name="T18" fmla="*/ 12 w 72"/>
                <a:gd name="T19" fmla="*/ 107 h 107"/>
                <a:gd name="T20" fmla="*/ 7 w 72"/>
                <a:gd name="T21" fmla="*/ 106 h 107"/>
                <a:gd name="T22" fmla="*/ 4 w 72"/>
                <a:gd name="T23" fmla="*/ 105 h 107"/>
                <a:gd name="T24" fmla="*/ 1 w 72"/>
                <a:gd name="T25" fmla="*/ 101 h 107"/>
                <a:gd name="T26" fmla="*/ 0 w 72"/>
                <a:gd name="T27" fmla="*/ 97 h 107"/>
                <a:gd name="T28" fmla="*/ 0 w 72"/>
                <a:gd name="T29" fmla="*/ 94 h 107"/>
                <a:gd name="T30" fmla="*/ 1 w 72"/>
                <a:gd name="T31" fmla="*/ 93 h 107"/>
                <a:gd name="T32" fmla="*/ 2 w 72"/>
                <a:gd name="T33" fmla="*/ 91 h 107"/>
                <a:gd name="T34" fmla="*/ 4 w 72"/>
                <a:gd name="T35" fmla="*/ 90 h 107"/>
                <a:gd name="T36" fmla="*/ 8 w 72"/>
                <a:gd name="T37" fmla="*/ 84 h 107"/>
                <a:gd name="T38" fmla="*/ 13 w 72"/>
                <a:gd name="T39" fmla="*/ 79 h 107"/>
                <a:gd name="T40" fmla="*/ 17 w 72"/>
                <a:gd name="T41" fmla="*/ 73 h 107"/>
                <a:gd name="T42" fmla="*/ 22 w 72"/>
                <a:gd name="T43" fmla="*/ 69 h 107"/>
                <a:gd name="T44" fmla="*/ 27 w 72"/>
                <a:gd name="T45" fmla="*/ 63 h 107"/>
                <a:gd name="T46" fmla="*/ 31 w 72"/>
                <a:gd name="T47" fmla="*/ 57 h 107"/>
                <a:gd name="T48" fmla="*/ 36 w 72"/>
                <a:gd name="T49" fmla="*/ 52 h 107"/>
                <a:gd name="T50" fmla="*/ 41 w 72"/>
                <a:gd name="T51" fmla="*/ 46 h 107"/>
                <a:gd name="T52" fmla="*/ 43 w 72"/>
                <a:gd name="T53" fmla="*/ 44 h 107"/>
                <a:gd name="T54" fmla="*/ 44 w 72"/>
                <a:gd name="T55" fmla="*/ 40 h 107"/>
                <a:gd name="T56" fmla="*/ 46 w 72"/>
                <a:gd name="T57" fmla="*/ 37 h 107"/>
                <a:gd name="T58" fmla="*/ 46 w 72"/>
                <a:gd name="T59" fmla="*/ 32 h 107"/>
                <a:gd name="T60" fmla="*/ 45 w 72"/>
                <a:gd name="T61" fmla="*/ 27 h 107"/>
                <a:gd name="T62" fmla="*/ 43 w 72"/>
                <a:gd name="T63" fmla="*/ 24 h 107"/>
                <a:gd name="T64" fmla="*/ 39 w 72"/>
                <a:gd name="T65" fmla="*/ 22 h 107"/>
                <a:gd name="T66" fmla="*/ 35 w 72"/>
                <a:gd name="T67" fmla="*/ 21 h 107"/>
                <a:gd name="T68" fmla="*/ 27 w 72"/>
                <a:gd name="T69" fmla="*/ 24 h 107"/>
                <a:gd name="T70" fmla="*/ 23 w 72"/>
                <a:gd name="T71" fmla="*/ 32 h 107"/>
                <a:gd name="T72" fmla="*/ 20 w 72"/>
                <a:gd name="T73" fmla="*/ 41 h 107"/>
                <a:gd name="T74" fmla="*/ 12 w 72"/>
                <a:gd name="T75" fmla="*/ 45 h 107"/>
                <a:gd name="T76" fmla="*/ 7 w 72"/>
                <a:gd name="T77" fmla="*/ 44 h 107"/>
                <a:gd name="T78" fmla="*/ 4 w 72"/>
                <a:gd name="T79" fmla="*/ 41 h 107"/>
                <a:gd name="T80" fmla="*/ 2 w 72"/>
                <a:gd name="T81" fmla="*/ 38 h 107"/>
                <a:gd name="T82" fmla="*/ 1 w 72"/>
                <a:gd name="T83" fmla="*/ 33 h 107"/>
                <a:gd name="T84" fmla="*/ 2 w 72"/>
                <a:gd name="T85" fmla="*/ 26 h 107"/>
                <a:gd name="T86" fmla="*/ 4 w 72"/>
                <a:gd name="T87" fmla="*/ 21 h 107"/>
                <a:gd name="T88" fmla="*/ 7 w 72"/>
                <a:gd name="T89" fmla="*/ 15 h 107"/>
                <a:gd name="T90" fmla="*/ 12 w 72"/>
                <a:gd name="T91" fmla="*/ 9 h 107"/>
                <a:gd name="T92" fmla="*/ 16 w 72"/>
                <a:gd name="T93" fmla="*/ 6 h 107"/>
                <a:gd name="T94" fmla="*/ 23 w 72"/>
                <a:gd name="T95" fmla="*/ 2 h 107"/>
                <a:gd name="T96" fmla="*/ 29 w 72"/>
                <a:gd name="T97" fmla="*/ 1 h 107"/>
                <a:gd name="T98" fmla="*/ 36 w 72"/>
                <a:gd name="T99" fmla="*/ 0 h 107"/>
                <a:gd name="T100" fmla="*/ 49 w 72"/>
                <a:gd name="T101" fmla="*/ 2 h 107"/>
                <a:gd name="T102" fmla="*/ 60 w 72"/>
                <a:gd name="T103" fmla="*/ 8 h 107"/>
                <a:gd name="T104" fmla="*/ 67 w 72"/>
                <a:gd name="T105" fmla="*/ 18 h 107"/>
                <a:gd name="T106" fmla="*/ 69 w 72"/>
                <a:gd name="T107" fmla="*/ 31 h 107"/>
                <a:gd name="T108" fmla="*/ 68 w 72"/>
                <a:gd name="T109" fmla="*/ 39 h 107"/>
                <a:gd name="T110" fmla="*/ 66 w 72"/>
                <a:gd name="T111" fmla="*/ 46 h 107"/>
                <a:gd name="T112" fmla="*/ 61 w 72"/>
                <a:gd name="T113" fmla="*/ 54 h 107"/>
                <a:gd name="T114" fmla="*/ 57 w 72"/>
                <a:gd name="T115" fmla="*/ 61 h 107"/>
                <a:gd name="T116" fmla="*/ 51 w 72"/>
                <a:gd name="T117" fmla="*/ 69 h 107"/>
                <a:gd name="T118" fmla="*/ 44 w 72"/>
                <a:gd name="T119" fmla="*/ 76 h 107"/>
                <a:gd name="T120" fmla="*/ 38 w 72"/>
                <a:gd name="T121" fmla="*/ 83 h 107"/>
                <a:gd name="T122" fmla="*/ 34 w 72"/>
                <a:gd name="T123" fmla="*/ 88 h 107"/>
                <a:gd name="T124" fmla="*/ 60 w 72"/>
                <a:gd name="T125" fmla="*/ 8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 h="107">
                  <a:moveTo>
                    <a:pt x="60" y="88"/>
                  </a:moveTo>
                  <a:lnTo>
                    <a:pt x="65" y="88"/>
                  </a:lnTo>
                  <a:lnTo>
                    <a:pt x="68" y="91"/>
                  </a:lnTo>
                  <a:lnTo>
                    <a:pt x="70" y="93"/>
                  </a:lnTo>
                  <a:lnTo>
                    <a:pt x="72" y="97"/>
                  </a:lnTo>
                  <a:lnTo>
                    <a:pt x="70" y="101"/>
                  </a:lnTo>
                  <a:lnTo>
                    <a:pt x="68" y="105"/>
                  </a:lnTo>
                  <a:lnTo>
                    <a:pt x="66" y="106"/>
                  </a:lnTo>
                  <a:lnTo>
                    <a:pt x="61" y="107"/>
                  </a:lnTo>
                  <a:lnTo>
                    <a:pt x="12" y="107"/>
                  </a:lnTo>
                  <a:lnTo>
                    <a:pt x="7" y="106"/>
                  </a:lnTo>
                  <a:lnTo>
                    <a:pt x="4" y="105"/>
                  </a:lnTo>
                  <a:lnTo>
                    <a:pt x="1" y="101"/>
                  </a:lnTo>
                  <a:lnTo>
                    <a:pt x="0" y="97"/>
                  </a:lnTo>
                  <a:lnTo>
                    <a:pt x="0" y="94"/>
                  </a:lnTo>
                  <a:lnTo>
                    <a:pt x="1" y="93"/>
                  </a:lnTo>
                  <a:lnTo>
                    <a:pt x="2" y="91"/>
                  </a:lnTo>
                  <a:lnTo>
                    <a:pt x="4" y="90"/>
                  </a:lnTo>
                  <a:lnTo>
                    <a:pt x="8" y="84"/>
                  </a:lnTo>
                  <a:lnTo>
                    <a:pt x="13" y="79"/>
                  </a:lnTo>
                  <a:lnTo>
                    <a:pt x="17" y="73"/>
                  </a:lnTo>
                  <a:lnTo>
                    <a:pt x="22" y="69"/>
                  </a:lnTo>
                  <a:lnTo>
                    <a:pt x="27" y="63"/>
                  </a:lnTo>
                  <a:lnTo>
                    <a:pt x="31" y="57"/>
                  </a:lnTo>
                  <a:lnTo>
                    <a:pt x="36" y="52"/>
                  </a:lnTo>
                  <a:lnTo>
                    <a:pt x="41" y="46"/>
                  </a:lnTo>
                  <a:lnTo>
                    <a:pt x="43" y="44"/>
                  </a:lnTo>
                  <a:lnTo>
                    <a:pt x="44" y="40"/>
                  </a:lnTo>
                  <a:lnTo>
                    <a:pt x="46" y="37"/>
                  </a:lnTo>
                  <a:lnTo>
                    <a:pt x="46" y="32"/>
                  </a:lnTo>
                  <a:lnTo>
                    <a:pt x="45" y="27"/>
                  </a:lnTo>
                  <a:lnTo>
                    <a:pt x="43" y="24"/>
                  </a:lnTo>
                  <a:lnTo>
                    <a:pt x="39" y="22"/>
                  </a:lnTo>
                  <a:lnTo>
                    <a:pt x="35" y="21"/>
                  </a:lnTo>
                  <a:lnTo>
                    <a:pt x="27" y="24"/>
                  </a:lnTo>
                  <a:lnTo>
                    <a:pt x="23" y="32"/>
                  </a:lnTo>
                  <a:lnTo>
                    <a:pt x="20" y="41"/>
                  </a:lnTo>
                  <a:lnTo>
                    <a:pt x="12" y="45"/>
                  </a:lnTo>
                  <a:lnTo>
                    <a:pt x="7" y="44"/>
                  </a:lnTo>
                  <a:lnTo>
                    <a:pt x="4" y="41"/>
                  </a:lnTo>
                  <a:lnTo>
                    <a:pt x="2" y="38"/>
                  </a:lnTo>
                  <a:lnTo>
                    <a:pt x="1" y="33"/>
                  </a:lnTo>
                  <a:lnTo>
                    <a:pt x="2" y="26"/>
                  </a:lnTo>
                  <a:lnTo>
                    <a:pt x="4" y="21"/>
                  </a:lnTo>
                  <a:lnTo>
                    <a:pt x="7" y="15"/>
                  </a:lnTo>
                  <a:lnTo>
                    <a:pt x="12" y="9"/>
                  </a:lnTo>
                  <a:lnTo>
                    <a:pt x="16" y="6"/>
                  </a:lnTo>
                  <a:lnTo>
                    <a:pt x="23" y="2"/>
                  </a:lnTo>
                  <a:lnTo>
                    <a:pt x="29" y="1"/>
                  </a:lnTo>
                  <a:lnTo>
                    <a:pt x="36" y="0"/>
                  </a:lnTo>
                  <a:lnTo>
                    <a:pt x="49" y="2"/>
                  </a:lnTo>
                  <a:lnTo>
                    <a:pt x="60" y="8"/>
                  </a:lnTo>
                  <a:lnTo>
                    <a:pt x="67" y="18"/>
                  </a:lnTo>
                  <a:lnTo>
                    <a:pt x="69" y="31"/>
                  </a:lnTo>
                  <a:lnTo>
                    <a:pt x="68" y="39"/>
                  </a:lnTo>
                  <a:lnTo>
                    <a:pt x="66" y="46"/>
                  </a:lnTo>
                  <a:lnTo>
                    <a:pt x="61" y="54"/>
                  </a:lnTo>
                  <a:lnTo>
                    <a:pt x="57" y="61"/>
                  </a:lnTo>
                  <a:lnTo>
                    <a:pt x="51" y="69"/>
                  </a:lnTo>
                  <a:lnTo>
                    <a:pt x="44" y="76"/>
                  </a:lnTo>
                  <a:lnTo>
                    <a:pt x="38" y="83"/>
                  </a:lnTo>
                  <a:lnTo>
                    <a:pt x="34" y="88"/>
                  </a:lnTo>
                  <a:lnTo>
                    <a:pt x="60" y="88"/>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p:nvSpPr>
          <p:spPr bwMode="auto">
            <a:xfrm>
              <a:off x="3744913" y="5929313"/>
              <a:ext cx="33338" cy="82550"/>
            </a:xfrm>
            <a:custGeom>
              <a:avLst/>
              <a:gdLst>
                <a:gd name="T0" fmla="*/ 19 w 42"/>
                <a:gd name="T1" fmla="*/ 21 h 105"/>
                <a:gd name="T2" fmla="*/ 11 w 42"/>
                <a:gd name="T3" fmla="*/ 21 h 105"/>
                <a:gd name="T4" fmla="*/ 6 w 42"/>
                <a:gd name="T5" fmla="*/ 20 h 105"/>
                <a:gd name="T6" fmla="*/ 3 w 42"/>
                <a:gd name="T7" fmla="*/ 17 h 105"/>
                <a:gd name="T8" fmla="*/ 0 w 42"/>
                <a:gd name="T9" fmla="*/ 14 h 105"/>
                <a:gd name="T10" fmla="*/ 0 w 42"/>
                <a:gd name="T11" fmla="*/ 10 h 105"/>
                <a:gd name="T12" fmla="*/ 1 w 42"/>
                <a:gd name="T13" fmla="*/ 6 h 105"/>
                <a:gd name="T14" fmla="*/ 3 w 42"/>
                <a:gd name="T15" fmla="*/ 4 h 105"/>
                <a:gd name="T16" fmla="*/ 6 w 42"/>
                <a:gd name="T17" fmla="*/ 1 h 105"/>
                <a:gd name="T18" fmla="*/ 11 w 42"/>
                <a:gd name="T19" fmla="*/ 0 h 105"/>
                <a:gd name="T20" fmla="*/ 31 w 42"/>
                <a:gd name="T21" fmla="*/ 0 h 105"/>
                <a:gd name="T22" fmla="*/ 36 w 42"/>
                <a:gd name="T23" fmla="*/ 1 h 105"/>
                <a:gd name="T24" fmla="*/ 38 w 42"/>
                <a:gd name="T25" fmla="*/ 4 h 105"/>
                <a:gd name="T26" fmla="*/ 41 w 42"/>
                <a:gd name="T27" fmla="*/ 6 h 105"/>
                <a:gd name="T28" fmla="*/ 42 w 42"/>
                <a:gd name="T29" fmla="*/ 10 h 105"/>
                <a:gd name="T30" fmla="*/ 42 w 42"/>
                <a:gd name="T31" fmla="*/ 93 h 105"/>
                <a:gd name="T32" fmla="*/ 41 w 42"/>
                <a:gd name="T33" fmla="*/ 99 h 105"/>
                <a:gd name="T34" fmla="*/ 38 w 42"/>
                <a:gd name="T35" fmla="*/ 103 h 105"/>
                <a:gd name="T36" fmla="*/ 35 w 42"/>
                <a:gd name="T37" fmla="*/ 104 h 105"/>
                <a:gd name="T38" fmla="*/ 30 w 42"/>
                <a:gd name="T39" fmla="*/ 105 h 105"/>
                <a:gd name="T40" fmla="*/ 26 w 42"/>
                <a:gd name="T41" fmla="*/ 104 h 105"/>
                <a:gd name="T42" fmla="*/ 22 w 42"/>
                <a:gd name="T43" fmla="*/ 103 h 105"/>
                <a:gd name="T44" fmla="*/ 20 w 42"/>
                <a:gd name="T45" fmla="*/ 99 h 105"/>
                <a:gd name="T46" fmla="*/ 19 w 42"/>
                <a:gd name="T47" fmla="*/ 93 h 105"/>
                <a:gd name="T48" fmla="*/ 19 w 42"/>
                <a:gd name="T49"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05">
                  <a:moveTo>
                    <a:pt x="19" y="21"/>
                  </a:moveTo>
                  <a:lnTo>
                    <a:pt x="11" y="21"/>
                  </a:lnTo>
                  <a:lnTo>
                    <a:pt x="6" y="20"/>
                  </a:lnTo>
                  <a:lnTo>
                    <a:pt x="3" y="17"/>
                  </a:lnTo>
                  <a:lnTo>
                    <a:pt x="0" y="14"/>
                  </a:lnTo>
                  <a:lnTo>
                    <a:pt x="0" y="10"/>
                  </a:lnTo>
                  <a:lnTo>
                    <a:pt x="1" y="6"/>
                  </a:lnTo>
                  <a:lnTo>
                    <a:pt x="3" y="4"/>
                  </a:lnTo>
                  <a:lnTo>
                    <a:pt x="6" y="1"/>
                  </a:lnTo>
                  <a:lnTo>
                    <a:pt x="11" y="0"/>
                  </a:lnTo>
                  <a:lnTo>
                    <a:pt x="31" y="0"/>
                  </a:lnTo>
                  <a:lnTo>
                    <a:pt x="36" y="1"/>
                  </a:lnTo>
                  <a:lnTo>
                    <a:pt x="38" y="4"/>
                  </a:lnTo>
                  <a:lnTo>
                    <a:pt x="41" y="6"/>
                  </a:lnTo>
                  <a:lnTo>
                    <a:pt x="42" y="10"/>
                  </a:lnTo>
                  <a:lnTo>
                    <a:pt x="42" y="93"/>
                  </a:lnTo>
                  <a:lnTo>
                    <a:pt x="41" y="99"/>
                  </a:lnTo>
                  <a:lnTo>
                    <a:pt x="38" y="103"/>
                  </a:lnTo>
                  <a:lnTo>
                    <a:pt x="35" y="104"/>
                  </a:lnTo>
                  <a:lnTo>
                    <a:pt x="30" y="105"/>
                  </a:lnTo>
                  <a:lnTo>
                    <a:pt x="26" y="104"/>
                  </a:lnTo>
                  <a:lnTo>
                    <a:pt x="22" y="103"/>
                  </a:lnTo>
                  <a:lnTo>
                    <a:pt x="20" y="99"/>
                  </a:lnTo>
                  <a:lnTo>
                    <a:pt x="19" y="93"/>
                  </a:lnTo>
                  <a:lnTo>
                    <a:pt x="19" y="21"/>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6" name="Freeform 33"/>
            <p:cNvSpPr>
              <a:spLocks/>
            </p:cNvSpPr>
            <p:nvPr/>
          </p:nvSpPr>
          <p:spPr bwMode="auto">
            <a:xfrm>
              <a:off x="3806825" y="5929313"/>
              <a:ext cx="33338" cy="82550"/>
            </a:xfrm>
            <a:custGeom>
              <a:avLst/>
              <a:gdLst>
                <a:gd name="T0" fmla="*/ 18 w 41"/>
                <a:gd name="T1" fmla="*/ 21 h 105"/>
                <a:gd name="T2" fmla="*/ 10 w 41"/>
                <a:gd name="T3" fmla="*/ 21 h 105"/>
                <a:gd name="T4" fmla="*/ 5 w 41"/>
                <a:gd name="T5" fmla="*/ 20 h 105"/>
                <a:gd name="T6" fmla="*/ 2 w 41"/>
                <a:gd name="T7" fmla="*/ 17 h 105"/>
                <a:gd name="T8" fmla="*/ 1 w 41"/>
                <a:gd name="T9" fmla="*/ 14 h 105"/>
                <a:gd name="T10" fmla="*/ 0 w 41"/>
                <a:gd name="T11" fmla="*/ 10 h 105"/>
                <a:gd name="T12" fmla="*/ 1 w 41"/>
                <a:gd name="T13" fmla="*/ 6 h 105"/>
                <a:gd name="T14" fmla="*/ 2 w 41"/>
                <a:gd name="T15" fmla="*/ 4 h 105"/>
                <a:gd name="T16" fmla="*/ 5 w 41"/>
                <a:gd name="T17" fmla="*/ 1 h 105"/>
                <a:gd name="T18" fmla="*/ 10 w 41"/>
                <a:gd name="T19" fmla="*/ 0 h 105"/>
                <a:gd name="T20" fmla="*/ 31 w 41"/>
                <a:gd name="T21" fmla="*/ 0 h 105"/>
                <a:gd name="T22" fmla="*/ 35 w 41"/>
                <a:gd name="T23" fmla="*/ 1 h 105"/>
                <a:gd name="T24" fmla="*/ 39 w 41"/>
                <a:gd name="T25" fmla="*/ 4 h 105"/>
                <a:gd name="T26" fmla="*/ 40 w 41"/>
                <a:gd name="T27" fmla="*/ 6 h 105"/>
                <a:gd name="T28" fmla="*/ 41 w 41"/>
                <a:gd name="T29" fmla="*/ 10 h 105"/>
                <a:gd name="T30" fmla="*/ 41 w 41"/>
                <a:gd name="T31" fmla="*/ 93 h 105"/>
                <a:gd name="T32" fmla="*/ 40 w 41"/>
                <a:gd name="T33" fmla="*/ 99 h 105"/>
                <a:gd name="T34" fmla="*/ 38 w 41"/>
                <a:gd name="T35" fmla="*/ 103 h 105"/>
                <a:gd name="T36" fmla="*/ 34 w 41"/>
                <a:gd name="T37" fmla="*/ 104 h 105"/>
                <a:gd name="T38" fmla="*/ 30 w 41"/>
                <a:gd name="T39" fmla="*/ 105 h 105"/>
                <a:gd name="T40" fmla="*/ 25 w 41"/>
                <a:gd name="T41" fmla="*/ 104 h 105"/>
                <a:gd name="T42" fmla="*/ 21 w 41"/>
                <a:gd name="T43" fmla="*/ 103 h 105"/>
                <a:gd name="T44" fmla="*/ 19 w 41"/>
                <a:gd name="T45" fmla="*/ 99 h 105"/>
                <a:gd name="T46" fmla="*/ 18 w 41"/>
                <a:gd name="T47" fmla="*/ 93 h 105"/>
                <a:gd name="T48" fmla="*/ 18 w 41"/>
                <a:gd name="T49"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05">
                  <a:moveTo>
                    <a:pt x="18" y="21"/>
                  </a:moveTo>
                  <a:lnTo>
                    <a:pt x="10" y="21"/>
                  </a:lnTo>
                  <a:lnTo>
                    <a:pt x="5" y="20"/>
                  </a:lnTo>
                  <a:lnTo>
                    <a:pt x="2" y="17"/>
                  </a:lnTo>
                  <a:lnTo>
                    <a:pt x="1" y="14"/>
                  </a:lnTo>
                  <a:lnTo>
                    <a:pt x="0" y="10"/>
                  </a:lnTo>
                  <a:lnTo>
                    <a:pt x="1" y="6"/>
                  </a:lnTo>
                  <a:lnTo>
                    <a:pt x="2" y="4"/>
                  </a:lnTo>
                  <a:lnTo>
                    <a:pt x="5" y="1"/>
                  </a:lnTo>
                  <a:lnTo>
                    <a:pt x="10" y="0"/>
                  </a:lnTo>
                  <a:lnTo>
                    <a:pt x="31" y="0"/>
                  </a:lnTo>
                  <a:lnTo>
                    <a:pt x="35" y="1"/>
                  </a:lnTo>
                  <a:lnTo>
                    <a:pt x="39" y="4"/>
                  </a:lnTo>
                  <a:lnTo>
                    <a:pt x="40" y="6"/>
                  </a:lnTo>
                  <a:lnTo>
                    <a:pt x="41" y="10"/>
                  </a:lnTo>
                  <a:lnTo>
                    <a:pt x="41" y="93"/>
                  </a:lnTo>
                  <a:lnTo>
                    <a:pt x="40" y="99"/>
                  </a:lnTo>
                  <a:lnTo>
                    <a:pt x="38" y="103"/>
                  </a:lnTo>
                  <a:lnTo>
                    <a:pt x="34" y="104"/>
                  </a:lnTo>
                  <a:lnTo>
                    <a:pt x="30" y="105"/>
                  </a:lnTo>
                  <a:lnTo>
                    <a:pt x="25" y="104"/>
                  </a:lnTo>
                  <a:lnTo>
                    <a:pt x="21" y="103"/>
                  </a:lnTo>
                  <a:lnTo>
                    <a:pt x="19" y="99"/>
                  </a:lnTo>
                  <a:lnTo>
                    <a:pt x="18" y="93"/>
                  </a:lnTo>
                  <a:lnTo>
                    <a:pt x="18" y="21"/>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grpSp>
      <p:sp>
        <p:nvSpPr>
          <p:cNvPr id="37" name="TextBox 36"/>
          <p:cNvSpPr txBox="1"/>
          <p:nvPr/>
        </p:nvSpPr>
        <p:spPr>
          <a:xfrm>
            <a:off x="2743200" y="990600"/>
            <a:ext cx="2651560" cy="369332"/>
          </a:xfrm>
          <a:prstGeom prst="rect">
            <a:avLst/>
          </a:prstGeom>
          <a:noFill/>
        </p:spPr>
        <p:txBody>
          <a:bodyPr wrap="none" rtlCol="0">
            <a:spAutoFit/>
          </a:bodyPr>
          <a:lstStyle/>
          <a:p>
            <a:r>
              <a:rPr lang="en-US" b="1" dirty="0" smtClean="0"/>
              <a:t>6</a:t>
            </a:r>
            <a:r>
              <a:rPr lang="en-US" dirty="0" smtClean="0"/>
              <a:t>. IF “T” or text is selected</a:t>
            </a:r>
            <a:endParaRPr lang="en-US" dirty="0"/>
          </a:p>
        </p:txBody>
      </p:sp>
      <p:sp>
        <p:nvSpPr>
          <p:cNvPr id="38" name="Rectangle 37"/>
          <p:cNvSpPr/>
          <p:nvPr/>
        </p:nvSpPr>
        <p:spPr>
          <a:xfrm>
            <a:off x="5943600" y="1066800"/>
            <a:ext cx="2286000" cy="3352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38"/>
          <p:cNvSpPr/>
          <p:nvPr/>
        </p:nvSpPr>
        <p:spPr>
          <a:xfrm>
            <a:off x="5943600" y="1524000"/>
            <a:ext cx="22860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Cross 70"/>
          <p:cNvSpPr/>
          <p:nvPr/>
        </p:nvSpPr>
        <p:spPr>
          <a:xfrm>
            <a:off x="7696200" y="1676400"/>
            <a:ext cx="381000" cy="381000"/>
          </a:xfrm>
          <a:prstGeom prst="plus">
            <a:avLst>
              <a:gd name="adj" fmla="val 392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6019800" y="1600199"/>
            <a:ext cx="2057400" cy="15022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Name food and quantity</a:t>
            </a:r>
          </a:p>
          <a:p>
            <a:pPr algn="ctr"/>
            <a:endParaRPr lang="en-US" sz="1400" dirty="0" smtClean="0"/>
          </a:p>
          <a:p>
            <a:pPr algn="ctr"/>
            <a:endParaRPr lang="en-US" sz="1400" dirty="0"/>
          </a:p>
          <a:p>
            <a:pPr algn="ctr"/>
            <a:r>
              <a:rPr lang="en-US" sz="1400" dirty="0" smtClean="0"/>
              <a:t>How long ago?</a:t>
            </a:r>
          </a:p>
          <a:p>
            <a:pPr algn="ctr"/>
            <a:r>
              <a:rPr lang="en-US" sz="1400" dirty="0" smtClean="0">
                <a:solidFill>
                  <a:srgbClr val="FFFF00"/>
                </a:solidFill>
              </a:rPr>
              <a:t>Hour       min  </a:t>
            </a:r>
            <a:endParaRPr lang="en-US" sz="1400" dirty="0">
              <a:solidFill>
                <a:srgbClr val="FFFF00"/>
              </a:solidFill>
            </a:endParaRPr>
          </a:p>
          <a:p>
            <a:pPr algn="ctr"/>
            <a:endParaRPr lang="en-US" sz="1400" dirty="0"/>
          </a:p>
        </p:txBody>
      </p:sp>
      <p:sp>
        <p:nvSpPr>
          <p:cNvPr id="73" name="Rounded Rectangle 72"/>
          <p:cNvSpPr/>
          <p:nvPr/>
        </p:nvSpPr>
        <p:spPr>
          <a:xfrm>
            <a:off x="6172200" y="1937654"/>
            <a:ext cx="1828800" cy="228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4" name="Flowchart: Summing Junction 73"/>
          <p:cNvSpPr/>
          <p:nvPr/>
        </p:nvSpPr>
        <p:spPr>
          <a:xfrm>
            <a:off x="7826830" y="1959426"/>
            <a:ext cx="152400" cy="152400"/>
          </a:xfrm>
          <a:prstGeom prst="flowChartSummingJunctio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5" name="TextBox 74"/>
          <p:cNvSpPr txBox="1"/>
          <p:nvPr/>
        </p:nvSpPr>
        <p:spPr>
          <a:xfrm>
            <a:off x="6096000" y="2732315"/>
            <a:ext cx="613566" cy="276999"/>
          </a:xfrm>
          <a:prstGeom prst="rect">
            <a:avLst/>
          </a:prstGeom>
          <a:noFill/>
        </p:spPr>
        <p:txBody>
          <a:bodyPr wrap="none" rtlCol="0">
            <a:spAutoFit/>
          </a:bodyPr>
          <a:lstStyle/>
          <a:p>
            <a:r>
              <a:rPr lang="en-US" sz="1200" dirty="0" smtClean="0"/>
              <a:t>Accept</a:t>
            </a:r>
            <a:endParaRPr lang="en-US" sz="1200" dirty="0"/>
          </a:p>
        </p:txBody>
      </p:sp>
      <p:sp>
        <p:nvSpPr>
          <p:cNvPr id="76" name="TextBox 75"/>
          <p:cNvSpPr txBox="1"/>
          <p:nvPr/>
        </p:nvSpPr>
        <p:spPr>
          <a:xfrm>
            <a:off x="7467600" y="2732315"/>
            <a:ext cx="598241" cy="276999"/>
          </a:xfrm>
          <a:prstGeom prst="rect">
            <a:avLst/>
          </a:prstGeom>
          <a:noFill/>
        </p:spPr>
        <p:txBody>
          <a:bodyPr wrap="none" rtlCol="0">
            <a:spAutoFit/>
          </a:bodyPr>
          <a:lstStyle/>
          <a:p>
            <a:r>
              <a:rPr lang="en-US" sz="1200" dirty="0" smtClean="0">
                <a:solidFill>
                  <a:srgbClr val="C00000"/>
                </a:solidFill>
              </a:rPr>
              <a:t>Cancel</a:t>
            </a:r>
            <a:endParaRPr lang="en-US" sz="1200" dirty="0">
              <a:solidFill>
                <a:srgbClr val="C00000"/>
              </a:solidFill>
            </a:endParaRPr>
          </a:p>
        </p:txBody>
      </p:sp>
      <p:sp>
        <p:nvSpPr>
          <p:cNvPr id="77" name="Rounded Rectangle 76"/>
          <p:cNvSpPr/>
          <p:nvPr/>
        </p:nvSpPr>
        <p:spPr>
          <a:xfrm>
            <a:off x="5943600" y="3886200"/>
            <a:ext cx="457200" cy="457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Water</a:t>
            </a:r>
            <a:endParaRPr lang="en-US" sz="1200" dirty="0"/>
          </a:p>
        </p:txBody>
      </p:sp>
      <p:sp>
        <p:nvSpPr>
          <p:cNvPr id="78" name="Rounded Rectangle 77"/>
          <p:cNvSpPr/>
          <p:nvPr/>
        </p:nvSpPr>
        <p:spPr>
          <a:xfrm>
            <a:off x="7391400" y="3886200"/>
            <a:ext cx="838200" cy="4572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000" dirty="0" smtClean="0"/>
              <a:t>Rx &amp; Supplements</a:t>
            </a:r>
            <a:endParaRPr lang="en-US" sz="1000" dirty="0"/>
          </a:p>
        </p:txBody>
      </p:sp>
      <p:sp>
        <p:nvSpPr>
          <p:cNvPr id="79" name="Rounded Rectangle 78"/>
          <p:cNvSpPr/>
          <p:nvPr/>
        </p:nvSpPr>
        <p:spPr>
          <a:xfrm>
            <a:off x="6400800" y="3886200"/>
            <a:ext cx="990600" cy="4572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Food/beverages</a:t>
            </a:r>
            <a:endParaRPr lang="en-US" sz="1200" dirty="0"/>
          </a:p>
        </p:txBody>
      </p:sp>
      <p:sp>
        <p:nvSpPr>
          <p:cNvPr id="80" name="TextBox 79"/>
          <p:cNvSpPr txBox="1"/>
          <p:nvPr/>
        </p:nvSpPr>
        <p:spPr>
          <a:xfrm>
            <a:off x="2993572" y="2329543"/>
            <a:ext cx="2775857" cy="1384995"/>
          </a:xfrm>
          <a:prstGeom prst="rect">
            <a:avLst/>
          </a:prstGeom>
          <a:noFill/>
        </p:spPr>
        <p:txBody>
          <a:bodyPr wrap="square" rtlCol="0">
            <a:spAutoFit/>
          </a:bodyPr>
          <a:lstStyle/>
          <a:p>
            <a:r>
              <a:rPr lang="en-US" sz="1400" dirty="0" smtClean="0"/>
              <a:t>a. Embed the time wheel here</a:t>
            </a:r>
          </a:p>
          <a:p>
            <a:r>
              <a:rPr lang="en-US" sz="1400" dirty="0" smtClean="0"/>
              <a:t>Default should be “0” h “0” min, so that if someone presses accept, the default is “now”. </a:t>
            </a:r>
          </a:p>
          <a:p>
            <a:r>
              <a:rPr lang="en-US" sz="1400" dirty="0" smtClean="0"/>
              <a:t>b. For subsequent steps, see step #4.</a:t>
            </a:r>
          </a:p>
        </p:txBody>
      </p:sp>
      <p:cxnSp>
        <p:nvCxnSpPr>
          <p:cNvPr id="82" name="Straight Arrow Connector 81"/>
          <p:cNvCxnSpPr/>
          <p:nvPr/>
        </p:nvCxnSpPr>
        <p:spPr>
          <a:xfrm>
            <a:off x="5323114" y="2471057"/>
            <a:ext cx="1251857" cy="10885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3" name="Vertical Scroll 82"/>
          <p:cNvSpPr/>
          <p:nvPr/>
        </p:nvSpPr>
        <p:spPr>
          <a:xfrm>
            <a:off x="804674" y="3222172"/>
            <a:ext cx="392756" cy="468084"/>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4" name="Curved Right Arrow 83"/>
          <p:cNvSpPr/>
          <p:nvPr/>
        </p:nvSpPr>
        <p:spPr>
          <a:xfrm flipV="1">
            <a:off x="1926771" y="1577703"/>
            <a:ext cx="240212" cy="351246"/>
          </a:xfrm>
          <a:prstGeom prst="curvedRightArrow">
            <a:avLst>
              <a:gd name="adj1" fmla="val 10001"/>
              <a:gd name="adj2" fmla="val 31494"/>
              <a:gd name="adj3" fmla="val 19921"/>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2" descr="C:\Users\Satchin\AppData\Local\Microsoft\Windows\Temporary Internet Files\Content.IE5\E0UBSMC9\MC9004414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524000"/>
            <a:ext cx="380771" cy="380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190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90600"/>
            <a:ext cx="2286000" cy="3352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228600" y="1447800"/>
            <a:ext cx="22860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Lightning Bolt 5"/>
          <p:cNvSpPr/>
          <p:nvPr/>
        </p:nvSpPr>
        <p:spPr>
          <a:xfrm>
            <a:off x="381000" y="1600200"/>
            <a:ext cx="381000" cy="304800"/>
          </a:xfrm>
          <a:prstGeom prst="lightningBolt">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262746" y="3276600"/>
            <a:ext cx="381000" cy="381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ectangle 10"/>
          <p:cNvSpPr/>
          <p:nvPr/>
        </p:nvSpPr>
        <p:spPr>
          <a:xfrm>
            <a:off x="141510" y="3200400"/>
            <a:ext cx="766555" cy="584775"/>
          </a:xfrm>
          <a:prstGeom prst="rect">
            <a:avLst/>
          </a:prstGeom>
          <a:noFill/>
        </p:spPr>
        <p:txBody>
          <a:bodyPr wrap="none" lIns="91440" tIns="45720" rIns="91440" bIns="45720">
            <a:spAutoFit/>
          </a:bodyPr>
          <a:lstStyle/>
          <a:p>
            <a:pPr algn="ctr"/>
            <a:r>
              <a:rPr 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a:t>
            </a:r>
            <a:endParaRPr 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nvGrpSpPr>
          <p:cNvPr id="12" name="Group 11"/>
          <p:cNvGrpSpPr/>
          <p:nvPr/>
        </p:nvGrpSpPr>
        <p:grpSpPr>
          <a:xfrm>
            <a:off x="1774371" y="3276600"/>
            <a:ext cx="674688" cy="371475"/>
            <a:chOff x="2913063" y="5572125"/>
            <a:chExt cx="1190625" cy="515938"/>
          </a:xfrm>
        </p:grpSpPr>
        <p:sp>
          <p:nvSpPr>
            <p:cNvPr id="13" name="Freeform 10"/>
            <p:cNvSpPr>
              <a:spLocks/>
            </p:cNvSpPr>
            <p:nvPr/>
          </p:nvSpPr>
          <p:spPr bwMode="auto">
            <a:xfrm>
              <a:off x="2913063" y="5572125"/>
              <a:ext cx="1190625" cy="515938"/>
            </a:xfrm>
            <a:custGeom>
              <a:avLst/>
              <a:gdLst>
                <a:gd name="T0" fmla="*/ 1479 w 1501"/>
                <a:gd name="T1" fmla="*/ 0 h 648"/>
                <a:gd name="T2" fmla="*/ 21 w 1501"/>
                <a:gd name="T3" fmla="*/ 0 h 648"/>
                <a:gd name="T4" fmla="*/ 0 w 1501"/>
                <a:gd name="T5" fmla="*/ 0 h 648"/>
                <a:gd name="T6" fmla="*/ 0 w 1501"/>
                <a:gd name="T7" fmla="*/ 22 h 648"/>
                <a:gd name="T8" fmla="*/ 0 w 1501"/>
                <a:gd name="T9" fmla="*/ 628 h 648"/>
                <a:gd name="T10" fmla="*/ 0 w 1501"/>
                <a:gd name="T11" fmla="*/ 648 h 648"/>
                <a:gd name="T12" fmla="*/ 21 w 1501"/>
                <a:gd name="T13" fmla="*/ 648 h 648"/>
                <a:gd name="T14" fmla="*/ 1479 w 1501"/>
                <a:gd name="T15" fmla="*/ 648 h 648"/>
                <a:gd name="T16" fmla="*/ 1501 w 1501"/>
                <a:gd name="T17" fmla="*/ 648 h 648"/>
                <a:gd name="T18" fmla="*/ 1501 w 1501"/>
                <a:gd name="T19" fmla="*/ 628 h 648"/>
                <a:gd name="T20" fmla="*/ 1501 w 1501"/>
                <a:gd name="T21" fmla="*/ 22 h 648"/>
                <a:gd name="T22" fmla="*/ 1501 w 1501"/>
                <a:gd name="T23" fmla="*/ 0 h 648"/>
                <a:gd name="T24" fmla="*/ 1479 w 1501"/>
                <a:gd name="T25"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1" h="648">
                  <a:moveTo>
                    <a:pt x="1479" y="0"/>
                  </a:moveTo>
                  <a:lnTo>
                    <a:pt x="21" y="0"/>
                  </a:lnTo>
                  <a:lnTo>
                    <a:pt x="0" y="0"/>
                  </a:lnTo>
                  <a:lnTo>
                    <a:pt x="0" y="22"/>
                  </a:lnTo>
                  <a:lnTo>
                    <a:pt x="0" y="628"/>
                  </a:lnTo>
                  <a:lnTo>
                    <a:pt x="0" y="648"/>
                  </a:lnTo>
                  <a:lnTo>
                    <a:pt x="21" y="648"/>
                  </a:lnTo>
                  <a:lnTo>
                    <a:pt x="1479" y="648"/>
                  </a:lnTo>
                  <a:lnTo>
                    <a:pt x="1501" y="648"/>
                  </a:lnTo>
                  <a:lnTo>
                    <a:pt x="1501" y="628"/>
                  </a:lnTo>
                  <a:lnTo>
                    <a:pt x="1501" y="22"/>
                  </a:lnTo>
                  <a:lnTo>
                    <a:pt x="1501" y="0"/>
                  </a:lnTo>
                  <a:lnTo>
                    <a:pt x="1479" y="0"/>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944813" y="5607050"/>
              <a:ext cx="1125538" cy="447675"/>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3013075" y="5659438"/>
              <a:ext cx="38100" cy="346075"/>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3086100" y="5659438"/>
              <a:ext cx="39688" cy="346075"/>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3165475" y="5659438"/>
              <a:ext cx="26988" cy="346075"/>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3232150" y="5659438"/>
              <a:ext cx="41275"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3306763" y="5659438"/>
              <a:ext cx="39688"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367088" y="5659438"/>
              <a:ext cx="66675"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3457575" y="5659438"/>
              <a:ext cx="65088"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3549650" y="5659438"/>
              <a:ext cx="26988"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3606800" y="5659438"/>
              <a:ext cx="26988"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4" name="Rectangle 21"/>
            <p:cNvSpPr>
              <a:spLocks noChangeArrowheads="1"/>
            </p:cNvSpPr>
            <p:nvPr/>
          </p:nvSpPr>
          <p:spPr bwMode="auto">
            <a:xfrm>
              <a:off x="3681413" y="5659438"/>
              <a:ext cx="25400"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3754438" y="5659438"/>
              <a:ext cx="26988"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6" name="Rectangle 23"/>
            <p:cNvSpPr>
              <a:spLocks noChangeArrowheads="1"/>
            </p:cNvSpPr>
            <p:nvPr/>
          </p:nvSpPr>
          <p:spPr bwMode="auto">
            <a:xfrm>
              <a:off x="3829050" y="5659438"/>
              <a:ext cx="25400" cy="223838"/>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3895725" y="5659438"/>
              <a:ext cx="39688" cy="346075"/>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3968750" y="5659438"/>
              <a:ext cx="39688" cy="346075"/>
            </a:xfrm>
            <a:prstGeom prst="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p:nvSpPr>
          <p:spPr bwMode="auto">
            <a:xfrm>
              <a:off x="3232150" y="5927725"/>
              <a:ext cx="57150" cy="85725"/>
            </a:xfrm>
            <a:custGeom>
              <a:avLst/>
              <a:gdLst>
                <a:gd name="T0" fmla="*/ 65 w 72"/>
                <a:gd name="T1" fmla="*/ 34 h 108"/>
                <a:gd name="T2" fmla="*/ 60 w 72"/>
                <a:gd name="T3" fmla="*/ 45 h 108"/>
                <a:gd name="T4" fmla="*/ 62 w 72"/>
                <a:gd name="T5" fmla="*/ 54 h 108"/>
                <a:gd name="T6" fmla="*/ 71 w 72"/>
                <a:gd name="T7" fmla="*/ 68 h 108"/>
                <a:gd name="T8" fmla="*/ 71 w 72"/>
                <a:gd name="T9" fmla="*/ 83 h 108"/>
                <a:gd name="T10" fmla="*/ 67 w 72"/>
                <a:gd name="T11" fmla="*/ 94 h 108"/>
                <a:gd name="T12" fmla="*/ 56 w 72"/>
                <a:gd name="T13" fmla="*/ 102 h 108"/>
                <a:gd name="T14" fmla="*/ 43 w 72"/>
                <a:gd name="T15" fmla="*/ 107 h 108"/>
                <a:gd name="T16" fmla="*/ 27 w 72"/>
                <a:gd name="T17" fmla="*/ 107 h 108"/>
                <a:gd name="T18" fmla="*/ 15 w 72"/>
                <a:gd name="T19" fmla="*/ 102 h 108"/>
                <a:gd name="T20" fmla="*/ 5 w 72"/>
                <a:gd name="T21" fmla="*/ 95 h 108"/>
                <a:gd name="T22" fmla="*/ 1 w 72"/>
                <a:gd name="T23" fmla="*/ 86 h 108"/>
                <a:gd name="T24" fmla="*/ 1 w 72"/>
                <a:gd name="T25" fmla="*/ 77 h 108"/>
                <a:gd name="T26" fmla="*/ 7 w 72"/>
                <a:gd name="T27" fmla="*/ 72 h 108"/>
                <a:gd name="T28" fmla="*/ 17 w 72"/>
                <a:gd name="T29" fmla="*/ 73 h 108"/>
                <a:gd name="T30" fmla="*/ 26 w 72"/>
                <a:gd name="T31" fmla="*/ 86 h 108"/>
                <a:gd name="T32" fmla="*/ 41 w 72"/>
                <a:gd name="T33" fmla="*/ 87 h 108"/>
                <a:gd name="T34" fmla="*/ 48 w 72"/>
                <a:gd name="T35" fmla="*/ 80 h 108"/>
                <a:gd name="T36" fmla="*/ 46 w 72"/>
                <a:gd name="T37" fmla="*/ 65 h 108"/>
                <a:gd name="T38" fmla="*/ 27 w 72"/>
                <a:gd name="T39" fmla="*/ 61 h 108"/>
                <a:gd name="T40" fmla="*/ 27 w 72"/>
                <a:gd name="T41" fmla="*/ 45 h 108"/>
                <a:gd name="T42" fmla="*/ 41 w 72"/>
                <a:gd name="T43" fmla="*/ 39 h 108"/>
                <a:gd name="T44" fmla="*/ 43 w 72"/>
                <a:gd name="T45" fmla="*/ 26 h 108"/>
                <a:gd name="T46" fmla="*/ 39 w 72"/>
                <a:gd name="T47" fmla="*/ 22 h 108"/>
                <a:gd name="T48" fmla="*/ 26 w 72"/>
                <a:gd name="T49" fmla="*/ 23 h 108"/>
                <a:gd name="T50" fmla="*/ 18 w 72"/>
                <a:gd name="T51" fmla="*/ 33 h 108"/>
                <a:gd name="T52" fmla="*/ 8 w 72"/>
                <a:gd name="T53" fmla="*/ 34 h 108"/>
                <a:gd name="T54" fmla="*/ 3 w 72"/>
                <a:gd name="T55" fmla="*/ 29 h 108"/>
                <a:gd name="T56" fmla="*/ 4 w 72"/>
                <a:gd name="T57" fmla="*/ 15 h 108"/>
                <a:gd name="T58" fmla="*/ 23 w 72"/>
                <a:gd name="T59" fmla="*/ 2 h 108"/>
                <a:gd name="T60" fmla="*/ 48 w 72"/>
                <a:gd name="T61" fmla="*/ 2 h 108"/>
                <a:gd name="T62" fmla="*/ 64 w 72"/>
                <a:gd name="T63" fmla="*/ 1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08">
                  <a:moveTo>
                    <a:pt x="67" y="27"/>
                  </a:moveTo>
                  <a:lnTo>
                    <a:pt x="65" y="34"/>
                  </a:lnTo>
                  <a:lnTo>
                    <a:pt x="63" y="40"/>
                  </a:lnTo>
                  <a:lnTo>
                    <a:pt x="60" y="45"/>
                  </a:lnTo>
                  <a:lnTo>
                    <a:pt x="54" y="49"/>
                  </a:lnTo>
                  <a:lnTo>
                    <a:pt x="62" y="54"/>
                  </a:lnTo>
                  <a:lnTo>
                    <a:pt x="68" y="61"/>
                  </a:lnTo>
                  <a:lnTo>
                    <a:pt x="71" y="68"/>
                  </a:lnTo>
                  <a:lnTo>
                    <a:pt x="72" y="77"/>
                  </a:lnTo>
                  <a:lnTo>
                    <a:pt x="71" y="83"/>
                  </a:lnTo>
                  <a:lnTo>
                    <a:pt x="70" y="90"/>
                  </a:lnTo>
                  <a:lnTo>
                    <a:pt x="67" y="94"/>
                  </a:lnTo>
                  <a:lnTo>
                    <a:pt x="62" y="99"/>
                  </a:lnTo>
                  <a:lnTo>
                    <a:pt x="56" y="102"/>
                  </a:lnTo>
                  <a:lnTo>
                    <a:pt x="50" y="106"/>
                  </a:lnTo>
                  <a:lnTo>
                    <a:pt x="43" y="107"/>
                  </a:lnTo>
                  <a:lnTo>
                    <a:pt x="35" y="108"/>
                  </a:lnTo>
                  <a:lnTo>
                    <a:pt x="27" y="107"/>
                  </a:lnTo>
                  <a:lnTo>
                    <a:pt x="20" y="106"/>
                  </a:lnTo>
                  <a:lnTo>
                    <a:pt x="15" y="102"/>
                  </a:lnTo>
                  <a:lnTo>
                    <a:pt x="9" y="99"/>
                  </a:lnTo>
                  <a:lnTo>
                    <a:pt x="5" y="95"/>
                  </a:lnTo>
                  <a:lnTo>
                    <a:pt x="2" y="91"/>
                  </a:lnTo>
                  <a:lnTo>
                    <a:pt x="1" y="86"/>
                  </a:lnTo>
                  <a:lnTo>
                    <a:pt x="0" y="82"/>
                  </a:lnTo>
                  <a:lnTo>
                    <a:pt x="1" y="77"/>
                  </a:lnTo>
                  <a:lnTo>
                    <a:pt x="3" y="75"/>
                  </a:lnTo>
                  <a:lnTo>
                    <a:pt x="7" y="72"/>
                  </a:lnTo>
                  <a:lnTo>
                    <a:pt x="11" y="71"/>
                  </a:lnTo>
                  <a:lnTo>
                    <a:pt x="17" y="73"/>
                  </a:lnTo>
                  <a:lnTo>
                    <a:pt x="20" y="79"/>
                  </a:lnTo>
                  <a:lnTo>
                    <a:pt x="26" y="86"/>
                  </a:lnTo>
                  <a:lnTo>
                    <a:pt x="35" y="88"/>
                  </a:lnTo>
                  <a:lnTo>
                    <a:pt x="41" y="87"/>
                  </a:lnTo>
                  <a:lnTo>
                    <a:pt x="46" y="85"/>
                  </a:lnTo>
                  <a:lnTo>
                    <a:pt x="48" y="80"/>
                  </a:lnTo>
                  <a:lnTo>
                    <a:pt x="49" y="75"/>
                  </a:lnTo>
                  <a:lnTo>
                    <a:pt x="46" y="65"/>
                  </a:lnTo>
                  <a:lnTo>
                    <a:pt x="37" y="62"/>
                  </a:lnTo>
                  <a:lnTo>
                    <a:pt x="27" y="61"/>
                  </a:lnTo>
                  <a:lnTo>
                    <a:pt x="24" y="53"/>
                  </a:lnTo>
                  <a:lnTo>
                    <a:pt x="27" y="45"/>
                  </a:lnTo>
                  <a:lnTo>
                    <a:pt x="34" y="41"/>
                  </a:lnTo>
                  <a:lnTo>
                    <a:pt x="41" y="39"/>
                  </a:lnTo>
                  <a:lnTo>
                    <a:pt x="45" y="31"/>
                  </a:lnTo>
                  <a:lnTo>
                    <a:pt x="43" y="26"/>
                  </a:lnTo>
                  <a:lnTo>
                    <a:pt x="42" y="24"/>
                  </a:lnTo>
                  <a:lnTo>
                    <a:pt x="39" y="22"/>
                  </a:lnTo>
                  <a:lnTo>
                    <a:pt x="34" y="21"/>
                  </a:lnTo>
                  <a:lnTo>
                    <a:pt x="26" y="23"/>
                  </a:lnTo>
                  <a:lnTo>
                    <a:pt x="22" y="27"/>
                  </a:lnTo>
                  <a:lnTo>
                    <a:pt x="18" y="33"/>
                  </a:lnTo>
                  <a:lnTo>
                    <a:pt x="12" y="35"/>
                  </a:lnTo>
                  <a:lnTo>
                    <a:pt x="8" y="34"/>
                  </a:lnTo>
                  <a:lnTo>
                    <a:pt x="5" y="32"/>
                  </a:lnTo>
                  <a:lnTo>
                    <a:pt x="3" y="29"/>
                  </a:lnTo>
                  <a:lnTo>
                    <a:pt x="2" y="24"/>
                  </a:lnTo>
                  <a:lnTo>
                    <a:pt x="4" y="15"/>
                  </a:lnTo>
                  <a:lnTo>
                    <a:pt x="12" y="8"/>
                  </a:lnTo>
                  <a:lnTo>
                    <a:pt x="23" y="2"/>
                  </a:lnTo>
                  <a:lnTo>
                    <a:pt x="34" y="0"/>
                  </a:lnTo>
                  <a:lnTo>
                    <a:pt x="48" y="2"/>
                  </a:lnTo>
                  <a:lnTo>
                    <a:pt x="58" y="9"/>
                  </a:lnTo>
                  <a:lnTo>
                    <a:pt x="64" y="18"/>
                  </a:lnTo>
                  <a:lnTo>
                    <a:pt x="67" y="27"/>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0" name="Freeform 27"/>
            <p:cNvSpPr>
              <a:spLocks/>
            </p:cNvSpPr>
            <p:nvPr/>
          </p:nvSpPr>
          <p:spPr bwMode="auto">
            <a:xfrm>
              <a:off x="3317875" y="5927725"/>
              <a:ext cx="57150" cy="85725"/>
            </a:xfrm>
            <a:custGeom>
              <a:avLst/>
              <a:gdLst>
                <a:gd name="T0" fmla="*/ 66 w 73"/>
                <a:gd name="T1" fmla="*/ 34 h 108"/>
                <a:gd name="T2" fmla="*/ 61 w 73"/>
                <a:gd name="T3" fmla="*/ 45 h 108"/>
                <a:gd name="T4" fmla="*/ 62 w 73"/>
                <a:gd name="T5" fmla="*/ 54 h 108"/>
                <a:gd name="T6" fmla="*/ 71 w 73"/>
                <a:gd name="T7" fmla="*/ 68 h 108"/>
                <a:gd name="T8" fmla="*/ 71 w 73"/>
                <a:gd name="T9" fmla="*/ 83 h 108"/>
                <a:gd name="T10" fmla="*/ 67 w 73"/>
                <a:gd name="T11" fmla="*/ 94 h 108"/>
                <a:gd name="T12" fmla="*/ 56 w 73"/>
                <a:gd name="T13" fmla="*/ 102 h 108"/>
                <a:gd name="T14" fmla="*/ 44 w 73"/>
                <a:gd name="T15" fmla="*/ 107 h 108"/>
                <a:gd name="T16" fmla="*/ 28 w 73"/>
                <a:gd name="T17" fmla="*/ 107 h 108"/>
                <a:gd name="T18" fmla="*/ 15 w 73"/>
                <a:gd name="T19" fmla="*/ 102 h 108"/>
                <a:gd name="T20" fmla="*/ 6 w 73"/>
                <a:gd name="T21" fmla="*/ 95 h 108"/>
                <a:gd name="T22" fmla="*/ 1 w 73"/>
                <a:gd name="T23" fmla="*/ 86 h 108"/>
                <a:gd name="T24" fmla="*/ 1 w 73"/>
                <a:gd name="T25" fmla="*/ 77 h 108"/>
                <a:gd name="T26" fmla="*/ 7 w 73"/>
                <a:gd name="T27" fmla="*/ 72 h 108"/>
                <a:gd name="T28" fmla="*/ 17 w 73"/>
                <a:gd name="T29" fmla="*/ 73 h 108"/>
                <a:gd name="T30" fmla="*/ 27 w 73"/>
                <a:gd name="T31" fmla="*/ 86 h 108"/>
                <a:gd name="T32" fmla="*/ 41 w 73"/>
                <a:gd name="T33" fmla="*/ 87 h 108"/>
                <a:gd name="T34" fmla="*/ 48 w 73"/>
                <a:gd name="T35" fmla="*/ 80 h 108"/>
                <a:gd name="T36" fmla="*/ 46 w 73"/>
                <a:gd name="T37" fmla="*/ 65 h 108"/>
                <a:gd name="T38" fmla="*/ 29 w 73"/>
                <a:gd name="T39" fmla="*/ 61 h 108"/>
                <a:gd name="T40" fmla="*/ 28 w 73"/>
                <a:gd name="T41" fmla="*/ 45 h 108"/>
                <a:gd name="T42" fmla="*/ 43 w 73"/>
                <a:gd name="T43" fmla="*/ 39 h 108"/>
                <a:gd name="T44" fmla="*/ 45 w 73"/>
                <a:gd name="T45" fmla="*/ 26 h 108"/>
                <a:gd name="T46" fmla="*/ 40 w 73"/>
                <a:gd name="T47" fmla="*/ 22 h 108"/>
                <a:gd name="T48" fmla="*/ 28 w 73"/>
                <a:gd name="T49" fmla="*/ 23 h 108"/>
                <a:gd name="T50" fmla="*/ 18 w 73"/>
                <a:gd name="T51" fmla="*/ 33 h 108"/>
                <a:gd name="T52" fmla="*/ 9 w 73"/>
                <a:gd name="T53" fmla="*/ 34 h 108"/>
                <a:gd name="T54" fmla="*/ 5 w 73"/>
                <a:gd name="T55" fmla="*/ 29 h 108"/>
                <a:gd name="T56" fmla="*/ 6 w 73"/>
                <a:gd name="T57" fmla="*/ 15 h 108"/>
                <a:gd name="T58" fmla="*/ 24 w 73"/>
                <a:gd name="T59" fmla="*/ 2 h 108"/>
                <a:gd name="T60" fmla="*/ 50 w 73"/>
                <a:gd name="T61" fmla="*/ 2 h 108"/>
                <a:gd name="T62" fmla="*/ 65 w 73"/>
                <a:gd name="T63" fmla="*/ 1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108">
                  <a:moveTo>
                    <a:pt x="67" y="27"/>
                  </a:moveTo>
                  <a:lnTo>
                    <a:pt x="66" y="34"/>
                  </a:lnTo>
                  <a:lnTo>
                    <a:pt x="65" y="40"/>
                  </a:lnTo>
                  <a:lnTo>
                    <a:pt x="61" y="45"/>
                  </a:lnTo>
                  <a:lnTo>
                    <a:pt x="55" y="49"/>
                  </a:lnTo>
                  <a:lnTo>
                    <a:pt x="62" y="54"/>
                  </a:lnTo>
                  <a:lnTo>
                    <a:pt x="68" y="61"/>
                  </a:lnTo>
                  <a:lnTo>
                    <a:pt x="71" y="68"/>
                  </a:lnTo>
                  <a:lnTo>
                    <a:pt x="73" y="77"/>
                  </a:lnTo>
                  <a:lnTo>
                    <a:pt x="71" y="83"/>
                  </a:lnTo>
                  <a:lnTo>
                    <a:pt x="70" y="90"/>
                  </a:lnTo>
                  <a:lnTo>
                    <a:pt x="67" y="94"/>
                  </a:lnTo>
                  <a:lnTo>
                    <a:pt x="62" y="99"/>
                  </a:lnTo>
                  <a:lnTo>
                    <a:pt x="56" y="102"/>
                  </a:lnTo>
                  <a:lnTo>
                    <a:pt x="51" y="106"/>
                  </a:lnTo>
                  <a:lnTo>
                    <a:pt x="44" y="107"/>
                  </a:lnTo>
                  <a:lnTo>
                    <a:pt x="36" y="108"/>
                  </a:lnTo>
                  <a:lnTo>
                    <a:pt x="28" y="107"/>
                  </a:lnTo>
                  <a:lnTo>
                    <a:pt x="21" y="106"/>
                  </a:lnTo>
                  <a:lnTo>
                    <a:pt x="15" y="102"/>
                  </a:lnTo>
                  <a:lnTo>
                    <a:pt x="9" y="99"/>
                  </a:lnTo>
                  <a:lnTo>
                    <a:pt x="6" y="95"/>
                  </a:lnTo>
                  <a:lnTo>
                    <a:pt x="2" y="91"/>
                  </a:lnTo>
                  <a:lnTo>
                    <a:pt x="1" y="86"/>
                  </a:lnTo>
                  <a:lnTo>
                    <a:pt x="0" y="82"/>
                  </a:lnTo>
                  <a:lnTo>
                    <a:pt x="1" y="77"/>
                  </a:lnTo>
                  <a:lnTo>
                    <a:pt x="3" y="75"/>
                  </a:lnTo>
                  <a:lnTo>
                    <a:pt x="7" y="72"/>
                  </a:lnTo>
                  <a:lnTo>
                    <a:pt x="12" y="71"/>
                  </a:lnTo>
                  <a:lnTo>
                    <a:pt x="17" y="73"/>
                  </a:lnTo>
                  <a:lnTo>
                    <a:pt x="22" y="79"/>
                  </a:lnTo>
                  <a:lnTo>
                    <a:pt x="27" y="86"/>
                  </a:lnTo>
                  <a:lnTo>
                    <a:pt x="36" y="88"/>
                  </a:lnTo>
                  <a:lnTo>
                    <a:pt x="41" y="87"/>
                  </a:lnTo>
                  <a:lnTo>
                    <a:pt x="46" y="85"/>
                  </a:lnTo>
                  <a:lnTo>
                    <a:pt x="48" y="80"/>
                  </a:lnTo>
                  <a:lnTo>
                    <a:pt x="50" y="75"/>
                  </a:lnTo>
                  <a:lnTo>
                    <a:pt x="46" y="65"/>
                  </a:lnTo>
                  <a:lnTo>
                    <a:pt x="37" y="62"/>
                  </a:lnTo>
                  <a:lnTo>
                    <a:pt x="29" y="61"/>
                  </a:lnTo>
                  <a:lnTo>
                    <a:pt x="24" y="53"/>
                  </a:lnTo>
                  <a:lnTo>
                    <a:pt x="28" y="45"/>
                  </a:lnTo>
                  <a:lnTo>
                    <a:pt x="36" y="41"/>
                  </a:lnTo>
                  <a:lnTo>
                    <a:pt x="43" y="39"/>
                  </a:lnTo>
                  <a:lnTo>
                    <a:pt x="46" y="31"/>
                  </a:lnTo>
                  <a:lnTo>
                    <a:pt x="45" y="26"/>
                  </a:lnTo>
                  <a:lnTo>
                    <a:pt x="43" y="24"/>
                  </a:lnTo>
                  <a:lnTo>
                    <a:pt x="40" y="22"/>
                  </a:lnTo>
                  <a:lnTo>
                    <a:pt x="36" y="21"/>
                  </a:lnTo>
                  <a:lnTo>
                    <a:pt x="28" y="23"/>
                  </a:lnTo>
                  <a:lnTo>
                    <a:pt x="23" y="27"/>
                  </a:lnTo>
                  <a:lnTo>
                    <a:pt x="18" y="33"/>
                  </a:lnTo>
                  <a:lnTo>
                    <a:pt x="13" y="35"/>
                  </a:lnTo>
                  <a:lnTo>
                    <a:pt x="9" y="34"/>
                  </a:lnTo>
                  <a:lnTo>
                    <a:pt x="6" y="32"/>
                  </a:lnTo>
                  <a:lnTo>
                    <a:pt x="5" y="29"/>
                  </a:lnTo>
                  <a:lnTo>
                    <a:pt x="3" y="24"/>
                  </a:lnTo>
                  <a:lnTo>
                    <a:pt x="6" y="15"/>
                  </a:lnTo>
                  <a:lnTo>
                    <a:pt x="14" y="8"/>
                  </a:lnTo>
                  <a:lnTo>
                    <a:pt x="24" y="2"/>
                  </a:lnTo>
                  <a:lnTo>
                    <a:pt x="36" y="0"/>
                  </a:lnTo>
                  <a:lnTo>
                    <a:pt x="50" y="2"/>
                  </a:lnTo>
                  <a:lnTo>
                    <a:pt x="60" y="9"/>
                  </a:lnTo>
                  <a:lnTo>
                    <a:pt x="65" y="18"/>
                  </a:lnTo>
                  <a:lnTo>
                    <a:pt x="67" y="27"/>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1" name="Freeform 28"/>
            <p:cNvSpPr>
              <a:spLocks/>
            </p:cNvSpPr>
            <p:nvPr/>
          </p:nvSpPr>
          <p:spPr bwMode="auto">
            <a:xfrm>
              <a:off x="3405188" y="5929313"/>
              <a:ext cx="55563" cy="84138"/>
            </a:xfrm>
            <a:custGeom>
              <a:avLst/>
              <a:gdLst>
                <a:gd name="T0" fmla="*/ 33 w 72"/>
                <a:gd name="T1" fmla="*/ 36 h 106"/>
                <a:gd name="T2" fmla="*/ 39 w 72"/>
                <a:gd name="T3" fmla="*/ 35 h 106"/>
                <a:gd name="T4" fmla="*/ 54 w 72"/>
                <a:gd name="T5" fmla="*/ 37 h 106"/>
                <a:gd name="T6" fmla="*/ 70 w 72"/>
                <a:gd name="T7" fmla="*/ 53 h 106"/>
                <a:gd name="T8" fmla="*/ 71 w 72"/>
                <a:gd name="T9" fmla="*/ 75 h 106"/>
                <a:gd name="T10" fmla="*/ 66 w 72"/>
                <a:gd name="T11" fmla="*/ 90 h 106"/>
                <a:gd name="T12" fmla="*/ 56 w 72"/>
                <a:gd name="T13" fmla="*/ 100 h 106"/>
                <a:gd name="T14" fmla="*/ 42 w 72"/>
                <a:gd name="T15" fmla="*/ 105 h 106"/>
                <a:gd name="T16" fmla="*/ 24 w 72"/>
                <a:gd name="T17" fmla="*/ 105 h 106"/>
                <a:gd name="T18" fmla="*/ 4 w 72"/>
                <a:gd name="T19" fmla="*/ 96 h 106"/>
                <a:gd name="T20" fmla="*/ 2 w 72"/>
                <a:gd name="T21" fmla="*/ 83 h 106"/>
                <a:gd name="T22" fmla="*/ 6 w 72"/>
                <a:gd name="T23" fmla="*/ 78 h 106"/>
                <a:gd name="T24" fmla="*/ 15 w 72"/>
                <a:gd name="T25" fmla="*/ 78 h 106"/>
                <a:gd name="T26" fmla="*/ 26 w 72"/>
                <a:gd name="T27" fmla="*/ 85 h 106"/>
                <a:gd name="T28" fmla="*/ 40 w 72"/>
                <a:gd name="T29" fmla="*/ 85 h 106"/>
                <a:gd name="T30" fmla="*/ 48 w 72"/>
                <a:gd name="T31" fmla="*/ 75 h 106"/>
                <a:gd name="T32" fmla="*/ 48 w 72"/>
                <a:gd name="T33" fmla="*/ 61 h 106"/>
                <a:gd name="T34" fmla="*/ 41 w 72"/>
                <a:gd name="T35" fmla="*/ 53 h 106"/>
                <a:gd name="T36" fmla="*/ 29 w 72"/>
                <a:gd name="T37" fmla="*/ 53 h 106"/>
                <a:gd name="T38" fmla="*/ 21 w 72"/>
                <a:gd name="T39" fmla="*/ 57 h 106"/>
                <a:gd name="T40" fmla="*/ 13 w 72"/>
                <a:gd name="T41" fmla="*/ 57 h 106"/>
                <a:gd name="T42" fmla="*/ 9 w 72"/>
                <a:gd name="T43" fmla="*/ 53 h 106"/>
                <a:gd name="T44" fmla="*/ 9 w 72"/>
                <a:gd name="T45" fmla="*/ 50 h 106"/>
                <a:gd name="T46" fmla="*/ 9 w 72"/>
                <a:gd name="T47" fmla="*/ 46 h 106"/>
                <a:gd name="T48" fmla="*/ 12 w 72"/>
                <a:gd name="T49" fmla="*/ 14 h 106"/>
                <a:gd name="T50" fmla="*/ 17 w 72"/>
                <a:gd name="T51" fmla="*/ 2 h 106"/>
                <a:gd name="T52" fmla="*/ 25 w 72"/>
                <a:gd name="T53" fmla="*/ 0 h 106"/>
                <a:gd name="T54" fmla="*/ 64 w 72"/>
                <a:gd name="T55" fmla="*/ 1 h 106"/>
                <a:gd name="T56" fmla="*/ 70 w 72"/>
                <a:gd name="T57" fmla="*/ 6 h 106"/>
                <a:gd name="T58" fmla="*/ 70 w 72"/>
                <a:gd name="T59" fmla="*/ 15 h 106"/>
                <a:gd name="T60" fmla="*/ 63 w 72"/>
                <a:gd name="T61" fmla="*/ 21 h 106"/>
                <a:gd name="T62" fmla="*/ 33 w 72"/>
                <a:gd name="T63"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 h="106">
                  <a:moveTo>
                    <a:pt x="30" y="36"/>
                  </a:moveTo>
                  <a:lnTo>
                    <a:pt x="33" y="36"/>
                  </a:lnTo>
                  <a:lnTo>
                    <a:pt x="36" y="35"/>
                  </a:lnTo>
                  <a:lnTo>
                    <a:pt x="39" y="35"/>
                  </a:lnTo>
                  <a:lnTo>
                    <a:pt x="41" y="35"/>
                  </a:lnTo>
                  <a:lnTo>
                    <a:pt x="54" y="37"/>
                  </a:lnTo>
                  <a:lnTo>
                    <a:pt x="64" y="44"/>
                  </a:lnTo>
                  <a:lnTo>
                    <a:pt x="70" y="53"/>
                  </a:lnTo>
                  <a:lnTo>
                    <a:pt x="72" y="66"/>
                  </a:lnTo>
                  <a:lnTo>
                    <a:pt x="71" y="75"/>
                  </a:lnTo>
                  <a:lnTo>
                    <a:pt x="70" y="83"/>
                  </a:lnTo>
                  <a:lnTo>
                    <a:pt x="66" y="90"/>
                  </a:lnTo>
                  <a:lnTo>
                    <a:pt x="62" y="96"/>
                  </a:lnTo>
                  <a:lnTo>
                    <a:pt x="56" y="100"/>
                  </a:lnTo>
                  <a:lnTo>
                    <a:pt x="50" y="104"/>
                  </a:lnTo>
                  <a:lnTo>
                    <a:pt x="42" y="105"/>
                  </a:lnTo>
                  <a:lnTo>
                    <a:pt x="33" y="106"/>
                  </a:lnTo>
                  <a:lnTo>
                    <a:pt x="24" y="105"/>
                  </a:lnTo>
                  <a:lnTo>
                    <a:pt x="13" y="101"/>
                  </a:lnTo>
                  <a:lnTo>
                    <a:pt x="4" y="96"/>
                  </a:lnTo>
                  <a:lnTo>
                    <a:pt x="0" y="88"/>
                  </a:lnTo>
                  <a:lnTo>
                    <a:pt x="2" y="83"/>
                  </a:lnTo>
                  <a:lnTo>
                    <a:pt x="4" y="81"/>
                  </a:lnTo>
                  <a:lnTo>
                    <a:pt x="6" y="78"/>
                  </a:lnTo>
                  <a:lnTo>
                    <a:pt x="10" y="77"/>
                  </a:lnTo>
                  <a:lnTo>
                    <a:pt x="15" y="78"/>
                  </a:lnTo>
                  <a:lnTo>
                    <a:pt x="20" y="82"/>
                  </a:lnTo>
                  <a:lnTo>
                    <a:pt x="26" y="85"/>
                  </a:lnTo>
                  <a:lnTo>
                    <a:pt x="33" y="86"/>
                  </a:lnTo>
                  <a:lnTo>
                    <a:pt x="40" y="85"/>
                  </a:lnTo>
                  <a:lnTo>
                    <a:pt x="44" y="81"/>
                  </a:lnTo>
                  <a:lnTo>
                    <a:pt x="48" y="75"/>
                  </a:lnTo>
                  <a:lnTo>
                    <a:pt x="49" y="68"/>
                  </a:lnTo>
                  <a:lnTo>
                    <a:pt x="48" y="61"/>
                  </a:lnTo>
                  <a:lnTo>
                    <a:pt x="45" y="57"/>
                  </a:lnTo>
                  <a:lnTo>
                    <a:pt x="41" y="53"/>
                  </a:lnTo>
                  <a:lnTo>
                    <a:pt x="35" y="52"/>
                  </a:lnTo>
                  <a:lnTo>
                    <a:pt x="29" y="53"/>
                  </a:lnTo>
                  <a:lnTo>
                    <a:pt x="26" y="54"/>
                  </a:lnTo>
                  <a:lnTo>
                    <a:pt x="21" y="57"/>
                  </a:lnTo>
                  <a:lnTo>
                    <a:pt x="17" y="58"/>
                  </a:lnTo>
                  <a:lnTo>
                    <a:pt x="13" y="57"/>
                  </a:lnTo>
                  <a:lnTo>
                    <a:pt x="11" y="55"/>
                  </a:lnTo>
                  <a:lnTo>
                    <a:pt x="9" y="53"/>
                  </a:lnTo>
                  <a:lnTo>
                    <a:pt x="9" y="51"/>
                  </a:lnTo>
                  <a:lnTo>
                    <a:pt x="9" y="50"/>
                  </a:lnTo>
                  <a:lnTo>
                    <a:pt x="9" y="47"/>
                  </a:lnTo>
                  <a:lnTo>
                    <a:pt x="9" y="46"/>
                  </a:lnTo>
                  <a:lnTo>
                    <a:pt x="9" y="45"/>
                  </a:lnTo>
                  <a:lnTo>
                    <a:pt x="12" y="14"/>
                  </a:lnTo>
                  <a:lnTo>
                    <a:pt x="14" y="7"/>
                  </a:lnTo>
                  <a:lnTo>
                    <a:pt x="17" y="2"/>
                  </a:lnTo>
                  <a:lnTo>
                    <a:pt x="20" y="0"/>
                  </a:lnTo>
                  <a:lnTo>
                    <a:pt x="25" y="0"/>
                  </a:lnTo>
                  <a:lnTo>
                    <a:pt x="59" y="0"/>
                  </a:lnTo>
                  <a:lnTo>
                    <a:pt x="64" y="1"/>
                  </a:lnTo>
                  <a:lnTo>
                    <a:pt x="67" y="2"/>
                  </a:lnTo>
                  <a:lnTo>
                    <a:pt x="70" y="6"/>
                  </a:lnTo>
                  <a:lnTo>
                    <a:pt x="71" y="9"/>
                  </a:lnTo>
                  <a:lnTo>
                    <a:pt x="70" y="15"/>
                  </a:lnTo>
                  <a:lnTo>
                    <a:pt x="66" y="19"/>
                  </a:lnTo>
                  <a:lnTo>
                    <a:pt x="63" y="21"/>
                  </a:lnTo>
                  <a:lnTo>
                    <a:pt x="60" y="21"/>
                  </a:lnTo>
                  <a:lnTo>
                    <a:pt x="33" y="21"/>
                  </a:lnTo>
                  <a:lnTo>
                    <a:pt x="30" y="36"/>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2" name="Freeform 29"/>
            <p:cNvSpPr>
              <a:spLocks/>
            </p:cNvSpPr>
            <p:nvPr/>
          </p:nvSpPr>
          <p:spPr bwMode="auto">
            <a:xfrm>
              <a:off x="3490913" y="5929313"/>
              <a:ext cx="57150" cy="84138"/>
            </a:xfrm>
            <a:custGeom>
              <a:avLst/>
              <a:gdLst>
                <a:gd name="T0" fmla="*/ 32 w 71"/>
                <a:gd name="T1" fmla="*/ 36 h 106"/>
                <a:gd name="T2" fmla="*/ 39 w 71"/>
                <a:gd name="T3" fmla="*/ 35 h 106"/>
                <a:gd name="T4" fmla="*/ 53 w 71"/>
                <a:gd name="T5" fmla="*/ 37 h 106"/>
                <a:gd name="T6" fmla="*/ 69 w 71"/>
                <a:gd name="T7" fmla="*/ 53 h 106"/>
                <a:gd name="T8" fmla="*/ 70 w 71"/>
                <a:gd name="T9" fmla="*/ 75 h 106"/>
                <a:gd name="T10" fmla="*/ 66 w 71"/>
                <a:gd name="T11" fmla="*/ 90 h 106"/>
                <a:gd name="T12" fmla="*/ 56 w 71"/>
                <a:gd name="T13" fmla="*/ 100 h 106"/>
                <a:gd name="T14" fmla="*/ 41 w 71"/>
                <a:gd name="T15" fmla="*/ 105 h 106"/>
                <a:gd name="T16" fmla="*/ 23 w 71"/>
                <a:gd name="T17" fmla="*/ 105 h 106"/>
                <a:gd name="T18" fmla="*/ 3 w 71"/>
                <a:gd name="T19" fmla="*/ 96 h 106"/>
                <a:gd name="T20" fmla="*/ 1 w 71"/>
                <a:gd name="T21" fmla="*/ 83 h 106"/>
                <a:gd name="T22" fmla="*/ 6 w 71"/>
                <a:gd name="T23" fmla="*/ 78 h 106"/>
                <a:gd name="T24" fmla="*/ 15 w 71"/>
                <a:gd name="T25" fmla="*/ 78 h 106"/>
                <a:gd name="T26" fmla="*/ 26 w 71"/>
                <a:gd name="T27" fmla="*/ 85 h 106"/>
                <a:gd name="T28" fmla="*/ 40 w 71"/>
                <a:gd name="T29" fmla="*/ 85 h 106"/>
                <a:gd name="T30" fmla="*/ 47 w 71"/>
                <a:gd name="T31" fmla="*/ 75 h 106"/>
                <a:gd name="T32" fmla="*/ 47 w 71"/>
                <a:gd name="T33" fmla="*/ 61 h 106"/>
                <a:gd name="T34" fmla="*/ 40 w 71"/>
                <a:gd name="T35" fmla="*/ 53 h 106"/>
                <a:gd name="T36" fmla="*/ 30 w 71"/>
                <a:gd name="T37" fmla="*/ 53 h 106"/>
                <a:gd name="T38" fmla="*/ 22 w 71"/>
                <a:gd name="T39" fmla="*/ 57 h 106"/>
                <a:gd name="T40" fmla="*/ 14 w 71"/>
                <a:gd name="T41" fmla="*/ 57 h 106"/>
                <a:gd name="T42" fmla="*/ 9 w 71"/>
                <a:gd name="T43" fmla="*/ 53 h 106"/>
                <a:gd name="T44" fmla="*/ 8 w 71"/>
                <a:gd name="T45" fmla="*/ 50 h 106"/>
                <a:gd name="T46" fmla="*/ 9 w 71"/>
                <a:gd name="T47" fmla="*/ 46 h 106"/>
                <a:gd name="T48" fmla="*/ 13 w 71"/>
                <a:gd name="T49" fmla="*/ 14 h 106"/>
                <a:gd name="T50" fmla="*/ 16 w 71"/>
                <a:gd name="T51" fmla="*/ 2 h 106"/>
                <a:gd name="T52" fmla="*/ 24 w 71"/>
                <a:gd name="T53" fmla="*/ 0 h 106"/>
                <a:gd name="T54" fmla="*/ 64 w 71"/>
                <a:gd name="T55" fmla="*/ 1 h 106"/>
                <a:gd name="T56" fmla="*/ 69 w 71"/>
                <a:gd name="T57" fmla="*/ 6 h 106"/>
                <a:gd name="T58" fmla="*/ 69 w 71"/>
                <a:gd name="T59" fmla="*/ 15 h 106"/>
                <a:gd name="T60" fmla="*/ 63 w 71"/>
                <a:gd name="T61" fmla="*/ 21 h 106"/>
                <a:gd name="T62" fmla="*/ 32 w 71"/>
                <a:gd name="T63" fmla="*/ 2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106">
                  <a:moveTo>
                    <a:pt x="30" y="36"/>
                  </a:moveTo>
                  <a:lnTo>
                    <a:pt x="32" y="36"/>
                  </a:lnTo>
                  <a:lnTo>
                    <a:pt x="36" y="35"/>
                  </a:lnTo>
                  <a:lnTo>
                    <a:pt x="39" y="35"/>
                  </a:lnTo>
                  <a:lnTo>
                    <a:pt x="41" y="35"/>
                  </a:lnTo>
                  <a:lnTo>
                    <a:pt x="53" y="37"/>
                  </a:lnTo>
                  <a:lnTo>
                    <a:pt x="63" y="44"/>
                  </a:lnTo>
                  <a:lnTo>
                    <a:pt x="69" y="53"/>
                  </a:lnTo>
                  <a:lnTo>
                    <a:pt x="71" y="66"/>
                  </a:lnTo>
                  <a:lnTo>
                    <a:pt x="70" y="75"/>
                  </a:lnTo>
                  <a:lnTo>
                    <a:pt x="69" y="83"/>
                  </a:lnTo>
                  <a:lnTo>
                    <a:pt x="66" y="90"/>
                  </a:lnTo>
                  <a:lnTo>
                    <a:pt x="62" y="96"/>
                  </a:lnTo>
                  <a:lnTo>
                    <a:pt x="56" y="100"/>
                  </a:lnTo>
                  <a:lnTo>
                    <a:pt x="49" y="104"/>
                  </a:lnTo>
                  <a:lnTo>
                    <a:pt x="41" y="105"/>
                  </a:lnTo>
                  <a:lnTo>
                    <a:pt x="32" y="106"/>
                  </a:lnTo>
                  <a:lnTo>
                    <a:pt x="23" y="105"/>
                  </a:lnTo>
                  <a:lnTo>
                    <a:pt x="13" y="101"/>
                  </a:lnTo>
                  <a:lnTo>
                    <a:pt x="3" y="96"/>
                  </a:lnTo>
                  <a:lnTo>
                    <a:pt x="0" y="88"/>
                  </a:lnTo>
                  <a:lnTo>
                    <a:pt x="1" y="83"/>
                  </a:lnTo>
                  <a:lnTo>
                    <a:pt x="3" y="81"/>
                  </a:lnTo>
                  <a:lnTo>
                    <a:pt x="6" y="78"/>
                  </a:lnTo>
                  <a:lnTo>
                    <a:pt x="10" y="77"/>
                  </a:lnTo>
                  <a:lnTo>
                    <a:pt x="15" y="78"/>
                  </a:lnTo>
                  <a:lnTo>
                    <a:pt x="21" y="82"/>
                  </a:lnTo>
                  <a:lnTo>
                    <a:pt x="26" y="85"/>
                  </a:lnTo>
                  <a:lnTo>
                    <a:pt x="33" y="86"/>
                  </a:lnTo>
                  <a:lnTo>
                    <a:pt x="40" y="85"/>
                  </a:lnTo>
                  <a:lnTo>
                    <a:pt x="45" y="81"/>
                  </a:lnTo>
                  <a:lnTo>
                    <a:pt x="47" y="75"/>
                  </a:lnTo>
                  <a:lnTo>
                    <a:pt x="48" y="68"/>
                  </a:lnTo>
                  <a:lnTo>
                    <a:pt x="47" y="61"/>
                  </a:lnTo>
                  <a:lnTo>
                    <a:pt x="45" y="57"/>
                  </a:lnTo>
                  <a:lnTo>
                    <a:pt x="40" y="53"/>
                  </a:lnTo>
                  <a:lnTo>
                    <a:pt x="34" y="52"/>
                  </a:lnTo>
                  <a:lnTo>
                    <a:pt x="30" y="53"/>
                  </a:lnTo>
                  <a:lnTo>
                    <a:pt x="25" y="54"/>
                  </a:lnTo>
                  <a:lnTo>
                    <a:pt x="22" y="57"/>
                  </a:lnTo>
                  <a:lnTo>
                    <a:pt x="17" y="58"/>
                  </a:lnTo>
                  <a:lnTo>
                    <a:pt x="14" y="57"/>
                  </a:lnTo>
                  <a:lnTo>
                    <a:pt x="10" y="55"/>
                  </a:lnTo>
                  <a:lnTo>
                    <a:pt x="9" y="53"/>
                  </a:lnTo>
                  <a:lnTo>
                    <a:pt x="8" y="51"/>
                  </a:lnTo>
                  <a:lnTo>
                    <a:pt x="8" y="50"/>
                  </a:lnTo>
                  <a:lnTo>
                    <a:pt x="9" y="47"/>
                  </a:lnTo>
                  <a:lnTo>
                    <a:pt x="9" y="46"/>
                  </a:lnTo>
                  <a:lnTo>
                    <a:pt x="9" y="45"/>
                  </a:lnTo>
                  <a:lnTo>
                    <a:pt x="13" y="14"/>
                  </a:lnTo>
                  <a:lnTo>
                    <a:pt x="14" y="7"/>
                  </a:lnTo>
                  <a:lnTo>
                    <a:pt x="16" y="2"/>
                  </a:lnTo>
                  <a:lnTo>
                    <a:pt x="19" y="0"/>
                  </a:lnTo>
                  <a:lnTo>
                    <a:pt x="24" y="0"/>
                  </a:lnTo>
                  <a:lnTo>
                    <a:pt x="60" y="0"/>
                  </a:lnTo>
                  <a:lnTo>
                    <a:pt x="64" y="1"/>
                  </a:lnTo>
                  <a:lnTo>
                    <a:pt x="68" y="2"/>
                  </a:lnTo>
                  <a:lnTo>
                    <a:pt x="69" y="6"/>
                  </a:lnTo>
                  <a:lnTo>
                    <a:pt x="70" y="9"/>
                  </a:lnTo>
                  <a:lnTo>
                    <a:pt x="69" y="15"/>
                  </a:lnTo>
                  <a:lnTo>
                    <a:pt x="67" y="19"/>
                  </a:lnTo>
                  <a:lnTo>
                    <a:pt x="63" y="21"/>
                  </a:lnTo>
                  <a:lnTo>
                    <a:pt x="60" y="21"/>
                  </a:lnTo>
                  <a:lnTo>
                    <a:pt x="32" y="21"/>
                  </a:lnTo>
                  <a:lnTo>
                    <a:pt x="30" y="36"/>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3" name="Freeform 30"/>
            <p:cNvSpPr>
              <a:spLocks/>
            </p:cNvSpPr>
            <p:nvPr/>
          </p:nvSpPr>
          <p:spPr bwMode="auto">
            <a:xfrm>
              <a:off x="3575050" y="5929313"/>
              <a:ext cx="60325" cy="82550"/>
            </a:xfrm>
            <a:custGeom>
              <a:avLst/>
              <a:gdLst>
                <a:gd name="T0" fmla="*/ 49 w 76"/>
                <a:gd name="T1" fmla="*/ 21 h 105"/>
                <a:gd name="T2" fmla="*/ 11 w 76"/>
                <a:gd name="T3" fmla="*/ 21 h 105"/>
                <a:gd name="T4" fmla="*/ 6 w 76"/>
                <a:gd name="T5" fmla="*/ 20 h 105"/>
                <a:gd name="T6" fmla="*/ 2 w 76"/>
                <a:gd name="T7" fmla="*/ 17 h 105"/>
                <a:gd name="T8" fmla="*/ 1 w 76"/>
                <a:gd name="T9" fmla="*/ 14 h 105"/>
                <a:gd name="T10" fmla="*/ 0 w 76"/>
                <a:gd name="T11" fmla="*/ 10 h 105"/>
                <a:gd name="T12" fmla="*/ 1 w 76"/>
                <a:gd name="T13" fmla="*/ 6 h 105"/>
                <a:gd name="T14" fmla="*/ 2 w 76"/>
                <a:gd name="T15" fmla="*/ 4 h 105"/>
                <a:gd name="T16" fmla="*/ 6 w 76"/>
                <a:gd name="T17" fmla="*/ 1 h 105"/>
                <a:gd name="T18" fmla="*/ 11 w 76"/>
                <a:gd name="T19" fmla="*/ 0 h 105"/>
                <a:gd name="T20" fmla="*/ 66 w 76"/>
                <a:gd name="T21" fmla="*/ 0 h 105"/>
                <a:gd name="T22" fmla="*/ 70 w 76"/>
                <a:gd name="T23" fmla="*/ 1 h 105"/>
                <a:gd name="T24" fmla="*/ 74 w 76"/>
                <a:gd name="T25" fmla="*/ 4 h 105"/>
                <a:gd name="T26" fmla="*/ 75 w 76"/>
                <a:gd name="T27" fmla="*/ 7 h 105"/>
                <a:gd name="T28" fmla="*/ 76 w 76"/>
                <a:gd name="T29" fmla="*/ 10 h 105"/>
                <a:gd name="T30" fmla="*/ 76 w 76"/>
                <a:gd name="T31" fmla="*/ 13 h 105"/>
                <a:gd name="T32" fmla="*/ 75 w 76"/>
                <a:gd name="T33" fmla="*/ 15 h 105"/>
                <a:gd name="T34" fmla="*/ 74 w 76"/>
                <a:gd name="T35" fmla="*/ 17 h 105"/>
                <a:gd name="T36" fmla="*/ 72 w 76"/>
                <a:gd name="T37" fmla="*/ 21 h 105"/>
                <a:gd name="T38" fmla="*/ 36 w 76"/>
                <a:gd name="T39" fmla="*/ 93 h 105"/>
                <a:gd name="T40" fmla="*/ 32 w 76"/>
                <a:gd name="T41" fmla="*/ 99 h 105"/>
                <a:gd name="T42" fmla="*/ 30 w 76"/>
                <a:gd name="T43" fmla="*/ 103 h 105"/>
                <a:gd name="T44" fmla="*/ 28 w 76"/>
                <a:gd name="T45" fmla="*/ 105 h 105"/>
                <a:gd name="T46" fmla="*/ 23 w 76"/>
                <a:gd name="T47" fmla="*/ 105 h 105"/>
                <a:gd name="T48" fmla="*/ 17 w 76"/>
                <a:gd name="T49" fmla="*/ 104 h 105"/>
                <a:gd name="T50" fmla="*/ 14 w 76"/>
                <a:gd name="T51" fmla="*/ 101 h 105"/>
                <a:gd name="T52" fmla="*/ 11 w 76"/>
                <a:gd name="T53" fmla="*/ 98 h 105"/>
                <a:gd name="T54" fmla="*/ 10 w 76"/>
                <a:gd name="T55" fmla="*/ 95 h 105"/>
                <a:gd name="T56" fmla="*/ 10 w 76"/>
                <a:gd name="T57" fmla="*/ 93 h 105"/>
                <a:gd name="T58" fmla="*/ 11 w 76"/>
                <a:gd name="T59" fmla="*/ 92 h 105"/>
                <a:gd name="T60" fmla="*/ 11 w 76"/>
                <a:gd name="T61" fmla="*/ 92 h 105"/>
                <a:gd name="T62" fmla="*/ 13 w 76"/>
                <a:gd name="T63" fmla="*/ 91 h 105"/>
                <a:gd name="T64" fmla="*/ 49 w 76"/>
                <a:gd name="T65"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 h="105">
                  <a:moveTo>
                    <a:pt x="49" y="21"/>
                  </a:moveTo>
                  <a:lnTo>
                    <a:pt x="11" y="21"/>
                  </a:lnTo>
                  <a:lnTo>
                    <a:pt x="6" y="20"/>
                  </a:lnTo>
                  <a:lnTo>
                    <a:pt x="2" y="17"/>
                  </a:lnTo>
                  <a:lnTo>
                    <a:pt x="1" y="14"/>
                  </a:lnTo>
                  <a:lnTo>
                    <a:pt x="0" y="10"/>
                  </a:lnTo>
                  <a:lnTo>
                    <a:pt x="1" y="6"/>
                  </a:lnTo>
                  <a:lnTo>
                    <a:pt x="2" y="4"/>
                  </a:lnTo>
                  <a:lnTo>
                    <a:pt x="6" y="1"/>
                  </a:lnTo>
                  <a:lnTo>
                    <a:pt x="11" y="0"/>
                  </a:lnTo>
                  <a:lnTo>
                    <a:pt x="66" y="0"/>
                  </a:lnTo>
                  <a:lnTo>
                    <a:pt x="70" y="1"/>
                  </a:lnTo>
                  <a:lnTo>
                    <a:pt x="74" y="4"/>
                  </a:lnTo>
                  <a:lnTo>
                    <a:pt x="75" y="7"/>
                  </a:lnTo>
                  <a:lnTo>
                    <a:pt x="76" y="10"/>
                  </a:lnTo>
                  <a:lnTo>
                    <a:pt x="76" y="13"/>
                  </a:lnTo>
                  <a:lnTo>
                    <a:pt x="75" y="15"/>
                  </a:lnTo>
                  <a:lnTo>
                    <a:pt x="74" y="17"/>
                  </a:lnTo>
                  <a:lnTo>
                    <a:pt x="72" y="21"/>
                  </a:lnTo>
                  <a:lnTo>
                    <a:pt x="36" y="93"/>
                  </a:lnTo>
                  <a:lnTo>
                    <a:pt x="32" y="99"/>
                  </a:lnTo>
                  <a:lnTo>
                    <a:pt x="30" y="103"/>
                  </a:lnTo>
                  <a:lnTo>
                    <a:pt x="28" y="105"/>
                  </a:lnTo>
                  <a:lnTo>
                    <a:pt x="23" y="105"/>
                  </a:lnTo>
                  <a:lnTo>
                    <a:pt x="17" y="104"/>
                  </a:lnTo>
                  <a:lnTo>
                    <a:pt x="14" y="101"/>
                  </a:lnTo>
                  <a:lnTo>
                    <a:pt x="11" y="98"/>
                  </a:lnTo>
                  <a:lnTo>
                    <a:pt x="10" y="95"/>
                  </a:lnTo>
                  <a:lnTo>
                    <a:pt x="10" y="93"/>
                  </a:lnTo>
                  <a:lnTo>
                    <a:pt x="11" y="92"/>
                  </a:lnTo>
                  <a:lnTo>
                    <a:pt x="11" y="92"/>
                  </a:lnTo>
                  <a:lnTo>
                    <a:pt x="13" y="91"/>
                  </a:lnTo>
                  <a:lnTo>
                    <a:pt x="49" y="21"/>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4" name="Freeform 31"/>
            <p:cNvSpPr>
              <a:spLocks/>
            </p:cNvSpPr>
            <p:nvPr/>
          </p:nvSpPr>
          <p:spPr bwMode="auto">
            <a:xfrm>
              <a:off x="3660775" y="5927725"/>
              <a:ext cx="57150" cy="84138"/>
            </a:xfrm>
            <a:custGeom>
              <a:avLst/>
              <a:gdLst>
                <a:gd name="T0" fmla="*/ 60 w 72"/>
                <a:gd name="T1" fmla="*/ 88 h 107"/>
                <a:gd name="T2" fmla="*/ 65 w 72"/>
                <a:gd name="T3" fmla="*/ 88 h 107"/>
                <a:gd name="T4" fmla="*/ 68 w 72"/>
                <a:gd name="T5" fmla="*/ 91 h 107"/>
                <a:gd name="T6" fmla="*/ 70 w 72"/>
                <a:gd name="T7" fmla="*/ 93 h 107"/>
                <a:gd name="T8" fmla="*/ 72 w 72"/>
                <a:gd name="T9" fmla="*/ 97 h 107"/>
                <a:gd name="T10" fmla="*/ 70 w 72"/>
                <a:gd name="T11" fmla="*/ 101 h 107"/>
                <a:gd name="T12" fmla="*/ 68 w 72"/>
                <a:gd name="T13" fmla="*/ 105 h 107"/>
                <a:gd name="T14" fmla="*/ 66 w 72"/>
                <a:gd name="T15" fmla="*/ 106 h 107"/>
                <a:gd name="T16" fmla="*/ 61 w 72"/>
                <a:gd name="T17" fmla="*/ 107 h 107"/>
                <a:gd name="T18" fmla="*/ 12 w 72"/>
                <a:gd name="T19" fmla="*/ 107 h 107"/>
                <a:gd name="T20" fmla="*/ 7 w 72"/>
                <a:gd name="T21" fmla="*/ 106 h 107"/>
                <a:gd name="T22" fmla="*/ 4 w 72"/>
                <a:gd name="T23" fmla="*/ 105 h 107"/>
                <a:gd name="T24" fmla="*/ 1 w 72"/>
                <a:gd name="T25" fmla="*/ 101 h 107"/>
                <a:gd name="T26" fmla="*/ 0 w 72"/>
                <a:gd name="T27" fmla="*/ 97 h 107"/>
                <a:gd name="T28" fmla="*/ 0 w 72"/>
                <a:gd name="T29" fmla="*/ 94 h 107"/>
                <a:gd name="T30" fmla="*/ 1 w 72"/>
                <a:gd name="T31" fmla="*/ 93 h 107"/>
                <a:gd name="T32" fmla="*/ 2 w 72"/>
                <a:gd name="T33" fmla="*/ 91 h 107"/>
                <a:gd name="T34" fmla="*/ 4 w 72"/>
                <a:gd name="T35" fmla="*/ 90 h 107"/>
                <a:gd name="T36" fmla="*/ 8 w 72"/>
                <a:gd name="T37" fmla="*/ 84 h 107"/>
                <a:gd name="T38" fmla="*/ 13 w 72"/>
                <a:gd name="T39" fmla="*/ 79 h 107"/>
                <a:gd name="T40" fmla="*/ 17 w 72"/>
                <a:gd name="T41" fmla="*/ 73 h 107"/>
                <a:gd name="T42" fmla="*/ 22 w 72"/>
                <a:gd name="T43" fmla="*/ 69 h 107"/>
                <a:gd name="T44" fmla="*/ 27 w 72"/>
                <a:gd name="T45" fmla="*/ 63 h 107"/>
                <a:gd name="T46" fmla="*/ 31 w 72"/>
                <a:gd name="T47" fmla="*/ 57 h 107"/>
                <a:gd name="T48" fmla="*/ 36 w 72"/>
                <a:gd name="T49" fmla="*/ 52 h 107"/>
                <a:gd name="T50" fmla="*/ 41 w 72"/>
                <a:gd name="T51" fmla="*/ 46 h 107"/>
                <a:gd name="T52" fmla="*/ 43 w 72"/>
                <a:gd name="T53" fmla="*/ 44 h 107"/>
                <a:gd name="T54" fmla="*/ 44 w 72"/>
                <a:gd name="T55" fmla="*/ 40 h 107"/>
                <a:gd name="T56" fmla="*/ 46 w 72"/>
                <a:gd name="T57" fmla="*/ 37 h 107"/>
                <a:gd name="T58" fmla="*/ 46 w 72"/>
                <a:gd name="T59" fmla="*/ 32 h 107"/>
                <a:gd name="T60" fmla="*/ 45 w 72"/>
                <a:gd name="T61" fmla="*/ 27 h 107"/>
                <a:gd name="T62" fmla="*/ 43 w 72"/>
                <a:gd name="T63" fmla="*/ 24 h 107"/>
                <a:gd name="T64" fmla="*/ 39 w 72"/>
                <a:gd name="T65" fmla="*/ 22 h 107"/>
                <a:gd name="T66" fmla="*/ 35 w 72"/>
                <a:gd name="T67" fmla="*/ 21 h 107"/>
                <a:gd name="T68" fmla="*/ 27 w 72"/>
                <a:gd name="T69" fmla="*/ 24 h 107"/>
                <a:gd name="T70" fmla="*/ 23 w 72"/>
                <a:gd name="T71" fmla="*/ 32 h 107"/>
                <a:gd name="T72" fmla="*/ 20 w 72"/>
                <a:gd name="T73" fmla="*/ 41 h 107"/>
                <a:gd name="T74" fmla="*/ 12 w 72"/>
                <a:gd name="T75" fmla="*/ 45 h 107"/>
                <a:gd name="T76" fmla="*/ 7 w 72"/>
                <a:gd name="T77" fmla="*/ 44 h 107"/>
                <a:gd name="T78" fmla="*/ 4 w 72"/>
                <a:gd name="T79" fmla="*/ 41 h 107"/>
                <a:gd name="T80" fmla="*/ 2 w 72"/>
                <a:gd name="T81" fmla="*/ 38 h 107"/>
                <a:gd name="T82" fmla="*/ 1 w 72"/>
                <a:gd name="T83" fmla="*/ 33 h 107"/>
                <a:gd name="T84" fmla="*/ 2 w 72"/>
                <a:gd name="T85" fmla="*/ 26 h 107"/>
                <a:gd name="T86" fmla="*/ 4 w 72"/>
                <a:gd name="T87" fmla="*/ 21 h 107"/>
                <a:gd name="T88" fmla="*/ 7 w 72"/>
                <a:gd name="T89" fmla="*/ 15 h 107"/>
                <a:gd name="T90" fmla="*/ 12 w 72"/>
                <a:gd name="T91" fmla="*/ 9 h 107"/>
                <a:gd name="T92" fmla="*/ 16 w 72"/>
                <a:gd name="T93" fmla="*/ 6 h 107"/>
                <a:gd name="T94" fmla="*/ 23 w 72"/>
                <a:gd name="T95" fmla="*/ 2 h 107"/>
                <a:gd name="T96" fmla="*/ 29 w 72"/>
                <a:gd name="T97" fmla="*/ 1 h 107"/>
                <a:gd name="T98" fmla="*/ 36 w 72"/>
                <a:gd name="T99" fmla="*/ 0 h 107"/>
                <a:gd name="T100" fmla="*/ 49 w 72"/>
                <a:gd name="T101" fmla="*/ 2 h 107"/>
                <a:gd name="T102" fmla="*/ 60 w 72"/>
                <a:gd name="T103" fmla="*/ 8 h 107"/>
                <a:gd name="T104" fmla="*/ 67 w 72"/>
                <a:gd name="T105" fmla="*/ 18 h 107"/>
                <a:gd name="T106" fmla="*/ 69 w 72"/>
                <a:gd name="T107" fmla="*/ 31 h 107"/>
                <a:gd name="T108" fmla="*/ 68 w 72"/>
                <a:gd name="T109" fmla="*/ 39 h 107"/>
                <a:gd name="T110" fmla="*/ 66 w 72"/>
                <a:gd name="T111" fmla="*/ 46 h 107"/>
                <a:gd name="T112" fmla="*/ 61 w 72"/>
                <a:gd name="T113" fmla="*/ 54 h 107"/>
                <a:gd name="T114" fmla="*/ 57 w 72"/>
                <a:gd name="T115" fmla="*/ 61 h 107"/>
                <a:gd name="T116" fmla="*/ 51 w 72"/>
                <a:gd name="T117" fmla="*/ 69 h 107"/>
                <a:gd name="T118" fmla="*/ 44 w 72"/>
                <a:gd name="T119" fmla="*/ 76 h 107"/>
                <a:gd name="T120" fmla="*/ 38 w 72"/>
                <a:gd name="T121" fmla="*/ 83 h 107"/>
                <a:gd name="T122" fmla="*/ 34 w 72"/>
                <a:gd name="T123" fmla="*/ 88 h 107"/>
                <a:gd name="T124" fmla="*/ 60 w 72"/>
                <a:gd name="T125" fmla="*/ 8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 h="107">
                  <a:moveTo>
                    <a:pt x="60" y="88"/>
                  </a:moveTo>
                  <a:lnTo>
                    <a:pt x="65" y="88"/>
                  </a:lnTo>
                  <a:lnTo>
                    <a:pt x="68" y="91"/>
                  </a:lnTo>
                  <a:lnTo>
                    <a:pt x="70" y="93"/>
                  </a:lnTo>
                  <a:lnTo>
                    <a:pt x="72" y="97"/>
                  </a:lnTo>
                  <a:lnTo>
                    <a:pt x="70" y="101"/>
                  </a:lnTo>
                  <a:lnTo>
                    <a:pt x="68" y="105"/>
                  </a:lnTo>
                  <a:lnTo>
                    <a:pt x="66" y="106"/>
                  </a:lnTo>
                  <a:lnTo>
                    <a:pt x="61" y="107"/>
                  </a:lnTo>
                  <a:lnTo>
                    <a:pt x="12" y="107"/>
                  </a:lnTo>
                  <a:lnTo>
                    <a:pt x="7" y="106"/>
                  </a:lnTo>
                  <a:lnTo>
                    <a:pt x="4" y="105"/>
                  </a:lnTo>
                  <a:lnTo>
                    <a:pt x="1" y="101"/>
                  </a:lnTo>
                  <a:lnTo>
                    <a:pt x="0" y="97"/>
                  </a:lnTo>
                  <a:lnTo>
                    <a:pt x="0" y="94"/>
                  </a:lnTo>
                  <a:lnTo>
                    <a:pt x="1" y="93"/>
                  </a:lnTo>
                  <a:lnTo>
                    <a:pt x="2" y="91"/>
                  </a:lnTo>
                  <a:lnTo>
                    <a:pt x="4" y="90"/>
                  </a:lnTo>
                  <a:lnTo>
                    <a:pt x="8" y="84"/>
                  </a:lnTo>
                  <a:lnTo>
                    <a:pt x="13" y="79"/>
                  </a:lnTo>
                  <a:lnTo>
                    <a:pt x="17" y="73"/>
                  </a:lnTo>
                  <a:lnTo>
                    <a:pt x="22" y="69"/>
                  </a:lnTo>
                  <a:lnTo>
                    <a:pt x="27" y="63"/>
                  </a:lnTo>
                  <a:lnTo>
                    <a:pt x="31" y="57"/>
                  </a:lnTo>
                  <a:lnTo>
                    <a:pt x="36" y="52"/>
                  </a:lnTo>
                  <a:lnTo>
                    <a:pt x="41" y="46"/>
                  </a:lnTo>
                  <a:lnTo>
                    <a:pt x="43" y="44"/>
                  </a:lnTo>
                  <a:lnTo>
                    <a:pt x="44" y="40"/>
                  </a:lnTo>
                  <a:lnTo>
                    <a:pt x="46" y="37"/>
                  </a:lnTo>
                  <a:lnTo>
                    <a:pt x="46" y="32"/>
                  </a:lnTo>
                  <a:lnTo>
                    <a:pt x="45" y="27"/>
                  </a:lnTo>
                  <a:lnTo>
                    <a:pt x="43" y="24"/>
                  </a:lnTo>
                  <a:lnTo>
                    <a:pt x="39" y="22"/>
                  </a:lnTo>
                  <a:lnTo>
                    <a:pt x="35" y="21"/>
                  </a:lnTo>
                  <a:lnTo>
                    <a:pt x="27" y="24"/>
                  </a:lnTo>
                  <a:lnTo>
                    <a:pt x="23" y="32"/>
                  </a:lnTo>
                  <a:lnTo>
                    <a:pt x="20" y="41"/>
                  </a:lnTo>
                  <a:lnTo>
                    <a:pt x="12" y="45"/>
                  </a:lnTo>
                  <a:lnTo>
                    <a:pt x="7" y="44"/>
                  </a:lnTo>
                  <a:lnTo>
                    <a:pt x="4" y="41"/>
                  </a:lnTo>
                  <a:lnTo>
                    <a:pt x="2" y="38"/>
                  </a:lnTo>
                  <a:lnTo>
                    <a:pt x="1" y="33"/>
                  </a:lnTo>
                  <a:lnTo>
                    <a:pt x="2" y="26"/>
                  </a:lnTo>
                  <a:lnTo>
                    <a:pt x="4" y="21"/>
                  </a:lnTo>
                  <a:lnTo>
                    <a:pt x="7" y="15"/>
                  </a:lnTo>
                  <a:lnTo>
                    <a:pt x="12" y="9"/>
                  </a:lnTo>
                  <a:lnTo>
                    <a:pt x="16" y="6"/>
                  </a:lnTo>
                  <a:lnTo>
                    <a:pt x="23" y="2"/>
                  </a:lnTo>
                  <a:lnTo>
                    <a:pt x="29" y="1"/>
                  </a:lnTo>
                  <a:lnTo>
                    <a:pt x="36" y="0"/>
                  </a:lnTo>
                  <a:lnTo>
                    <a:pt x="49" y="2"/>
                  </a:lnTo>
                  <a:lnTo>
                    <a:pt x="60" y="8"/>
                  </a:lnTo>
                  <a:lnTo>
                    <a:pt x="67" y="18"/>
                  </a:lnTo>
                  <a:lnTo>
                    <a:pt x="69" y="31"/>
                  </a:lnTo>
                  <a:lnTo>
                    <a:pt x="68" y="39"/>
                  </a:lnTo>
                  <a:lnTo>
                    <a:pt x="66" y="46"/>
                  </a:lnTo>
                  <a:lnTo>
                    <a:pt x="61" y="54"/>
                  </a:lnTo>
                  <a:lnTo>
                    <a:pt x="57" y="61"/>
                  </a:lnTo>
                  <a:lnTo>
                    <a:pt x="51" y="69"/>
                  </a:lnTo>
                  <a:lnTo>
                    <a:pt x="44" y="76"/>
                  </a:lnTo>
                  <a:lnTo>
                    <a:pt x="38" y="83"/>
                  </a:lnTo>
                  <a:lnTo>
                    <a:pt x="34" y="88"/>
                  </a:lnTo>
                  <a:lnTo>
                    <a:pt x="60" y="88"/>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5" name="Freeform 32"/>
            <p:cNvSpPr>
              <a:spLocks/>
            </p:cNvSpPr>
            <p:nvPr/>
          </p:nvSpPr>
          <p:spPr bwMode="auto">
            <a:xfrm>
              <a:off x="3744913" y="5929313"/>
              <a:ext cx="33338" cy="82550"/>
            </a:xfrm>
            <a:custGeom>
              <a:avLst/>
              <a:gdLst>
                <a:gd name="T0" fmla="*/ 19 w 42"/>
                <a:gd name="T1" fmla="*/ 21 h 105"/>
                <a:gd name="T2" fmla="*/ 11 w 42"/>
                <a:gd name="T3" fmla="*/ 21 h 105"/>
                <a:gd name="T4" fmla="*/ 6 w 42"/>
                <a:gd name="T5" fmla="*/ 20 h 105"/>
                <a:gd name="T6" fmla="*/ 3 w 42"/>
                <a:gd name="T7" fmla="*/ 17 h 105"/>
                <a:gd name="T8" fmla="*/ 0 w 42"/>
                <a:gd name="T9" fmla="*/ 14 h 105"/>
                <a:gd name="T10" fmla="*/ 0 w 42"/>
                <a:gd name="T11" fmla="*/ 10 h 105"/>
                <a:gd name="T12" fmla="*/ 1 w 42"/>
                <a:gd name="T13" fmla="*/ 6 h 105"/>
                <a:gd name="T14" fmla="*/ 3 w 42"/>
                <a:gd name="T15" fmla="*/ 4 h 105"/>
                <a:gd name="T16" fmla="*/ 6 w 42"/>
                <a:gd name="T17" fmla="*/ 1 h 105"/>
                <a:gd name="T18" fmla="*/ 11 w 42"/>
                <a:gd name="T19" fmla="*/ 0 h 105"/>
                <a:gd name="T20" fmla="*/ 31 w 42"/>
                <a:gd name="T21" fmla="*/ 0 h 105"/>
                <a:gd name="T22" fmla="*/ 36 w 42"/>
                <a:gd name="T23" fmla="*/ 1 h 105"/>
                <a:gd name="T24" fmla="*/ 38 w 42"/>
                <a:gd name="T25" fmla="*/ 4 h 105"/>
                <a:gd name="T26" fmla="*/ 41 w 42"/>
                <a:gd name="T27" fmla="*/ 6 h 105"/>
                <a:gd name="T28" fmla="*/ 42 w 42"/>
                <a:gd name="T29" fmla="*/ 10 h 105"/>
                <a:gd name="T30" fmla="*/ 42 w 42"/>
                <a:gd name="T31" fmla="*/ 93 h 105"/>
                <a:gd name="T32" fmla="*/ 41 w 42"/>
                <a:gd name="T33" fmla="*/ 99 h 105"/>
                <a:gd name="T34" fmla="*/ 38 w 42"/>
                <a:gd name="T35" fmla="*/ 103 h 105"/>
                <a:gd name="T36" fmla="*/ 35 w 42"/>
                <a:gd name="T37" fmla="*/ 104 h 105"/>
                <a:gd name="T38" fmla="*/ 30 w 42"/>
                <a:gd name="T39" fmla="*/ 105 h 105"/>
                <a:gd name="T40" fmla="*/ 26 w 42"/>
                <a:gd name="T41" fmla="*/ 104 h 105"/>
                <a:gd name="T42" fmla="*/ 22 w 42"/>
                <a:gd name="T43" fmla="*/ 103 h 105"/>
                <a:gd name="T44" fmla="*/ 20 w 42"/>
                <a:gd name="T45" fmla="*/ 99 h 105"/>
                <a:gd name="T46" fmla="*/ 19 w 42"/>
                <a:gd name="T47" fmla="*/ 93 h 105"/>
                <a:gd name="T48" fmla="*/ 19 w 42"/>
                <a:gd name="T49"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105">
                  <a:moveTo>
                    <a:pt x="19" y="21"/>
                  </a:moveTo>
                  <a:lnTo>
                    <a:pt x="11" y="21"/>
                  </a:lnTo>
                  <a:lnTo>
                    <a:pt x="6" y="20"/>
                  </a:lnTo>
                  <a:lnTo>
                    <a:pt x="3" y="17"/>
                  </a:lnTo>
                  <a:lnTo>
                    <a:pt x="0" y="14"/>
                  </a:lnTo>
                  <a:lnTo>
                    <a:pt x="0" y="10"/>
                  </a:lnTo>
                  <a:lnTo>
                    <a:pt x="1" y="6"/>
                  </a:lnTo>
                  <a:lnTo>
                    <a:pt x="3" y="4"/>
                  </a:lnTo>
                  <a:lnTo>
                    <a:pt x="6" y="1"/>
                  </a:lnTo>
                  <a:lnTo>
                    <a:pt x="11" y="0"/>
                  </a:lnTo>
                  <a:lnTo>
                    <a:pt x="31" y="0"/>
                  </a:lnTo>
                  <a:lnTo>
                    <a:pt x="36" y="1"/>
                  </a:lnTo>
                  <a:lnTo>
                    <a:pt x="38" y="4"/>
                  </a:lnTo>
                  <a:lnTo>
                    <a:pt x="41" y="6"/>
                  </a:lnTo>
                  <a:lnTo>
                    <a:pt x="42" y="10"/>
                  </a:lnTo>
                  <a:lnTo>
                    <a:pt x="42" y="93"/>
                  </a:lnTo>
                  <a:lnTo>
                    <a:pt x="41" y="99"/>
                  </a:lnTo>
                  <a:lnTo>
                    <a:pt x="38" y="103"/>
                  </a:lnTo>
                  <a:lnTo>
                    <a:pt x="35" y="104"/>
                  </a:lnTo>
                  <a:lnTo>
                    <a:pt x="30" y="105"/>
                  </a:lnTo>
                  <a:lnTo>
                    <a:pt x="26" y="104"/>
                  </a:lnTo>
                  <a:lnTo>
                    <a:pt x="22" y="103"/>
                  </a:lnTo>
                  <a:lnTo>
                    <a:pt x="20" y="99"/>
                  </a:lnTo>
                  <a:lnTo>
                    <a:pt x="19" y="93"/>
                  </a:lnTo>
                  <a:lnTo>
                    <a:pt x="19" y="21"/>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36" name="Freeform 33"/>
            <p:cNvSpPr>
              <a:spLocks/>
            </p:cNvSpPr>
            <p:nvPr/>
          </p:nvSpPr>
          <p:spPr bwMode="auto">
            <a:xfrm>
              <a:off x="3806825" y="5929313"/>
              <a:ext cx="33338" cy="82550"/>
            </a:xfrm>
            <a:custGeom>
              <a:avLst/>
              <a:gdLst>
                <a:gd name="T0" fmla="*/ 18 w 41"/>
                <a:gd name="T1" fmla="*/ 21 h 105"/>
                <a:gd name="T2" fmla="*/ 10 w 41"/>
                <a:gd name="T3" fmla="*/ 21 h 105"/>
                <a:gd name="T4" fmla="*/ 5 w 41"/>
                <a:gd name="T5" fmla="*/ 20 h 105"/>
                <a:gd name="T6" fmla="*/ 2 w 41"/>
                <a:gd name="T7" fmla="*/ 17 h 105"/>
                <a:gd name="T8" fmla="*/ 1 w 41"/>
                <a:gd name="T9" fmla="*/ 14 h 105"/>
                <a:gd name="T10" fmla="*/ 0 w 41"/>
                <a:gd name="T11" fmla="*/ 10 h 105"/>
                <a:gd name="T12" fmla="*/ 1 w 41"/>
                <a:gd name="T13" fmla="*/ 6 h 105"/>
                <a:gd name="T14" fmla="*/ 2 w 41"/>
                <a:gd name="T15" fmla="*/ 4 h 105"/>
                <a:gd name="T16" fmla="*/ 5 w 41"/>
                <a:gd name="T17" fmla="*/ 1 h 105"/>
                <a:gd name="T18" fmla="*/ 10 w 41"/>
                <a:gd name="T19" fmla="*/ 0 h 105"/>
                <a:gd name="T20" fmla="*/ 31 w 41"/>
                <a:gd name="T21" fmla="*/ 0 h 105"/>
                <a:gd name="T22" fmla="*/ 35 w 41"/>
                <a:gd name="T23" fmla="*/ 1 h 105"/>
                <a:gd name="T24" fmla="*/ 39 w 41"/>
                <a:gd name="T25" fmla="*/ 4 h 105"/>
                <a:gd name="T26" fmla="*/ 40 w 41"/>
                <a:gd name="T27" fmla="*/ 6 h 105"/>
                <a:gd name="T28" fmla="*/ 41 w 41"/>
                <a:gd name="T29" fmla="*/ 10 h 105"/>
                <a:gd name="T30" fmla="*/ 41 w 41"/>
                <a:gd name="T31" fmla="*/ 93 h 105"/>
                <a:gd name="T32" fmla="*/ 40 w 41"/>
                <a:gd name="T33" fmla="*/ 99 h 105"/>
                <a:gd name="T34" fmla="*/ 38 w 41"/>
                <a:gd name="T35" fmla="*/ 103 h 105"/>
                <a:gd name="T36" fmla="*/ 34 w 41"/>
                <a:gd name="T37" fmla="*/ 104 h 105"/>
                <a:gd name="T38" fmla="*/ 30 w 41"/>
                <a:gd name="T39" fmla="*/ 105 h 105"/>
                <a:gd name="T40" fmla="*/ 25 w 41"/>
                <a:gd name="T41" fmla="*/ 104 h 105"/>
                <a:gd name="T42" fmla="*/ 21 w 41"/>
                <a:gd name="T43" fmla="*/ 103 h 105"/>
                <a:gd name="T44" fmla="*/ 19 w 41"/>
                <a:gd name="T45" fmla="*/ 99 h 105"/>
                <a:gd name="T46" fmla="*/ 18 w 41"/>
                <a:gd name="T47" fmla="*/ 93 h 105"/>
                <a:gd name="T48" fmla="*/ 18 w 41"/>
                <a:gd name="T49"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105">
                  <a:moveTo>
                    <a:pt x="18" y="21"/>
                  </a:moveTo>
                  <a:lnTo>
                    <a:pt x="10" y="21"/>
                  </a:lnTo>
                  <a:lnTo>
                    <a:pt x="5" y="20"/>
                  </a:lnTo>
                  <a:lnTo>
                    <a:pt x="2" y="17"/>
                  </a:lnTo>
                  <a:lnTo>
                    <a:pt x="1" y="14"/>
                  </a:lnTo>
                  <a:lnTo>
                    <a:pt x="0" y="10"/>
                  </a:lnTo>
                  <a:lnTo>
                    <a:pt x="1" y="6"/>
                  </a:lnTo>
                  <a:lnTo>
                    <a:pt x="2" y="4"/>
                  </a:lnTo>
                  <a:lnTo>
                    <a:pt x="5" y="1"/>
                  </a:lnTo>
                  <a:lnTo>
                    <a:pt x="10" y="0"/>
                  </a:lnTo>
                  <a:lnTo>
                    <a:pt x="31" y="0"/>
                  </a:lnTo>
                  <a:lnTo>
                    <a:pt x="35" y="1"/>
                  </a:lnTo>
                  <a:lnTo>
                    <a:pt x="39" y="4"/>
                  </a:lnTo>
                  <a:lnTo>
                    <a:pt x="40" y="6"/>
                  </a:lnTo>
                  <a:lnTo>
                    <a:pt x="41" y="10"/>
                  </a:lnTo>
                  <a:lnTo>
                    <a:pt x="41" y="93"/>
                  </a:lnTo>
                  <a:lnTo>
                    <a:pt x="40" y="99"/>
                  </a:lnTo>
                  <a:lnTo>
                    <a:pt x="38" y="103"/>
                  </a:lnTo>
                  <a:lnTo>
                    <a:pt x="34" y="104"/>
                  </a:lnTo>
                  <a:lnTo>
                    <a:pt x="30" y="105"/>
                  </a:lnTo>
                  <a:lnTo>
                    <a:pt x="25" y="104"/>
                  </a:lnTo>
                  <a:lnTo>
                    <a:pt x="21" y="103"/>
                  </a:lnTo>
                  <a:lnTo>
                    <a:pt x="19" y="99"/>
                  </a:lnTo>
                  <a:lnTo>
                    <a:pt x="18" y="93"/>
                  </a:lnTo>
                  <a:lnTo>
                    <a:pt x="18" y="21"/>
                  </a:lnTo>
                  <a:close/>
                </a:path>
              </a:pathLst>
            </a:cu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grpSp>
      <p:sp>
        <p:nvSpPr>
          <p:cNvPr id="37" name="Vertical Scroll 36"/>
          <p:cNvSpPr/>
          <p:nvPr/>
        </p:nvSpPr>
        <p:spPr>
          <a:xfrm>
            <a:off x="804674" y="3222172"/>
            <a:ext cx="392756" cy="468084"/>
          </a:xfrm>
          <a:prstGeom prst="vertic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8" name="TextBox 37"/>
          <p:cNvSpPr txBox="1"/>
          <p:nvPr/>
        </p:nvSpPr>
        <p:spPr>
          <a:xfrm>
            <a:off x="2743200" y="990600"/>
            <a:ext cx="2405530" cy="369332"/>
          </a:xfrm>
          <a:prstGeom prst="rect">
            <a:avLst/>
          </a:prstGeom>
          <a:noFill/>
        </p:spPr>
        <p:txBody>
          <a:bodyPr wrap="none" rtlCol="0">
            <a:spAutoFit/>
          </a:bodyPr>
          <a:lstStyle/>
          <a:p>
            <a:r>
              <a:rPr lang="en-US" b="1" dirty="0" smtClean="0"/>
              <a:t>7</a:t>
            </a:r>
            <a:r>
              <a:rPr lang="en-US" dirty="0" smtClean="0"/>
              <a:t>. IF “Menu” is selected</a:t>
            </a:r>
            <a:endParaRPr lang="en-US" dirty="0"/>
          </a:p>
        </p:txBody>
      </p:sp>
      <p:sp>
        <p:nvSpPr>
          <p:cNvPr id="40" name="Rectangle 39"/>
          <p:cNvSpPr/>
          <p:nvPr/>
        </p:nvSpPr>
        <p:spPr>
          <a:xfrm>
            <a:off x="6063343" y="870857"/>
            <a:ext cx="2286000" cy="3352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40"/>
          <p:cNvSpPr/>
          <p:nvPr/>
        </p:nvSpPr>
        <p:spPr>
          <a:xfrm>
            <a:off x="6063343" y="1147313"/>
            <a:ext cx="2286000" cy="30710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ounded Rectangle 73"/>
          <p:cNvSpPr/>
          <p:nvPr/>
        </p:nvSpPr>
        <p:spPr>
          <a:xfrm>
            <a:off x="6189617" y="1576465"/>
            <a:ext cx="576942" cy="272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Coffee</a:t>
            </a:r>
            <a:endParaRPr lang="en-US" sz="1050" dirty="0"/>
          </a:p>
        </p:txBody>
      </p:sp>
      <p:sp>
        <p:nvSpPr>
          <p:cNvPr id="75" name="Rounded Rectangle 74"/>
          <p:cNvSpPr/>
          <p:nvPr/>
        </p:nvSpPr>
        <p:spPr>
          <a:xfrm>
            <a:off x="6876868" y="1576465"/>
            <a:ext cx="576942" cy="272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Tea</a:t>
            </a:r>
            <a:endParaRPr lang="en-US" sz="1050" dirty="0"/>
          </a:p>
        </p:txBody>
      </p:sp>
      <p:sp>
        <p:nvSpPr>
          <p:cNvPr id="76" name="Rounded Rectangle 75"/>
          <p:cNvSpPr/>
          <p:nvPr/>
        </p:nvSpPr>
        <p:spPr>
          <a:xfrm>
            <a:off x="7619273" y="1576465"/>
            <a:ext cx="576942" cy="272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Toast</a:t>
            </a:r>
            <a:endParaRPr lang="en-US" sz="1050" dirty="0"/>
          </a:p>
        </p:txBody>
      </p:sp>
      <p:sp>
        <p:nvSpPr>
          <p:cNvPr id="77" name="Rounded Rectangle 76"/>
          <p:cNvSpPr/>
          <p:nvPr/>
        </p:nvSpPr>
        <p:spPr>
          <a:xfrm>
            <a:off x="6189617" y="1925168"/>
            <a:ext cx="576942" cy="272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Yogurt</a:t>
            </a:r>
            <a:endParaRPr lang="en-US" sz="1050" dirty="0"/>
          </a:p>
        </p:txBody>
      </p:sp>
      <p:sp>
        <p:nvSpPr>
          <p:cNvPr id="78" name="Rounded Rectangle 77"/>
          <p:cNvSpPr/>
          <p:nvPr/>
        </p:nvSpPr>
        <p:spPr>
          <a:xfrm>
            <a:off x="6876868" y="1925168"/>
            <a:ext cx="576942" cy="272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smtClean="0"/>
              <a:t>Ice cream</a:t>
            </a:r>
            <a:endParaRPr lang="en-US" sz="1050" dirty="0"/>
          </a:p>
        </p:txBody>
      </p:sp>
      <p:sp>
        <p:nvSpPr>
          <p:cNvPr id="79" name="Rounded Rectangle 78"/>
          <p:cNvSpPr/>
          <p:nvPr/>
        </p:nvSpPr>
        <p:spPr>
          <a:xfrm>
            <a:off x="7619273" y="1925168"/>
            <a:ext cx="576942" cy="272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Burger</a:t>
            </a:r>
            <a:endParaRPr lang="en-US" sz="1050" dirty="0"/>
          </a:p>
        </p:txBody>
      </p:sp>
      <p:sp>
        <p:nvSpPr>
          <p:cNvPr id="80" name="Rounded Rectangle 79"/>
          <p:cNvSpPr/>
          <p:nvPr/>
        </p:nvSpPr>
        <p:spPr>
          <a:xfrm>
            <a:off x="6185255" y="2286241"/>
            <a:ext cx="576942" cy="272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smtClean="0"/>
              <a:t>Orange</a:t>
            </a:r>
            <a:endParaRPr lang="en-US" sz="1050" dirty="0"/>
          </a:p>
        </p:txBody>
      </p:sp>
      <p:sp>
        <p:nvSpPr>
          <p:cNvPr id="81" name="Rounded Rectangle 80"/>
          <p:cNvSpPr/>
          <p:nvPr/>
        </p:nvSpPr>
        <p:spPr>
          <a:xfrm>
            <a:off x="6872506" y="2286241"/>
            <a:ext cx="576942" cy="272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smtClean="0"/>
              <a:t>Apple</a:t>
            </a:r>
            <a:endParaRPr lang="en-US" sz="1050" dirty="0"/>
          </a:p>
        </p:txBody>
      </p:sp>
      <p:sp>
        <p:nvSpPr>
          <p:cNvPr id="82" name="Rounded Rectangle 81"/>
          <p:cNvSpPr/>
          <p:nvPr/>
        </p:nvSpPr>
        <p:spPr>
          <a:xfrm>
            <a:off x="7614911" y="2286241"/>
            <a:ext cx="576942" cy="272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smtClean="0"/>
              <a:t>Banana</a:t>
            </a:r>
            <a:endParaRPr lang="en-US" sz="1050" dirty="0"/>
          </a:p>
        </p:txBody>
      </p:sp>
      <p:sp>
        <p:nvSpPr>
          <p:cNvPr id="83" name="Rounded Rectangle 82"/>
          <p:cNvSpPr/>
          <p:nvPr/>
        </p:nvSpPr>
        <p:spPr>
          <a:xfrm>
            <a:off x="6185255" y="2634944"/>
            <a:ext cx="576942" cy="272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smtClean="0"/>
              <a:t>Nuts</a:t>
            </a:r>
            <a:endParaRPr lang="en-US" sz="1050" dirty="0"/>
          </a:p>
        </p:txBody>
      </p:sp>
      <p:sp>
        <p:nvSpPr>
          <p:cNvPr id="84" name="Rounded Rectangle 83"/>
          <p:cNvSpPr/>
          <p:nvPr/>
        </p:nvSpPr>
        <p:spPr>
          <a:xfrm>
            <a:off x="6872506" y="2634944"/>
            <a:ext cx="576942" cy="272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smtClean="0"/>
              <a:t>Chips</a:t>
            </a:r>
            <a:endParaRPr lang="en-US" sz="1050" dirty="0"/>
          </a:p>
        </p:txBody>
      </p:sp>
      <p:sp>
        <p:nvSpPr>
          <p:cNvPr id="85" name="Rounded Rectangle 84"/>
          <p:cNvSpPr/>
          <p:nvPr/>
        </p:nvSpPr>
        <p:spPr>
          <a:xfrm>
            <a:off x="7614911" y="2634944"/>
            <a:ext cx="576942" cy="272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smtClean="0"/>
              <a:t>Soda</a:t>
            </a:r>
            <a:endParaRPr lang="en-US" sz="1050" dirty="0"/>
          </a:p>
        </p:txBody>
      </p:sp>
      <p:sp>
        <p:nvSpPr>
          <p:cNvPr id="86" name="Rounded Rectangle 85"/>
          <p:cNvSpPr/>
          <p:nvPr/>
        </p:nvSpPr>
        <p:spPr>
          <a:xfrm>
            <a:off x="6186699" y="2975696"/>
            <a:ext cx="576942" cy="272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smtClean="0"/>
              <a:t>Orange</a:t>
            </a:r>
            <a:endParaRPr lang="en-US" sz="1050" dirty="0"/>
          </a:p>
        </p:txBody>
      </p:sp>
      <p:sp>
        <p:nvSpPr>
          <p:cNvPr id="87" name="Rounded Rectangle 86"/>
          <p:cNvSpPr/>
          <p:nvPr/>
        </p:nvSpPr>
        <p:spPr>
          <a:xfrm>
            <a:off x="6873950" y="2975696"/>
            <a:ext cx="576942" cy="272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smtClean="0"/>
              <a:t>Apple</a:t>
            </a:r>
            <a:endParaRPr lang="en-US" sz="1050" dirty="0"/>
          </a:p>
        </p:txBody>
      </p:sp>
      <p:sp>
        <p:nvSpPr>
          <p:cNvPr id="88" name="Rounded Rectangle 87"/>
          <p:cNvSpPr/>
          <p:nvPr/>
        </p:nvSpPr>
        <p:spPr>
          <a:xfrm>
            <a:off x="7616355" y="2975696"/>
            <a:ext cx="576942" cy="272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50" dirty="0" smtClean="0"/>
              <a:t>Banana</a:t>
            </a:r>
            <a:endParaRPr lang="en-US" sz="1050" dirty="0"/>
          </a:p>
        </p:txBody>
      </p:sp>
      <p:sp>
        <p:nvSpPr>
          <p:cNvPr id="89" name="Rounded Rectangle 88"/>
          <p:cNvSpPr/>
          <p:nvPr/>
        </p:nvSpPr>
        <p:spPr>
          <a:xfrm>
            <a:off x="6186699" y="3324399"/>
            <a:ext cx="576942" cy="272143"/>
          </a:xfrm>
          <a:prstGeom prst="roundRect">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r>
              <a:rPr lang="en-US" sz="1050" dirty="0" smtClean="0"/>
              <a:t>Water</a:t>
            </a:r>
            <a:endParaRPr lang="en-US" sz="1050" dirty="0"/>
          </a:p>
        </p:txBody>
      </p:sp>
      <p:sp>
        <p:nvSpPr>
          <p:cNvPr id="90" name="Rounded Rectangle 89"/>
          <p:cNvSpPr/>
          <p:nvPr/>
        </p:nvSpPr>
        <p:spPr>
          <a:xfrm>
            <a:off x="6873950" y="3324399"/>
            <a:ext cx="576942" cy="272143"/>
          </a:xfrm>
          <a:prstGeom prst="roundRect">
            <a:avLst/>
          </a:prstGeom>
        </p:spPr>
        <p:style>
          <a:lnRef idx="1">
            <a:schemeClr val="accent6"/>
          </a:lnRef>
          <a:fillRef idx="2">
            <a:schemeClr val="accent6"/>
          </a:fillRef>
          <a:effectRef idx="1">
            <a:schemeClr val="accent6"/>
          </a:effectRef>
          <a:fontRef idx="minor">
            <a:schemeClr val="dk1"/>
          </a:fontRef>
        </p:style>
        <p:txBody>
          <a:bodyPr lIns="0" rIns="0" rtlCol="0" anchor="ctr"/>
          <a:lstStyle/>
          <a:p>
            <a:pPr algn="ctr"/>
            <a:r>
              <a:rPr lang="en-US" sz="1050" dirty="0" smtClean="0"/>
              <a:t>Rx</a:t>
            </a:r>
            <a:endParaRPr lang="en-US" sz="1050" dirty="0"/>
          </a:p>
        </p:txBody>
      </p:sp>
      <p:sp>
        <p:nvSpPr>
          <p:cNvPr id="91" name="Rounded Rectangle 90"/>
          <p:cNvSpPr/>
          <p:nvPr/>
        </p:nvSpPr>
        <p:spPr>
          <a:xfrm>
            <a:off x="7616355" y="3324399"/>
            <a:ext cx="576942" cy="272143"/>
          </a:xfrm>
          <a:prstGeom prst="roundRect">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r>
              <a:rPr lang="en-US" sz="1050" dirty="0" smtClean="0"/>
              <a:t>Rx</a:t>
            </a:r>
            <a:endParaRPr lang="en-US" sz="1050" dirty="0"/>
          </a:p>
        </p:txBody>
      </p:sp>
      <p:sp>
        <p:nvSpPr>
          <p:cNvPr id="92" name="TextBox 91"/>
          <p:cNvSpPr txBox="1"/>
          <p:nvPr/>
        </p:nvSpPr>
        <p:spPr>
          <a:xfrm>
            <a:off x="6208143" y="3965886"/>
            <a:ext cx="613566" cy="276999"/>
          </a:xfrm>
          <a:prstGeom prst="rect">
            <a:avLst/>
          </a:prstGeom>
          <a:noFill/>
        </p:spPr>
        <p:txBody>
          <a:bodyPr wrap="none" rtlCol="0">
            <a:spAutoFit/>
          </a:bodyPr>
          <a:lstStyle/>
          <a:p>
            <a:r>
              <a:rPr lang="en-US" sz="1200" dirty="0" smtClean="0"/>
              <a:t>Accept</a:t>
            </a:r>
            <a:endParaRPr lang="en-US" sz="1200" dirty="0"/>
          </a:p>
        </p:txBody>
      </p:sp>
      <p:sp>
        <p:nvSpPr>
          <p:cNvPr id="93" name="TextBox 92"/>
          <p:cNvSpPr txBox="1"/>
          <p:nvPr/>
        </p:nvSpPr>
        <p:spPr>
          <a:xfrm>
            <a:off x="7579743" y="3965886"/>
            <a:ext cx="598241" cy="276999"/>
          </a:xfrm>
          <a:prstGeom prst="rect">
            <a:avLst/>
          </a:prstGeom>
          <a:noFill/>
        </p:spPr>
        <p:txBody>
          <a:bodyPr wrap="none" rtlCol="0">
            <a:spAutoFit/>
          </a:bodyPr>
          <a:lstStyle/>
          <a:p>
            <a:r>
              <a:rPr lang="en-US" sz="1200" dirty="0" smtClean="0"/>
              <a:t>Cancel</a:t>
            </a:r>
            <a:endParaRPr lang="en-US" sz="1200" dirty="0"/>
          </a:p>
        </p:txBody>
      </p:sp>
      <p:sp>
        <p:nvSpPr>
          <p:cNvPr id="94" name="Rectangle 93"/>
          <p:cNvSpPr/>
          <p:nvPr/>
        </p:nvSpPr>
        <p:spPr>
          <a:xfrm>
            <a:off x="6478438" y="3623414"/>
            <a:ext cx="1414732" cy="461665"/>
          </a:xfrm>
          <a:prstGeom prst="rect">
            <a:avLst/>
          </a:prstGeom>
        </p:spPr>
        <p:txBody>
          <a:bodyPr wrap="square">
            <a:spAutoFit/>
          </a:bodyPr>
          <a:lstStyle/>
          <a:p>
            <a:pPr algn="ctr"/>
            <a:r>
              <a:rPr lang="en-US" sz="1200" dirty="0" smtClean="0"/>
              <a:t>How long ago?</a:t>
            </a:r>
          </a:p>
          <a:p>
            <a:pPr algn="ctr"/>
            <a:r>
              <a:rPr lang="en-US" sz="1200" dirty="0" smtClean="0">
                <a:solidFill>
                  <a:srgbClr val="00B0F0"/>
                </a:solidFill>
              </a:rPr>
              <a:t>Hour       min  </a:t>
            </a:r>
            <a:endParaRPr lang="en-US" sz="1200" dirty="0">
              <a:solidFill>
                <a:srgbClr val="00B0F0"/>
              </a:solidFill>
            </a:endParaRPr>
          </a:p>
        </p:txBody>
      </p:sp>
      <p:sp>
        <p:nvSpPr>
          <p:cNvPr id="95" name="Rounded Rectangle 94"/>
          <p:cNvSpPr/>
          <p:nvPr/>
        </p:nvSpPr>
        <p:spPr>
          <a:xfrm>
            <a:off x="6487064" y="1235012"/>
            <a:ext cx="1535502" cy="228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6" name="Flowchart: Summing Junction 95"/>
          <p:cNvSpPr/>
          <p:nvPr/>
        </p:nvSpPr>
        <p:spPr>
          <a:xfrm>
            <a:off x="7816157" y="1256784"/>
            <a:ext cx="152400" cy="152400"/>
          </a:xfrm>
          <a:prstGeom prst="flowChartSummingJunction">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7" name="Cross 96"/>
          <p:cNvSpPr/>
          <p:nvPr/>
        </p:nvSpPr>
        <p:spPr>
          <a:xfrm>
            <a:off x="8074325" y="1250831"/>
            <a:ext cx="224287" cy="224286"/>
          </a:xfrm>
          <a:prstGeom prst="plus">
            <a:avLst>
              <a:gd name="adj" fmla="val 43518"/>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8" name="TextBox 97"/>
          <p:cNvSpPr txBox="1"/>
          <p:nvPr/>
        </p:nvSpPr>
        <p:spPr>
          <a:xfrm>
            <a:off x="2984740" y="1397480"/>
            <a:ext cx="2769079" cy="3600986"/>
          </a:xfrm>
          <a:prstGeom prst="rect">
            <a:avLst/>
          </a:prstGeom>
          <a:noFill/>
        </p:spPr>
        <p:txBody>
          <a:bodyPr wrap="square" rtlCol="0">
            <a:spAutoFit/>
          </a:bodyPr>
          <a:lstStyle/>
          <a:p>
            <a:pPr marL="228600" indent="-228600">
              <a:buAutoNum type="alphaLcPeriod"/>
            </a:pPr>
            <a:r>
              <a:rPr lang="en-US" sz="1200" dirty="0" smtClean="0"/>
              <a:t>This menu window pops up. Content of the “Menu” window is editable. It can be edited from the “Settings” window.</a:t>
            </a:r>
          </a:p>
          <a:p>
            <a:pPr marL="228600" indent="-228600">
              <a:buAutoNum type="alphaLcPeriod"/>
            </a:pPr>
            <a:r>
              <a:rPr lang="en-US" sz="1200" dirty="0" smtClean="0"/>
              <a:t>Person can select one item, the item names automatically appears in the text box at the top and all buttons become “inactive”.</a:t>
            </a:r>
          </a:p>
          <a:p>
            <a:pPr marL="228600" indent="-228600">
              <a:buAutoNum type="alphaLcPeriod"/>
            </a:pPr>
            <a:r>
              <a:rPr lang="en-US" sz="1200" dirty="0" smtClean="0"/>
              <a:t>Optional: One can press the “+” button. It will add a “Comma” and then all buttons again become “active”.  One can now add another item… and so on. </a:t>
            </a:r>
          </a:p>
          <a:p>
            <a:pPr marL="228600" indent="-228600">
              <a:buAutoNum type="alphaLcPeriod"/>
            </a:pPr>
            <a:r>
              <a:rPr lang="en-US" sz="1200" dirty="0" smtClean="0"/>
              <a:t>If the person presses “Accept” – it means “now”. Else, s/he can select how long ago from the “time wheel” and then press “accept”.</a:t>
            </a:r>
          </a:p>
          <a:p>
            <a:pPr marL="228600" indent="-228600">
              <a:buAutoNum type="alphaLcPeriod"/>
            </a:pPr>
            <a:r>
              <a:rPr lang="en-US" sz="1200" dirty="0" smtClean="0"/>
              <a:t>“Cancel” takes the window back to step #1. </a:t>
            </a:r>
            <a:endParaRPr lang="en-US" sz="1200" dirty="0"/>
          </a:p>
        </p:txBody>
      </p:sp>
      <p:sp>
        <p:nvSpPr>
          <p:cNvPr id="99" name="Curved Right Arrow 98"/>
          <p:cNvSpPr/>
          <p:nvPr/>
        </p:nvSpPr>
        <p:spPr>
          <a:xfrm flipH="1">
            <a:off x="2174964" y="1608183"/>
            <a:ext cx="240212" cy="351246"/>
          </a:xfrm>
          <a:prstGeom prst="curvedRightArrow">
            <a:avLst>
              <a:gd name="adj1" fmla="val 10001"/>
              <a:gd name="adj2" fmla="val 31494"/>
              <a:gd name="adj3" fmla="val 19921"/>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Curved Right Arrow 99"/>
          <p:cNvSpPr/>
          <p:nvPr/>
        </p:nvSpPr>
        <p:spPr>
          <a:xfrm flipV="1">
            <a:off x="1926771" y="1577703"/>
            <a:ext cx="240212" cy="351246"/>
          </a:xfrm>
          <a:prstGeom prst="curvedRightArrow">
            <a:avLst>
              <a:gd name="adj1" fmla="val 10001"/>
              <a:gd name="adj2" fmla="val 31494"/>
              <a:gd name="adj3" fmla="val 19921"/>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1" name="Picture 2" descr="C:\Users\Satchin\AppData\Local\Microsoft\Windows\Temporary Internet Files\Content.IE5\E0UBSMC9\MC900441445[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1524000"/>
            <a:ext cx="380771" cy="380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126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the data is recorded</a:t>
            </a:r>
            <a:endParaRPr lang="en-US" dirty="0"/>
          </a:p>
        </p:txBody>
      </p:sp>
      <p:sp>
        <p:nvSpPr>
          <p:cNvPr id="4" name="Content Placeholder 3"/>
          <p:cNvSpPr txBox="1">
            <a:spLocks noGrp="1"/>
          </p:cNvSpPr>
          <p:nvPr>
            <p:ph idx="1"/>
          </p:nvPr>
        </p:nvSpPr>
        <p:spPr>
          <a:xfrm>
            <a:off x="457200" y="1600200"/>
            <a:ext cx="8229600" cy="4302716"/>
          </a:xfrm>
          <a:prstGeom prst="rect">
            <a:avLst/>
          </a:prstGeom>
          <a:noFill/>
        </p:spPr>
        <p:txBody>
          <a:bodyPr wrap="square" rtlCol="0">
            <a:spAutoFit/>
          </a:bodyPr>
          <a:lstStyle/>
          <a:p>
            <a:r>
              <a:rPr lang="en-US" sz="1800" dirty="0" smtClean="0"/>
              <a:t>Note: After pressing “Accept” or tapping the “Water”, “Food..” or “Rx..” buttons, the system must do the followings.</a:t>
            </a:r>
          </a:p>
          <a:p>
            <a:pPr marL="342900" indent="-342900">
              <a:buAutoNum type="alphaLcPeriod"/>
            </a:pPr>
            <a:r>
              <a:rPr lang="en-US" sz="1800" dirty="0" smtClean="0"/>
              <a:t>If camera was used, down sample the image to &lt;300kb. </a:t>
            </a:r>
            <a:endParaRPr lang="en-US" sz="1800" dirty="0"/>
          </a:p>
          <a:p>
            <a:pPr marL="342900" indent="-342900">
              <a:buAutoNum type="alphaLcPeriod"/>
            </a:pPr>
            <a:r>
              <a:rPr lang="en-US" sz="1800" dirty="0" smtClean="0"/>
              <a:t>Create a text file for annotation, add the annotation to it. If </a:t>
            </a:r>
            <a:r>
              <a:rPr lang="en-US" sz="1800" dirty="0" smtClean="0"/>
              <a:t>“Water”, “Food..” or “Rx..” was selected, the annotation will start with “Water”, “Food..” or “Rx..” and then append the name of the food item. </a:t>
            </a:r>
          </a:p>
          <a:p>
            <a:pPr marL="342900" indent="-342900">
              <a:buAutoNum type="alphaLcPeriod"/>
            </a:pPr>
            <a:r>
              <a:rPr lang="en-US" sz="1800" dirty="0" smtClean="0"/>
              <a:t>Create a geo location file and add the geo location. If the phone is in </a:t>
            </a:r>
            <a:r>
              <a:rPr lang="en-US" sz="1800" dirty="0" err="1" smtClean="0"/>
              <a:t>aeroplane</a:t>
            </a:r>
            <a:r>
              <a:rPr lang="en-US" sz="1800" dirty="0" smtClean="0"/>
              <a:t> mode or there is no GPS data available, it will use the last geo location. </a:t>
            </a:r>
          </a:p>
          <a:p>
            <a:pPr marL="342900" indent="-342900">
              <a:buAutoNum type="alphaLcPeriod"/>
            </a:pPr>
            <a:r>
              <a:rPr lang="en-US" sz="1800" dirty="0" smtClean="0"/>
              <a:t>The picture file, text annotation file and the location file should have the same file name – “subject </a:t>
            </a:r>
            <a:r>
              <a:rPr lang="en-US" sz="1800" dirty="0" err="1" smtClean="0"/>
              <a:t>ID_date_Time</a:t>
            </a:r>
            <a:r>
              <a:rPr lang="en-US" sz="1800" dirty="0" smtClean="0"/>
              <a:t>”</a:t>
            </a:r>
          </a:p>
          <a:p>
            <a:pPr marL="342900" indent="-342900">
              <a:buAutoNum type="alphaLcPeriod"/>
            </a:pPr>
            <a:r>
              <a:rPr lang="en-US" sz="1800" dirty="0" smtClean="0"/>
              <a:t>These files are sent to the buffer and the app becomes functional.</a:t>
            </a:r>
          </a:p>
          <a:p>
            <a:pPr marL="342900" indent="-342900">
              <a:buAutoNum type="alphaLcPeriod"/>
            </a:pPr>
            <a:r>
              <a:rPr lang="en-US" sz="1800" dirty="0" smtClean="0"/>
              <a:t>In the background the app will try to send the files to the server. If no internet is available, it will wait till internet becomes available again. The buffer should be ~5Mb, so that one full day of data can be stored. </a:t>
            </a:r>
            <a:endParaRPr lang="en-US" sz="1800" dirty="0"/>
          </a:p>
        </p:txBody>
      </p:sp>
    </p:spTree>
    <p:extLst>
      <p:ext uri="{BB962C8B-B14F-4D97-AF65-F5344CB8AC3E}">
        <p14:creationId xmlns:p14="http://schemas.microsoft.com/office/powerpoint/2010/main" val="884401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the “Menu” from “Settings”</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The Menu can be completely user specified. </a:t>
            </a:r>
          </a:p>
          <a:p>
            <a:r>
              <a:rPr lang="en-US" dirty="0" smtClean="0"/>
              <a:t>For each of the 15 or so buttons, one can type a food item or select from a preset menu. </a:t>
            </a:r>
          </a:p>
          <a:p>
            <a:r>
              <a:rPr lang="en-US" dirty="0" smtClean="0"/>
              <a:t>For example, if the person selects or types “Coffee”, it should offer the roll down options of “Coffee with sugar”, “Coffee with sugar and cream”, “Black coffee with sugar” etc.  We can discuss this later. </a:t>
            </a:r>
            <a:endParaRPr lang="en-US" dirty="0"/>
          </a:p>
          <a:p>
            <a:r>
              <a:rPr lang="en-US" dirty="0" smtClean="0"/>
              <a:t>Two buttons by default are medicines or supplement buttons. If a person edits those buttons and adds a medication or supplement, it will also ask if the person wants to set a reminder for the medication/supplement. It should then link that selection to “Calendar” function and offer to set a reminder at a set time.</a:t>
            </a:r>
          </a:p>
          <a:p>
            <a:r>
              <a:rPr lang="en-US" dirty="0" smtClean="0"/>
              <a:t>Water will remain as a default button.</a:t>
            </a:r>
          </a:p>
          <a:p>
            <a:r>
              <a:rPr lang="en-US" dirty="0" smtClean="0"/>
              <a:t>Will the menu items be part of the scroll down options available in text fields (Step #4 or #6)?</a:t>
            </a:r>
            <a:endParaRPr lang="en-US" dirty="0"/>
          </a:p>
        </p:txBody>
      </p:sp>
    </p:spTree>
    <p:extLst>
      <p:ext uri="{BB962C8B-B14F-4D97-AF65-F5344CB8AC3E}">
        <p14:creationId xmlns:p14="http://schemas.microsoft.com/office/powerpoint/2010/main" val="3426893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304800"/>
            <a:ext cx="2038350" cy="27178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3200400"/>
            <a:ext cx="2114550" cy="2819400"/>
          </a:xfrm>
          <a:prstGeom prst="rect">
            <a:avLst/>
          </a:prstGeom>
        </p:spPr>
      </p:pic>
      <p:sp>
        <p:nvSpPr>
          <p:cNvPr id="9" name="TextBox 8"/>
          <p:cNvSpPr txBox="1"/>
          <p:nvPr/>
        </p:nvSpPr>
        <p:spPr>
          <a:xfrm>
            <a:off x="3068709" y="4005678"/>
            <a:ext cx="2908345" cy="646331"/>
          </a:xfrm>
          <a:prstGeom prst="rect">
            <a:avLst/>
          </a:prstGeom>
          <a:noFill/>
        </p:spPr>
        <p:txBody>
          <a:bodyPr wrap="square" rtlCol="0">
            <a:spAutoFit/>
          </a:bodyPr>
          <a:lstStyle/>
          <a:p>
            <a:r>
              <a:rPr lang="en-US" sz="1200" dirty="0" smtClean="0"/>
              <a:t>Remove this screen and replace with the text/menu windows as instructed in earlier slides</a:t>
            </a:r>
            <a:endParaRPr lang="en-US" sz="1200" dirty="0"/>
          </a:p>
        </p:txBody>
      </p:sp>
      <p:sp>
        <p:nvSpPr>
          <p:cNvPr id="10" name="TextBox 9"/>
          <p:cNvSpPr txBox="1"/>
          <p:nvPr/>
        </p:nvSpPr>
        <p:spPr>
          <a:xfrm>
            <a:off x="2999678" y="1505415"/>
            <a:ext cx="2587083" cy="923330"/>
          </a:xfrm>
          <a:prstGeom prst="rect">
            <a:avLst/>
          </a:prstGeom>
          <a:noFill/>
        </p:spPr>
        <p:txBody>
          <a:bodyPr wrap="square" rtlCol="0">
            <a:spAutoFit/>
          </a:bodyPr>
          <a:lstStyle/>
          <a:p>
            <a:r>
              <a:rPr lang="en-US" dirty="0" smtClean="0"/>
              <a:t>Don’t spend time on this window. This is not high priority now. </a:t>
            </a:r>
            <a:endParaRPr lang="en-US" dirty="0"/>
          </a:p>
        </p:txBody>
      </p:sp>
    </p:spTree>
    <p:extLst>
      <p:ext uri="{BB962C8B-B14F-4D97-AF65-F5344CB8AC3E}">
        <p14:creationId xmlns:p14="http://schemas.microsoft.com/office/powerpoint/2010/main" val="2880110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1012</Words>
  <Application>Microsoft Office PowerPoint</Application>
  <PresentationFormat>On-screen Show (4:3)</PresentationFormat>
  <Paragraphs>102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After the data is recorded</vt:lpstr>
      <vt:lpstr>Setting the “Menu” from “Settings”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Satchin</dc:creator>
  <cp:lastModifiedBy>Satchin</cp:lastModifiedBy>
  <cp:revision>14</cp:revision>
  <dcterms:created xsi:type="dcterms:W3CDTF">2014-10-11T04:10:57Z</dcterms:created>
  <dcterms:modified xsi:type="dcterms:W3CDTF">2014-10-11T06:23:21Z</dcterms:modified>
</cp:coreProperties>
</file>