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08" y="-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5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FA15-FD3B-4E11-AC0A-EA762F6906A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C2C8-5041-432B-A463-4E3CBFE7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85800"/>
            <a:ext cx="29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Weekly report 10Nov-17Nov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93777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Previous week (2Nov-9Nov)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90550" y="1447800"/>
            <a:ext cx="2068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Past week (10Nov-17Nov)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90550" y="1730177"/>
            <a:ext cx="2305050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cloud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824983"/>
            <a:ext cx="10261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When I 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6600"/>
            <a:ext cx="1371600" cy="54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04800" y="4886742"/>
            <a:ext cx="29520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eating zone: 8am to 6pm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My eating zone: Please set your eating zone 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feedogram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200" dirty="0" smtClean="0"/>
              <a:t>Inside my eating zone: 71%</a:t>
            </a:r>
          </a:p>
          <a:p>
            <a:r>
              <a:rPr lang="en-US" sz="1200" dirty="0" smtClean="0"/>
              <a:t>Outside my eating zone: 29%</a:t>
            </a:r>
          </a:p>
          <a:p>
            <a:endParaRPr lang="en-US" sz="1200" dirty="0" smtClean="0"/>
          </a:p>
          <a:p>
            <a:r>
              <a:rPr lang="en-US" sz="1200" dirty="0" smtClean="0"/>
              <a:t>6am-noon:  30%</a:t>
            </a:r>
          </a:p>
          <a:p>
            <a:r>
              <a:rPr lang="en-US" sz="1200" dirty="0" smtClean="0"/>
              <a:t>Noon-6pm: 23%</a:t>
            </a:r>
          </a:p>
          <a:p>
            <a:r>
              <a:rPr lang="en-US" sz="1200" dirty="0" smtClean="0"/>
              <a:t>6pm-10pm: 37%</a:t>
            </a:r>
          </a:p>
          <a:p>
            <a:r>
              <a:rPr lang="en-US" sz="1200" dirty="0" smtClean="0"/>
              <a:t>10pm-6am:  10%</a:t>
            </a:r>
          </a:p>
          <a:p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6804411"/>
            <a:ext cx="10531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Previous week</a:t>
            </a:r>
            <a:endParaRPr lang="en-US" sz="1400" dirty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34582"/>
            <a:ext cx="1371600" cy="54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81000" y="4129782"/>
            <a:ext cx="7331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Past week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91620" y="1371600"/>
            <a:ext cx="5113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91620" y="1828800"/>
            <a:ext cx="31663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Average bed time:	10:25pm</a:t>
            </a:r>
          </a:p>
          <a:p>
            <a:r>
              <a:rPr lang="en-US" sz="1400" dirty="0" smtClean="0"/>
              <a:t>Average wake up time:	5:20am</a:t>
            </a:r>
          </a:p>
          <a:p>
            <a:r>
              <a:rPr lang="en-US" sz="1400" dirty="0" smtClean="0"/>
              <a:t>Average Sleep including naps:  </a:t>
            </a:r>
            <a:r>
              <a:rPr lang="en-US" sz="1400" b="1" dirty="0" smtClean="0"/>
              <a:t>7 h 35min</a:t>
            </a:r>
          </a:p>
          <a:p>
            <a:r>
              <a:rPr lang="en-US" sz="1400" dirty="0" smtClean="0"/>
              <a:t>Sleep satisfaction 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1620" y="3276600"/>
            <a:ext cx="10531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Previous week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691620" y="1676400"/>
            <a:ext cx="7331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Past week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691620" y="5105400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91620" y="5625405"/>
            <a:ext cx="2584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Daily step counts	7500</a:t>
            </a:r>
          </a:p>
          <a:p>
            <a:endParaRPr lang="en-US" sz="1400" dirty="0" smtClean="0"/>
          </a:p>
          <a:p>
            <a:r>
              <a:rPr lang="en-US" sz="1400" dirty="0" smtClean="0"/>
              <a:t>Total 7 days exercise </a:t>
            </a:r>
          </a:p>
          <a:p>
            <a:r>
              <a:rPr lang="en-US" sz="1400" dirty="0" smtClean="0"/>
              <a:t>Light exercise :  	120min</a:t>
            </a:r>
          </a:p>
          <a:p>
            <a:r>
              <a:rPr lang="en-US" sz="1400" dirty="0" smtClean="0"/>
              <a:t>Moderate exercise:	 60min</a:t>
            </a:r>
          </a:p>
          <a:p>
            <a:r>
              <a:rPr lang="en-US" sz="1400" dirty="0" smtClean="0"/>
              <a:t>Intense exercise:	 45min</a:t>
            </a:r>
            <a:endParaRPr lang="en-US" sz="1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691620" y="2743200"/>
            <a:ext cx="2560320" cy="274320"/>
            <a:chOff x="3886200" y="2743200"/>
            <a:chExt cx="2560320" cy="274320"/>
          </a:xfrm>
        </p:grpSpPr>
        <p:sp>
          <p:nvSpPr>
            <p:cNvPr id="48" name="Smiley Face 47"/>
            <p:cNvSpPr/>
            <p:nvPr/>
          </p:nvSpPr>
          <p:spPr>
            <a:xfrm>
              <a:off x="3886200" y="27432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4267200" y="2743200"/>
              <a:ext cx="274320" cy="274320"/>
            </a:xfrm>
            <a:prstGeom prst="smileyFace">
              <a:avLst>
                <a:gd name="adj" fmla="val -465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648200" y="27432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5029200" y="2743200"/>
              <a:ext cx="274320" cy="274320"/>
            </a:xfrm>
            <a:prstGeom prst="smileyFace">
              <a:avLst>
                <a:gd name="adj" fmla="val -465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5410200" y="27432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5791200" y="2743200"/>
              <a:ext cx="274320" cy="274320"/>
            </a:xfrm>
            <a:prstGeom prst="smileyFac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iley Face 61"/>
            <p:cNvSpPr/>
            <p:nvPr/>
          </p:nvSpPr>
          <p:spPr>
            <a:xfrm>
              <a:off x="6172200" y="27432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91620" y="3581400"/>
            <a:ext cx="3166380" cy="1188720"/>
            <a:chOff x="3962400" y="1981200"/>
            <a:chExt cx="3166380" cy="1188720"/>
          </a:xfrm>
        </p:grpSpPr>
        <p:sp>
          <p:nvSpPr>
            <p:cNvPr id="63" name="TextBox 62"/>
            <p:cNvSpPr txBox="1"/>
            <p:nvPr/>
          </p:nvSpPr>
          <p:spPr>
            <a:xfrm>
              <a:off x="3962400" y="1981200"/>
              <a:ext cx="31663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Average bed time:	10:25pm</a:t>
              </a:r>
            </a:p>
            <a:p>
              <a:r>
                <a:rPr lang="en-US" sz="1400" dirty="0" smtClean="0"/>
                <a:t>Average wake up time:	5:20am</a:t>
              </a:r>
            </a:p>
            <a:p>
              <a:r>
                <a:rPr lang="en-US" sz="1400" dirty="0" smtClean="0"/>
                <a:t>Average Sleep including naps:  </a:t>
              </a:r>
              <a:r>
                <a:rPr lang="en-US" sz="1400" b="1" dirty="0" smtClean="0"/>
                <a:t>7 h 35min</a:t>
              </a:r>
            </a:p>
            <a:p>
              <a:r>
                <a:rPr lang="en-US" sz="1400" dirty="0" smtClean="0"/>
                <a:t>Sleep satisfaction </a:t>
              </a:r>
              <a:endParaRPr lang="en-US" sz="1400" dirty="0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4038600" y="28956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4419600" y="2895600"/>
              <a:ext cx="274320" cy="274320"/>
            </a:xfrm>
            <a:prstGeom prst="smileyFace">
              <a:avLst>
                <a:gd name="adj" fmla="val -465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iley Face 65"/>
            <p:cNvSpPr/>
            <p:nvPr/>
          </p:nvSpPr>
          <p:spPr>
            <a:xfrm>
              <a:off x="4800600" y="28956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iley Face 66"/>
            <p:cNvSpPr/>
            <p:nvPr/>
          </p:nvSpPr>
          <p:spPr>
            <a:xfrm>
              <a:off x="5181600" y="2895600"/>
              <a:ext cx="274320" cy="274320"/>
            </a:xfrm>
            <a:prstGeom prst="smileyFace">
              <a:avLst>
                <a:gd name="adj" fmla="val -465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iley Face 67"/>
            <p:cNvSpPr/>
            <p:nvPr/>
          </p:nvSpPr>
          <p:spPr>
            <a:xfrm>
              <a:off x="5562600" y="28956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iley Face 68"/>
            <p:cNvSpPr/>
            <p:nvPr/>
          </p:nvSpPr>
          <p:spPr>
            <a:xfrm>
              <a:off x="5943600" y="2895600"/>
              <a:ext cx="274320" cy="274320"/>
            </a:xfrm>
            <a:prstGeom prst="smileyFac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iley Face 69"/>
            <p:cNvSpPr/>
            <p:nvPr/>
          </p:nvSpPr>
          <p:spPr>
            <a:xfrm>
              <a:off x="6324600" y="2895600"/>
              <a:ext cx="274320" cy="274320"/>
            </a:xfrm>
            <a:prstGeom prst="smileyFac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810000" y="7162800"/>
            <a:ext cx="10531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Previous week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0" y="5410200"/>
            <a:ext cx="7331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Past week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3505200" y="685800"/>
            <a:ext cx="3276600" cy="830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200" y="685800"/>
            <a:ext cx="3276600" cy="830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" y="1143000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ate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33400" y="2898577"/>
            <a:ext cx="2305050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cloud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733800" y="7543800"/>
            <a:ext cx="2584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Daily step counts	7500</a:t>
            </a:r>
          </a:p>
          <a:p>
            <a:endParaRPr lang="en-US" sz="1400" dirty="0" smtClean="0"/>
          </a:p>
          <a:p>
            <a:r>
              <a:rPr lang="en-US" sz="1400" dirty="0" smtClean="0"/>
              <a:t>Total 7 days exercise </a:t>
            </a:r>
          </a:p>
          <a:p>
            <a:r>
              <a:rPr lang="en-US" sz="1400" dirty="0" smtClean="0"/>
              <a:t>Light exercise :  	120min</a:t>
            </a:r>
          </a:p>
          <a:p>
            <a:r>
              <a:rPr lang="en-US" sz="1400" dirty="0" smtClean="0"/>
              <a:t>Moderate exercise:	 60min</a:t>
            </a:r>
          </a:p>
          <a:p>
            <a:r>
              <a:rPr lang="en-US" sz="1400" dirty="0" smtClean="0"/>
              <a:t>Intense exercise:	 45min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28600" y="7543800"/>
            <a:ext cx="29520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eating zone: 8am to 6pm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My eating zone: Please set your eating zone 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feedogram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200" dirty="0" smtClean="0"/>
              <a:t>Inside my eating zone: 71%</a:t>
            </a:r>
          </a:p>
          <a:p>
            <a:r>
              <a:rPr lang="en-US" sz="1200" dirty="0" smtClean="0"/>
              <a:t>Outside my eating zone: 29%</a:t>
            </a:r>
          </a:p>
          <a:p>
            <a:endParaRPr lang="en-US" sz="1200" dirty="0" smtClean="0"/>
          </a:p>
          <a:p>
            <a:r>
              <a:rPr lang="en-US" sz="1200" dirty="0" smtClean="0"/>
              <a:t>6am-noon:  30%</a:t>
            </a:r>
          </a:p>
          <a:p>
            <a:r>
              <a:rPr lang="en-US" sz="1200" dirty="0" smtClean="0"/>
              <a:t>Noon-6pm: 23%</a:t>
            </a:r>
          </a:p>
          <a:p>
            <a:r>
              <a:rPr lang="en-US" sz="1200" dirty="0" smtClean="0"/>
              <a:t>6pm-10pm: 37%</a:t>
            </a:r>
          </a:p>
          <a:p>
            <a:r>
              <a:rPr lang="en-US" sz="1200" dirty="0" smtClean="0"/>
              <a:t>10pm-6am:  10%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100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83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Satchin</dc:creator>
  <cp:lastModifiedBy>Satchin</cp:lastModifiedBy>
  <cp:revision>10</cp:revision>
  <dcterms:created xsi:type="dcterms:W3CDTF">2015-11-24T12:33:53Z</dcterms:created>
  <dcterms:modified xsi:type="dcterms:W3CDTF">2015-11-24T15:00:23Z</dcterms:modified>
</cp:coreProperties>
</file>