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7010400" cy="92233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Relationship Id="rId6" Type="http://schemas.openxmlformats.org/officeDocument/2006/relationships/slide" Target="slides/slide1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1750"/>
            <a:ext cx="4673825" cy="3458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381100"/>
            <a:ext cx="5608299" cy="415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381100"/>
            <a:ext cx="5608299" cy="415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1750"/>
            <a:ext cx="4673825" cy="3458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701025" y="4381100"/>
            <a:ext cx="5608299" cy="415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68625" y="691750"/>
            <a:ext cx="4673825" cy="3458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Arial"/>
              <a:buNone/>
              <a:defRPr/>
            </a:lvl1pPr>
            <a:lvl2pPr indent="0" lvl="1" marL="457200" rtl="0">
              <a:spcBef>
                <a:spcPts val="0"/>
              </a:spcBef>
              <a:buFont typeface="Arial"/>
              <a:buNone/>
              <a:defRPr/>
            </a:lvl2pPr>
            <a:lvl3pPr indent="0" lvl="2" marL="914400" rtl="0">
              <a:spcBef>
                <a:spcPts val="0"/>
              </a:spcBef>
              <a:buFont typeface="Arial"/>
              <a:buNone/>
              <a:defRPr/>
            </a:lvl3pPr>
            <a:lvl4pPr indent="0" lvl="3" marL="1371600" rtl="0">
              <a:spcBef>
                <a:spcPts val="0"/>
              </a:spcBef>
              <a:buFont typeface="Arial"/>
              <a:buNone/>
              <a:defRPr/>
            </a:lvl4pPr>
            <a:lvl5pPr indent="0" lvl="4" marL="1828800" rtl="0">
              <a:spcBef>
                <a:spcPts val="0"/>
              </a:spcBef>
              <a:buFont typeface="Arial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987" y="718456"/>
            <a:ext cx="2759757" cy="48985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019244" y="738835"/>
            <a:ext cx="2787091" cy="4937760"/>
          </a:xfrm>
          <a:prstGeom prst="rect">
            <a:avLst/>
          </a:prstGeom>
          <a:noFill/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846330" y="5310753"/>
            <a:ext cx="834374" cy="24622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Target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069673" y="4052328"/>
            <a:ext cx="25487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</a:p>
        </p:txBody>
      </p:sp>
      <p:grpSp>
        <p:nvGrpSpPr>
          <p:cNvPr id="88" name="Shape 88"/>
          <p:cNvGrpSpPr/>
          <p:nvPr/>
        </p:nvGrpSpPr>
        <p:grpSpPr>
          <a:xfrm>
            <a:off x="4351407" y="1264256"/>
            <a:ext cx="2230368" cy="3002942"/>
            <a:chOff x="4351407" y="1019175"/>
            <a:chExt cx="2230368" cy="3248024"/>
          </a:xfrm>
        </p:grpSpPr>
        <p:sp>
          <p:nvSpPr>
            <p:cNvPr id="89" name="Shape 89"/>
            <p:cNvSpPr/>
            <p:nvPr/>
          </p:nvSpPr>
          <p:spPr>
            <a:xfrm>
              <a:off x="4352925" y="1019175"/>
              <a:ext cx="2228850" cy="324500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4910137" y="1019175"/>
              <a:ext cx="1114425" cy="3248024"/>
            </a:xfrm>
            <a:prstGeom prst="rect">
              <a:avLst/>
            </a:prstGeom>
            <a:solidFill>
              <a:srgbClr val="C5D8F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Shape 91"/>
            <p:cNvCxnSpPr/>
            <p:nvPr/>
          </p:nvCxnSpPr>
          <p:spPr>
            <a:xfrm>
              <a:off x="4352925" y="1019175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4352925" y="1237570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4352925" y="1455963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4352925" y="1674358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4352925" y="1892752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4352925" y="2111148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FFC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4352925" y="2329542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FFC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4352925" y="2547936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4352925" y="2766332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4352925" y="2984726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4352925" y="3203121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4352925" y="3421516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4352925" y="3639910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FFC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4352925" y="3858305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FFC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4971083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5156821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5229373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5470251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5525392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5714032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5969421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6169671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6358310" y="11915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5000121" y="140991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5258412" y="140991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5499289" y="140991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5635691" y="140991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5925905" y="142698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6100035" y="1420157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6349619" y="140991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4988533" y="16317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5116242" y="16317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5415155" y="16317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5589280" y="163172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5867889" y="164878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5983980" y="164196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4997258" y="184670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5055321" y="184670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5287480" y="184670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5598005" y="184670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6216166" y="184670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5992705" y="184670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6517910" y="184670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5200433" y="2063397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5246873" y="2063397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5557400" y="2063397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6079789" y="2063397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5705416" y="2063397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6291566" y="2063397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5174251" y="229195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5432542" y="229195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5673419" y="229195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5809821" y="229195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6100035" y="229195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6274164" y="229195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6523748" y="2291959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4974005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Shape 148"/>
            <p:cNvCxnSpPr/>
            <p:nvPr/>
          </p:nvCxnSpPr>
          <p:spPr>
            <a:xfrm>
              <a:off x="5093000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5232296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5371598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5528314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6079721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6224830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6024582" y="2503484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4982728" y="2720173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Shape 156"/>
            <p:cNvCxnSpPr/>
            <p:nvPr/>
          </p:nvCxnSpPr>
          <p:spPr>
            <a:xfrm>
              <a:off x="5220712" y="2720173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Shape 157"/>
            <p:cNvCxnSpPr/>
            <p:nvPr/>
          </p:nvCxnSpPr>
          <p:spPr>
            <a:xfrm>
              <a:off x="5711166" y="2720173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Shape 158"/>
            <p:cNvCxnSpPr/>
            <p:nvPr/>
          </p:nvCxnSpPr>
          <p:spPr>
            <a:xfrm>
              <a:off x="5792426" y="2720173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6004282" y="2720173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Shape 160"/>
            <p:cNvCxnSpPr/>
            <p:nvPr/>
          </p:nvCxnSpPr>
          <p:spPr>
            <a:xfrm>
              <a:off x="6169705" y="2720173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Shape 161"/>
            <p:cNvCxnSpPr/>
            <p:nvPr/>
          </p:nvCxnSpPr>
          <p:spPr>
            <a:xfrm>
              <a:off x="6419289" y="2720173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5037889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5101751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5307794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5505137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5786648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5923055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4959553" y="315013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Shape 169"/>
            <p:cNvCxnSpPr/>
            <p:nvPr/>
          </p:nvCxnSpPr>
          <p:spPr>
            <a:xfrm>
              <a:off x="5127887" y="315013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Shape 170"/>
            <p:cNvCxnSpPr/>
            <p:nvPr/>
          </p:nvCxnSpPr>
          <p:spPr>
            <a:xfrm>
              <a:off x="5345535" y="315013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5560301" y="315013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6169755" y="315013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x="5972412" y="315013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6474401" y="3150138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6073967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6340964" y="2945392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5159742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5278737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5418032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5557335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5714051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Shape 182"/>
            <p:cNvCxnSpPr/>
            <p:nvPr/>
          </p:nvCxnSpPr>
          <p:spPr>
            <a:xfrm>
              <a:off x="6265458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6410569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Shape 184"/>
            <p:cNvCxnSpPr/>
            <p:nvPr/>
          </p:nvCxnSpPr>
          <p:spPr>
            <a:xfrm>
              <a:off x="6210319" y="360132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Shape 185"/>
            <p:cNvCxnSpPr/>
            <p:nvPr/>
          </p:nvCxnSpPr>
          <p:spPr>
            <a:xfrm>
              <a:off x="5168466" y="381451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5406450" y="381451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5896903" y="381451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5978162" y="381451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6190019" y="381451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6355442" y="381451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4423851" y="3814510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Shape 192"/>
            <p:cNvCxnSpPr/>
            <p:nvPr/>
          </p:nvCxnSpPr>
          <p:spPr>
            <a:xfrm>
              <a:off x="4976300" y="336700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x="5103178" y="336700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5312439" y="336700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5638644" y="336700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5795912" y="336700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940864" y="336700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6383666" y="3367005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4951180" y="1192025"/>
              <a:ext cx="1423855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980203" y="1410420"/>
              <a:ext cx="1387228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971517" y="1628816"/>
              <a:ext cx="1030242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980223" y="1847209"/>
              <a:ext cx="1555531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180451" y="2065605"/>
              <a:ext cx="1134741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160135" y="2290825"/>
              <a:ext cx="1378520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956985" y="2502393"/>
              <a:ext cx="1282749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968594" y="2717376"/>
              <a:ext cx="1471390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017930" y="2942596"/>
              <a:ext cx="1343694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942476" y="3140515"/>
              <a:ext cx="1546844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962791" y="3369146"/>
              <a:ext cx="1436562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148528" y="3597778"/>
              <a:ext cx="1427855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154333" y="3809346"/>
              <a:ext cx="1215999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356241" y="3812758"/>
              <a:ext cx="81259" cy="105574"/>
            </a:xfrm>
            <a:prstGeom prst="rect">
              <a:avLst/>
            </a:prstGeom>
            <a:solidFill>
              <a:schemeClr val="accent1">
                <a:alpha val="56862"/>
              </a:schemeClr>
            </a:solidFill>
            <a:ln cap="flat" cmpd="sng" w="9525">
              <a:solidFill>
                <a:srgbClr val="395E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Shape 213"/>
            <p:cNvCxnSpPr/>
            <p:nvPr/>
          </p:nvCxnSpPr>
          <p:spPr>
            <a:xfrm>
              <a:off x="4351407" y="4065850"/>
              <a:ext cx="2228850" cy="0"/>
            </a:xfrm>
            <a:prstGeom prst="straightConnector1">
              <a:avLst/>
            </a:prstGeom>
            <a:noFill/>
            <a:ln cap="flat" cmpd="sng" w="12700">
              <a:solidFill>
                <a:srgbClr val="4A7D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4996471" y="4015196"/>
              <a:ext cx="0" cy="109196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Shape 215"/>
            <p:cNvSpPr/>
            <p:nvPr/>
          </p:nvSpPr>
          <p:spPr>
            <a:xfrm>
              <a:off x="5063905" y="4071041"/>
              <a:ext cx="153908" cy="147872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221239" y="4072550"/>
              <a:ext cx="153908" cy="147872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9A2E2C"/>
                </a:gs>
                <a:gs pos="80000">
                  <a:srgbClr val="CA3D39"/>
                </a:gs>
                <a:gs pos="100000">
                  <a:srgbClr val="CE3B37"/>
                </a:gs>
              </a:gsLst>
              <a:lin ang="16200000" scaled="0"/>
            </a:gradFill>
            <a:ln cap="flat" cmpd="sng" w="9525">
              <a:solidFill>
                <a:srgbClr val="BE4B4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Shape 217"/>
          <p:cNvSpPr/>
          <p:nvPr/>
        </p:nvSpPr>
        <p:spPr>
          <a:xfrm>
            <a:off x="4931228" y="1280158"/>
            <a:ext cx="1328056" cy="3041469"/>
          </a:xfrm>
          <a:prstGeom prst="rect">
            <a:avLst/>
          </a:prstGeom>
          <a:noFill/>
          <a:ln cap="flat" cmpd="sng" w="12700">
            <a:solidFill>
              <a:srgbClr val="395E8A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928053" y="4422321"/>
            <a:ext cx="1339396" cy="5125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880428" y="4635046"/>
            <a:ext cx="1447346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896303" y="4816021"/>
            <a:ext cx="1539420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275637" y="4390928"/>
            <a:ext cx="2677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163426" y="4564910"/>
            <a:ext cx="39113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Weekday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125760" y="4799335"/>
            <a:ext cx="40075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Weekend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628332" y="4399498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7:30am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306505" y="4379492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6:30pm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511800" y="4477917"/>
            <a:ext cx="179535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h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584192" y="4623442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7:10am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332117" y="4587562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586628" y="4798282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7:12am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451600" y="4789282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498144" y="4662808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h 03min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498144" y="4868442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 09 min</a:t>
            </a:r>
          </a:p>
        </p:txBody>
      </p:sp>
      <p:sp>
        <p:nvSpPr>
          <p:cNvPr id="233" name="Shape 233"/>
          <p:cNvSpPr/>
          <p:nvPr/>
        </p:nvSpPr>
        <p:spPr>
          <a:xfrm>
            <a:off x="7336971" y="2351314"/>
            <a:ext cx="2318657" cy="1328056"/>
          </a:xfrm>
          <a:prstGeom prst="wedgeRoundRectCallout">
            <a:avLst>
              <a:gd fmla="val -91725" name="adj1"/>
              <a:gd fmla="val 82172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arrow at the current time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(if it is within the target zone, it will be green. If it is outside the target zone, it will be red and blinking)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106857" y="5310753"/>
            <a:ext cx="834374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96027" l="0" r="0" t="0"/>
          <a:stretch/>
        </p:blipFill>
        <p:spPr>
          <a:xfrm>
            <a:off x="4045275" y="743635"/>
            <a:ext cx="2759757" cy="19461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384898" y="971101"/>
            <a:ext cx="657305" cy="24622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101569" y="971101"/>
            <a:ext cx="660349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793521" y="971101"/>
            <a:ext cx="653693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974873" y="5310753"/>
            <a:ext cx="834374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Cloud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121121" y="5101755"/>
            <a:ext cx="121026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Time since last calorie    </a:t>
            </a:r>
            <a:r>
              <a:rPr b="1" i="0" lang="en-US" sz="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2:56</a:t>
            </a:r>
          </a:p>
        </p:txBody>
      </p:sp>
      <p:sp>
        <p:nvSpPr>
          <p:cNvPr id="241" name="Shape 241"/>
          <p:cNvSpPr/>
          <p:nvPr/>
        </p:nvSpPr>
        <p:spPr>
          <a:xfrm>
            <a:off x="7282543" y="3918857"/>
            <a:ext cx="2318657" cy="816428"/>
          </a:xfrm>
          <a:prstGeom prst="wedgeRoundRectCallout">
            <a:avLst>
              <a:gd fmla="val -92194" name="adj1"/>
              <a:gd fmla="val 95505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active timer will show the time since the last non-water event. This may also be added to the picture and menu section.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284513" y="239485"/>
            <a:ext cx="1388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view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746171" y="228598"/>
            <a:ext cx="15615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view</a:t>
            </a:r>
          </a:p>
        </p:txBody>
      </p:sp>
      <p:sp>
        <p:nvSpPr>
          <p:cNvPr id="244" name="Shape 244"/>
          <p:cNvSpPr/>
          <p:nvPr/>
        </p:nvSpPr>
        <p:spPr>
          <a:xfrm>
            <a:off x="6901542" y="1295400"/>
            <a:ext cx="2318657" cy="816428"/>
          </a:xfrm>
          <a:prstGeom prst="wedgeRoundRectCallout">
            <a:avLst>
              <a:gd fmla="val -68720" name="adj1"/>
              <a:gd fmla="val 100839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improve clarity, we can have a bounding box around all events of a day. The box is made only after the completion of the day.</a:t>
            </a:r>
          </a:p>
        </p:txBody>
      </p:sp>
      <p:sp>
        <p:nvSpPr>
          <p:cNvPr id="245" name="Shape 245"/>
          <p:cNvSpPr/>
          <p:nvPr/>
        </p:nvSpPr>
        <p:spPr>
          <a:xfrm>
            <a:off x="4074198" y="967358"/>
            <a:ext cx="271848" cy="271848"/>
          </a:xfrm>
          <a:prstGeom prst="ellipse">
            <a:avLst/>
          </a:prstGeom>
          <a:noFill/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459753" y="935583"/>
            <a:ext cx="361905" cy="27238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extrusionOk="0" h="21600" w="2160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extrusionOk="0" h="21600" w="2160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extrusionOk="0" h="21600" w="2160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Shape 247"/>
          <p:cNvCxnSpPr/>
          <p:nvPr/>
        </p:nvCxnSpPr>
        <p:spPr>
          <a:xfrm>
            <a:off x="4134546" y="1065388"/>
            <a:ext cx="149394" cy="0"/>
          </a:xfrm>
          <a:prstGeom prst="straightConnector1">
            <a:avLst/>
          </a:prstGeom>
          <a:noFill/>
          <a:ln cap="flat" cmpd="sng" w="12700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4134546" y="1107020"/>
            <a:ext cx="149394" cy="0"/>
          </a:xfrm>
          <a:prstGeom prst="straightConnector1">
            <a:avLst/>
          </a:prstGeom>
          <a:noFill/>
          <a:ln cap="flat" cmpd="sng" w="12700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4134546" y="1151229"/>
            <a:ext cx="149394" cy="0"/>
          </a:xfrm>
          <a:prstGeom prst="straightConnector1">
            <a:avLst/>
          </a:prstGeom>
          <a:noFill/>
          <a:ln cap="flat" cmpd="sng" w="12700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6825342" y="0"/>
            <a:ext cx="2318657" cy="816428"/>
          </a:xfrm>
          <a:prstGeom prst="wedgeRoundRectCallout">
            <a:avLst>
              <a:gd fmla="val -82805" name="adj1"/>
              <a:gd fmla="val 78172" name="adj2"/>
              <a:gd fmla="val 16667" name="adj3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default is “All” events.  By clicking “Water” or “Medication”, only those events will be shown in the feedogram.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544525" y="754737"/>
            <a:ext cx="2787091" cy="4937760"/>
          </a:xfrm>
          <a:prstGeom prst="rect">
            <a:avLst/>
          </a:prstGeom>
          <a:noFill/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2371610" y="5326655"/>
            <a:ext cx="834374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Target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94952" y="4068230"/>
            <a:ext cx="25487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</a:p>
        </p:txBody>
      </p:sp>
      <p:sp>
        <p:nvSpPr>
          <p:cNvPr id="258" name="Shape 258"/>
          <p:cNvSpPr/>
          <p:nvPr/>
        </p:nvSpPr>
        <p:spPr>
          <a:xfrm>
            <a:off x="878204" y="1280158"/>
            <a:ext cx="2228850" cy="300015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435417" y="1280158"/>
            <a:ext cx="1114425" cy="300294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Shape 260"/>
          <p:cNvCxnSpPr/>
          <p:nvPr/>
        </p:nvCxnSpPr>
        <p:spPr>
          <a:xfrm>
            <a:off x="876687" y="4096944"/>
            <a:ext cx="2228850" cy="0"/>
          </a:xfrm>
          <a:prstGeom prst="straightConnector1">
            <a:avLst/>
          </a:prstGeom>
          <a:noFill/>
          <a:ln cap="flat" cmpd="sng" w="12700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1521751" y="4050112"/>
            <a:ext cx="0" cy="10095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Shape 262"/>
          <p:cNvSpPr/>
          <p:nvPr/>
        </p:nvSpPr>
        <p:spPr>
          <a:xfrm>
            <a:off x="1589184" y="4101744"/>
            <a:ext cx="153908" cy="13671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746519" y="4103139"/>
            <a:ext cx="153908" cy="136714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2E2C"/>
              </a:gs>
              <a:gs pos="80000">
                <a:srgbClr val="CA3D39"/>
              </a:gs>
              <a:gs pos="100000">
                <a:srgbClr val="CE3B37"/>
              </a:gs>
            </a:gsLst>
            <a:lin ang="16200000" scaled="0"/>
          </a:gradFill>
          <a:ln cap="flat" cmpd="sng" w="9525">
            <a:solidFill>
              <a:srgbClr val="BE4B4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456508" y="1296061"/>
            <a:ext cx="1328056" cy="3041469"/>
          </a:xfrm>
          <a:prstGeom prst="rect">
            <a:avLst/>
          </a:prstGeom>
          <a:noFill/>
          <a:ln cap="flat" cmpd="sng" w="12700">
            <a:solidFill>
              <a:srgbClr val="395E8A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453333" y="4438223"/>
            <a:ext cx="1339396" cy="51254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405708" y="4650948"/>
            <a:ext cx="1447346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421583" y="4831923"/>
            <a:ext cx="1539420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00918" y="4406830"/>
            <a:ext cx="26770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88706" y="4580812"/>
            <a:ext cx="391132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Weekday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51039" y="4815237"/>
            <a:ext cx="40075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Weekend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153612" y="4415400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7:30am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831784" y="4395394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6:30pm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037080" y="4493819"/>
            <a:ext cx="179535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h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109473" y="4639344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7:10am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857398" y="4603464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11908" y="4814183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7:12am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976880" y="4805185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023425" y="4678710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h 03min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023425" y="4884344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 09 min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32137" y="5326655"/>
            <a:ext cx="834374" cy="24622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96027" l="0" r="0" t="0"/>
          <a:stretch/>
        </p:blipFill>
        <p:spPr>
          <a:xfrm>
            <a:off x="570554" y="759537"/>
            <a:ext cx="2759757" cy="19461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1500154" y="5326655"/>
            <a:ext cx="834374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Cloud</a:t>
            </a:r>
          </a:p>
        </p:txBody>
      </p:sp>
      <p:sp>
        <p:nvSpPr>
          <p:cNvPr id="283" name="Shape 283"/>
          <p:cNvSpPr/>
          <p:nvPr/>
        </p:nvSpPr>
        <p:spPr>
          <a:xfrm>
            <a:off x="1426369" y="1335880"/>
            <a:ext cx="1428012" cy="46416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1345407" y="1517554"/>
            <a:ext cx="1616923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10799" y="1324975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6:10am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858724" y="1289095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7:10pm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29891" y="1499815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5:12am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978206" y="1490816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024750" y="1364341"/>
            <a:ext cx="41678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0min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024750" y="1569975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h  09 min</a:t>
            </a:r>
          </a:p>
        </p:txBody>
      </p:sp>
      <p:sp>
        <p:nvSpPr>
          <p:cNvPr id="291" name="Shape 291"/>
          <p:cNvSpPr/>
          <p:nvPr/>
        </p:nvSpPr>
        <p:spPr>
          <a:xfrm>
            <a:off x="1464469" y="1719558"/>
            <a:ext cx="1383291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614487" y="1900533"/>
            <a:ext cx="1341221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1104179" y="1707955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7:00am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106615" y="1882793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9:12am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971585" y="1873794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8:12pm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018131" y="1747321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h 13min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018131" y="1952955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h  00 min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931610" y="1680034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299" name="Shape 299"/>
          <p:cNvSpPr/>
          <p:nvPr/>
        </p:nvSpPr>
        <p:spPr>
          <a:xfrm>
            <a:off x="1392463" y="2101206"/>
            <a:ext cx="1447346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408337" y="2282181"/>
            <a:ext cx="1539420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096228" y="2089602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5:40am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844152" y="2053723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98663" y="2264441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7:12am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963634" y="2255442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010180" y="2128968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33min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010180" y="2334602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 09 min</a:t>
            </a:r>
          </a:p>
        </p:txBody>
      </p:sp>
      <p:sp>
        <p:nvSpPr>
          <p:cNvPr id="307" name="Shape 307"/>
          <p:cNvSpPr/>
          <p:nvPr/>
        </p:nvSpPr>
        <p:spPr>
          <a:xfrm>
            <a:off x="1385844" y="2484184"/>
            <a:ext cx="1447346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401717" y="2665159"/>
            <a:ext cx="1539420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089608" y="2472582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7:10am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092044" y="2647421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7:12am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957015" y="2638422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003559" y="2511948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h 03min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003559" y="2717582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 09 min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2917040" y="2444661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315" name="Shape 315"/>
          <p:cNvSpPr/>
          <p:nvPr/>
        </p:nvSpPr>
        <p:spPr>
          <a:xfrm>
            <a:off x="1401745" y="2857882"/>
            <a:ext cx="1447346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417620" y="3038857"/>
            <a:ext cx="1539420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105509" y="2846278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7:10am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853434" y="2810399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107945" y="3021117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7:12am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2972916" y="3012118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2019461" y="2885644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h 03min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2019461" y="3091278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 09 min</a:t>
            </a:r>
          </a:p>
        </p:txBody>
      </p:sp>
      <p:sp>
        <p:nvSpPr>
          <p:cNvPr id="323" name="Shape 323"/>
          <p:cNvSpPr/>
          <p:nvPr/>
        </p:nvSpPr>
        <p:spPr>
          <a:xfrm>
            <a:off x="1395125" y="3240860"/>
            <a:ext cx="1447346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411000" y="3421835"/>
            <a:ext cx="1539420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98890" y="3229258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7:10am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101325" y="3404096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7:12am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966297" y="3395098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012841" y="3268624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h 03min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012841" y="3474257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 09 min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926322" y="3201338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331" name="Shape 331"/>
          <p:cNvSpPr/>
          <p:nvPr/>
        </p:nvSpPr>
        <p:spPr>
          <a:xfrm>
            <a:off x="1412358" y="3631791"/>
            <a:ext cx="1447346" cy="45718"/>
          </a:xfrm>
          <a:prstGeom prst="rect">
            <a:avLst/>
          </a:prstGeom>
          <a:gradFill>
            <a:gsLst>
              <a:gs pos="0">
                <a:srgbClr val="EBFFBF"/>
              </a:gs>
              <a:gs pos="35000">
                <a:srgbClr val="F0FFD3"/>
              </a:gs>
              <a:gs pos="100000">
                <a:srgbClr val="F9FFEF"/>
              </a:gs>
            </a:gsLst>
            <a:lin ang="16200000" scaled="0"/>
          </a:gradFill>
          <a:ln cap="flat" cmpd="sng" w="9525">
            <a:solidFill>
              <a:srgbClr val="98B9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1428233" y="3812766"/>
            <a:ext cx="1539420" cy="45718"/>
          </a:xfrm>
          <a:prstGeom prst="rect">
            <a:avLst/>
          </a:prstGeom>
          <a:gradFill>
            <a:gsLst>
              <a:gs pos="0">
                <a:srgbClr val="FFE2CA"/>
              </a:gs>
              <a:gs pos="35000">
                <a:srgbClr val="FFEADA"/>
              </a:gs>
              <a:gs pos="100000">
                <a:srgbClr val="FEF8F1"/>
              </a:gs>
            </a:gsLst>
            <a:lin ang="16200000" scaled="0"/>
          </a:gradFill>
          <a:ln cap="flat" cmpd="sng" w="9525">
            <a:solidFill>
              <a:srgbClr val="F692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116123" y="3620187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7:10am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118558" y="3795026"/>
            <a:ext cx="27411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7:12am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2983530" y="3786028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8:21pm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030075" y="3659553"/>
            <a:ext cx="468076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h 03min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030075" y="3865187"/>
            <a:ext cx="51296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h  09 min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2911743" y="3616130"/>
            <a:ext cx="277320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7:13pm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419979" y="5090869"/>
            <a:ext cx="121026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Time since last calorie    </a:t>
            </a:r>
            <a:r>
              <a:rPr b="1" i="0" lang="en-US" sz="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2:56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26933" y="100359"/>
            <a:ext cx="308570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view of “view chart”. By clicking “history” the feedogram area converts to horizontal bars showing eating duration in the past few weeks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879687" y="992873"/>
            <a:ext cx="657305" cy="24622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596358" y="992873"/>
            <a:ext cx="660349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2288309" y="992873"/>
            <a:ext cx="653693" cy="2462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Meds</a:t>
            </a:r>
          </a:p>
        </p:txBody>
      </p:sp>
      <p:sp>
        <p:nvSpPr>
          <p:cNvPr id="344" name="Shape 344"/>
          <p:cNvSpPr/>
          <p:nvPr/>
        </p:nvSpPr>
        <p:spPr>
          <a:xfrm>
            <a:off x="568987" y="989129"/>
            <a:ext cx="271848" cy="271848"/>
          </a:xfrm>
          <a:prstGeom prst="ellipse">
            <a:avLst/>
          </a:prstGeom>
          <a:noFill/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2954541" y="957354"/>
            <a:ext cx="361905" cy="27238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extrusionOk="0" h="21600" w="2160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extrusionOk="0" h="21600" w="2160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extrusionOk="0" h="21600" w="2160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Shape 346"/>
          <p:cNvCxnSpPr/>
          <p:nvPr/>
        </p:nvCxnSpPr>
        <p:spPr>
          <a:xfrm>
            <a:off x="636216" y="1079250"/>
            <a:ext cx="149394" cy="0"/>
          </a:xfrm>
          <a:prstGeom prst="straightConnector1">
            <a:avLst/>
          </a:prstGeom>
          <a:noFill/>
          <a:ln cap="flat" cmpd="sng" w="12700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Shape 347"/>
          <p:cNvCxnSpPr/>
          <p:nvPr/>
        </p:nvCxnSpPr>
        <p:spPr>
          <a:xfrm>
            <a:off x="636216" y="1120883"/>
            <a:ext cx="149394" cy="0"/>
          </a:xfrm>
          <a:prstGeom prst="straightConnector1">
            <a:avLst/>
          </a:prstGeom>
          <a:noFill/>
          <a:ln cap="flat" cmpd="sng" w="12700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>
            <a:off x="636216" y="1165091"/>
            <a:ext cx="149394" cy="0"/>
          </a:xfrm>
          <a:prstGeom prst="straightConnector1">
            <a:avLst/>
          </a:prstGeom>
          <a:noFill/>
          <a:ln cap="flat" cmpd="sng" w="12700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