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701040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684D-3B7F-40D1-BF55-AF7F07157B47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897-B41F-43D8-93C5-AF02825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684D-3B7F-40D1-BF55-AF7F07157B47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897-B41F-43D8-93C5-AF02825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61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684D-3B7F-40D1-BF55-AF7F07157B47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897-B41F-43D8-93C5-AF02825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684D-3B7F-40D1-BF55-AF7F07157B47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897-B41F-43D8-93C5-AF02825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2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684D-3B7F-40D1-BF55-AF7F07157B47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897-B41F-43D8-93C5-AF02825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4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684D-3B7F-40D1-BF55-AF7F07157B47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897-B41F-43D8-93C5-AF02825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9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684D-3B7F-40D1-BF55-AF7F07157B47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897-B41F-43D8-93C5-AF02825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4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684D-3B7F-40D1-BF55-AF7F07157B47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897-B41F-43D8-93C5-AF02825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8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684D-3B7F-40D1-BF55-AF7F07157B47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897-B41F-43D8-93C5-AF02825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684D-3B7F-40D1-BF55-AF7F07157B47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897-B41F-43D8-93C5-AF02825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lIns="45720" rIns="4572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684D-3B7F-40D1-BF55-AF7F07157B47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897-B41F-43D8-93C5-AF02825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5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E684D-3B7F-40D1-BF55-AF7F07157B47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22897-B41F-43D8-93C5-AF02825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2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7" y="718456"/>
            <a:ext cx="2759758" cy="4898571"/>
          </a:xfrm>
          <a:prstGeom prst="rect">
            <a:avLst/>
          </a:prstGeom>
        </p:spPr>
      </p:pic>
      <p:sp>
        <p:nvSpPr>
          <p:cNvPr id="225" name="Rectangle 224"/>
          <p:cNvSpPr/>
          <p:nvPr/>
        </p:nvSpPr>
        <p:spPr>
          <a:xfrm>
            <a:off x="4019245" y="738836"/>
            <a:ext cx="2787091" cy="4937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/>
          <p:cNvSpPr txBox="1"/>
          <p:nvPr/>
        </p:nvSpPr>
        <p:spPr>
          <a:xfrm>
            <a:off x="5846331" y="5310754"/>
            <a:ext cx="834375" cy="24622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Set Target</a:t>
            </a:r>
            <a:endParaRPr lang="en-US" sz="10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069673" y="4052328"/>
            <a:ext cx="25487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/>
              <a:t>Today</a:t>
            </a:r>
            <a:endParaRPr lang="en-US" sz="800" dirty="0"/>
          </a:p>
        </p:txBody>
      </p:sp>
      <p:grpSp>
        <p:nvGrpSpPr>
          <p:cNvPr id="253" name="Group 252"/>
          <p:cNvGrpSpPr/>
          <p:nvPr/>
        </p:nvGrpSpPr>
        <p:grpSpPr>
          <a:xfrm>
            <a:off x="4351407" y="1264257"/>
            <a:ext cx="2230368" cy="3002943"/>
            <a:chOff x="4351407" y="1019175"/>
            <a:chExt cx="2230368" cy="3248025"/>
          </a:xfrm>
        </p:grpSpPr>
        <p:sp>
          <p:nvSpPr>
            <p:cNvPr id="4" name="Rectangle 3"/>
            <p:cNvSpPr/>
            <p:nvPr/>
          </p:nvSpPr>
          <p:spPr>
            <a:xfrm>
              <a:off x="4352925" y="1019175"/>
              <a:ext cx="2228850" cy="32450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10138" y="1019175"/>
              <a:ext cx="1114425" cy="32480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352925" y="1019175"/>
              <a:ext cx="22288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52925" y="1237570"/>
              <a:ext cx="22288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352925" y="1455964"/>
              <a:ext cx="22288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52925" y="1674359"/>
              <a:ext cx="22288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52925" y="1892753"/>
              <a:ext cx="22288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352925" y="2111148"/>
              <a:ext cx="2228850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52925" y="2329543"/>
              <a:ext cx="2228850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352925" y="2547937"/>
              <a:ext cx="22288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352925" y="2766332"/>
              <a:ext cx="22288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52925" y="2984727"/>
              <a:ext cx="22288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352925" y="3203121"/>
              <a:ext cx="22288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352925" y="3421516"/>
              <a:ext cx="22288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52925" y="3639910"/>
              <a:ext cx="2228850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352925" y="3858305"/>
              <a:ext cx="2228850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71084" y="119152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56821" y="119152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229374" y="119152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70252" y="119152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25393" y="119152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14032" y="119152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969421" y="119152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169671" y="119152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358310" y="119152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00121" y="1409919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258412" y="1409919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499290" y="1409919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635691" y="1409919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925906" y="1426981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100035" y="1420157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349619" y="1409919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988534" y="1631726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116242" y="1631726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15156" y="1631726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589281" y="1631726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867889" y="1648788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983981" y="1641964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997259" y="1846709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055322" y="1846709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87480" y="1846709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598006" y="1846709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216166" y="1846709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992706" y="1846709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517910" y="1846709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00434" y="2063397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246873" y="2063397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557400" y="2063397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079789" y="2063397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05416" y="2063397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291566" y="2063397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174252" y="2291960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432543" y="2291960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673420" y="2291960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809821" y="2291960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00036" y="2291960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74165" y="2291960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523749" y="2291960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974005" y="250348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093000" y="250348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232296" y="250348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371598" y="250348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528314" y="250348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079722" y="250348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224831" y="250348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024582" y="250348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82729" y="2720173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220713" y="2720173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711166" y="2720173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792426" y="2720173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004283" y="2720173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169706" y="2720173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19289" y="2720173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037889" y="2945393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101751" y="2945393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307795" y="2945393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505137" y="2945393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86648" y="2945393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923055" y="2945393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959554" y="3150138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127888" y="3150138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345536" y="3150138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560302" y="3150138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169756" y="3150138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972412" y="3150138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474402" y="3150138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073967" y="2945393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340965" y="2945393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159742" y="3601326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278737" y="3601326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418033" y="3601326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557335" y="3601326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714052" y="3601326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265459" y="3601326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10569" y="3601326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210320" y="3601326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168466" y="3814510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406450" y="3814510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896903" y="3814510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978163" y="3814510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190020" y="3814510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355443" y="3814510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423851" y="3814510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976300" y="336700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103178" y="336700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5312440" y="336700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638645" y="336700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795912" y="336700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940864" y="336700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383666" y="3367005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4951181" y="1192026"/>
              <a:ext cx="1423855" cy="105575"/>
            </a:xfrm>
            <a:prstGeom prst="rect">
              <a:avLst/>
            </a:prstGeom>
            <a:solidFill>
              <a:schemeClr val="accent1">
                <a:alpha val="57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80203" y="1410421"/>
              <a:ext cx="1387228" cy="105575"/>
            </a:xfrm>
            <a:prstGeom prst="rect">
              <a:avLst/>
            </a:prstGeom>
            <a:solidFill>
              <a:schemeClr val="accent1">
                <a:alpha val="57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71517" y="1628816"/>
              <a:ext cx="1030242" cy="105575"/>
            </a:xfrm>
            <a:prstGeom prst="rect">
              <a:avLst/>
            </a:prstGeom>
            <a:solidFill>
              <a:schemeClr val="accent1">
                <a:alpha val="57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980224" y="1847210"/>
              <a:ext cx="1555531" cy="105575"/>
            </a:xfrm>
            <a:prstGeom prst="rect">
              <a:avLst/>
            </a:prstGeom>
            <a:solidFill>
              <a:schemeClr val="accent1">
                <a:alpha val="57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180451" y="2065605"/>
              <a:ext cx="1134742" cy="105575"/>
            </a:xfrm>
            <a:prstGeom prst="rect">
              <a:avLst/>
            </a:prstGeom>
            <a:solidFill>
              <a:schemeClr val="accent1">
                <a:alpha val="57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160136" y="2290825"/>
              <a:ext cx="1378521" cy="105575"/>
            </a:xfrm>
            <a:prstGeom prst="rect">
              <a:avLst/>
            </a:prstGeom>
            <a:solidFill>
              <a:schemeClr val="accent1">
                <a:alpha val="57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956986" y="2502394"/>
              <a:ext cx="1282749" cy="105575"/>
            </a:xfrm>
            <a:prstGeom prst="rect">
              <a:avLst/>
            </a:prstGeom>
            <a:solidFill>
              <a:schemeClr val="accent1">
                <a:alpha val="57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968595" y="2717377"/>
              <a:ext cx="1471390" cy="105575"/>
            </a:xfrm>
            <a:prstGeom prst="rect">
              <a:avLst/>
            </a:prstGeom>
            <a:solidFill>
              <a:schemeClr val="accent1">
                <a:alpha val="57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017931" y="2942596"/>
              <a:ext cx="1343695" cy="105575"/>
            </a:xfrm>
            <a:prstGeom prst="rect">
              <a:avLst/>
            </a:prstGeom>
            <a:solidFill>
              <a:schemeClr val="accent1">
                <a:alpha val="57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42476" y="3140515"/>
              <a:ext cx="1546845" cy="105575"/>
            </a:xfrm>
            <a:prstGeom prst="rect">
              <a:avLst/>
            </a:prstGeom>
            <a:solidFill>
              <a:schemeClr val="accent1">
                <a:alpha val="57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962791" y="3369147"/>
              <a:ext cx="1436563" cy="105575"/>
            </a:xfrm>
            <a:prstGeom prst="rect">
              <a:avLst/>
            </a:prstGeom>
            <a:solidFill>
              <a:schemeClr val="accent1">
                <a:alpha val="57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148529" y="3597778"/>
              <a:ext cx="1427856" cy="105575"/>
            </a:xfrm>
            <a:prstGeom prst="rect">
              <a:avLst/>
            </a:prstGeom>
            <a:solidFill>
              <a:schemeClr val="accent1">
                <a:alpha val="57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154334" y="3809347"/>
              <a:ext cx="1215999" cy="105575"/>
            </a:xfrm>
            <a:prstGeom prst="rect">
              <a:avLst/>
            </a:prstGeom>
            <a:solidFill>
              <a:schemeClr val="accent1">
                <a:alpha val="57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56241" y="3812759"/>
              <a:ext cx="81260" cy="105575"/>
            </a:xfrm>
            <a:prstGeom prst="rect">
              <a:avLst/>
            </a:prstGeom>
            <a:solidFill>
              <a:schemeClr val="accent1">
                <a:alpha val="57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" name="Straight Connector 226"/>
            <p:cNvCxnSpPr/>
            <p:nvPr/>
          </p:nvCxnSpPr>
          <p:spPr>
            <a:xfrm>
              <a:off x="4351407" y="4065850"/>
              <a:ext cx="22288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4996472" y="4015196"/>
              <a:ext cx="0" cy="1091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Up Arrow 229"/>
            <p:cNvSpPr/>
            <p:nvPr/>
          </p:nvSpPr>
          <p:spPr>
            <a:xfrm>
              <a:off x="5063905" y="4071041"/>
              <a:ext cx="153909" cy="147873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Up Arrow 232"/>
            <p:cNvSpPr/>
            <p:nvPr/>
          </p:nvSpPr>
          <p:spPr>
            <a:xfrm>
              <a:off x="6221240" y="4072550"/>
              <a:ext cx="153909" cy="147873"/>
            </a:xfrm>
            <a:prstGeom prst="up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Rectangle 233"/>
          <p:cNvSpPr/>
          <p:nvPr/>
        </p:nvSpPr>
        <p:spPr>
          <a:xfrm>
            <a:off x="4931229" y="1280159"/>
            <a:ext cx="1328057" cy="3041469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4928054" y="4422321"/>
            <a:ext cx="1339396" cy="5125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4880429" y="4635046"/>
            <a:ext cx="1447346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4896303" y="4816021"/>
            <a:ext cx="1539421" cy="4571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4275638" y="4390929"/>
            <a:ext cx="2677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/>
              <a:t>Target</a:t>
            </a:r>
            <a:endParaRPr lang="en-US" sz="8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163427" y="4564911"/>
            <a:ext cx="3911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00B050"/>
                </a:solidFill>
              </a:rPr>
              <a:t>Weekday</a:t>
            </a:r>
            <a:endParaRPr lang="en-US" sz="800" dirty="0">
              <a:solidFill>
                <a:srgbClr val="00B050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4125760" y="4799335"/>
            <a:ext cx="40075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Weekend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628332" y="4399498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7:30am</a:t>
            </a:r>
            <a:endParaRPr lang="en-US" sz="7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306505" y="4379493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6:30pm</a:t>
            </a:r>
            <a:endParaRPr lang="en-US" sz="700" dirty="0"/>
          </a:p>
        </p:txBody>
      </p:sp>
      <p:sp>
        <p:nvSpPr>
          <p:cNvPr id="243" name="TextBox 242"/>
          <p:cNvSpPr txBox="1"/>
          <p:nvPr/>
        </p:nvSpPr>
        <p:spPr>
          <a:xfrm>
            <a:off x="5511800" y="4477918"/>
            <a:ext cx="1795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11 h</a:t>
            </a:r>
            <a:endParaRPr lang="en-US" sz="8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4584193" y="4623443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7:10am</a:t>
            </a:r>
            <a:endParaRPr lang="en-US" sz="700" dirty="0"/>
          </a:p>
        </p:txBody>
      </p:sp>
      <p:sp>
        <p:nvSpPr>
          <p:cNvPr id="245" name="TextBox 244"/>
          <p:cNvSpPr txBox="1"/>
          <p:nvPr/>
        </p:nvSpPr>
        <p:spPr>
          <a:xfrm>
            <a:off x="6332118" y="4587563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7:13pm</a:t>
            </a:r>
            <a:endParaRPr lang="en-US" sz="700" dirty="0"/>
          </a:p>
        </p:txBody>
      </p:sp>
      <p:sp>
        <p:nvSpPr>
          <p:cNvPr id="246" name="TextBox 245"/>
          <p:cNvSpPr txBox="1"/>
          <p:nvPr/>
        </p:nvSpPr>
        <p:spPr>
          <a:xfrm>
            <a:off x="4586629" y="4798282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7:12am</a:t>
            </a:r>
            <a:endParaRPr lang="en-US" sz="700" dirty="0"/>
          </a:p>
        </p:txBody>
      </p:sp>
      <p:sp>
        <p:nvSpPr>
          <p:cNvPr id="247" name="TextBox 246"/>
          <p:cNvSpPr txBox="1"/>
          <p:nvPr/>
        </p:nvSpPr>
        <p:spPr>
          <a:xfrm>
            <a:off x="6451600" y="4789283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8:21pm</a:t>
            </a:r>
            <a:endParaRPr lang="en-US" sz="700" dirty="0"/>
          </a:p>
        </p:txBody>
      </p:sp>
      <p:sp>
        <p:nvSpPr>
          <p:cNvPr id="248" name="TextBox 247"/>
          <p:cNvSpPr txBox="1"/>
          <p:nvPr/>
        </p:nvSpPr>
        <p:spPr>
          <a:xfrm>
            <a:off x="5498145" y="4662809"/>
            <a:ext cx="4680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12 h 03min</a:t>
            </a:r>
            <a:endParaRPr lang="en-US" sz="8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5498145" y="4868443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13 h  09 min</a:t>
            </a:r>
            <a:endParaRPr lang="en-US" sz="800" b="1" dirty="0"/>
          </a:p>
        </p:txBody>
      </p:sp>
      <p:sp>
        <p:nvSpPr>
          <p:cNvPr id="250" name="Rounded Rectangular Callout 249"/>
          <p:cNvSpPr/>
          <p:nvPr/>
        </p:nvSpPr>
        <p:spPr>
          <a:xfrm>
            <a:off x="7336972" y="2351314"/>
            <a:ext cx="2318657" cy="1328057"/>
          </a:xfrm>
          <a:prstGeom prst="wedgeRoundRectCallout">
            <a:avLst>
              <a:gd name="adj1" fmla="val -91725"/>
              <a:gd name="adj2" fmla="val 821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An arrow at the current time</a:t>
            </a:r>
          </a:p>
          <a:p>
            <a:r>
              <a:rPr lang="en-US" sz="1200" dirty="0"/>
              <a:t>(if it is within the target zone, it will be green. If it is outside the target zone, it will be red and blinking)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4106857" y="5310754"/>
            <a:ext cx="83437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History</a:t>
            </a:r>
            <a:endParaRPr lang="en-US" sz="1000" dirty="0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027"/>
          <a:stretch/>
        </p:blipFill>
        <p:spPr>
          <a:xfrm>
            <a:off x="4045275" y="743635"/>
            <a:ext cx="2759758" cy="194619"/>
          </a:xfrm>
          <a:prstGeom prst="rect">
            <a:avLst/>
          </a:prstGeom>
        </p:spPr>
      </p:pic>
      <p:sp>
        <p:nvSpPr>
          <p:cNvPr id="254" name="TextBox 253"/>
          <p:cNvSpPr txBox="1"/>
          <p:nvPr/>
        </p:nvSpPr>
        <p:spPr>
          <a:xfrm>
            <a:off x="4384899" y="971102"/>
            <a:ext cx="657305" cy="24622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All</a:t>
            </a:r>
            <a:endParaRPr lang="en-US" sz="10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101570" y="971102"/>
            <a:ext cx="6603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Water</a:t>
            </a:r>
            <a:endParaRPr lang="en-US" sz="10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793521" y="971102"/>
            <a:ext cx="65369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Meds</a:t>
            </a:r>
            <a:endParaRPr lang="en-US" sz="1000" dirty="0"/>
          </a:p>
        </p:txBody>
      </p:sp>
      <p:sp>
        <p:nvSpPr>
          <p:cNvPr id="257" name="TextBox 256"/>
          <p:cNvSpPr txBox="1"/>
          <p:nvPr/>
        </p:nvSpPr>
        <p:spPr>
          <a:xfrm>
            <a:off x="4974874" y="5310754"/>
            <a:ext cx="83437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Tag Cloud</a:t>
            </a:r>
            <a:endParaRPr lang="en-US" sz="10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121122" y="5101755"/>
            <a:ext cx="121026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rgbClr val="0070C0"/>
                </a:solidFill>
              </a:rPr>
              <a:t>Time since last calorie    </a:t>
            </a:r>
            <a:r>
              <a:rPr lang="en-US" sz="800" b="1" dirty="0" smtClean="0">
                <a:solidFill>
                  <a:srgbClr val="FF0000"/>
                </a:solidFill>
              </a:rPr>
              <a:t>2:56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259" name="Rounded Rectangular Callout 258"/>
          <p:cNvSpPr/>
          <p:nvPr/>
        </p:nvSpPr>
        <p:spPr>
          <a:xfrm>
            <a:off x="7282544" y="3918857"/>
            <a:ext cx="2318657" cy="816428"/>
          </a:xfrm>
          <a:prstGeom prst="wedgeRoundRectCallout">
            <a:avLst>
              <a:gd name="adj1" fmla="val -92194"/>
              <a:gd name="adj2" fmla="val 95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An active timer will show the time since the last non-water event. This may also be added to the picture and menu section.</a:t>
            </a:r>
            <a:endParaRPr lang="en-US" sz="1200" dirty="0"/>
          </a:p>
        </p:txBody>
      </p:sp>
      <p:sp>
        <p:nvSpPr>
          <p:cNvPr id="260" name="TextBox 259"/>
          <p:cNvSpPr txBox="1"/>
          <p:nvPr/>
        </p:nvSpPr>
        <p:spPr>
          <a:xfrm>
            <a:off x="1284514" y="239485"/>
            <a:ext cx="138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view</a:t>
            </a:r>
            <a:endParaRPr 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4746171" y="228599"/>
            <a:ext cx="156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Proposed view</a:t>
            </a:r>
            <a:endParaRPr lang="en-US" dirty="0"/>
          </a:p>
        </p:txBody>
      </p:sp>
      <p:sp>
        <p:nvSpPr>
          <p:cNvPr id="263" name="Rounded Rectangular Callout 262"/>
          <p:cNvSpPr/>
          <p:nvPr/>
        </p:nvSpPr>
        <p:spPr>
          <a:xfrm>
            <a:off x="6901543" y="1295400"/>
            <a:ext cx="2318657" cy="816428"/>
          </a:xfrm>
          <a:prstGeom prst="wedgeRoundRectCallout">
            <a:avLst>
              <a:gd name="adj1" fmla="val -68720"/>
              <a:gd name="adj2" fmla="val 1008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To improve clarity, we can have a bounding box around all events of a day. The box is made only after the completion of the day.</a:t>
            </a:r>
            <a:endParaRPr lang="en-US" sz="1200" dirty="0"/>
          </a:p>
        </p:txBody>
      </p:sp>
      <p:sp>
        <p:nvSpPr>
          <p:cNvPr id="3" name="Oval 2"/>
          <p:cNvSpPr/>
          <p:nvPr/>
        </p:nvSpPr>
        <p:spPr>
          <a:xfrm>
            <a:off x="4074199" y="967358"/>
            <a:ext cx="271849" cy="2718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hoto"/>
          <p:cNvSpPr>
            <a:spLocks noEditPoints="1" noChangeArrowheads="1"/>
          </p:cNvSpPr>
          <p:nvPr/>
        </p:nvSpPr>
        <p:spPr bwMode="auto">
          <a:xfrm>
            <a:off x="6459753" y="935584"/>
            <a:ext cx="361906" cy="272382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0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4134547" y="1065389"/>
            <a:ext cx="1493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4134547" y="1107021"/>
            <a:ext cx="1493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134547" y="1151229"/>
            <a:ext cx="1493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ounded Rectangular Callout 261"/>
          <p:cNvSpPr/>
          <p:nvPr/>
        </p:nvSpPr>
        <p:spPr>
          <a:xfrm>
            <a:off x="6825343" y="0"/>
            <a:ext cx="2318657" cy="816428"/>
          </a:xfrm>
          <a:prstGeom prst="wedgeRoundRectCallout">
            <a:avLst>
              <a:gd name="adj1" fmla="val -82805"/>
              <a:gd name="adj2" fmla="val 781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The default is “All” events.  By clicking “Water” or “Medication”, only those events will be shown in the </a:t>
            </a:r>
            <a:r>
              <a:rPr lang="en-US" sz="1200" dirty="0" err="1" smtClean="0"/>
              <a:t>feedogram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89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4525" y="754738"/>
            <a:ext cx="2787091" cy="4937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71611" y="5326656"/>
            <a:ext cx="834375" cy="2462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Set Target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94953" y="4068230"/>
            <a:ext cx="25487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/>
              <a:t>Today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878205" y="1280159"/>
            <a:ext cx="2228850" cy="30001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35418" y="1280159"/>
            <a:ext cx="1114425" cy="30029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876687" y="4096945"/>
            <a:ext cx="22288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521752" y="4050113"/>
            <a:ext cx="0" cy="100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Up Arrow 131"/>
          <p:cNvSpPr/>
          <p:nvPr/>
        </p:nvSpPr>
        <p:spPr>
          <a:xfrm>
            <a:off x="1589185" y="4101744"/>
            <a:ext cx="153909" cy="13671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Up Arrow 132"/>
          <p:cNvSpPr/>
          <p:nvPr/>
        </p:nvSpPr>
        <p:spPr>
          <a:xfrm>
            <a:off x="2746520" y="4103139"/>
            <a:ext cx="153909" cy="136715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456509" y="1296061"/>
            <a:ext cx="1328057" cy="3041469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453334" y="4438223"/>
            <a:ext cx="1339396" cy="5125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1405709" y="4650948"/>
            <a:ext cx="1447346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1421583" y="4831923"/>
            <a:ext cx="1539421" cy="4571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800918" y="4406831"/>
            <a:ext cx="2677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/>
              <a:t>Target</a:t>
            </a:r>
            <a:endParaRPr 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88707" y="4580813"/>
            <a:ext cx="3911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00B050"/>
                </a:solidFill>
              </a:rPr>
              <a:t>Weekday</a:t>
            </a:r>
            <a:endParaRPr lang="en-US" sz="800" dirty="0">
              <a:solidFill>
                <a:srgbClr val="00B05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51040" y="4815237"/>
            <a:ext cx="40075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Weekend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53612" y="4415400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7:30am</a:t>
            </a:r>
            <a:endParaRPr lang="en-US" sz="7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831785" y="4395395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6:30pm</a:t>
            </a:r>
            <a:endParaRPr lang="en-US" sz="7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037080" y="4493820"/>
            <a:ext cx="1795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11 h</a:t>
            </a:r>
            <a:endParaRPr lang="en-US" sz="8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1109473" y="4639345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7:10am</a:t>
            </a:r>
            <a:endParaRPr lang="en-US" sz="700" dirty="0"/>
          </a:p>
        </p:txBody>
      </p:sp>
      <p:sp>
        <p:nvSpPr>
          <p:cNvPr id="145" name="TextBox 144"/>
          <p:cNvSpPr txBox="1"/>
          <p:nvPr/>
        </p:nvSpPr>
        <p:spPr>
          <a:xfrm>
            <a:off x="2857398" y="4603465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7:13pm</a:t>
            </a:r>
            <a:endParaRPr lang="en-US" sz="7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111909" y="4814184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7:12am</a:t>
            </a:r>
            <a:endParaRPr lang="en-US" sz="7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976880" y="4805185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8:21pm</a:t>
            </a:r>
            <a:endParaRPr lang="en-US" sz="7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023425" y="4678711"/>
            <a:ext cx="4680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12 h 03min</a:t>
            </a:r>
            <a:endParaRPr lang="en-US" sz="8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2023425" y="4884345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13 h  09 min</a:t>
            </a:r>
            <a:endParaRPr lang="en-US" sz="8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632137" y="5326656"/>
            <a:ext cx="834375" cy="24622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History</a:t>
            </a:r>
            <a:endParaRPr lang="en-US" sz="1000"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027"/>
          <a:stretch/>
        </p:blipFill>
        <p:spPr>
          <a:xfrm>
            <a:off x="570555" y="759537"/>
            <a:ext cx="2759758" cy="194619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500154" y="5326656"/>
            <a:ext cx="83437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Tag Cloud</a:t>
            </a:r>
            <a:endParaRPr lang="en-US" sz="1000" dirty="0"/>
          </a:p>
        </p:txBody>
      </p:sp>
      <p:sp>
        <p:nvSpPr>
          <p:cNvPr id="158" name="Rectangle 157"/>
          <p:cNvSpPr/>
          <p:nvPr/>
        </p:nvSpPr>
        <p:spPr>
          <a:xfrm>
            <a:off x="1426369" y="1335881"/>
            <a:ext cx="1428012" cy="464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1345407" y="1517554"/>
            <a:ext cx="1616924" cy="4571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110799" y="1324976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6:10am</a:t>
            </a:r>
            <a:endParaRPr lang="en-US" sz="7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858724" y="1289096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7:10pm</a:t>
            </a:r>
            <a:endParaRPr lang="en-US" sz="7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029892" y="1499815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5:12am</a:t>
            </a:r>
            <a:endParaRPr lang="en-US" sz="7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978206" y="1490816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8:21pm</a:t>
            </a:r>
            <a:endParaRPr lang="en-US" sz="7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024751" y="1364342"/>
            <a:ext cx="41678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13 h 0min</a:t>
            </a:r>
            <a:endParaRPr lang="en-US" sz="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024751" y="1569976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15 h  09 min</a:t>
            </a:r>
            <a:endParaRPr lang="en-US" sz="800" b="1" dirty="0"/>
          </a:p>
        </p:txBody>
      </p:sp>
      <p:sp>
        <p:nvSpPr>
          <p:cNvPr id="168" name="Rectangle 167"/>
          <p:cNvSpPr/>
          <p:nvPr/>
        </p:nvSpPr>
        <p:spPr>
          <a:xfrm>
            <a:off x="1464469" y="1719558"/>
            <a:ext cx="1383292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1614488" y="1900533"/>
            <a:ext cx="1341222" cy="4571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1104179" y="1707955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7:00am</a:t>
            </a:r>
            <a:endParaRPr lang="en-US" sz="700" dirty="0"/>
          </a:p>
        </p:txBody>
      </p:sp>
      <p:sp>
        <p:nvSpPr>
          <p:cNvPr id="171" name="TextBox 170"/>
          <p:cNvSpPr txBox="1"/>
          <p:nvPr/>
        </p:nvSpPr>
        <p:spPr>
          <a:xfrm>
            <a:off x="1106615" y="1882794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9:12am</a:t>
            </a:r>
            <a:endParaRPr lang="en-US" sz="700" dirty="0"/>
          </a:p>
        </p:txBody>
      </p:sp>
      <p:sp>
        <p:nvSpPr>
          <p:cNvPr id="172" name="TextBox 171"/>
          <p:cNvSpPr txBox="1"/>
          <p:nvPr/>
        </p:nvSpPr>
        <p:spPr>
          <a:xfrm>
            <a:off x="2971586" y="1873795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8:12pm</a:t>
            </a:r>
            <a:endParaRPr lang="en-US" sz="7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18131" y="1747321"/>
            <a:ext cx="4680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12 h 13min</a:t>
            </a:r>
            <a:endParaRPr lang="en-US" sz="8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018131" y="1952955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11 h  00 min</a:t>
            </a:r>
            <a:endParaRPr lang="en-US" sz="8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2931611" y="1680035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7:13pm</a:t>
            </a:r>
            <a:endParaRPr lang="en-US" sz="700" dirty="0"/>
          </a:p>
        </p:txBody>
      </p:sp>
      <p:sp>
        <p:nvSpPr>
          <p:cNvPr id="176" name="Rectangle 175"/>
          <p:cNvSpPr/>
          <p:nvPr/>
        </p:nvSpPr>
        <p:spPr>
          <a:xfrm>
            <a:off x="1392464" y="2101206"/>
            <a:ext cx="1447346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408338" y="2282181"/>
            <a:ext cx="1539421" cy="4571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1096228" y="2089603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5:40am</a:t>
            </a:r>
            <a:endParaRPr lang="en-US" sz="700" dirty="0"/>
          </a:p>
        </p:txBody>
      </p:sp>
      <p:sp>
        <p:nvSpPr>
          <p:cNvPr id="179" name="TextBox 178"/>
          <p:cNvSpPr txBox="1"/>
          <p:nvPr/>
        </p:nvSpPr>
        <p:spPr>
          <a:xfrm>
            <a:off x="2844153" y="2053723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7:13pm</a:t>
            </a:r>
            <a:endParaRPr lang="en-US" sz="7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098664" y="2264442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7:12am</a:t>
            </a:r>
            <a:endParaRPr lang="en-US" sz="7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963635" y="2255443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8:21pm</a:t>
            </a:r>
            <a:endParaRPr lang="en-US" sz="700" dirty="0"/>
          </a:p>
        </p:txBody>
      </p:sp>
      <p:sp>
        <p:nvSpPr>
          <p:cNvPr id="182" name="TextBox 181"/>
          <p:cNvSpPr txBox="1"/>
          <p:nvPr/>
        </p:nvSpPr>
        <p:spPr>
          <a:xfrm>
            <a:off x="2010180" y="2128969"/>
            <a:ext cx="4680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13 h 33min</a:t>
            </a:r>
            <a:endParaRPr lang="en-US" sz="8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180" y="2334603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13 h  09 min</a:t>
            </a:r>
            <a:endParaRPr lang="en-US" sz="800" b="1" dirty="0"/>
          </a:p>
        </p:txBody>
      </p:sp>
      <p:sp>
        <p:nvSpPr>
          <p:cNvPr id="184" name="Rectangle 183"/>
          <p:cNvSpPr/>
          <p:nvPr/>
        </p:nvSpPr>
        <p:spPr>
          <a:xfrm>
            <a:off x="1385844" y="2484185"/>
            <a:ext cx="1447346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401718" y="2665160"/>
            <a:ext cx="1539421" cy="4571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1089608" y="2472582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7:10am</a:t>
            </a:r>
            <a:endParaRPr lang="en-US" sz="7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092044" y="2647421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7:12am</a:t>
            </a:r>
            <a:endParaRPr lang="en-US" sz="700" dirty="0"/>
          </a:p>
        </p:txBody>
      </p:sp>
      <p:sp>
        <p:nvSpPr>
          <p:cNvPr id="188" name="TextBox 187"/>
          <p:cNvSpPr txBox="1"/>
          <p:nvPr/>
        </p:nvSpPr>
        <p:spPr>
          <a:xfrm>
            <a:off x="2957015" y="2638422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8:21pm</a:t>
            </a:r>
            <a:endParaRPr lang="en-US" sz="7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003560" y="2511948"/>
            <a:ext cx="4680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12 h 03min</a:t>
            </a:r>
            <a:endParaRPr lang="en-US" sz="8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003560" y="2717582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13 h  09 min</a:t>
            </a:r>
            <a:endParaRPr lang="en-US" sz="80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2917040" y="2444662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7:13pm</a:t>
            </a:r>
            <a:endParaRPr lang="en-US" sz="700" dirty="0"/>
          </a:p>
        </p:txBody>
      </p:sp>
      <p:sp>
        <p:nvSpPr>
          <p:cNvPr id="192" name="Rectangle 191"/>
          <p:cNvSpPr/>
          <p:nvPr/>
        </p:nvSpPr>
        <p:spPr>
          <a:xfrm>
            <a:off x="1401746" y="2857882"/>
            <a:ext cx="1447346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417620" y="3038857"/>
            <a:ext cx="1539421" cy="4571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1105510" y="2846279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7:10am</a:t>
            </a:r>
            <a:endParaRPr lang="en-US" sz="700" dirty="0"/>
          </a:p>
        </p:txBody>
      </p:sp>
      <p:sp>
        <p:nvSpPr>
          <p:cNvPr id="195" name="TextBox 194"/>
          <p:cNvSpPr txBox="1"/>
          <p:nvPr/>
        </p:nvSpPr>
        <p:spPr>
          <a:xfrm>
            <a:off x="2853435" y="2810399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7:13pm</a:t>
            </a:r>
            <a:endParaRPr lang="en-US" sz="7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107946" y="3021118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7:12am</a:t>
            </a:r>
            <a:endParaRPr lang="en-US" sz="700" dirty="0"/>
          </a:p>
        </p:txBody>
      </p:sp>
      <p:sp>
        <p:nvSpPr>
          <p:cNvPr id="197" name="TextBox 196"/>
          <p:cNvSpPr txBox="1"/>
          <p:nvPr/>
        </p:nvSpPr>
        <p:spPr>
          <a:xfrm>
            <a:off x="2972917" y="3012119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8:21pm</a:t>
            </a:r>
            <a:endParaRPr lang="en-US" sz="700" dirty="0"/>
          </a:p>
        </p:txBody>
      </p:sp>
      <p:sp>
        <p:nvSpPr>
          <p:cNvPr id="198" name="TextBox 197"/>
          <p:cNvSpPr txBox="1"/>
          <p:nvPr/>
        </p:nvSpPr>
        <p:spPr>
          <a:xfrm>
            <a:off x="2019462" y="2885645"/>
            <a:ext cx="4680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12 h 03min</a:t>
            </a:r>
            <a:endParaRPr lang="en-US" sz="8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2019462" y="3091279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13 h  09 min</a:t>
            </a:r>
            <a:endParaRPr lang="en-US" sz="800" b="1" dirty="0"/>
          </a:p>
        </p:txBody>
      </p:sp>
      <p:sp>
        <p:nvSpPr>
          <p:cNvPr id="200" name="Rectangle 199"/>
          <p:cNvSpPr/>
          <p:nvPr/>
        </p:nvSpPr>
        <p:spPr>
          <a:xfrm>
            <a:off x="1395126" y="3240861"/>
            <a:ext cx="1447346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1411000" y="3421836"/>
            <a:ext cx="1539421" cy="4571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1098890" y="3229258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7:10am</a:t>
            </a:r>
            <a:endParaRPr lang="en-US" sz="700" dirty="0"/>
          </a:p>
        </p:txBody>
      </p:sp>
      <p:sp>
        <p:nvSpPr>
          <p:cNvPr id="203" name="TextBox 202"/>
          <p:cNvSpPr txBox="1"/>
          <p:nvPr/>
        </p:nvSpPr>
        <p:spPr>
          <a:xfrm>
            <a:off x="1101326" y="3404097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7:12am</a:t>
            </a:r>
            <a:endParaRPr lang="en-US" sz="700" dirty="0"/>
          </a:p>
        </p:txBody>
      </p:sp>
      <p:sp>
        <p:nvSpPr>
          <p:cNvPr id="204" name="TextBox 203"/>
          <p:cNvSpPr txBox="1"/>
          <p:nvPr/>
        </p:nvSpPr>
        <p:spPr>
          <a:xfrm>
            <a:off x="2966297" y="3395098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8:21pm</a:t>
            </a:r>
            <a:endParaRPr lang="en-US" sz="700" dirty="0"/>
          </a:p>
        </p:txBody>
      </p:sp>
      <p:sp>
        <p:nvSpPr>
          <p:cNvPr id="205" name="TextBox 204"/>
          <p:cNvSpPr txBox="1"/>
          <p:nvPr/>
        </p:nvSpPr>
        <p:spPr>
          <a:xfrm>
            <a:off x="2012842" y="3268624"/>
            <a:ext cx="4680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12 h 03min</a:t>
            </a:r>
            <a:endParaRPr lang="en-US" sz="8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2012842" y="3474258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13 h  09 min</a:t>
            </a:r>
            <a:endParaRPr lang="en-US" sz="8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2926322" y="3201338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7:13pm</a:t>
            </a:r>
            <a:endParaRPr lang="en-US" sz="700" dirty="0"/>
          </a:p>
        </p:txBody>
      </p:sp>
      <p:sp>
        <p:nvSpPr>
          <p:cNvPr id="208" name="Rectangle 207"/>
          <p:cNvSpPr/>
          <p:nvPr/>
        </p:nvSpPr>
        <p:spPr>
          <a:xfrm>
            <a:off x="1412359" y="3631791"/>
            <a:ext cx="1447346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1428233" y="3812766"/>
            <a:ext cx="1539421" cy="4571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1116123" y="3620188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7:10am</a:t>
            </a:r>
            <a:endParaRPr lang="en-US" sz="7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118559" y="3795027"/>
            <a:ext cx="2741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7:12am</a:t>
            </a:r>
            <a:endParaRPr lang="en-US" sz="700" dirty="0"/>
          </a:p>
        </p:txBody>
      </p:sp>
      <p:sp>
        <p:nvSpPr>
          <p:cNvPr id="212" name="TextBox 211"/>
          <p:cNvSpPr txBox="1"/>
          <p:nvPr/>
        </p:nvSpPr>
        <p:spPr>
          <a:xfrm>
            <a:off x="2983530" y="3786028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8:21pm</a:t>
            </a:r>
            <a:endParaRPr lang="en-US" sz="700" dirty="0"/>
          </a:p>
        </p:txBody>
      </p:sp>
      <p:sp>
        <p:nvSpPr>
          <p:cNvPr id="213" name="TextBox 212"/>
          <p:cNvSpPr txBox="1"/>
          <p:nvPr/>
        </p:nvSpPr>
        <p:spPr>
          <a:xfrm>
            <a:off x="2030075" y="3659554"/>
            <a:ext cx="4680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12 h 03min</a:t>
            </a:r>
            <a:endParaRPr lang="en-US" sz="8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2030075" y="3865188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13 h  09 min</a:t>
            </a:r>
            <a:endParaRPr lang="en-US" sz="8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2911744" y="3616131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/>
              <a:t>7:13pm</a:t>
            </a:r>
            <a:endParaRPr lang="en-US" sz="700" dirty="0"/>
          </a:p>
        </p:txBody>
      </p:sp>
      <p:sp>
        <p:nvSpPr>
          <p:cNvPr id="216" name="TextBox 215"/>
          <p:cNvSpPr txBox="1"/>
          <p:nvPr/>
        </p:nvSpPr>
        <p:spPr>
          <a:xfrm>
            <a:off x="1419979" y="5090870"/>
            <a:ext cx="121026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rgbClr val="0070C0"/>
                </a:solidFill>
              </a:rPr>
              <a:t>Time since last calorie    </a:t>
            </a:r>
            <a:r>
              <a:rPr lang="en-US" sz="800" b="1" dirty="0" smtClean="0">
                <a:solidFill>
                  <a:srgbClr val="FF0000"/>
                </a:solidFill>
              </a:rPr>
              <a:t>2:56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26933" y="100360"/>
            <a:ext cx="30857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Proposed view of “view chart”. By clicking “history” the </a:t>
            </a:r>
            <a:r>
              <a:rPr lang="en-US" sz="1000" dirty="0" err="1" smtClean="0"/>
              <a:t>feedogram</a:t>
            </a:r>
            <a:r>
              <a:rPr lang="en-US" sz="1000" dirty="0" smtClean="0"/>
              <a:t> area converts to horizontal bars showing eating duration in the past few weeks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879688" y="992873"/>
            <a:ext cx="657305" cy="24622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All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1596359" y="992873"/>
            <a:ext cx="6603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Water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2288310" y="992873"/>
            <a:ext cx="65369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Meds</a:t>
            </a:r>
            <a:endParaRPr lang="en-US" sz="1000" dirty="0"/>
          </a:p>
        </p:txBody>
      </p:sp>
      <p:sp>
        <p:nvSpPr>
          <p:cNvPr id="95" name="Oval 94"/>
          <p:cNvSpPr/>
          <p:nvPr/>
        </p:nvSpPr>
        <p:spPr>
          <a:xfrm>
            <a:off x="568988" y="989129"/>
            <a:ext cx="271849" cy="2718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hoto"/>
          <p:cNvSpPr>
            <a:spLocks noEditPoints="1" noChangeArrowheads="1"/>
          </p:cNvSpPr>
          <p:nvPr/>
        </p:nvSpPr>
        <p:spPr bwMode="auto">
          <a:xfrm>
            <a:off x="2954542" y="957355"/>
            <a:ext cx="361906" cy="272382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0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36216" y="1079251"/>
            <a:ext cx="1493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36216" y="1120883"/>
            <a:ext cx="1493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36216" y="1165091"/>
            <a:ext cx="1493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3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16590</TotalTime>
  <Words>288</Words>
  <Application>Microsoft Office PowerPoint</Application>
  <PresentationFormat>On-screen Show (4:3)</PresentationFormat>
  <Paragraphs>90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Satchin</dc:creator>
  <cp:lastModifiedBy>Satchin</cp:lastModifiedBy>
  <cp:revision>23</cp:revision>
  <cp:lastPrinted>2014-07-18T00:49:45Z</cp:lastPrinted>
  <dcterms:created xsi:type="dcterms:W3CDTF">2014-07-05T14:31:10Z</dcterms:created>
  <dcterms:modified xsi:type="dcterms:W3CDTF">2015-03-03T05:12:06Z</dcterms:modified>
</cp:coreProperties>
</file>