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57224" y="499533"/>
            <a:ext cx="10772774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76656" y="2011680"/>
            <a:ext cx="1075372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0960" lvl="0" marL="9144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5072" lvl="1" marL="347472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1640" lvl="2" marL="54864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i="1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08660" lvl="3" marL="82296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82980" lvl="4" marL="109728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500" lvl="5" marL="12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7300" lvl="6" marL="14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00" lvl="7" marL="16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600" lvl="8" marL="18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ctrTitle"/>
          </p:nvPr>
        </p:nvSpPr>
        <p:spPr>
          <a:xfrm>
            <a:off x="603504" y="770466"/>
            <a:ext cx="10782299" cy="335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8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67512" y="4206876"/>
            <a:ext cx="92282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3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i="1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7658099" y="1781175"/>
            <a:ext cx="4800600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938337" y="-452437"/>
            <a:ext cx="5400675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0960" lvl="0" marL="9144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5072" lvl="1" marL="347472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1640" lvl="2" marL="54864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i="1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08660" lvl="3" marL="82296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82980" lvl="4" marL="109728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500" lvl="5" marL="12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7300" lvl="6" marL="14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00" lvl="7" marL="16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600" lvl="8" marL="18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3504" y="767418"/>
            <a:ext cx="10780775" cy="33558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lnSpc>
                <a:spcPct val="80000"/>
              </a:lnSpc>
              <a:spcBef>
                <a:spcPts val="0"/>
              </a:spcBef>
              <a:defRPr b="0" sz="8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67512" y="4204208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57224" y="499533"/>
            <a:ext cx="10772774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76656" y="1998133"/>
            <a:ext cx="4663439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011330" y="1998133"/>
            <a:ext cx="4663439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657224" y="499533"/>
            <a:ext cx="10772774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76656" y="2040466"/>
            <a:ext cx="4663439" cy="72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76656" y="2753083"/>
            <a:ext cx="4663439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007607" y="2038434"/>
            <a:ext cx="4663439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007607" y="2750990"/>
            <a:ext cx="4663439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57224" y="499533"/>
            <a:ext cx="10772774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8261403" y="542281"/>
            <a:ext cx="3383280" cy="19202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lnSpc>
                <a:spcPct val="85000"/>
              </a:lnSpc>
              <a:spcBef>
                <a:spcPts val="0"/>
              </a:spcBef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275982" y="2511813"/>
            <a:ext cx="3398520" cy="3126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49224" y="5418667"/>
            <a:ext cx="10780775" cy="6132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b="0"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12192000" cy="5330951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76656" y="5909735"/>
            <a:ext cx="9229343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1400">
                <a:solidFill>
                  <a:srgbClr val="262626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57224" y="499533"/>
            <a:ext cx="10772774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4170426" y="-1482089"/>
            <a:ext cx="3766185" cy="10753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0960" lvl="0" marL="9144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5072" lvl="1" marL="347472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1640" lvl="2" marL="54864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i="1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08660" lvl="3" marL="82296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82980" lvl="4" marL="109728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500" lvl="5" marL="12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7300" lvl="6" marL="14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00" lvl="7" marL="16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600" lvl="8" marL="180000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57224" y="499533"/>
            <a:ext cx="10772774" cy="1658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76656" y="2011680"/>
            <a:ext cx="1075372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0960" lvl="0" marL="91440" marR="0" rtl="0" algn="l">
              <a:lnSpc>
                <a:spcPct val="85000"/>
              </a:lnSpc>
              <a:spcBef>
                <a:spcPts val="1300"/>
              </a:spcBef>
              <a:buClr>
                <a:srgbClr val="262626"/>
              </a:buClr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5072" lvl="1" marL="347472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1640" lvl="2" marL="54864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08660" lvl="3" marL="82296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82980" lvl="4" marL="109728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500" lvl="5" marL="120000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7300" lvl="6" marL="140000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00" lvl="7" marL="160000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600" lvl="8" marL="1800000" marR="0" rtl="0" algn="l">
              <a:lnSpc>
                <a:spcPct val="85000"/>
              </a:lnSpc>
              <a:spcBef>
                <a:spcPts val="600"/>
              </a:spcBef>
              <a:buClr>
                <a:srgbClr val="262626"/>
              </a:buClr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41244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85800" y="6554696"/>
            <a:ext cx="5029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63925" y="5876412"/>
            <a:ext cx="2926079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2.jp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Relationship Id="rId4" Type="http://schemas.openxmlformats.org/officeDocument/2006/relationships/image" Target="../media/image00.jpg"/><Relationship Id="rId5" Type="http://schemas.openxmlformats.org/officeDocument/2006/relationships/image" Target="../media/image06.jpg"/><Relationship Id="rId6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Relationship Id="rId4" Type="http://schemas.openxmlformats.org/officeDocument/2006/relationships/image" Target="../media/image05.jpg"/><Relationship Id="rId5" Type="http://schemas.openxmlformats.org/officeDocument/2006/relationships/image" Target="../media/image02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671144" y="315310"/>
            <a:ext cx="9930305" cy="2808889"/>
          </a:xfrm>
          <a:prstGeom prst="rect">
            <a:avLst/>
          </a:prstGeom>
          <a:noFill/>
          <a:ln cap="flat" cmpd="sng" w="12700">
            <a:solidFill>
              <a:srgbClr val="3A84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807" y="358871"/>
            <a:ext cx="2057400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476750" y="704850"/>
            <a:ext cx="278601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_Not a food picture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_Fuzzy picture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_Text entry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_Water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Medications/Supplements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591050" y="2209800"/>
            <a:ext cx="1962149" cy="285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84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72000" y="342900"/>
            <a:ext cx="2597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Rice, Vegetables, Daal, Egg</a:t>
            </a:r>
          </a:p>
        </p:txBody>
      </p:sp>
      <p:sp>
        <p:nvSpPr>
          <p:cNvPr id="95" name="Shape 95"/>
          <p:cNvSpPr/>
          <p:nvPr/>
        </p:nvSpPr>
        <p:spPr>
          <a:xfrm>
            <a:off x="4562812" y="2729983"/>
            <a:ext cx="5314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lain" startAt="20051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Rice, white, medium grained, cooked         	 100g</a:t>
            </a:r>
          </a:p>
        </p:txBody>
      </p:sp>
      <p:sp>
        <p:nvSpPr>
          <p:cNvPr id="96" name="Shape 96"/>
          <p:cNvSpPr/>
          <p:nvPr/>
        </p:nvSpPr>
        <p:spPr>
          <a:xfrm>
            <a:off x="10077450" y="2743200"/>
            <a:ext cx="304799" cy="304799"/>
          </a:xfrm>
          <a:prstGeom prst="flowChartOr">
            <a:avLst/>
          </a:prstGeom>
          <a:solidFill>
            <a:schemeClr val="accent1"/>
          </a:solidFill>
          <a:ln cap="flat" cmpd="sng" w="12700">
            <a:solidFill>
              <a:srgbClr val="3A84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0725150" y="2686050"/>
            <a:ext cx="838199" cy="36933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084" y="364241"/>
            <a:ext cx="2057400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2057" y="5548378"/>
            <a:ext cx="685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8718" y="3381703"/>
            <a:ext cx="685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5916" y="4466896"/>
            <a:ext cx="68579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1671144" y="315310"/>
            <a:ext cx="9112468" cy="2808889"/>
          </a:xfrm>
          <a:prstGeom prst="rect">
            <a:avLst/>
          </a:prstGeom>
          <a:noFill/>
          <a:ln cap="flat" cmpd="sng" w="12700">
            <a:solidFill>
              <a:srgbClr val="3A84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476750" y="704850"/>
            <a:ext cx="278601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_Not a food picture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_Fuzzy picture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_Text entry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_Water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Medications/Supplements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91050" y="2209800"/>
            <a:ext cx="1962149" cy="285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84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572000" y="342900"/>
            <a:ext cx="609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752850" y="3714750"/>
            <a:ext cx="4552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14006, Alcoholic beverage, beer, light     300 ml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714750" y="4781550"/>
            <a:ext cx="5139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14003, Alcoholic beverage, beer, regular, all    1 bottle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733800" y="5848350"/>
            <a:ext cx="57034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14305, Malt beverage, includes non-alcoholic beer   300ml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14555, Water, bottled, generic                                        300ml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620250" y="3733800"/>
            <a:ext cx="1519026" cy="296048"/>
            <a:chOff x="9182100" y="3733800"/>
            <a:chExt cx="1519026" cy="296048"/>
          </a:xfrm>
        </p:grpSpPr>
        <p:sp>
          <p:nvSpPr>
            <p:cNvPr id="114" name="Shape 114"/>
            <p:cNvSpPr txBox="1"/>
            <p:nvPr/>
          </p:nvSpPr>
          <p:spPr>
            <a:xfrm>
              <a:off x="9182100" y="3733800"/>
              <a:ext cx="554959" cy="2769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A84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10020300" y="3752850"/>
              <a:ext cx="680826" cy="276998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9620250" y="4800600"/>
            <a:ext cx="1519026" cy="296048"/>
            <a:chOff x="9029700" y="4800600"/>
            <a:chExt cx="1519026" cy="296048"/>
          </a:xfrm>
        </p:grpSpPr>
        <p:sp>
          <p:nvSpPr>
            <p:cNvPr id="117" name="Shape 117"/>
            <p:cNvSpPr txBox="1"/>
            <p:nvPr/>
          </p:nvSpPr>
          <p:spPr>
            <a:xfrm>
              <a:off x="9029700" y="4800600"/>
              <a:ext cx="554959" cy="2769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A84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9867900" y="4819650"/>
              <a:ext cx="680826" cy="276998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</a:p>
          </p:txBody>
        </p:sp>
      </p:grpSp>
      <p:grpSp>
        <p:nvGrpSpPr>
          <p:cNvPr id="119" name="Shape 119"/>
          <p:cNvGrpSpPr/>
          <p:nvPr/>
        </p:nvGrpSpPr>
        <p:grpSpPr>
          <a:xfrm>
            <a:off x="9620250" y="5886450"/>
            <a:ext cx="1519026" cy="296048"/>
            <a:chOff x="9620250" y="5886450"/>
            <a:chExt cx="1519026" cy="296048"/>
          </a:xfrm>
        </p:grpSpPr>
        <p:sp>
          <p:nvSpPr>
            <p:cNvPr id="120" name="Shape 120"/>
            <p:cNvSpPr txBox="1"/>
            <p:nvPr/>
          </p:nvSpPr>
          <p:spPr>
            <a:xfrm>
              <a:off x="9620250" y="5886450"/>
              <a:ext cx="554959" cy="2769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A84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10458450" y="5905500"/>
              <a:ext cx="680826" cy="276998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9620250" y="6229350"/>
            <a:ext cx="1519026" cy="296048"/>
            <a:chOff x="9620250" y="5886450"/>
            <a:chExt cx="1519026" cy="296048"/>
          </a:xfrm>
        </p:grpSpPr>
        <p:sp>
          <p:nvSpPr>
            <p:cNvPr id="123" name="Shape 123"/>
            <p:cNvSpPr txBox="1"/>
            <p:nvPr/>
          </p:nvSpPr>
          <p:spPr>
            <a:xfrm>
              <a:off x="9620250" y="5886450"/>
              <a:ext cx="554959" cy="2769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A84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10458450" y="5905500"/>
              <a:ext cx="680826" cy="276998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882" y="358519"/>
            <a:ext cx="2057400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3474" y="3730630"/>
            <a:ext cx="685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1207" y="5007071"/>
            <a:ext cx="68579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2653990" y="3727069"/>
            <a:ext cx="532498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lain" startAt="20051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Rice, white, medium grained, cooked         	 100g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11986    Malabar spinach, cooked                               50g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20115  noodles, Japanese, cooked				100g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724503" y="4889405"/>
            <a:ext cx="53174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lain" startAt="20051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Rice, white, medium grained, cooked         	 100g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06620  SMART SOUP, French Lentil			            50g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01129 	Egg, whole, cooked, hard-boiled                  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11803 	Okra, cooked, boiled, drained, with salt     50g</a:t>
            </a:r>
          </a:p>
        </p:txBody>
      </p:sp>
      <p:sp>
        <p:nvSpPr>
          <p:cNvPr id="134" name="Shape 134"/>
          <p:cNvSpPr/>
          <p:nvPr/>
        </p:nvSpPr>
        <p:spPr>
          <a:xfrm>
            <a:off x="1671144" y="315310"/>
            <a:ext cx="9112468" cy="2808889"/>
          </a:xfrm>
          <a:prstGeom prst="rect">
            <a:avLst/>
          </a:prstGeom>
          <a:noFill/>
          <a:ln cap="flat" cmpd="sng" w="12700">
            <a:solidFill>
              <a:srgbClr val="3A84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476750" y="704850"/>
            <a:ext cx="278601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_Not a food picture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_Fuzzy picture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_Text entry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_Water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Medications/Supplements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4591050" y="2209800"/>
            <a:ext cx="1962149" cy="285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849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572000" y="342900"/>
            <a:ext cx="2443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Rice, chicken, Vegetables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9620250" y="3733800"/>
            <a:ext cx="1519026" cy="296048"/>
            <a:chOff x="9182100" y="3733800"/>
            <a:chExt cx="1519026" cy="296048"/>
          </a:xfrm>
        </p:grpSpPr>
        <p:sp>
          <p:nvSpPr>
            <p:cNvPr id="139" name="Shape 139"/>
            <p:cNvSpPr txBox="1"/>
            <p:nvPr/>
          </p:nvSpPr>
          <p:spPr>
            <a:xfrm>
              <a:off x="9182100" y="3733800"/>
              <a:ext cx="554959" cy="2769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A84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10020300" y="3752850"/>
              <a:ext cx="680826" cy="276998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9620250" y="4095750"/>
            <a:ext cx="1519026" cy="296048"/>
            <a:chOff x="9029700" y="4800600"/>
            <a:chExt cx="1519026" cy="296048"/>
          </a:xfrm>
        </p:grpSpPr>
        <p:sp>
          <p:nvSpPr>
            <p:cNvPr id="142" name="Shape 142"/>
            <p:cNvSpPr txBox="1"/>
            <p:nvPr/>
          </p:nvSpPr>
          <p:spPr>
            <a:xfrm>
              <a:off x="9029700" y="4800600"/>
              <a:ext cx="554959" cy="2769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A84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9867900" y="4819650"/>
              <a:ext cx="680826" cy="276998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x="9620250" y="4972050"/>
            <a:ext cx="1519026" cy="296048"/>
            <a:chOff x="9620250" y="5886450"/>
            <a:chExt cx="1519026" cy="296048"/>
          </a:xfrm>
        </p:grpSpPr>
        <p:sp>
          <p:nvSpPr>
            <p:cNvPr id="145" name="Shape 145"/>
            <p:cNvSpPr txBox="1"/>
            <p:nvPr/>
          </p:nvSpPr>
          <p:spPr>
            <a:xfrm>
              <a:off x="9620250" y="5886450"/>
              <a:ext cx="554959" cy="2769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A84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10458450" y="5905500"/>
              <a:ext cx="680826" cy="276998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9620250" y="5314950"/>
            <a:ext cx="1519026" cy="296048"/>
            <a:chOff x="9620250" y="5886450"/>
            <a:chExt cx="1519026" cy="296048"/>
          </a:xfrm>
        </p:grpSpPr>
        <p:sp>
          <p:nvSpPr>
            <p:cNvPr id="148" name="Shape 148"/>
            <p:cNvSpPr txBox="1"/>
            <p:nvPr/>
          </p:nvSpPr>
          <p:spPr>
            <a:xfrm>
              <a:off x="9620250" y="5886450"/>
              <a:ext cx="554959" cy="2769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A84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10458450" y="5905500"/>
              <a:ext cx="680826" cy="276998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9620250" y="4438650"/>
            <a:ext cx="1519026" cy="296048"/>
            <a:chOff x="9029700" y="4800600"/>
            <a:chExt cx="1519026" cy="296048"/>
          </a:xfrm>
        </p:grpSpPr>
        <p:sp>
          <p:nvSpPr>
            <p:cNvPr id="151" name="Shape 151"/>
            <p:cNvSpPr txBox="1"/>
            <p:nvPr/>
          </p:nvSpPr>
          <p:spPr>
            <a:xfrm>
              <a:off x="9029700" y="4800600"/>
              <a:ext cx="554959" cy="2769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A84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9867900" y="4819650"/>
              <a:ext cx="680826" cy="276998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9620250" y="5657850"/>
            <a:ext cx="1519026" cy="296048"/>
            <a:chOff x="9620250" y="5886450"/>
            <a:chExt cx="1519026" cy="296048"/>
          </a:xfrm>
        </p:grpSpPr>
        <p:sp>
          <p:nvSpPr>
            <p:cNvPr id="154" name="Shape 154"/>
            <p:cNvSpPr txBox="1"/>
            <p:nvPr/>
          </p:nvSpPr>
          <p:spPr>
            <a:xfrm>
              <a:off x="9620250" y="5886450"/>
              <a:ext cx="554959" cy="2769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A84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10458450" y="5905500"/>
              <a:ext cx="680826" cy="276998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9620250" y="6000750"/>
            <a:ext cx="1519026" cy="296048"/>
            <a:chOff x="9620250" y="5886450"/>
            <a:chExt cx="1519026" cy="296048"/>
          </a:xfrm>
        </p:grpSpPr>
        <p:sp>
          <p:nvSpPr>
            <p:cNvPr id="157" name="Shape 157"/>
            <p:cNvSpPr txBox="1"/>
            <p:nvPr/>
          </p:nvSpPr>
          <p:spPr>
            <a:xfrm>
              <a:off x="9620250" y="5886450"/>
              <a:ext cx="554959" cy="2769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A84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10458450" y="5905500"/>
              <a:ext cx="680826" cy="276998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