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"/>
  </p:notesMasterIdLst>
  <p:sldIdLst>
    <p:sldId id="399" r:id="rId2"/>
    <p:sldId id="394" r:id="rId3"/>
    <p:sldId id="39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01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96433" autoAdjust="0"/>
  </p:normalViewPr>
  <p:slideViewPr>
    <p:cSldViewPr snapToGrid="0">
      <p:cViewPr>
        <p:scale>
          <a:sx n="50" d="100"/>
          <a:sy n="50" d="100"/>
        </p:scale>
        <p:origin x="-708" y="-9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C6CC-7038-4350-9C1B-1E3564A71EC7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C7652-8C1F-4FF1-998A-4D7F07155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8/29/2015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1145" y="315310"/>
            <a:ext cx="9930305" cy="2808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07" y="358872"/>
            <a:ext cx="20574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750" y="704850"/>
            <a:ext cx="2786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_Not a food picture</a:t>
            </a:r>
          </a:p>
          <a:p>
            <a:r>
              <a:rPr lang="en-US" dirty="0" smtClean="0"/>
              <a:t>_Fuzzy picture</a:t>
            </a:r>
          </a:p>
          <a:p>
            <a:r>
              <a:rPr lang="en-US" dirty="0" smtClean="0"/>
              <a:t>_Text entry</a:t>
            </a:r>
          </a:p>
          <a:p>
            <a:r>
              <a:rPr lang="en-US" dirty="0" smtClean="0"/>
              <a:t>_Water</a:t>
            </a:r>
          </a:p>
          <a:p>
            <a:r>
              <a:rPr lang="en-US" dirty="0" smtClean="0"/>
              <a:t>_ Medications/Supplements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1050" y="2209800"/>
            <a:ext cx="19621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342900"/>
            <a:ext cx="25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Rice, Vegetables, </a:t>
            </a:r>
            <a:r>
              <a:rPr lang="en-US" b="1" dirty="0" err="1" smtClean="0"/>
              <a:t>Daal</a:t>
            </a:r>
            <a:r>
              <a:rPr lang="en-US" b="1" dirty="0" smtClean="0"/>
              <a:t>, Egg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562812" y="2729984"/>
            <a:ext cx="531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20051"/>
            </a:pPr>
            <a:r>
              <a:rPr lang="en-US" dirty="0"/>
              <a:t> Rice, white, medium grained, cooked         	 100g</a:t>
            </a:r>
          </a:p>
        </p:txBody>
      </p:sp>
      <p:sp>
        <p:nvSpPr>
          <p:cNvPr id="11" name="Flowchart: Or 10"/>
          <p:cNvSpPr/>
          <p:nvPr/>
        </p:nvSpPr>
        <p:spPr>
          <a:xfrm>
            <a:off x="10077450" y="2743200"/>
            <a:ext cx="304800" cy="3048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25150" y="2686050"/>
            <a:ext cx="838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85" y="364242"/>
            <a:ext cx="20574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57" y="5548378"/>
            <a:ext cx="6858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19" y="3381704"/>
            <a:ext cx="6858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16" y="4466896"/>
            <a:ext cx="6858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71145" y="315310"/>
            <a:ext cx="9112469" cy="2808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76750" y="704850"/>
            <a:ext cx="2786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_Not a food picture</a:t>
            </a:r>
          </a:p>
          <a:p>
            <a:r>
              <a:rPr lang="en-US" dirty="0" smtClean="0"/>
              <a:t>_Fuzzy picture</a:t>
            </a:r>
          </a:p>
          <a:p>
            <a:r>
              <a:rPr lang="en-US" dirty="0" smtClean="0"/>
              <a:t>_Text entry</a:t>
            </a:r>
          </a:p>
          <a:p>
            <a:r>
              <a:rPr lang="en-US" dirty="0" smtClean="0"/>
              <a:t>_Water</a:t>
            </a:r>
          </a:p>
          <a:p>
            <a:r>
              <a:rPr lang="en-US" dirty="0" smtClean="0"/>
              <a:t>_ Medications/Supplements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91050" y="2209800"/>
            <a:ext cx="19621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3429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52850" y="3714750"/>
            <a:ext cx="455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14006, Alcoholic beverage, beer, </a:t>
            </a:r>
            <a:r>
              <a:rPr lang="en-US" dirty="0" smtClean="0"/>
              <a:t>light     300 ml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14750" y="4781550"/>
            <a:ext cx="51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14003, Alcoholic beverage, beer, regular, </a:t>
            </a:r>
            <a:r>
              <a:rPr lang="en-US" dirty="0" smtClean="0"/>
              <a:t>all    1 bottle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3800" y="5848350"/>
            <a:ext cx="570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14305, Malt beverage, includes non-alcoholic </a:t>
            </a:r>
            <a:r>
              <a:rPr lang="en-US" dirty="0" smtClean="0"/>
              <a:t>beer   300ml</a:t>
            </a:r>
          </a:p>
          <a:p>
            <a:r>
              <a:rPr lang="en-US" dirty="0"/>
              <a:t>14555, Water, bottled, </a:t>
            </a:r>
            <a:r>
              <a:rPr lang="en-US" dirty="0" smtClean="0"/>
              <a:t>generic                                        300ml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620250" y="3733800"/>
            <a:ext cx="1519027" cy="296049"/>
            <a:chOff x="9182100" y="3733800"/>
            <a:chExt cx="1519027" cy="296049"/>
          </a:xfrm>
        </p:grpSpPr>
        <p:sp>
          <p:nvSpPr>
            <p:cNvPr id="19" name="TextBox 18"/>
            <p:cNvSpPr txBox="1"/>
            <p:nvPr/>
          </p:nvSpPr>
          <p:spPr>
            <a:xfrm>
              <a:off x="9182100" y="3733800"/>
              <a:ext cx="554960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20300" y="3752850"/>
              <a:ext cx="6808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Confirm</a:t>
              </a:r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620250" y="4800600"/>
            <a:ext cx="1519027" cy="296049"/>
            <a:chOff x="9029700" y="4800600"/>
            <a:chExt cx="1519027" cy="296049"/>
          </a:xfrm>
        </p:grpSpPr>
        <p:sp>
          <p:nvSpPr>
            <p:cNvPr id="21" name="TextBox 20"/>
            <p:cNvSpPr txBox="1"/>
            <p:nvPr/>
          </p:nvSpPr>
          <p:spPr>
            <a:xfrm>
              <a:off x="9029700" y="4800600"/>
              <a:ext cx="554960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67900" y="4819650"/>
              <a:ext cx="6808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Confirm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620250" y="5886450"/>
            <a:ext cx="1519027" cy="296049"/>
            <a:chOff x="9620250" y="5886450"/>
            <a:chExt cx="1519027" cy="296049"/>
          </a:xfrm>
        </p:grpSpPr>
        <p:sp>
          <p:nvSpPr>
            <p:cNvPr id="23" name="TextBox 22"/>
            <p:cNvSpPr txBox="1"/>
            <p:nvPr/>
          </p:nvSpPr>
          <p:spPr>
            <a:xfrm>
              <a:off x="9620250" y="5886450"/>
              <a:ext cx="554960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58450" y="5905500"/>
              <a:ext cx="6808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Confirm</a:t>
              </a:r>
              <a:endParaRPr lang="en-US" sz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620250" y="6229350"/>
            <a:ext cx="1519027" cy="296049"/>
            <a:chOff x="9620250" y="5886450"/>
            <a:chExt cx="1519027" cy="296049"/>
          </a:xfrm>
        </p:grpSpPr>
        <p:sp>
          <p:nvSpPr>
            <p:cNvPr id="29" name="TextBox 28"/>
            <p:cNvSpPr txBox="1"/>
            <p:nvPr/>
          </p:nvSpPr>
          <p:spPr>
            <a:xfrm>
              <a:off x="9620250" y="5886450"/>
              <a:ext cx="554960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8450" y="5905500"/>
              <a:ext cx="6808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Confirm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2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82" y="358520"/>
            <a:ext cx="20574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74" y="3730630"/>
            <a:ext cx="6858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07" y="5007072"/>
            <a:ext cx="6858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3990" y="3727070"/>
            <a:ext cx="5324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051"/>
            </a:pPr>
            <a:r>
              <a:rPr lang="en-US" dirty="0" smtClean="0"/>
              <a:t> Rice, white, medium grained, cooked         	 100g</a:t>
            </a:r>
          </a:p>
          <a:p>
            <a:r>
              <a:rPr lang="en-US" dirty="0" smtClean="0"/>
              <a:t>11986    Malabar </a:t>
            </a:r>
            <a:r>
              <a:rPr lang="en-US" dirty="0"/>
              <a:t>spinach, </a:t>
            </a:r>
            <a:r>
              <a:rPr lang="en-US" dirty="0" smtClean="0"/>
              <a:t>cooked                               50g</a:t>
            </a:r>
          </a:p>
          <a:p>
            <a:r>
              <a:rPr lang="en-US" dirty="0" smtClean="0"/>
              <a:t>20115  noodles, Japanese, cooked				100g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24504" y="4889405"/>
            <a:ext cx="5317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051"/>
            </a:pPr>
            <a:r>
              <a:rPr lang="en-US" dirty="0" smtClean="0"/>
              <a:t> Rice, white, medium grained, cooked         	 100g</a:t>
            </a:r>
          </a:p>
          <a:p>
            <a:r>
              <a:rPr lang="en-US" dirty="0" smtClean="0"/>
              <a:t>06620  SMART </a:t>
            </a:r>
            <a:r>
              <a:rPr lang="en-US" dirty="0"/>
              <a:t>SOUP, French </a:t>
            </a:r>
            <a:r>
              <a:rPr lang="en-US" dirty="0" smtClean="0"/>
              <a:t>Lentil			            50g</a:t>
            </a:r>
          </a:p>
          <a:p>
            <a:r>
              <a:rPr lang="en-US" dirty="0" smtClean="0"/>
              <a:t>01129 	Egg</a:t>
            </a:r>
            <a:r>
              <a:rPr lang="en-US" dirty="0"/>
              <a:t>, whole, cooked, </a:t>
            </a:r>
            <a:r>
              <a:rPr lang="en-US" dirty="0" smtClean="0"/>
              <a:t>hard-boiled                   1</a:t>
            </a:r>
          </a:p>
          <a:p>
            <a:r>
              <a:rPr lang="en-US" dirty="0"/>
              <a:t>11803 	Okra, cooked, boiled, drained, with </a:t>
            </a:r>
            <a:r>
              <a:rPr lang="en-US" dirty="0" smtClean="0"/>
              <a:t>salt     50g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1145" y="315310"/>
            <a:ext cx="9112469" cy="2808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76750" y="704850"/>
            <a:ext cx="2786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_Not a food picture</a:t>
            </a:r>
          </a:p>
          <a:p>
            <a:r>
              <a:rPr lang="en-US" dirty="0" smtClean="0"/>
              <a:t>_Fuzzy picture</a:t>
            </a:r>
          </a:p>
          <a:p>
            <a:r>
              <a:rPr lang="en-US" dirty="0" smtClean="0"/>
              <a:t>_Text entry</a:t>
            </a:r>
          </a:p>
          <a:p>
            <a:r>
              <a:rPr lang="en-US" dirty="0" smtClean="0"/>
              <a:t>_Water</a:t>
            </a:r>
          </a:p>
          <a:p>
            <a:r>
              <a:rPr lang="en-US" dirty="0" smtClean="0"/>
              <a:t>_ Medications/Supplements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91050" y="2209800"/>
            <a:ext cx="19621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342900"/>
            <a:ext cx="244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Rice, chicken, Vegetables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9620250" y="3733800"/>
            <a:ext cx="1519027" cy="296049"/>
            <a:chOff x="9182100" y="3733800"/>
            <a:chExt cx="1519027" cy="296049"/>
          </a:xfrm>
        </p:grpSpPr>
        <p:sp>
          <p:nvSpPr>
            <p:cNvPr id="26" name="TextBox 25"/>
            <p:cNvSpPr txBox="1"/>
            <p:nvPr/>
          </p:nvSpPr>
          <p:spPr>
            <a:xfrm>
              <a:off x="9182100" y="3733800"/>
              <a:ext cx="554960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20300" y="3752850"/>
              <a:ext cx="6808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Confirm</a:t>
              </a:r>
              <a:endParaRPr lang="en-US" sz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620250" y="4095750"/>
            <a:ext cx="1519027" cy="296049"/>
            <a:chOff x="9029700" y="4800600"/>
            <a:chExt cx="1519027" cy="296049"/>
          </a:xfrm>
        </p:grpSpPr>
        <p:sp>
          <p:nvSpPr>
            <p:cNvPr id="29" name="TextBox 28"/>
            <p:cNvSpPr txBox="1"/>
            <p:nvPr/>
          </p:nvSpPr>
          <p:spPr>
            <a:xfrm>
              <a:off x="9029700" y="4800600"/>
              <a:ext cx="554960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867900" y="4819650"/>
              <a:ext cx="6808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Confirm</a:t>
              </a:r>
              <a:endParaRPr lang="en-US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620250" y="4972050"/>
            <a:ext cx="1519027" cy="296049"/>
            <a:chOff x="9620250" y="5886450"/>
            <a:chExt cx="1519027" cy="296049"/>
          </a:xfrm>
        </p:grpSpPr>
        <p:sp>
          <p:nvSpPr>
            <p:cNvPr id="32" name="TextBox 31"/>
            <p:cNvSpPr txBox="1"/>
            <p:nvPr/>
          </p:nvSpPr>
          <p:spPr>
            <a:xfrm>
              <a:off x="9620250" y="5886450"/>
              <a:ext cx="554960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8450" y="5905500"/>
              <a:ext cx="6808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Confirm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620250" y="5314950"/>
            <a:ext cx="1519027" cy="296049"/>
            <a:chOff x="9620250" y="5886450"/>
            <a:chExt cx="1519027" cy="296049"/>
          </a:xfrm>
        </p:grpSpPr>
        <p:sp>
          <p:nvSpPr>
            <p:cNvPr id="35" name="TextBox 34"/>
            <p:cNvSpPr txBox="1"/>
            <p:nvPr/>
          </p:nvSpPr>
          <p:spPr>
            <a:xfrm>
              <a:off x="9620250" y="5886450"/>
              <a:ext cx="554960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458450" y="5905500"/>
              <a:ext cx="6808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Confirm</a:t>
              </a:r>
              <a:endParaRPr lang="en-US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620250" y="4438650"/>
            <a:ext cx="1519027" cy="296049"/>
            <a:chOff x="9029700" y="4800600"/>
            <a:chExt cx="1519027" cy="296049"/>
          </a:xfrm>
        </p:grpSpPr>
        <p:sp>
          <p:nvSpPr>
            <p:cNvPr id="38" name="TextBox 37"/>
            <p:cNvSpPr txBox="1"/>
            <p:nvPr/>
          </p:nvSpPr>
          <p:spPr>
            <a:xfrm>
              <a:off x="9029700" y="4800600"/>
              <a:ext cx="554960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867900" y="4819650"/>
              <a:ext cx="6808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Confirm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620250" y="5657850"/>
            <a:ext cx="1519027" cy="296049"/>
            <a:chOff x="9620250" y="5886450"/>
            <a:chExt cx="1519027" cy="296049"/>
          </a:xfrm>
        </p:grpSpPr>
        <p:sp>
          <p:nvSpPr>
            <p:cNvPr id="41" name="TextBox 40"/>
            <p:cNvSpPr txBox="1"/>
            <p:nvPr/>
          </p:nvSpPr>
          <p:spPr>
            <a:xfrm>
              <a:off x="9620250" y="5886450"/>
              <a:ext cx="554960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458450" y="5905500"/>
              <a:ext cx="6808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Confirm</a:t>
              </a:r>
              <a:endParaRPr lang="en-US" sz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620250" y="6000750"/>
            <a:ext cx="1519027" cy="296049"/>
            <a:chOff x="9620250" y="5886450"/>
            <a:chExt cx="1519027" cy="296049"/>
          </a:xfrm>
        </p:grpSpPr>
        <p:sp>
          <p:nvSpPr>
            <p:cNvPr id="44" name="TextBox 43"/>
            <p:cNvSpPr txBox="1"/>
            <p:nvPr/>
          </p:nvSpPr>
          <p:spPr>
            <a:xfrm>
              <a:off x="9620250" y="5886450"/>
              <a:ext cx="554960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458450" y="5905500"/>
              <a:ext cx="6808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Confirm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5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29150</TotalTime>
  <Words>150</Words>
  <Application>Microsoft Office PowerPoint</Application>
  <PresentationFormat>Custom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Metropolitan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Targeting the Microbiome for the Treatment of Obesity</dc:title>
  <dc:creator>Amir Zarrinpar</dc:creator>
  <cp:lastModifiedBy>Satchin</cp:lastModifiedBy>
  <cp:revision>123</cp:revision>
  <dcterms:created xsi:type="dcterms:W3CDTF">2014-09-03T03:58:07Z</dcterms:created>
  <dcterms:modified xsi:type="dcterms:W3CDTF">2015-09-02T05:31:48Z</dcterms:modified>
</cp:coreProperties>
</file>