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2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64599-D4F2-0B44-8DB3-F90FAF45B8AC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04F5939-9CFF-FB4C-B359-DE11D1723C33}">
      <dgm:prSet phldrT="[Tekst]" custT="1"/>
      <dgm:spPr/>
      <dgm:t>
        <a:bodyPr/>
        <a:lstStyle/>
        <a:p>
          <a:r>
            <a:rPr lang="nl-NL" sz="2200" dirty="0" smtClean="0"/>
            <a:t>Get </a:t>
          </a:r>
          <a:r>
            <a:rPr lang="nl-NL" sz="2200" dirty="0" err="1" smtClean="0"/>
            <a:t>Measurements</a:t>
          </a:r>
          <a:r>
            <a:rPr lang="nl-NL" sz="2200" dirty="0" smtClean="0"/>
            <a:t> Start WS</a:t>
          </a:r>
          <a:endParaRPr lang="nl-NL" sz="2200" dirty="0"/>
        </a:p>
      </dgm:t>
    </dgm:pt>
    <dgm:pt modelId="{D30FACDB-1B45-A543-AE9B-E8250ECE31C5}" type="parTrans" cxnId="{14E2D25C-BFAA-8841-8E1D-A38A3B04BE18}">
      <dgm:prSet/>
      <dgm:spPr/>
      <dgm:t>
        <a:bodyPr/>
        <a:lstStyle/>
        <a:p>
          <a:endParaRPr lang="nl-NL"/>
        </a:p>
      </dgm:t>
    </dgm:pt>
    <dgm:pt modelId="{C8FB9957-E873-1340-8101-81EC23ED3CBF}" type="sibTrans" cxnId="{14E2D25C-BFAA-8841-8E1D-A38A3B04BE18}">
      <dgm:prSet/>
      <dgm:spPr/>
      <dgm:t>
        <a:bodyPr/>
        <a:lstStyle/>
        <a:p>
          <a:endParaRPr lang="nl-NL"/>
        </a:p>
      </dgm:t>
    </dgm:pt>
    <dgm:pt modelId="{A84404CF-0A65-F542-A652-9CCC66042C06}">
      <dgm:prSet/>
      <dgm:spPr/>
      <dgm:t>
        <a:bodyPr/>
        <a:lstStyle/>
        <a:p>
          <a:r>
            <a:rPr lang="nl-NL" dirty="0" smtClean="0"/>
            <a:t>Get </a:t>
          </a:r>
          <a:r>
            <a:rPr lang="nl-NL" dirty="0" err="1" smtClean="0"/>
            <a:t>Measurements</a:t>
          </a:r>
          <a:r>
            <a:rPr lang="nl-NL" dirty="0" smtClean="0"/>
            <a:t> End WS</a:t>
          </a:r>
          <a:endParaRPr lang="nl-NL" dirty="0"/>
        </a:p>
      </dgm:t>
    </dgm:pt>
    <dgm:pt modelId="{ECC9C49A-AE83-C948-9D8D-F94735197341}" type="parTrans" cxnId="{3F0A9EB7-6949-FC4E-A0F6-60687416D764}">
      <dgm:prSet/>
      <dgm:spPr/>
      <dgm:t>
        <a:bodyPr/>
        <a:lstStyle/>
        <a:p>
          <a:endParaRPr lang="nl-NL"/>
        </a:p>
      </dgm:t>
    </dgm:pt>
    <dgm:pt modelId="{92306863-78B6-3843-A2C2-362F822FB464}" type="sibTrans" cxnId="{3F0A9EB7-6949-FC4E-A0F6-60687416D764}">
      <dgm:prSet/>
      <dgm:spPr/>
      <dgm:t>
        <a:bodyPr/>
        <a:lstStyle/>
        <a:p>
          <a:endParaRPr lang="nl-NL"/>
        </a:p>
      </dgm:t>
    </dgm:pt>
    <dgm:pt modelId="{9BCB4035-8517-C64E-ACBE-6236A39F91D2}">
      <dgm:prSet/>
      <dgm:spPr/>
      <dgm:t>
        <a:bodyPr/>
        <a:lstStyle/>
        <a:p>
          <a:r>
            <a:rPr lang="nl-NL" dirty="0" smtClean="0"/>
            <a:t>Get </a:t>
          </a:r>
          <a:r>
            <a:rPr lang="nl-NL" dirty="0" err="1" smtClean="0"/>
            <a:t>Measurements</a:t>
          </a:r>
          <a:r>
            <a:rPr lang="nl-NL" dirty="0" smtClean="0"/>
            <a:t> Start DS</a:t>
          </a:r>
          <a:endParaRPr lang="nl-NL" dirty="0"/>
        </a:p>
      </dgm:t>
    </dgm:pt>
    <dgm:pt modelId="{6B226D5A-952E-3F44-B591-378746F007B6}" type="parTrans" cxnId="{994B5969-EED2-1F4D-B5FA-02997E2156B3}">
      <dgm:prSet/>
      <dgm:spPr/>
      <dgm:t>
        <a:bodyPr/>
        <a:lstStyle/>
        <a:p>
          <a:endParaRPr lang="nl-NL"/>
        </a:p>
      </dgm:t>
    </dgm:pt>
    <dgm:pt modelId="{B9DB2A2D-AD25-AE43-974A-9D31EE1BC22B}" type="sibTrans" cxnId="{994B5969-EED2-1F4D-B5FA-02997E2156B3}">
      <dgm:prSet/>
      <dgm:spPr/>
      <dgm:t>
        <a:bodyPr/>
        <a:lstStyle/>
        <a:p>
          <a:endParaRPr lang="nl-NL"/>
        </a:p>
      </dgm:t>
    </dgm:pt>
    <dgm:pt modelId="{BB0E42EC-CC1B-1847-BC27-22B910B4F1DF}">
      <dgm:prSet/>
      <dgm:spPr/>
      <dgm:t>
        <a:bodyPr/>
        <a:lstStyle/>
        <a:p>
          <a:r>
            <a:rPr lang="nl-NL" dirty="0" smtClean="0"/>
            <a:t>Get </a:t>
          </a:r>
          <a:r>
            <a:rPr lang="nl-NL" dirty="0" err="1" smtClean="0"/>
            <a:t>Measurements</a:t>
          </a:r>
          <a:r>
            <a:rPr lang="nl-NL" dirty="0" smtClean="0"/>
            <a:t> End DS</a:t>
          </a:r>
          <a:endParaRPr lang="nl-NL" dirty="0"/>
        </a:p>
      </dgm:t>
    </dgm:pt>
    <dgm:pt modelId="{113CB87B-0B61-EC4E-808E-45DAAA309788}" type="parTrans" cxnId="{C337DBB7-0C00-7F4D-B97C-A923DBCC1D73}">
      <dgm:prSet/>
      <dgm:spPr/>
      <dgm:t>
        <a:bodyPr/>
        <a:lstStyle/>
        <a:p>
          <a:endParaRPr lang="nl-NL"/>
        </a:p>
      </dgm:t>
    </dgm:pt>
    <dgm:pt modelId="{B315C2AD-4255-D342-BC12-9772950F41AF}" type="sibTrans" cxnId="{C337DBB7-0C00-7F4D-B97C-A923DBCC1D73}">
      <dgm:prSet/>
      <dgm:spPr/>
      <dgm:t>
        <a:bodyPr/>
        <a:lstStyle/>
        <a:p>
          <a:endParaRPr lang="nl-NL"/>
        </a:p>
      </dgm:t>
    </dgm:pt>
    <dgm:pt modelId="{D728E565-A35D-874E-8F6D-09B51636C5E9}" type="pres">
      <dgm:prSet presAssocID="{C2B64599-D4F2-0B44-8DB3-F90FAF45B8A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B8EEAFDE-179C-CD4A-AC9F-9F9BB6F6B425}" type="pres">
      <dgm:prSet presAssocID="{C2B64599-D4F2-0B44-8DB3-F90FAF45B8AC}" presName="dummyMaxCanvas" presStyleCnt="0">
        <dgm:presLayoutVars/>
      </dgm:prSet>
      <dgm:spPr/>
    </dgm:pt>
    <dgm:pt modelId="{45A6B82F-E269-214C-8C59-1793E57ACD3D}" type="pres">
      <dgm:prSet presAssocID="{C2B64599-D4F2-0B44-8DB3-F90FAF45B8AC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F117DE1-E33C-774E-89B8-F95E496B35B4}" type="pres">
      <dgm:prSet presAssocID="{C2B64599-D4F2-0B44-8DB3-F90FAF45B8AC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77351D4-E6C1-4341-8AB0-D186E451F29E}" type="pres">
      <dgm:prSet presAssocID="{C2B64599-D4F2-0B44-8DB3-F90FAF45B8AC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C9AE9195-47C5-0649-97B5-6FE5752E75FB}" type="pres">
      <dgm:prSet presAssocID="{C2B64599-D4F2-0B44-8DB3-F90FAF45B8AC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CF6EC902-0EAC-5C47-B9C1-859729A9808D}" type="pres">
      <dgm:prSet presAssocID="{C2B64599-D4F2-0B44-8DB3-F90FAF45B8AC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0A5241E-B548-2F42-AADB-A7E762C3454D}" type="pres">
      <dgm:prSet presAssocID="{C2B64599-D4F2-0B44-8DB3-F90FAF45B8AC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8C8E844-7262-5844-897F-02E8F1A8CFF1}" type="pres">
      <dgm:prSet presAssocID="{C2B64599-D4F2-0B44-8DB3-F90FAF45B8AC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112FCE2-36AC-9548-89FD-D07B20AD9F90}" type="pres">
      <dgm:prSet presAssocID="{C2B64599-D4F2-0B44-8DB3-F90FAF45B8AC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559C3CF-3528-F448-B683-05549B9901EA}" type="pres">
      <dgm:prSet presAssocID="{C2B64599-D4F2-0B44-8DB3-F90FAF45B8AC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C60F90FE-FBD6-FF49-BB35-4810EC7D6FBA}" type="pres">
      <dgm:prSet presAssocID="{C2B64599-D4F2-0B44-8DB3-F90FAF45B8AC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532BA1F-16E7-2A4F-B336-D88C9C0B116E}" type="pres">
      <dgm:prSet presAssocID="{C2B64599-D4F2-0B44-8DB3-F90FAF45B8AC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C899B511-2BB9-9D45-A799-E0BB6C685E35}" type="presOf" srcId="{C8FB9957-E873-1340-8101-81EC23ED3CBF}" destId="{CF6EC902-0EAC-5C47-B9C1-859729A9808D}" srcOrd="0" destOrd="0" presId="urn:microsoft.com/office/officeart/2005/8/layout/vProcess5"/>
    <dgm:cxn modelId="{11CF1959-5C88-A448-BEFF-AA1B9657C562}" type="presOf" srcId="{104F5939-9CFF-FB4C-B359-DE11D1723C33}" destId="{2112FCE2-36AC-9548-89FD-D07B20AD9F90}" srcOrd="1" destOrd="0" presId="urn:microsoft.com/office/officeart/2005/8/layout/vProcess5"/>
    <dgm:cxn modelId="{3F0A9EB7-6949-FC4E-A0F6-60687416D764}" srcId="{C2B64599-D4F2-0B44-8DB3-F90FAF45B8AC}" destId="{A84404CF-0A65-F542-A652-9CCC66042C06}" srcOrd="2" destOrd="0" parTransId="{ECC9C49A-AE83-C948-9D8D-F94735197341}" sibTransId="{92306863-78B6-3843-A2C2-362F822FB464}"/>
    <dgm:cxn modelId="{330ACAE1-1892-114B-B831-3785BC459A79}" type="presOf" srcId="{92306863-78B6-3843-A2C2-362F822FB464}" destId="{B8C8E844-7262-5844-897F-02E8F1A8CFF1}" srcOrd="0" destOrd="0" presId="urn:microsoft.com/office/officeart/2005/8/layout/vProcess5"/>
    <dgm:cxn modelId="{1478DCDB-C6CA-2E4B-9270-1EE94EE95337}" type="presOf" srcId="{104F5939-9CFF-FB4C-B359-DE11D1723C33}" destId="{45A6B82F-E269-214C-8C59-1793E57ACD3D}" srcOrd="0" destOrd="0" presId="urn:microsoft.com/office/officeart/2005/8/layout/vProcess5"/>
    <dgm:cxn modelId="{CF7F39F6-345C-574B-A037-1C988D9C0575}" type="presOf" srcId="{BB0E42EC-CC1B-1847-BC27-22B910B4F1DF}" destId="{5532BA1F-16E7-2A4F-B336-D88C9C0B116E}" srcOrd="1" destOrd="0" presId="urn:microsoft.com/office/officeart/2005/8/layout/vProcess5"/>
    <dgm:cxn modelId="{7C290885-EA96-AE42-8997-17F4672EA752}" type="presOf" srcId="{A84404CF-0A65-F542-A652-9CCC66042C06}" destId="{C60F90FE-FBD6-FF49-BB35-4810EC7D6FBA}" srcOrd="1" destOrd="0" presId="urn:microsoft.com/office/officeart/2005/8/layout/vProcess5"/>
    <dgm:cxn modelId="{3AA222A9-E872-9649-9CDF-F3050FBCC6DE}" type="presOf" srcId="{A84404CF-0A65-F542-A652-9CCC66042C06}" destId="{F77351D4-E6C1-4341-8AB0-D186E451F29E}" srcOrd="0" destOrd="0" presId="urn:microsoft.com/office/officeart/2005/8/layout/vProcess5"/>
    <dgm:cxn modelId="{2668C183-19E7-1744-9C03-AB528458985E}" type="presOf" srcId="{BB0E42EC-CC1B-1847-BC27-22B910B4F1DF}" destId="{C9AE9195-47C5-0649-97B5-6FE5752E75FB}" srcOrd="0" destOrd="0" presId="urn:microsoft.com/office/officeart/2005/8/layout/vProcess5"/>
    <dgm:cxn modelId="{14E2D25C-BFAA-8841-8E1D-A38A3B04BE18}" srcId="{C2B64599-D4F2-0B44-8DB3-F90FAF45B8AC}" destId="{104F5939-9CFF-FB4C-B359-DE11D1723C33}" srcOrd="0" destOrd="0" parTransId="{D30FACDB-1B45-A543-AE9B-E8250ECE31C5}" sibTransId="{C8FB9957-E873-1340-8101-81EC23ED3CBF}"/>
    <dgm:cxn modelId="{DF391E37-630E-FD4A-BA24-AA0468B8C25C}" type="presOf" srcId="{9BCB4035-8517-C64E-ACBE-6236A39F91D2}" destId="{7559C3CF-3528-F448-B683-05549B9901EA}" srcOrd="1" destOrd="0" presId="urn:microsoft.com/office/officeart/2005/8/layout/vProcess5"/>
    <dgm:cxn modelId="{B2ABBB1A-D7DD-DB44-80DE-AAF6041A8008}" type="presOf" srcId="{C2B64599-D4F2-0B44-8DB3-F90FAF45B8AC}" destId="{D728E565-A35D-874E-8F6D-09B51636C5E9}" srcOrd="0" destOrd="0" presId="urn:microsoft.com/office/officeart/2005/8/layout/vProcess5"/>
    <dgm:cxn modelId="{994B5969-EED2-1F4D-B5FA-02997E2156B3}" srcId="{C2B64599-D4F2-0B44-8DB3-F90FAF45B8AC}" destId="{9BCB4035-8517-C64E-ACBE-6236A39F91D2}" srcOrd="1" destOrd="0" parTransId="{6B226D5A-952E-3F44-B591-378746F007B6}" sibTransId="{B9DB2A2D-AD25-AE43-974A-9D31EE1BC22B}"/>
    <dgm:cxn modelId="{41F49E45-A0D1-5D43-AE20-8AB72C729126}" type="presOf" srcId="{9BCB4035-8517-C64E-ACBE-6236A39F91D2}" destId="{6F117DE1-E33C-774E-89B8-F95E496B35B4}" srcOrd="0" destOrd="0" presId="urn:microsoft.com/office/officeart/2005/8/layout/vProcess5"/>
    <dgm:cxn modelId="{C337DBB7-0C00-7F4D-B97C-A923DBCC1D73}" srcId="{C2B64599-D4F2-0B44-8DB3-F90FAF45B8AC}" destId="{BB0E42EC-CC1B-1847-BC27-22B910B4F1DF}" srcOrd="3" destOrd="0" parTransId="{113CB87B-0B61-EC4E-808E-45DAAA309788}" sibTransId="{B315C2AD-4255-D342-BC12-9772950F41AF}"/>
    <dgm:cxn modelId="{F1379398-9C15-E74C-82E0-1097F33A492A}" type="presOf" srcId="{B9DB2A2D-AD25-AE43-974A-9D31EE1BC22B}" destId="{B0A5241E-B548-2F42-AADB-A7E762C3454D}" srcOrd="0" destOrd="0" presId="urn:microsoft.com/office/officeart/2005/8/layout/vProcess5"/>
    <dgm:cxn modelId="{EFD2D665-7A6C-2042-B622-7E2D86A821AC}" type="presParOf" srcId="{D728E565-A35D-874E-8F6D-09B51636C5E9}" destId="{B8EEAFDE-179C-CD4A-AC9F-9F9BB6F6B425}" srcOrd="0" destOrd="0" presId="urn:microsoft.com/office/officeart/2005/8/layout/vProcess5"/>
    <dgm:cxn modelId="{7998C51F-7902-3E44-8AFF-69497B4A7616}" type="presParOf" srcId="{D728E565-A35D-874E-8F6D-09B51636C5E9}" destId="{45A6B82F-E269-214C-8C59-1793E57ACD3D}" srcOrd="1" destOrd="0" presId="urn:microsoft.com/office/officeart/2005/8/layout/vProcess5"/>
    <dgm:cxn modelId="{90CBD6C9-5D02-C44D-A85F-815C30E555A5}" type="presParOf" srcId="{D728E565-A35D-874E-8F6D-09B51636C5E9}" destId="{6F117DE1-E33C-774E-89B8-F95E496B35B4}" srcOrd="2" destOrd="0" presId="urn:microsoft.com/office/officeart/2005/8/layout/vProcess5"/>
    <dgm:cxn modelId="{CB576262-490F-1C42-9BDE-5546C7B5E86D}" type="presParOf" srcId="{D728E565-A35D-874E-8F6D-09B51636C5E9}" destId="{F77351D4-E6C1-4341-8AB0-D186E451F29E}" srcOrd="3" destOrd="0" presId="urn:microsoft.com/office/officeart/2005/8/layout/vProcess5"/>
    <dgm:cxn modelId="{6162EF8C-89BC-204E-8288-28BF104EAA39}" type="presParOf" srcId="{D728E565-A35D-874E-8F6D-09B51636C5E9}" destId="{C9AE9195-47C5-0649-97B5-6FE5752E75FB}" srcOrd="4" destOrd="0" presId="urn:microsoft.com/office/officeart/2005/8/layout/vProcess5"/>
    <dgm:cxn modelId="{6A61E50C-2CD5-B74F-8324-3B0CC0AE60BB}" type="presParOf" srcId="{D728E565-A35D-874E-8F6D-09B51636C5E9}" destId="{CF6EC902-0EAC-5C47-B9C1-859729A9808D}" srcOrd="5" destOrd="0" presId="urn:microsoft.com/office/officeart/2005/8/layout/vProcess5"/>
    <dgm:cxn modelId="{7D9E5B55-5F1A-704F-BF45-C3D829D027FE}" type="presParOf" srcId="{D728E565-A35D-874E-8F6D-09B51636C5E9}" destId="{B0A5241E-B548-2F42-AADB-A7E762C3454D}" srcOrd="6" destOrd="0" presId="urn:microsoft.com/office/officeart/2005/8/layout/vProcess5"/>
    <dgm:cxn modelId="{7FEA2651-FD69-EB44-97FE-F99638534C32}" type="presParOf" srcId="{D728E565-A35D-874E-8F6D-09B51636C5E9}" destId="{B8C8E844-7262-5844-897F-02E8F1A8CFF1}" srcOrd="7" destOrd="0" presId="urn:microsoft.com/office/officeart/2005/8/layout/vProcess5"/>
    <dgm:cxn modelId="{AAE11E6B-44F7-9F42-A259-A6E9485DC584}" type="presParOf" srcId="{D728E565-A35D-874E-8F6D-09B51636C5E9}" destId="{2112FCE2-36AC-9548-89FD-D07B20AD9F90}" srcOrd="8" destOrd="0" presId="urn:microsoft.com/office/officeart/2005/8/layout/vProcess5"/>
    <dgm:cxn modelId="{5C562084-486F-1A4C-B0DC-510D782A18DC}" type="presParOf" srcId="{D728E565-A35D-874E-8F6D-09B51636C5E9}" destId="{7559C3CF-3528-F448-B683-05549B9901EA}" srcOrd="9" destOrd="0" presId="urn:microsoft.com/office/officeart/2005/8/layout/vProcess5"/>
    <dgm:cxn modelId="{5EEEE259-EF68-A74A-87F4-751ED45FD1D8}" type="presParOf" srcId="{D728E565-A35D-874E-8F6D-09B51636C5E9}" destId="{C60F90FE-FBD6-FF49-BB35-4810EC7D6FBA}" srcOrd="10" destOrd="0" presId="urn:microsoft.com/office/officeart/2005/8/layout/vProcess5"/>
    <dgm:cxn modelId="{DC336800-62F9-E74C-A6E7-9A82C3A1F430}" type="presParOf" srcId="{D728E565-A35D-874E-8F6D-09B51636C5E9}" destId="{5532BA1F-16E7-2A4F-B336-D88C9C0B116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AB7A0C-DDD3-CF49-ABEA-205144E0B69C}" type="doc">
      <dgm:prSet loTypeId="urn:microsoft.com/office/officeart/2005/8/layout/chevron1" loCatId="" qsTypeId="urn:microsoft.com/office/officeart/2005/8/quickstyle/simple4" qsCatId="simple" csTypeId="urn:microsoft.com/office/officeart/2005/8/colors/accent1_5" csCatId="accent1" phldr="1"/>
      <dgm:spPr/>
    </dgm:pt>
    <dgm:pt modelId="{AC73B72E-6C78-5644-9520-051FF03BC509}">
      <dgm:prSet phldrT="[Tekst]"/>
      <dgm:spPr/>
      <dgm:t>
        <a:bodyPr/>
        <a:lstStyle/>
        <a:p>
          <a:r>
            <a:rPr lang="nl-NL" dirty="0" smtClean="0"/>
            <a:t>Laser</a:t>
          </a:r>
          <a:br>
            <a:rPr lang="nl-NL" dirty="0" smtClean="0"/>
          </a:br>
          <a:r>
            <a:rPr lang="nl-NL" dirty="0" smtClean="0"/>
            <a:t>Get </a:t>
          </a:r>
          <a:r>
            <a:rPr lang="nl-NL" dirty="0" err="1" smtClean="0"/>
            <a:t>Thickness</a:t>
          </a:r>
          <a:endParaRPr lang="nl-NL" dirty="0"/>
        </a:p>
      </dgm:t>
    </dgm:pt>
    <dgm:pt modelId="{58E45CA5-571C-D14E-9170-0CF7917FAB55}" type="parTrans" cxnId="{6DA3B703-A746-9447-B3D5-DBBA866653DE}">
      <dgm:prSet/>
      <dgm:spPr/>
      <dgm:t>
        <a:bodyPr/>
        <a:lstStyle/>
        <a:p>
          <a:endParaRPr lang="nl-NL"/>
        </a:p>
      </dgm:t>
    </dgm:pt>
    <dgm:pt modelId="{765AF2B3-02B7-8E49-A60A-3184D5DD2AC4}" type="sibTrans" cxnId="{6DA3B703-A746-9447-B3D5-DBBA866653DE}">
      <dgm:prSet/>
      <dgm:spPr/>
      <dgm:t>
        <a:bodyPr/>
        <a:lstStyle/>
        <a:p>
          <a:endParaRPr lang="nl-NL"/>
        </a:p>
      </dgm:t>
    </dgm:pt>
    <dgm:pt modelId="{AA1ACD56-E462-1C45-BD94-7F4933EBDE6B}">
      <dgm:prSet phldrT="[Tekst]"/>
      <dgm:spPr/>
      <dgm:t>
        <a:bodyPr/>
        <a:lstStyle/>
        <a:p>
          <a:r>
            <a:rPr lang="nl-NL" dirty="0" smtClean="0"/>
            <a:t>Laser</a:t>
          </a:r>
          <a:br>
            <a:rPr lang="nl-NL" dirty="0" smtClean="0"/>
          </a:br>
          <a:r>
            <a:rPr lang="nl-NL" dirty="0" smtClean="0"/>
            <a:t>Get batch </a:t>
          </a:r>
          <a:r>
            <a:rPr lang="nl-NL" dirty="0" err="1" smtClean="0"/>
            <a:t>measurements</a:t>
          </a:r>
          <a:endParaRPr lang="nl-NL" dirty="0"/>
        </a:p>
      </dgm:t>
    </dgm:pt>
    <dgm:pt modelId="{9C17B69A-85B7-9746-BCF0-B9D13D593B42}" type="parTrans" cxnId="{B7680404-B034-F444-A623-695CD35FCB5C}">
      <dgm:prSet/>
      <dgm:spPr/>
      <dgm:t>
        <a:bodyPr/>
        <a:lstStyle/>
        <a:p>
          <a:endParaRPr lang="nl-NL"/>
        </a:p>
      </dgm:t>
    </dgm:pt>
    <dgm:pt modelId="{8978D087-FD5B-EE4A-BF27-E3C3866ADDB7}" type="sibTrans" cxnId="{B7680404-B034-F444-A623-695CD35FCB5C}">
      <dgm:prSet/>
      <dgm:spPr/>
      <dgm:t>
        <a:bodyPr/>
        <a:lstStyle/>
        <a:p>
          <a:endParaRPr lang="nl-NL"/>
        </a:p>
      </dgm:t>
    </dgm:pt>
    <dgm:pt modelId="{F83648F6-86BC-1246-A0EA-C06FF11826F5}">
      <dgm:prSet phldrT="[Tekst]"/>
      <dgm:spPr/>
      <dgm:t>
        <a:bodyPr/>
        <a:lstStyle/>
        <a:p>
          <a:r>
            <a:rPr lang="nl-NL" dirty="0" smtClean="0"/>
            <a:t>EMM5</a:t>
          </a:r>
          <a:br>
            <a:rPr lang="nl-NL" dirty="0" smtClean="0"/>
          </a:br>
          <a:r>
            <a:rPr lang="nl-NL" dirty="0" smtClean="0"/>
            <a:t>Get </a:t>
          </a:r>
          <a:r>
            <a:rPr lang="nl-NL" dirty="0" err="1" smtClean="0"/>
            <a:t>Measurements</a:t>
          </a:r>
          <a:endParaRPr lang="nl-NL" dirty="0"/>
        </a:p>
      </dgm:t>
    </dgm:pt>
    <dgm:pt modelId="{71C92DB6-8583-F143-A673-7AE025B6D9DB}" type="parTrans" cxnId="{0E312594-347C-924E-A189-29688E75C3F4}">
      <dgm:prSet/>
      <dgm:spPr/>
      <dgm:t>
        <a:bodyPr/>
        <a:lstStyle/>
        <a:p>
          <a:endParaRPr lang="nl-NL"/>
        </a:p>
      </dgm:t>
    </dgm:pt>
    <dgm:pt modelId="{97C5AB4C-23D7-D142-8679-C7FCA110FC36}" type="sibTrans" cxnId="{0E312594-347C-924E-A189-29688E75C3F4}">
      <dgm:prSet/>
      <dgm:spPr/>
      <dgm:t>
        <a:bodyPr/>
        <a:lstStyle/>
        <a:p>
          <a:endParaRPr lang="nl-NL"/>
        </a:p>
      </dgm:t>
    </dgm:pt>
    <dgm:pt modelId="{4F0F2A0B-0551-AB41-A2F2-22E014D5EA56}" type="pres">
      <dgm:prSet presAssocID="{75AB7A0C-DDD3-CF49-ABEA-205144E0B69C}" presName="Name0" presStyleCnt="0">
        <dgm:presLayoutVars>
          <dgm:dir/>
          <dgm:animLvl val="lvl"/>
          <dgm:resizeHandles val="exact"/>
        </dgm:presLayoutVars>
      </dgm:prSet>
      <dgm:spPr/>
    </dgm:pt>
    <dgm:pt modelId="{EA0EE494-9775-D94E-B812-5BD84801AA71}" type="pres">
      <dgm:prSet presAssocID="{AC73B72E-6C78-5644-9520-051FF03BC50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F2B4C2F-1F60-C24F-9951-B0A3BEDC10A6}" type="pres">
      <dgm:prSet presAssocID="{765AF2B3-02B7-8E49-A60A-3184D5DD2AC4}" presName="parTxOnlySpace" presStyleCnt="0"/>
      <dgm:spPr/>
    </dgm:pt>
    <dgm:pt modelId="{1DF035B8-6847-A94F-A393-01D6AE006BBF}" type="pres">
      <dgm:prSet presAssocID="{AA1ACD56-E462-1C45-BD94-7F4933EBDE6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A6C021A-3945-D74C-A14C-BB313784D390}" type="pres">
      <dgm:prSet presAssocID="{8978D087-FD5B-EE4A-BF27-E3C3866ADDB7}" presName="parTxOnlySpace" presStyleCnt="0"/>
      <dgm:spPr/>
    </dgm:pt>
    <dgm:pt modelId="{EC8EA625-2689-6240-91F5-98642AAB167C}" type="pres">
      <dgm:prSet presAssocID="{F83648F6-86BC-1246-A0EA-C06FF11826F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6DA3B703-A746-9447-B3D5-DBBA866653DE}" srcId="{75AB7A0C-DDD3-CF49-ABEA-205144E0B69C}" destId="{AC73B72E-6C78-5644-9520-051FF03BC509}" srcOrd="0" destOrd="0" parTransId="{58E45CA5-571C-D14E-9170-0CF7917FAB55}" sibTransId="{765AF2B3-02B7-8E49-A60A-3184D5DD2AC4}"/>
    <dgm:cxn modelId="{B7680404-B034-F444-A623-695CD35FCB5C}" srcId="{75AB7A0C-DDD3-CF49-ABEA-205144E0B69C}" destId="{AA1ACD56-E462-1C45-BD94-7F4933EBDE6B}" srcOrd="1" destOrd="0" parTransId="{9C17B69A-85B7-9746-BCF0-B9D13D593B42}" sibTransId="{8978D087-FD5B-EE4A-BF27-E3C3866ADDB7}"/>
    <dgm:cxn modelId="{9BA7CB2B-2359-6844-9802-5159EAA53AA1}" type="presOf" srcId="{AC73B72E-6C78-5644-9520-051FF03BC509}" destId="{EA0EE494-9775-D94E-B812-5BD84801AA71}" srcOrd="0" destOrd="0" presId="urn:microsoft.com/office/officeart/2005/8/layout/chevron1"/>
    <dgm:cxn modelId="{49A5C6B0-0AF9-E445-A62F-3A7BF95724CD}" type="presOf" srcId="{75AB7A0C-DDD3-CF49-ABEA-205144E0B69C}" destId="{4F0F2A0B-0551-AB41-A2F2-22E014D5EA56}" srcOrd="0" destOrd="0" presId="urn:microsoft.com/office/officeart/2005/8/layout/chevron1"/>
    <dgm:cxn modelId="{0E312594-347C-924E-A189-29688E75C3F4}" srcId="{75AB7A0C-DDD3-CF49-ABEA-205144E0B69C}" destId="{F83648F6-86BC-1246-A0EA-C06FF11826F5}" srcOrd="2" destOrd="0" parTransId="{71C92DB6-8583-F143-A673-7AE025B6D9DB}" sibTransId="{97C5AB4C-23D7-D142-8679-C7FCA110FC36}"/>
    <dgm:cxn modelId="{1F23D3FD-7BEB-744F-954E-B147E2ECCF7A}" type="presOf" srcId="{AA1ACD56-E462-1C45-BD94-7F4933EBDE6B}" destId="{1DF035B8-6847-A94F-A393-01D6AE006BBF}" srcOrd="0" destOrd="0" presId="urn:microsoft.com/office/officeart/2005/8/layout/chevron1"/>
    <dgm:cxn modelId="{FC73A668-0A4C-0E42-A14B-AC82A112105A}" type="presOf" srcId="{F83648F6-86BC-1246-A0EA-C06FF11826F5}" destId="{EC8EA625-2689-6240-91F5-98642AAB167C}" srcOrd="0" destOrd="0" presId="urn:microsoft.com/office/officeart/2005/8/layout/chevron1"/>
    <dgm:cxn modelId="{FA9186EB-DDDB-904F-AD7C-2155A9573921}" type="presParOf" srcId="{4F0F2A0B-0551-AB41-A2F2-22E014D5EA56}" destId="{EA0EE494-9775-D94E-B812-5BD84801AA71}" srcOrd="0" destOrd="0" presId="urn:microsoft.com/office/officeart/2005/8/layout/chevron1"/>
    <dgm:cxn modelId="{56565E0C-2299-D64C-BE94-604C033CECE2}" type="presParOf" srcId="{4F0F2A0B-0551-AB41-A2F2-22E014D5EA56}" destId="{BF2B4C2F-1F60-C24F-9951-B0A3BEDC10A6}" srcOrd="1" destOrd="0" presId="urn:microsoft.com/office/officeart/2005/8/layout/chevron1"/>
    <dgm:cxn modelId="{849C8F31-9751-EE46-9C23-C62C9B2AB30B}" type="presParOf" srcId="{4F0F2A0B-0551-AB41-A2F2-22E014D5EA56}" destId="{1DF035B8-6847-A94F-A393-01D6AE006BBF}" srcOrd="2" destOrd="0" presId="urn:microsoft.com/office/officeart/2005/8/layout/chevron1"/>
    <dgm:cxn modelId="{0D8E2549-7132-9444-9D88-7D972A3A7295}" type="presParOf" srcId="{4F0F2A0B-0551-AB41-A2F2-22E014D5EA56}" destId="{BA6C021A-3945-D74C-A14C-BB313784D390}" srcOrd="3" destOrd="0" presId="urn:microsoft.com/office/officeart/2005/8/layout/chevron1"/>
    <dgm:cxn modelId="{32C91C66-BCA2-DD4C-A1B7-39F7FAD6BAAD}" type="presParOf" srcId="{4F0F2A0B-0551-AB41-A2F2-22E014D5EA56}" destId="{EC8EA625-2689-6240-91F5-98642AAB167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AB7A0C-DDD3-CF49-ABEA-205144E0B69C}" type="doc">
      <dgm:prSet loTypeId="urn:microsoft.com/office/officeart/2005/8/layout/chevron1" loCatId="" qsTypeId="urn:microsoft.com/office/officeart/2005/8/quickstyle/simple4" qsCatId="simple" csTypeId="urn:microsoft.com/office/officeart/2005/8/colors/accent1_5" csCatId="accent1" phldr="1"/>
      <dgm:spPr/>
    </dgm:pt>
    <dgm:pt modelId="{AC73B72E-6C78-5644-9520-051FF03BC509}">
      <dgm:prSet phldrT="[Tekst]"/>
      <dgm:spPr/>
      <dgm:t>
        <a:bodyPr/>
        <a:lstStyle/>
        <a:p>
          <a:r>
            <a:rPr lang="nl-NL" dirty="0" smtClean="0"/>
            <a:t>Laser</a:t>
          </a:r>
          <a:br>
            <a:rPr lang="nl-NL" dirty="0" smtClean="0"/>
          </a:br>
          <a:r>
            <a:rPr lang="nl-NL" dirty="0" smtClean="0"/>
            <a:t>Get </a:t>
          </a:r>
          <a:r>
            <a:rPr lang="nl-NL" dirty="0" err="1" smtClean="0"/>
            <a:t>Thickness</a:t>
          </a:r>
          <a:endParaRPr lang="nl-NL" dirty="0"/>
        </a:p>
      </dgm:t>
    </dgm:pt>
    <dgm:pt modelId="{58E45CA5-571C-D14E-9170-0CF7917FAB55}" type="parTrans" cxnId="{6DA3B703-A746-9447-B3D5-DBBA866653DE}">
      <dgm:prSet/>
      <dgm:spPr/>
      <dgm:t>
        <a:bodyPr/>
        <a:lstStyle/>
        <a:p>
          <a:endParaRPr lang="nl-NL"/>
        </a:p>
      </dgm:t>
    </dgm:pt>
    <dgm:pt modelId="{765AF2B3-02B7-8E49-A60A-3184D5DD2AC4}" type="sibTrans" cxnId="{6DA3B703-A746-9447-B3D5-DBBA866653DE}">
      <dgm:prSet/>
      <dgm:spPr/>
      <dgm:t>
        <a:bodyPr/>
        <a:lstStyle/>
        <a:p>
          <a:endParaRPr lang="nl-NL"/>
        </a:p>
      </dgm:t>
    </dgm:pt>
    <dgm:pt modelId="{AA1ACD56-E462-1C45-BD94-7F4933EBDE6B}">
      <dgm:prSet phldrT="[Tekst]"/>
      <dgm:spPr/>
      <dgm:t>
        <a:bodyPr/>
        <a:lstStyle/>
        <a:p>
          <a:r>
            <a:rPr lang="nl-NL" dirty="0" smtClean="0"/>
            <a:t>Laser</a:t>
          </a:r>
          <a:br>
            <a:rPr lang="nl-NL" dirty="0" smtClean="0"/>
          </a:br>
          <a:r>
            <a:rPr lang="nl-NL" dirty="0" smtClean="0"/>
            <a:t>Get batch </a:t>
          </a:r>
          <a:r>
            <a:rPr lang="nl-NL" dirty="0" err="1" smtClean="0"/>
            <a:t>measurements</a:t>
          </a:r>
          <a:endParaRPr lang="nl-NL" dirty="0"/>
        </a:p>
      </dgm:t>
    </dgm:pt>
    <dgm:pt modelId="{9C17B69A-85B7-9746-BCF0-B9D13D593B42}" type="parTrans" cxnId="{B7680404-B034-F444-A623-695CD35FCB5C}">
      <dgm:prSet/>
      <dgm:spPr/>
      <dgm:t>
        <a:bodyPr/>
        <a:lstStyle/>
        <a:p>
          <a:endParaRPr lang="nl-NL"/>
        </a:p>
      </dgm:t>
    </dgm:pt>
    <dgm:pt modelId="{8978D087-FD5B-EE4A-BF27-E3C3866ADDB7}" type="sibTrans" cxnId="{B7680404-B034-F444-A623-695CD35FCB5C}">
      <dgm:prSet/>
      <dgm:spPr/>
      <dgm:t>
        <a:bodyPr/>
        <a:lstStyle/>
        <a:p>
          <a:endParaRPr lang="nl-NL"/>
        </a:p>
      </dgm:t>
    </dgm:pt>
    <dgm:pt modelId="{F83648F6-86BC-1246-A0EA-C06FF11826F5}">
      <dgm:prSet phldrT="[Tekst]"/>
      <dgm:spPr/>
      <dgm:t>
        <a:bodyPr/>
        <a:lstStyle/>
        <a:p>
          <a:r>
            <a:rPr lang="nl-NL" dirty="0" smtClean="0"/>
            <a:t>EMM5</a:t>
          </a:r>
          <a:br>
            <a:rPr lang="nl-NL" dirty="0" smtClean="0"/>
          </a:br>
          <a:r>
            <a:rPr lang="nl-NL" dirty="0" smtClean="0"/>
            <a:t>Get </a:t>
          </a:r>
          <a:r>
            <a:rPr lang="nl-NL" dirty="0" err="1" smtClean="0"/>
            <a:t>Measurements</a:t>
          </a:r>
          <a:endParaRPr lang="nl-NL" dirty="0"/>
        </a:p>
      </dgm:t>
    </dgm:pt>
    <dgm:pt modelId="{71C92DB6-8583-F143-A673-7AE025B6D9DB}" type="parTrans" cxnId="{0E312594-347C-924E-A189-29688E75C3F4}">
      <dgm:prSet/>
      <dgm:spPr/>
      <dgm:t>
        <a:bodyPr/>
        <a:lstStyle/>
        <a:p>
          <a:endParaRPr lang="nl-NL"/>
        </a:p>
      </dgm:t>
    </dgm:pt>
    <dgm:pt modelId="{97C5AB4C-23D7-D142-8679-C7FCA110FC36}" type="sibTrans" cxnId="{0E312594-347C-924E-A189-29688E75C3F4}">
      <dgm:prSet/>
      <dgm:spPr/>
      <dgm:t>
        <a:bodyPr/>
        <a:lstStyle/>
        <a:p>
          <a:endParaRPr lang="nl-NL"/>
        </a:p>
      </dgm:t>
    </dgm:pt>
    <dgm:pt modelId="{4F0F2A0B-0551-AB41-A2F2-22E014D5EA56}" type="pres">
      <dgm:prSet presAssocID="{75AB7A0C-DDD3-CF49-ABEA-205144E0B69C}" presName="Name0" presStyleCnt="0">
        <dgm:presLayoutVars>
          <dgm:dir/>
          <dgm:animLvl val="lvl"/>
          <dgm:resizeHandles val="exact"/>
        </dgm:presLayoutVars>
      </dgm:prSet>
      <dgm:spPr/>
    </dgm:pt>
    <dgm:pt modelId="{EA0EE494-9775-D94E-B812-5BD84801AA71}" type="pres">
      <dgm:prSet presAssocID="{AC73B72E-6C78-5644-9520-051FF03BC50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F2B4C2F-1F60-C24F-9951-B0A3BEDC10A6}" type="pres">
      <dgm:prSet presAssocID="{765AF2B3-02B7-8E49-A60A-3184D5DD2AC4}" presName="parTxOnlySpace" presStyleCnt="0"/>
      <dgm:spPr/>
    </dgm:pt>
    <dgm:pt modelId="{1DF035B8-6847-A94F-A393-01D6AE006BBF}" type="pres">
      <dgm:prSet presAssocID="{AA1ACD56-E462-1C45-BD94-7F4933EBDE6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A6C021A-3945-D74C-A14C-BB313784D390}" type="pres">
      <dgm:prSet presAssocID="{8978D087-FD5B-EE4A-BF27-E3C3866ADDB7}" presName="parTxOnlySpace" presStyleCnt="0"/>
      <dgm:spPr/>
    </dgm:pt>
    <dgm:pt modelId="{EC8EA625-2689-6240-91F5-98642AAB167C}" type="pres">
      <dgm:prSet presAssocID="{F83648F6-86BC-1246-A0EA-C06FF11826F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32EE215E-06FE-F04E-9113-5784C995E0F7}" type="presOf" srcId="{AA1ACD56-E462-1C45-BD94-7F4933EBDE6B}" destId="{1DF035B8-6847-A94F-A393-01D6AE006BBF}" srcOrd="0" destOrd="0" presId="urn:microsoft.com/office/officeart/2005/8/layout/chevron1"/>
    <dgm:cxn modelId="{D63E4B77-6FEF-0C49-A03D-B3FD6D542A65}" type="presOf" srcId="{75AB7A0C-DDD3-CF49-ABEA-205144E0B69C}" destId="{4F0F2A0B-0551-AB41-A2F2-22E014D5EA56}" srcOrd="0" destOrd="0" presId="urn:microsoft.com/office/officeart/2005/8/layout/chevron1"/>
    <dgm:cxn modelId="{6DA3B703-A746-9447-B3D5-DBBA866653DE}" srcId="{75AB7A0C-DDD3-CF49-ABEA-205144E0B69C}" destId="{AC73B72E-6C78-5644-9520-051FF03BC509}" srcOrd="0" destOrd="0" parTransId="{58E45CA5-571C-D14E-9170-0CF7917FAB55}" sibTransId="{765AF2B3-02B7-8E49-A60A-3184D5DD2AC4}"/>
    <dgm:cxn modelId="{619A8FD3-AC53-554E-80E9-FB1B6F19A867}" type="presOf" srcId="{AC73B72E-6C78-5644-9520-051FF03BC509}" destId="{EA0EE494-9775-D94E-B812-5BD84801AA71}" srcOrd="0" destOrd="0" presId="urn:microsoft.com/office/officeart/2005/8/layout/chevron1"/>
    <dgm:cxn modelId="{B7680404-B034-F444-A623-695CD35FCB5C}" srcId="{75AB7A0C-DDD3-CF49-ABEA-205144E0B69C}" destId="{AA1ACD56-E462-1C45-BD94-7F4933EBDE6B}" srcOrd="1" destOrd="0" parTransId="{9C17B69A-85B7-9746-BCF0-B9D13D593B42}" sibTransId="{8978D087-FD5B-EE4A-BF27-E3C3866ADDB7}"/>
    <dgm:cxn modelId="{A5708EA4-0C50-5F41-94A5-09DE7D5F58F7}" type="presOf" srcId="{F83648F6-86BC-1246-A0EA-C06FF11826F5}" destId="{EC8EA625-2689-6240-91F5-98642AAB167C}" srcOrd="0" destOrd="0" presId="urn:microsoft.com/office/officeart/2005/8/layout/chevron1"/>
    <dgm:cxn modelId="{0E312594-347C-924E-A189-29688E75C3F4}" srcId="{75AB7A0C-DDD3-CF49-ABEA-205144E0B69C}" destId="{F83648F6-86BC-1246-A0EA-C06FF11826F5}" srcOrd="2" destOrd="0" parTransId="{71C92DB6-8583-F143-A673-7AE025B6D9DB}" sibTransId="{97C5AB4C-23D7-D142-8679-C7FCA110FC36}"/>
    <dgm:cxn modelId="{D0EFA7FD-3FCF-3F40-8F39-2F06379D30BC}" type="presParOf" srcId="{4F0F2A0B-0551-AB41-A2F2-22E014D5EA56}" destId="{EA0EE494-9775-D94E-B812-5BD84801AA71}" srcOrd="0" destOrd="0" presId="urn:microsoft.com/office/officeart/2005/8/layout/chevron1"/>
    <dgm:cxn modelId="{BD87008A-8DFF-F04A-942D-77E71EE8462B}" type="presParOf" srcId="{4F0F2A0B-0551-AB41-A2F2-22E014D5EA56}" destId="{BF2B4C2F-1F60-C24F-9951-B0A3BEDC10A6}" srcOrd="1" destOrd="0" presId="urn:microsoft.com/office/officeart/2005/8/layout/chevron1"/>
    <dgm:cxn modelId="{47E8CFF9-7DC6-384E-AADB-CFACAB92326C}" type="presParOf" srcId="{4F0F2A0B-0551-AB41-A2F2-22E014D5EA56}" destId="{1DF035B8-6847-A94F-A393-01D6AE006BBF}" srcOrd="2" destOrd="0" presId="urn:microsoft.com/office/officeart/2005/8/layout/chevron1"/>
    <dgm:cxn modelId="{262D2680-8E15-C54A-BE6F-D0BEF1001484}" type="presParOf" srcId="{4F0F2A0B-0551-AB41-A2F2-22E014D5EA56}" destId="{BA6C021A-3945-D74C-A14C-BB313784D390}" srcOrd="3" destOrd="0" presId="urn:microsoft.com/office/officeart/2005/8/layout/chevron1"/>
    <dgm:cxn modelId="{88ED9254-6B2E-F442-A536-A41412BF601B}" type="presParOf" srcId="{4F0F2A0B-0551-AB41-A2F2-22E014D5EA56}" destId="{EC8EA625-2689-6240-91F5-98642AAB167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AB7A0C-DDD3-CF49-ABEA-205144E0B69C}" type="doc">
      <dgm:prSet loTypeId="urn:microsoft.com/office/officeart/2005/8/layout/chevron1" loCatId="" qsTypeId="urn:microsoft.com/office/officeart/2005/8/quickstyle/simple4" qsCatId="simple" csTypeId="urn:microsoft.com/office/officeart/2005/8/colors/accent1_5" csCatId="accent1" phldr="1"/>
      <dgm:spPr/>
    </dgm:pt>
    <dgm:pt modelId="{AC73B72E-6C78-5644-9520-051FF03BC509}">
      <dgm:prSet phldrT="[Tekst]"/>
      <dgm:spPr/>
      <dgm:t>
        <a:bodyPr/>
        <a:lstStyle/>
        <a:p>
          <a:r>
            <a:rPr lang="nl-NL" dirty="0" smtClean="0"/>
            <a:t>Laser</a:t>
          </a:r>
          <a:br>
            <a:rPr lang="nl-NL" dirty="0" smtClean="0"/>
          </a:br>
          <a:r>
            <a:rPr lang="nl-NL" dirty="0" smtClean="0"/>
            <a:t>Get </a:t>
          </a:r>
          <a:r>
            <a:rPr lang="nl-NL" dirty="0" err="1" smtClean="0"/>
            <a:t>Thickness</a:t>
          </a:r>
          <a:endParaRPr lang="nl-NL" dirty="0"/>
        </a:p>
      </dgm:t>
    </dgm:pt>
    <dgm:pt modelId="{58E45CA5-571C-D14E-9170-0CF7917FAB55}" type="parTrans" cxnId="{6DA3B703-A746-9447-B3D5-DBBA866653DE}">
      <dgm:prSet/>
      <dgm:spPr/>
      <dgm:t>
        <a:bodyPr/>
        <a:lstStyle/>
        <a:p>
          <a:endParaRPr lang="nl-NL"/>
        </a:p>
      </dgm:t>
    </dgm:pt>
    <dgm:pt modelId="{765AF2B3-02B7-8E49-A60A-3184D5DD2AC4}" type="sibTrans" cxnId="{6DA3B703-A746-9447-B3D5-DBBA866653DE}">
      <dgm:prSet/>
      <dgm:spPr/>
      <dgm:t>
        <a:bodyPr/>
        <a:lstStyle/>
        <a:p>
          <a:endParaRPr lang="nl-NL"/>
        </a:p>
      </dgm:t>
    </dgm:pt>
    <dgm:pt modelId="{AA1ACD56-E462-1C45-BD94-7F4933EBDE6B}">
      <dgm:prSet phldrT="[Tekst]"/>
      <dgm:spPr/>
      <dgm:t>
        <a:bodyPr/>
        <a:lstStyle/>
        <a:p>
          <a:r>
            <a:rPr lang="nl-NL" dirty="0" smtClean="0"/>
            <a:t>Laser</a:t>
          </a:r>
          <a:br>
            <a:rPr lang="nl-NL" dirty="0" smtClean="0"/>
          </a:br>
          <a:r>
            <a:rPr lang="nl-NL" dirty="0" smtClean="0"/>
            <a:t>Get batch </a:t>
          </a:r>
          <a:r>
            <a:rPr lang="nl-NL" dirty="0" err="1" smtClean="0"/>
            <a:t>measurements</a:t>
          </a:r>
          <a:endParaRPr lang="nl-NL" dirty="0"/>
        </a:p>
      </dgm:t>
    </dgm:pt>
    <dgm:pt modelId="{9C17B69A-85B7-9746-BCF0-B9D13D593B42}" type="parTrans" cxnId="{B7680404-B034-F444-A623-695CD35FCB5C}">
      <dgm:prSet/>
      <dgm:spPr/>
      <dgm:t>
        <a:bodyPr/>
        <a:lstStyle/>
        <a:p>
          <a:endParaRPr lang="nl-NL"/>
        </a:p>
      </dgm:t>
    </dgm:pt>
    <dgm:pt modelId="{8978D087-FD5B-EE4A-BF27-E3C3866ADDB7}" type="sibTrans" cxnId="{B7680404-B034-F444-A623-695CD35FCB5C}">
      <dgm:prSet/>
      <dgm:spPr/>
      <dgm:t>
        <a:bodyPr/>
        <a:lstStyle/>
        <a:p>
          <a:endParaRPr lang="nl-NL"/>
        </a:p>
      </dgm:t>
    </dgm:pt>
    <dgm:pt modelId="{F83648F6-86BC-1246-A0EA-C06FF11826F5}">
      <dgm:prSet phldrT="[Tekst]"/>
      <dgm:spPr/>
      <dgm:t>
        <a:bodyPr/>
        <a:lstStyle/>
        <a:p>
          <a:r>
            <a:rPr lang="nl-NL" dirty="0" smtClean="0"/>
            <a:t>EMM5</a:t>
          </a:r>
          <a:br>
            <a:rPr lang="nl-NL" dirty="0" smtClean="0"/>
          </a:br>
          <a:r>
            <a:rPr lang="nl-NL" dirty="0" smtClean="0"/>
            <a:t>Get </a:t>
          </a:r>
          <a:r>
            <a:rPr lang="nl-NL" dirty="0" err="1" smtClean="0"/>
            <a:t>Measurements</a:t>
          </a:r>
          <a:endParaRPr lang="nl-NL" dirty="0"/>
        </a:p>
      </dgm:t>
    </dgm:pt>
    <dgm:pt modelId="{71C92DB6-8583-F143-A673-7AE025B6D9DB}" type="parTrans" cxnId="{0E312594-347C-924E-A189-29688E75C3F4}">
      <dgm:prSet/>
      <dgm:spPr/>
      <dgm:t>
        <a:bodyPr/>
        <a:lstStyle/>
        <a:p>
          <a:endParaRPr lang="nl-NL"/>
        </a:p>
      </dgm:t>
    </dgm:pt>
    <dgm:pt modelId="{97C5AB4C-23D7-D142-8679-C7FCA110FC36}" type="sibTrans" cxnId="{0E312594-347C-924E-A189-29688E75C3F4}">
      <dgm:prSet/>
      <dgm:spPr/>
      <dgm:t>
        <a:bodyPr/>
        <a:lstStyle/>
        <a:p>
          <a:endParaRPr lang="nl-NL"/>
        </a:p>
      </dgm:t>
    </dgm:pt>
    <dgm:pt modelId="{4F0F2A0B-0551-AB41-A2F2-22E014D5EA56}" type="pres">
      <dgm:prSet presAssocID="{75AB7A0C-DDD3-CF49-ABEA-205144E0B69C}" presName="Name0" presStyleCnt="0">
        <dgm:presLayoutVars>
          <dgm:dir/>
          <dgm:animLvl val="lvl"/>
          <dgm:resizeHandles val="exact"/>
        </dgm:presLayoutVars>
      </dgm:prSet>
      <dgm:spPr/>
    </dgm:pt>
    <dgm:pt modelId="{EA0EE494-9775-D94E-B812-5BD84801AA71}" type="pres">
      <dgm:prSet presAssocID="{AC73B72E-6C78-5644-9520-051FF03BC50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F2B4C2F-1F60-C24F-9951-B0A3BEDC10A6}" type="pres">
      <dgm:prSet presAssocID="{765AF2B3-02B7-8E49-A60A-3184D5DD2AC4}" presName="parTxOnlySpace" presStyleCnt="0"/>
      <dgm:spPr/>
    </dgm:pt>
    <dgm:pt modelId="{1DF035B8-6847-A94F-A393-01D6AE006BBF}" type="pres">
      <dgm:prSet presAssocID="{AA1ACD56-E462-1C45-BD94-7F4933EBDE6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A6C021A-3945-D74C-A14C-BB313784D390}" type="pres">
      <dgm:prSet presAssocID="{8978D087-FD5B-EE4A-BF27-E3C3866ADDB7}" presName="parTxOnlySpace" presStyleCnt="0"/>
      <dgm:spPr/>
    </dgm:pt>
    <dgm:pt modelId="{EC8EA625-2689-6240-91F5-98642AAB167C}" type="pres">
      <dgm:prSet presAssocID="{F83648F6-86BC-1246-A0EA-C06FF11826F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E079145B-A651-3344-8ADC-308AB8E2757D}" type="presOf" srcId="{AC73B72E-6C78-5644-9520-051FF03BC509}" destId="{EA0EE494-9775-D94E-B812-5BD84801AA71}" srcOrd="0" destOrd="0" presId="urn:microsoft.com/office/officeart/2005/8/layout/chevron1"/>
    <dgm:cxn modelId="{6DA3B703-A746-9447-B3D5-DBBA866653DE}" srcId="{75AB7A0C-DDD3-CF49-ABEA-205144E0B69C}" destId="{AC73B72E-6C78-5644-9520-051FF03BC509}" srcOrd="0" destOrd="0" parTransId="{58E45CA5-571C-D14E-9170-0CF7917FAB55}" sibTransId="{765AF2B3-02B7-8E49-A60A-3184D5DD2AC4}"/>
    <dgm:cxn modelId="{0E312594-347C-924E-A189-29688E75C3F4}" srcId="{75AB7A0C-DDD3-CF49-ABEA-205144E0B69C}" destId="{F83648F6-86BC-1246-A0EA-C06FF11826F5}" srcOrd="2" destOrd="0" parTransId="{71C92DB6-8583-F143-A673-7AE025B6D9DB}" sibTransId="{97C5AB4C-23D7-D142-8679-C7FCA110FC36}"/>
    <dgm:cxn modelId="{E7770AAC-8E1B-0F41-86C9-714EB0F45391}" type="presOf" srcId="{AA1ACD56-E462-1C45-BD94-7F4933EBDE6B}" destId="{1DF035B8-6847-A94F-A393-01D6AE006BBF}" srcOrd="0" destOrd="0" presId="urn:microsoft.com/office/officeart/2005/8/layout/chevron1"/>
    <dgm:cxn modelId="{C7911638-F725-1948-B7F9-8F06A74258E1}" type="presOf" srcId="{F83648F6-86BC-1246-A0EA-C06FF11826F5}" destId="{EC8EA625-2689-6240-91F5-98642AAB167C}" srcOrd="0" destOrd="0" presId="urn:microsoft.com/office/officeart/2005/8/layout/chevron1"/>
    <dgm:cxn modelId="{B7680404-B034-F444-A623-695CD35FCB5C}" srcId="{75AB7A0C-DDD3-CF49-ABEA-205144E0B69C}" destId="{AA1ACD56-E462-1C45-BD94-7F4933EBDE6B}" srcOrd="1" destOrd="0" parTransId="{9C17B69A-85B7-9746-BCF0-B9D13D593B42}" sibTransId="{8978D087-FD5B-EE4A-BF27-E3C3866ADDB7}"/>
    <dgm:cxn modelId="{6311B5B2-A8C3-0E4F-B92B-EE2D31ECC039}" type="presOf" srcId="{75AB7A0C-DDD3-CF49-ABEA-205144E0B69C}" destId="{4F0F2A0B-0551-AB41-A2F2-22E014D5EA56}" srcOrd="0" destOrd="0" presId="urn:microsoft.com/office/officeart/2005/8/layout/chevron1"/>
    <dgm:cxn modelId="{B13AA206-6F4D-C245-BBB2-F262E1A70A3E}" type="presParOf" srcId="{4F0F2A0B-0551-AB41-A2F2-22E014D5EA56}" destId="{EA0EE494-9775-D94E-B812-5BD84801AA71}" srcOrd="0" destOrd="0" presId="urn:microsoft.com/office/officeart/2005/8/layout/chevron1"/>
    <dgm:cxn modelId="{DD604104-4B42-7446-B899-588C0A96F528}" type="presParOf" srcId="{4F0F2A0B-0551-AB41-A2F2-22E014D5EA56}" destId="{BF2B4C2F-1F60-C24F-9951-B0A3BEDC10A6}" srcOrd="1" destOrd="0" presId="urn:microsoft.com/office/officeart/2005/8/layout/chevron1"/>
    <dgm:cxn modelId="{6E843700-D3D4-7444-A900-26A9F36F02D5}" type="presParOf" srcId="{4F0F2A0B-0551-AB41-A2F2-22E014D5EA56}" destId="{1DF035B8-6847-A94F-A393-01D6AE006BBF}" srcOrd="2" destOrd="0" presId="urn:microsoft.com/office/officeart/2005/8/layout/chevron1"/>
    <dgm:cxn modelId="{6B76A4A5-C2F4-C140-8A96-82BE364EEEAE}" type="presParOf" srcId="{4F0F2A0B-0551-AB41-A2F2-22E014D5EA56}" destId="{BA6C021A-3945-D74C-A14C-BB313784D390}" srcOrd="3" destOrd="0" presId="urn:microsoft.com/office/officeart/2005/8/layout/chevron1"/>
    <dgm:cxn modelId="{C2778B18-7FFF-EF4B-8041-8083811CE673}" type="presParOf" srcId="{4F0F2A0B-0551-AB41-A2F2-22E014D5EA56}" destId="{EC8EA625-2689-6240-91F5-98642AAB167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AB7A0C-DDD3-CF49-ABEA-205144E0B69C}" type="doc">
      <dgm:prSet loTypeId="urn:microsoft.com/office/officeart/2005/8/layout/chevron1" loCatId="" qsTypeId="urn:microsoft.com/office/officeart/2005/8/quickstyle/simple4" qsCatId="simple" csTypeId="urn:microsoft.com/office/officeart/2005/8/colors/accent1_5" csCatId="accent1" phldr="1"/>
      <dgm:spPr/>
    </dgm:pt>
    <dgm:pt modelId="{AC73B72E-6C78-5644-9520-051FF03BC509}">
      <dgm:prSet phldrT="[Tekst]"/>
      <dgm:spPr/>
      <dgm:t>
        <a:bodyPr/>
        <a:lstStyle/>
        <a:p>
          <a:r>
            <a:rPr lang="nl-NL" dirty="0" smtClean="0"/>
            <a:t>Laser</a:t>
          </a:r>
          <a:br>
            <a:rPr lang="nl-NL" dirty="0" smtClean="0"/>
          </a:br>
          <a:r>
            <a:rPr lang="nl-NL" dirty="0" smtClean="0"/>
            <a:t>Get </a:t>
          </a:r>
          <a:r>
            <a:rPr lang="nl-NL" dirty="0" err="1" smtClean="0"/>
            <a:t>Thickness</a:t>
          </a:r>
          <a:endParaRPr lang="nl-NL" dirty="0"/>
        </a:p>
      </dgm:t>
    </dgm:pt>
    <dgm:pt modelId="{58E45CA5-571C-D14E-9170-0CF7917FAB55}" type="parTrans" cxnId="{6DA3B703-A746-9447-B3D5-DBBA866653DE}">
      <dgm:prSet/>
      <dgm:spPr/>
      <dgm:t>
        <a:bodyPr/>
        <a:lstStyle/>
        <a:p>
          <a:endParaRPr lang="nl-NL"/>
        </a:p>
      </dgm:t>
    </dgm:pt>
    <dgm:pt modelId="{765AF2B3-02B7-8E49-A60A-3184D5DD2AC4}" type="sibTrans" cxnId="{6DA3B703-A746-9447-B3D5-DBBA866653DE}">
      <dgm:prSet/>
      <dgm:spPr/>
      <dgm:t>
        <a:bodyPr/>
        <a:lstStyle/>
        <a:p>
          <a:endParaRPr lang="nl-NL"/>
        </a:p>
      </dgm:t>
    </dgm:pt>
    <dgm:pt modelId="{AA1ACD56-E462-1C45-BD94-7F4933EBDE6B}">
      <dgm:prSet phldrT="[Tekst]"/>
      <dgm:spPr/>
      <dgm:t>
        <a:bodyPr/>
        <a:lstStyle/>
        <a:p>
          <a:r>
            <a:rPr lang="nl-NL" dirty="0" smtClean="0"/>
            <a:t>Laser</a:t>
          </a:r>
          <a:br>
            <a:rPr lang="nl-NL" dirty="0" smtClean="0"/>
          </a:br>
          <a:r>
            <a:rPr lang="nl-NL" dirty="0" smtClean="0"/>
            <a:t>Get batch </a:t>
          </a:r>
          <a:r>
            <a:rPr lang="nl-NL" dirty="0" err="1" smtClean="0"/>
            <a:t>measurements</a:t>
          </a:r>
          <a:endParaRPr lang="nl-NL" dirty="0"/>
        </a:p>
      </dgm:t>
    </dgm:pt>
    <dgm:pt modelId="{9C17B69A-85B7-9746-BCF0-B9D13D593B42}" type="parTrans" cxnId="{B7680404-B034-F444-A623-695CD35FCB5C}">
      <dgm:prSet/>
      <dgm:spPr/>
      <dgm:t>
        <a:bodyPr/>
        <a:lstStyle/>
        <a:p>
          <a:endParaRPr lang="nl-NL"/>
        </a:p>
      </dgm:t>
    </dgm:pt>
    <dgm:pt modelId="{8978D087-FD5B-EE4A-BF27-E3C3866ADDB7}" type="sibTrans" cxnId="{B7680404-B034-F444-A623-695CD35FCB5C}">
      <dgm:prSet/>
      <dgm:spPr/>
      <dgm:t>
        <a:bodyPr/>
        <a:lstStyle/>
        <a:p>
          <a:endParaRPr lang="nl-NL"/>
        </a:p>
      </dgm:t>
    </dgm:pt>
    <dgm:pt modelId="{F83648F6-86BC-1246-A0EA-C06FF11826F5}">
      <dgm:prSet phldrT="[Tekst]"/>
      <dgm:spPr/>
      <dgm:t>
        <a:bodyPr/>
        <a:lstStyle/>
        <a:p>
          <a:r>
            <a:rPr lang="nl-NL" dirty="0" smtClean="0"/>
            <a:t>EMM5</a:t>
          </a:r>
          <a:br>
            <a:rPr lang="nl-NL" dirty="0" smtClean="0"/>
          </a:br>
          <a:r>
            <a:rPr lang="nl-NL" dirty="0" smtClean="0"/>
            <a:t>Get </a:t>
          </a:r>
          <a:r>
            <a:rPr lang="nl-NL" dirty="0" err="1" smtClean="0"/>
            <a:t>Measurements</a:t>
          </a:r>
          <a:endParaRPr lang="nl-NL" dirty="0"/>
        </a:p>
      </dgm:t>
    </dgm:pt>
    <dgm:pt modelId="{71C92DB6-8583-F143-A673-7AE025B6D9DB}" type="parTrans" cxnId="{0E312594-347C-924E-A189-29688E75C3F4}">
      <dgm:prSet/>
      <dgm:spPr/>
      <dgm:t>
        <a:bodyPr/>
        <a:lstStyle/>
        <a:p>
          <a:endParaRPr lang="nl-NL"/>
        </a:p>
      </dgm:t>
    </dgm:pt>
    <dgm:pt modelId="{97C5AB4C-23D7-D142-8679-C7FCA110FC36}" type="sibTrans" cxnId="{0E312594-347C-924E-A189-29688E75C3F4}">
      <dgm:prSet/>
      <dgm:spPr/>
      <dgm:t>
        <a:bodyPr/>
        <a:lstStyle/>
        <a:p>
          <a:endParaRPr lang="nl-NL"/>
        </a:p>
      </dgm:t>
    </dgm:pt>
    <dgm:pt modelId="{4F0F2A0B-0551-AB41-A2F2-22E014D5EA56}" type="pres">
      <dgm:prSet presAssocID="{75AB7A0C-DDD3-CF49-ABEA-205144E0B69C}" presName="Name0" presStyleCnt="0">
        <dgm:presLayoutVars>
          <dgm:dir/>
          <dgm:animLvl val="lvl"/>
          <dgm:resizeHandles val="exact"/>
        </dgm:presLayoutVars>
      </dgm:prSet>
      <dgm:spPr/>
    </dgm:pt>
    <dgm:pt modelId="{EA0EE494-9775-D94E-B812-5BD84801AA71}" type="pres">
      <dgm:prSet presAssocID="{AC73B72E-6C78-5644-9520-051FF03BC50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F2B4C2F-1F60-C24F-9951-B0A3BEDC10A6}" type="pres">
      <dgm:prSet presAssocID="{765AF2B3-02B7-8E49-A60A-3184D5DD2AC4}" presName="parTxOnlySpace" presStyleCnt="0"/>
      <dgm:spPr/>
    </dgm:pt>
    <dgm:pt modelId="{1DF035B8-6847-A94F-A393-01D6AE006BBF}" type="pres">
      <dgm:prSet presAssocID="{AA1ACD56-E462-1C45-BD94-7F4933EBDE6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A6C021A-3945-D74C-A14C-BB313784D390}" type="pres">
      <dgm:prSet presAssocID="{8978D087-FD5B-EE4A-BF27-E3C3866ADDB7}" presName="parTxOnlySpace" presStyleCnt="0"/>
      <dgm:spPr/>
    </dgm:pt>
    <dgm:pt modelId="{EC8EA625-2689-6240-91F5-98642AAB167C}" type="pres">
      <dgm:prSet presAssocID="{F83648F6-86BC-1246-A0EA-C06FF11826F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B8FEC2E1-6D51-9F4C-8D2F-617A81EA3FCB}" type="presOf" srcId="{AA1ACD56-E462-1C45-BD94-7F4933EBDE6B}" destId="{1DF035B8-6847-A94F-A393-01D6AE006BBF}" srcOrd="0" destOrd="0" presId="urn:microsoft.com/office/officeart/2005/8/layout/chevron1"/>
    <dgm:cxn modelId="{6DA3B703-A746-9447-B3D5-DBBA866653DE}" srcId="{75AB7A0C-DDD3-CF49-ABEA-205144E0B69C}" destId="{AC73B72E-6C78-5644-9520-051FF03BC509}" srcOrd="0" destOrd="0" parTransId="{58E45CA5-571C-D14E-9170-0CF7917FAB55}" sibTransId="{765AF2B3-02B7-8E49-A60A-3184D5DD2AC4}"/>
    <dgm:cxn modelId="{29CADAF6-42D4-134F-8D6B-1A5130322575}" type="presOf" srcId="{75AB7A0C-DDD3-CF49-ABEA-205144E0B69C}" destId="{4F0F2A0B-0551-AB41-A2F2-22E014D5EA56}" srcOrd="0" destOrd="0" presId="urn:microsoft.com/office/officeart/2005/8/layout/chevron1"/>
    <dgm:cxn modelId="{B7680404-B034-F444-A623-695CD35FCB5C}" srcId="{75AB7A0C-DDD3-CF49-ABEA-205144E0B69C}" destId="{AA1ACD56-E462-1C45-BD94-7F4933EBDE6B}" srcOrd="1" destOrd="0" parTransId="{9C17B69A-85B7-9746-BCF0-B9D13D593B42}" sibTransId="{8978D087-FD5B-EE4A-BF27-E3C3866ADDB7}"/>
    <dgm:cxn modelId="{0A5E3A84-4BCF-9040-8FD7-5EA1B9BF5779}" type="presOf" srcId="{F83648F6-86BC-1246-A0EA-C06FF11826F5}" destId="{EC8EA625-2689-6240-91F5-98642AAB167C}" srcOrd="0" destOrd="0" presId="urn:microsoft.com/office/officeart/2005/8/layout/chevron1"/>
    <dgm:cxn modelId="{0E312594-347C-924E-A189-29688E75C3F4}" srcId="{75AB7A0C-DDD3-CF49-ABEA-205144E0B69C}" destId="{F83648F6-86BC-1246-A0EA-C06FF11826F5}" srcOrd="2" destOrd="0" parTransId="{71C92DB6-8583-F143-A673-7AE025B6D9DB}" sibTransId="{97C5AB4C-23D7-D142-8679-C7FCA110FC36}"/>
    <dgm:cxn modelId="{C0C4A5AA-884A-2D4D-BCD9-655F9CE6907C}" type="presOf" srcId="{AC73B72E-6C78-5644-9520-051FF03BC509}" destId="{EA0EE494-9775-D94E-B812-5BD84801AA71}" srcOrd="0" destOrd="0" presId="urn:microsoft.com/office/officeart/2005/8/layout/chevron1"/>
    <dgm:cxn modelId="{A8683AD9-DA69-A54F-A9B7-B9B53EA221D3}" type="presParOf" srcId="{4F0F2A0B-0551-AB41-A2F2-22E014D5EA56}" destId="{EA0EE494-9775-D94E-B812-5BD84801AA71}" srcOrd="0" destOrd="0" presId="urn:microsoft.com/office/officeart/2005/8/layout/chevron1"/>
    <dgm:cxn modelId="{65082C61-5B18-6D4C-B586-A8A8F8BDDFAA}" type="presParOf" srcId="{4F0F2A0B-0551-AB41-A2F2-22E014D5EA56}" destId="{BF2B4C2F-1F60-C24F-9951-B0A3BEDC10A6}" srcOrd="1" destOrd="0" presId="urn:microsoft.com/office/officeart/2005/8/layout/chevron1"/>
    <dgm:cxn modelId="{EE2A1733-1749-2741-A557-C417E52ED9EC}" type="presParOf" srcId="{4F0F2A0B-0551-AB41-A2F2-22E014D5EA56}" destId="{1DF035B8-6847-A94F-A393-01D6AE006BBF}" srcOrd="2" destOrd="0" presId="urn:microsoft.com/office/officeart/2005/8/layout/chevron1"/>
    <dgm:cxn modelId="{09950A74-626D-0745-8D02-129E25DBD9D0}" type="presParOf" srcId="{4F0F2A0B-0551-AB41-A2F2-22E014D5EA56}" destId="{BA6C021A-3945-D74C-A14C-BB313784D390}" srcOrd="3" destOrd="0" presId="urn:microsoft.com/office/officeart/2005/8/layout/chevron1"/>
    <dgm:cxn modelId="{7A06CA52-8CED-D44F-9207-2E931A31CCF6}" type="presParOf" srcId="{4F0F2A0B-0551-AB41-A2F2-22E014D5EA56}" destId="{EC8EA625-2689-6240-91F5-98642AAB167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6B82F-E269-214C-8C59-1793E57ACD3D}">
      <dsp:nvSpPr>
        <dsp:cNvPr id="0" name=""/>
        <dsp:cNvSpPr/>
      </dsp:nvSpPr>
      <dsp:spPr>
        <a:xfrm>
          <a:off x="0" y="0"/>
          <a:ext cx="5067280" cy="525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smtClean="0"/>
            <a:t>Get </a:t>
          </a:r>
          <a:r>
            <a:rPr lang="nl-NL" sz="2200" kern="1200" dirty="0" err="1" smtClean="0"/>
            <a:t>Measurements</a:t>
          </a:r>
          <a:r>
            <a:rPr lang="nl-NL" sz="2200" kern="1200" dirty="0" smtClean="0"/>
            <a:t> Start WS</a:t>
          </a:r>
          <a:endParaRPr lang="nl-NL" sz="2200" kern="1200" dirty="0"/>
        </a:p>
      </dsp:txBody>
      <dsp:txXfrm>
        <a:off x="15379" y="15379"/>
        <a:ext cx="4456314" cy="494316"/>
      </dsp:txXfrm>
    </dsp:sp>
    <dsp:sp modelId="{6F117DE1-E33C-774E-89B8-F95E496B35B4}">
      <dsp:nvSpPr>
        <dsp:cNvPr id="0" name=""/>
        <dsp:cNvSpPr/>
      </dsp:nvSpPr>
      <dsp:spPr>
        <a:xfrm>
          <a:off x="424384" y="620542"/>
          <a:ext cx="5067280" cy="525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smtClean="0"/>
            <a:t>Get </a:t>
          </a:r>
          <a:r>
            <a:rPr lang="nl-NL" sz="2200" kern="1200" dirty="0" err="1" smtClean="0"/>
            <a:t>Measurements</a:t>
          </a:r>
          <a:r>
            <a:rPr lang="nl-NL" sz="2200" kern="1200" dirty="0" smtClean="0"/>
            <a:t> Start DS</a:t>
          </a:r>
          <a:endParaRPr lang="nl-NL" sz="2200" kern="1200" dirty="0"/>
        </a:p>
      </dsp:txBody>
      <dsp:txXfrm>
        <a:off x="439763" y="635921"/>
        <a:ext cx="4270839" cy="494316"/>
      </dsp:txXfrm>
    </dsp:sp>
    <dsp:sp modelId="{F77351D4-E6C1-4341-8AB0-D186E451F29E}">
      <dsp:nvSpPr>
        <dsp:cNvPr id="0" name=""/>
        <dsp:cNvSpPr/>
      </dsp:nvSpPr>
      <dsp:spPr>
        <a:xfrm>
          <a:off x="842435" y="1241084"/>
          <a:ext cx="5067280" cy="525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smtClean="0"/>
            <a:t>Get </a:t>
          </a:r>
          <a:r>
            <a:rPr lang="nl-NL" sz="2200" kern="1200" dirty="0" err="1" smtClean="0"/>
            <a:t>Measurements</a:t>
          </a:r>
          <a:r>
            <a:rPr lang="nl-NL" sz="2200" kern="1200" dirty="0" smtClean="0"/>
            <a:t> End WS</a:t>
          </a:r>
          <a:endParaRPr lang="nl-NL" sz="2200" kern="1200" dirty="0"/>
        </a:p>
      </dsp:txBody>
      <dsp:txXfrm>
        <a:off x="857814" y="1256463"/>
        <a:ext cx="4277173" cy="494316"/>
      </dsp:txXfrm>
    </dsp:sp>
    <dsp:sp modelId="{C9AE9195-47C5-0649-97B5-6FE5752E75FB}">
      <dsp:nvSpPr>
        <dsp:cNvPr id="0" name=""/>
        <dsp:cNvSpPr/>
      </dsp:nvSpPr>
      <dsp:spPr>
        <a:xfrm>
          <a:off x="1266819" y="1861626"/>
          <a:ext cx="5067280" cy="525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smtClean="0"/>
            <a:t>Get </a:t>
          </a:r>
          <a:r>
            <a:rPr lang="nl-NL" sz="2200" kern="1200" dirty="0" err="1" smtClean="0"/>
            <a:t>Measurements</a:t>
          </a:r>
          <a:r>
            <a:rPr lang="nl-NL" sz="2200" kern="1200" dirty="0" smtClean="0"/>
            <a:t> End DS</a:t>
          </a:r>
          <a:endParaRPr lang="nl-NL" sz="2200" kern="1200" dirty="0"/>
        </a:p>
      </dsp:txBody>
      <dsp:txXfrm>
        <a:off x="1282198" y="1877005"/>
        <a:ext cx="4270839" cy="494316"/>
      </dsp:txXfrm>
    </dsp:sp>
    <dsp:sp modelId="{CF6EC902-0EAC-5C47-B9C1-859729A9808D}">
      <dsp:nvSpPr>
        <dsp:cNvPr id="0" name=""/>
        <dsp:cNvSpPr/>
      </dsp:nvSpPr>
      <dsp:spPr>
        <a:xfrm>
          <a:off x="4725981" y="402159"/>
          <a:ext cx="341298" cy="341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500" kern="1200"/>
        </a:p>
      </dsp:txBody>
      <dsp:txXfrm>
        <a:off x="4802773" y="402159"/>
        <a:ext cx="187714" cy="256827"/>
      </dsp:txXfrm>
    </dsp:sp>
    <dsp:sp modelId="{B0A5241E-B548-2F42-AADB-A7E762C3454D}">
      <dsp:nvSpPr>
        <dsp:cNvPr id="0" name=""/>
        <dsp:cNvSpPr/>
      </dsp:nvSpPr>
      <dsp:spPr>
        <a:xfrm>
          <a:off x="5150366" y="1022701"/>
          <a:ext cx="341298" cy="341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500" kern="1200"/>
        </a:p>
      </dsp:txBody>
      <dsp:txXfrm>
        <a:off x="5227158" y="1022701"/>
        <a:ext cx="187714" cy="256827"/>
      </dsp:txXfrm>
    </dsp:sp>
    <dsp:sp modelId="{B8C8E844-7262-5844-897F-02E8F1A8CFF1}">
      <dsp:nvSpPr>
        <dsp:cNvPr id="0" name=""/>
        <dsp:cNvSpPr/>
      </dsp:nvSpPr>
      <dsp:spPr>
        <a:xfrm>
          <a:off x="5568417" y="1643243"/>
          <a:ext cx="341298" cy="341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500" kern="1200"/>
        </a:p>
      </dsp:txBody>
      <dsp:txXfrm>
        <a:off x="5645209" y="1643243"/>
        <a:ext cx="187714" cy="2568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EE494-9775-D94E-B812-5BD84801AA71}">
      <dsp:nvSpPr>
        <dsp:cNvPr id="0" name=""/>
        <dsp:cNvSpPr/>
      </dsp:nvSpPr>
      <dsp:spPr>
        <a:xfrm>
          <a:off x="1785" y="480492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Laser</a:t>
          </a:r>
          <a:br>
            <a:rPr lang="nl-NL" sz="1500" kern="1200" dirty="0" smtClean="0"/>
          </a:br>
          <a:r>
            <a:rPr lang="nl-NL" sz="1500" kern="1200" dirty="0" smtClean="0"/>
            <a:t>Get </a:t>
          </a:r>
          <a:r>
            <a:rPr lang="nl-NL" sz="1500" kern="1200" dirty="0" err="1" smtClean="0"/>
            <a:t>Thickness</a:t>
          </a:r>
          <a:endParaRPr lang="nl-NL" sz="1500" kern="1200" dirty="0"/>
        </a:p>
      </dsp:txBody>
      <dsp:txXfrm>
        <a:off x="436958" y="480492"/>
        <a:ext cx="1305521" cy="870346"/>
      </dsp:txXfrm>
    </dsp:sp>
    <dsp:sp modelId="{1DF035B8-6847-A94F-A393-01D6AE006BBF}">
      <dsp:nvSpPr>
        <dsp:cNvPr id="0" name=""/>
        <dsp:cNvSpPr/>
      </dsp:nvSpPr>
      <dsp:spPr>
        <a:xfrm>
          <a:off x="1960066" y="480492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Laser</a:t>
          </a:r>
          <a:br>
            <a:rPr lang="nl-NL" sz="1500" kern="1200" dirty="0" smtClean="0"/>
          </a:br>
          <a:r>
            <a:rPr lang="nl-NL" sz="1500" kern="1200" dirty="0" smtClean="0"/>
            <a:t>Get batch </a:t>
          </a:r>
          <a:r>
            <a:rPr lang="nl-NL" sz="1500" kern="1200" dirty="0" err="1" smtClean="0"/>
            <a:t>measurements</a:t>
          </a:r>
          <a:endParaRPr lang="nl-NL" sz="1500" kern="1200" dirty="0"/>
        </a:p>
      </dsp:txBody>
      <dsp:txXfrm>
        <a:off x="2395239" y="480492"/>
        <a:ext cx="1305521" cy="870346"/>
      </dsp:txXfrm>
    </dsp:sp>
    <dsp:sp modelId="{EC8EA625-2689-6240-91F5-98642AAB167C}">
      <dsp:nvSpPr>
        <dsp:cNvPr id="0" name=""/>
        <dsp:cNvSpPr/>
      </dsp:nvSpPr>
      <dsp:spPr>
        <a:xfrm>
          <a:off x="3918346" y="480492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EMM5</a:t>
          </a:r>
          <a:br>
            <a:rPr lang="nl-NL" sz="1500" kern="1200" dirty="0" smtClean="0"/>
          </a:br>
          <a:r>
            <a:rPr lang="nl-NL" sz="1500" kern="1200" dirty="0" smtClean="0"/>
            <a:t>Get </a:t>
          </a:r>
          <a:r>
            <a:rPr lang="nl-NL" sz="1500" kern="1200" dirty="0" err="1" smtClean="0"/>
            <a:t>Measurements</a:t>
          </a:r>
          <a:endParaRPr lang="nl-NL" sz="1500" kern="1200" dirty="0"/>
        </a:p>
      </dsp:txBody>
      <dsp:txXfrm>
        <a:off x="4353519" y="480492"/>
        <a:ext cx="1305521" cy="870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EE494-9775-D94E-B812-5BD84801AA71}">
      <dsp:nvSpPr>
        <dsp:cNvPr id="0" name=""/>
        <dsp:cNvSpPr/>
      </dsp:nvSpPr>
      <dsp:spPr>
        <a:xfrm>
          <a:off x="1785" y="480492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Laser</a:t>
          </a:r>
          <a:br>
            <a:rPr lang="nl-NL" sz="1500" kern="1200" dirty="0" smtClean="0"/>
          </a:br>
          <a:r>
            <a:rPr lang="nl-NL" sz="1500" kern="1200" dirty="0" smtClean="0"/>
            <a:t>Get </a:t>
          </a:r>
          <a:r>
            <a:rPr lang="nl-NL" sz="1500" kern="1200" dirty="0" err="1" smtClean="0"/>
            <a:t>Thickness</a:t>
          </a:r>
          <a:endParaRPr lang="nl-NL" sz="1500" kern="1200" dirty="0"/>
        </a:p>
      </dsp:txBody>
      <dsp:txXfrm>
        <a:off x="436958" y="480492"/>
        <a:ext cx="1305521" cy="870346"/>
      </dsp:txXfrm>
    </dsp:sp>
    <dsp:sp modelId="{1DF035B8-6847-A94F-A393-01D6AE006BBF}">
      <dsp:nvSpPr>
        <dsp:cNvPr id="0" name=""/>
        <dsp:cNvSpPr/>
      </dsp:nvSpPr>
      <dsp:spPr>
        <a:xfrm>
          <a:off x="1960066" y="480492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Laser</a:t>
          </a:r>
          <a:br>
            <a:rPr lang="nl-NL" sz="1500" kern="1200" dirty="0" smtClean="0"/>
          </a:br>
          <a:r>
            <a:rPr lang="nl-NL" sz="1500" kern="1200" dirty="0" smtClean="0"/>
            <a:t>Get batch </a:t>
          </a:r>
          <a:r>
            <a:rPr lang="nl-NL" sz="1500" kern="1200" dirty="0" err="1" smtClean="0"/>
            <a:t>measurements</a:t>
          </a:r>
          <a:endParaRPr lang="nl-NL" sz="1500" kern="1200" dirty="0"/>
        </a:p>
      </dsp:txBody>
      <dsp:txXfrm>
        <a:off x="2395239" y="480492"/>
        <a:ext cx="1305521" cy="870346"/>
      </dsp:txXfrm>
    </dsp:sp>
    <dsp:sp modelId="{EC8EA625-2689-6240-91F5-98642AAB167C}">
      <dsp:nvSpPr>
        <dsp:cNvPr id="0" name=""/>
        <dsp:cNvSpPr/>
      </dsp:nvSpPr>
      <dsp:spPr>
        <a:xfrm>
          <a:off x="3918346" y="480492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EMM5</a:t>
          </a:r>
          <a:br>
            <a:rPr lang="nl-NL" sz="1500" kern="1200" dirty="0" smtClean="0"/>
          </a:br>
          <a:r>
            <a:rPr lang="nl-NL" sz="1500" kern="1200" dirty="0" smtClean="0"/>
            <a:t>Get </a:t>
          </a:r>
          <a:r>
            <a:rPr lang="nl-NL" sz="1500" kern="1200" dirty="0" err="1" smtClean="0"/>
            <a:t>Measurements</a:t>
          </a:r>
          <a:endParaRPr lang="nl-NL" sz="1500" kern="1200" dirty="0"/>
        </a:p>
      </dsp:txBody>
      <dsp:txXfrm>
        <a:off x="4353519" y="480492"/>
        <a:ext cx="1305521" cy="8703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EE494-9775-D94E-B812-5BD84801AA71}">
      <dsp:nvSpPr>
        <dsp:cNvPr id="0" name=""/>
        <dsp:cNvSpPr/>
      </dsp:nvSpPr>
      <dsp:spPr>
        <a:xfrm>
          <a:off x="1785" y="480492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Laser</a:t>
          </a:r>
          <a:br>
            <a:rPr lang="nl-NL" sz="1500" kern="1200" dirty="0" smtClean="0"/>
          </a:br>
          <a:r>
            <a:rPr lang="nl-NL" sz="1500" kern="1200" dirty="0" smtClean="0"/>
            <a:t>Get </a:t>
          </a:r>
          <a:r>
            <a:rPr lang="nl-NL" sz="1500" kern="1200" dirty="0" err="1" smtClean="0"/>
            <a:t>Thickness</a:t>
          </a:r>
          <a:endParaRPr lang="nl-NL" sz="1500" kern="1200" dirty="0"/>
        </a:p>
      </dsp:txBody>
      <dsp:txXfrm>
        <a:off x="436958" y="480492"/>
        <a:ext cx="1305521" cy="870346"/>
      </dsp:txXfrm>
    </dsp:sp>
    <dsp:sp modelId="{1DF035B8-6847-A94F-A393-01D6AE006BBF}">
      <dsp:nvSpPr>
        <dsp:cNvPr id="0" name=""/>
        <dsp:cNvSpPr/>
      </dsp:nvSpPr>
      <dsp:spPr>
        <a:xfrm>
          <a:off x="1960066" y="480492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Laser</a:t>
          </a:r>
          <a:br>
            <a:rPr lang="nl-NL" sz="1500" kern="1200" dirty="0" smtClean="0"/>
          </a:br>
          <a:r>
            <a:rPr lang="nl-NL" sz="1500" kern="1200" dirty="0" smtClean="0"/>
            <a:t>Get batch </a:t>
          </a:r>
          <a:r>
            <a:rPr lang="nl-NL" sz="1500" kern="1200" dirty="0" err="1" smtClean="0"/>
            <a:t>measurements</a:t>
          </a:r>
          <a:endParaRPr lang="nl-NL" sz="1500" kern="1200" dirty="0"/>
        </a:p>
      </dsp:txBody>
      <dsp:txXfrm>
        <a:off x="2395239" y="480492"/>
        <a:ext cx="1305521" cy="870346"/>
      </dsp:txXfrm>
    </dsp:sp>
    <dsp:sp modelId="{EC8EA625-2689-6240-91F5-98642AAB167C}">
      <dsp:nvSpPr>
        <dsp:cNvPr id="0" name=""/>
        <dsp:cNvSpPr/>
      </dsp:nvSpPr>
      <dsp:spPr>
        <a:xfrm>
          <a:off x="3918346" y="480492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EMM5</a:t>
          </a:r>
          <a:br>
            <a:rPr lang="nl-NL" sz="1500" kern="1200" dirty="0" smtClean="0"/>
          </a:br>
          <a:r>
            <a:rPr lang="nl-NL" sz="1500" kern="1200" dirty="0" smtClean="0"/>
            <a:t>Get </a:t>
          </a:r>
          <a:r>
            <a:rPr lang="nl-NL" sz="1500" kern="1200" dirty="0" err="1" smtClean="0"/>
            <a:t>Measurements</a:t>
          </a:r>
          <a:endParaRPr lang="nl-NL" sz="1500" kern="1200" dirty="0"/>
        </a:p>
      </dsp:txBody>
      <dsp:txXfrm>
        <a:off x="4353519" y="480492"/>
        <a:ext cx="1305521" cy="8703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EE494-9775-D94E-B812-5BD84801AA71}">
      <dsp:nvSpPr>
        <dsp:cNvPr id="0" name=""/>
        <dsp:cNvSpPr/>
      </dsp:nvSpPr>
      <dsp:spPr>
        <a:xfrm>
          <a:off x="1785" y="480492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Laser</a:t>
          </a:r>
          <a:br>
            <a:rPr lang="nl-NL" sz="1500" kern="1200" dirty="0" smtClean="0"/>
          </a:br>
          <a:r>
            <a:rPr lang="nl-NL" sz="1500" kern="1200" dirty="0" smtClean="0"/>
            <a:t>Get </a:t>
          </a:r>
          <a:r>
            <a:rPr lang="nl-NL" sz="1500" kern="1200" dirty="0" err="1" smtClean="0"/>
            <a:t>Thickness</a:t>
          </a:r>
          <a:endParaRPr lang="nl-NL" sz="1500" kern="1200" dirty="0"/>
        </a:p>
      </dsp:txBody>
      <dsp:txXfrm>
        <a:off x="436958" y="480492"/>
        <a:ext cx="1305521" cy="870346"/>
      </dsp:txXfrm>
    </dsp:sp>
    <dsp:sp modelId="{1DF035B8-6847-A94F-A393-01D6AE006BBF}">
      <dsp:nvSpPr>
        <dsp:cNvPr id="0" name=""/>
        <dsp:cNvSpPr/>
      </dsp:nvSpPr>
      <dsp:spPr>
        <a:xfrm>
          <a:off x="1960066" y="480492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Laser</a:t>
          </a:r>
          <a:br>
            <a:rPr lang="nl-NL" sz="1500" kern="1200" dirty="0" smtClean="0"/>
          </a:br>
          <a:r>
            <a:rPr lang="nl-NL" sz="1500" kern="1200" dirty="0" smtClean="0"/>
            <a:t>Get batch </a:t>
          </a:r>
          <a:r>
            <a:rPr lang="nl-NL" sz="1500" kern="1200" dirty="0" err="1" smtClean="0"/>
            <a:t>measurements</a:t>
          </a:r>
          <a:endParaRPr lang="nl-NL" sz="1500" kern="1200" dirty="0"/>
        </a:p>
      </dsp:txBody>
      <dsp:txXfrm>
        <a:off x="2395239" y="480492"/>
        <a:ext cx="1305521" cy="870346"/>
      </dsp:txXfrm>
    </dsp:sp>
    <dsp:sp modelId="{EC8EA625-2689-6240-91F5-98642AAB167C}">
      <dsp:nvSpPr>
        <dsp:cNvPr id="0" name=""/>
        <dsp:cNvSpPr/>
      </dsp:nvSpPr>
      <dsp:spPr>
        <a:xfrm>
          <a:off x="3918346" y="480492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EMM5</a:t>
          </a:r>
          <a:br>
            <a:rPr lang="nl-NL" sz="1500" kern="1200" dirty="0" smtClean="0"/>
          </a:br>
          <a:r>
            <a:rPr lang="nl-NL" sz="1500" kern="1200" dirty="0" smtClean="0"/>
            <a:t>Get </a:t>
          </a:r>
          <a:r>
            <a:rPr lang="nl-NL" sz="1500" kern="1200" dirty="0" err="1" smtClean="0"/>
            <a:t>Measurements</a:t>
          </a:r>
          <a:endParaRPr lang="nl-NL" sz="1500" kern="1200" dirty="0"/>
        </a:p>
      </dsp:txBody>
      <dsp:txXfrm>
        <a:off x="4353519" y="480492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8CCD-7EA2-CD4D-A6A2-AE24591A04B2}" type="datetimeFigureOut">
              <a:rPr lang="nl-NL" smtClean="0"/>
              <a:t>25-11-15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266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8CCD-7EA2-CD4D-A6A2-AE24591A04B2}" type="datetimeFigureOut">
              <a:rPr lang="nl-NL" smtClean="0"/>
              <a:t>25-11-15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01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8CCD-7EA2-CD4D-A6A2-AE24591A04B2}" type="datetimeFigureOut">
              <a:rPr lang="nl-NL" smtClean="0"/>
              <a:t>25-11-15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562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8CCD-7EA2-CD4D-A6A2-AE24591A04B2}" type="datetimeFigureOut">
              <a:rPr lang="nl-NL" smtClean="0"/>
              <a:t>25-11-15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511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8CCD-7EA2-CD4D-A6A2-AE24591A04B2}" type="datetimeFigureOut">
              <a:rPr lang="nl-NL" smtClean="0"/>
              <a:t>25-11-15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018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8CCD-7EA2-CD4D-A6A2-AE24591A04B2}" type="datetimeFigureOut">
              <a:rPr lang="nl-NL" smtClean="0"/>
              <a:t>25-11-15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500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8CCD-7EA2-CD4D-A6A2-AE24591A04B2}" type="datetimeFigureOut">
              <a:rPr lang="nl-NL" smtClean="0"/>
              <a:t>25-11-15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500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8CCD-7EA2-CD4D-A6A2-AE24591A04B2}" type="datetimeFigureOut">
              <a:rPr lang="nl-NL" smtClean="0"/>
              <a:t>25-11-15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24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8CCD-7EA2-CD4D-A6A2-AE24591A04B2}" type="datetimeFigureOut">
              <a:rPr lang="nl-NL" smtClean="0"/>
              <a:t>25-11-15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976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8CCD-7EA2-CD4D-A6A2-AE24591A04B2}" type="datetimeFigureOut">
              <a:rPr lang="nl-NL" smtClean="0"/>
              <a:t>25-11-15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65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8CCD-7EA2-CD4D-A6A2-AE24591A04B2}" type="datetimeFigureOut">
              <a:rPr lang="nl-NL" smtClean="0"/>
              <a:t>25-11-15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69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68CCD-7EA2-CD4D-A6A2-AE24591A04B2}" type="datetimeFigureOut">
              <a:rPr lang="nl-NL" smtClean="0"/>
              <a:t>25-11-15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4B13F-F86B-C84F-9EC1-35439ADA73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904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Laser Device – EMM5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Process</a:t>
            </a:r>
            <a:r>
              <a:rPr lang="nl-NL" dirty="0" smtClean="0"/>
              <a:t> </a:t>
            </a:r>
            <a:r>
              <a:rPr lang="nl-NL" dirty="0" err="1" smtClean="0"/>
              <a:t>description</a:t>
            </a:r>
            <a:endParaRPr lang="nl-NL" dirty="0" smtClean="0"/>
          </a:p>
          <a:p>
            <a:r>
              <a:rPr lang="nl-NL" dirty="0" smtClean="0"/>
              <a:t>Jeroen Koldenhof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645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Measurement</a:t>
            </a:r>
            <a:r>
              <a:rPr lang="nl-NL" dirty="0" smtClean="0"/>
              <a:t> </a:t>
            </a:r>
            <a:r>
              <a:rPr lang="nl-NL" dirty="0" err="1" smtClean="0"/>
              <a:t>Process</a:t>
            </a:r>
            <a:endParaRPr lang="nl-NL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003249"/>
              </p:ext>
            </p:extLst>
          </p:nvPr>
        </p:nvGraphicFramePr>
        <p:xfrm>
          <a:off x="1550864" y="1465417"/>
          <a:ext cx="6334100" cy="2386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57200" y="4220307"/>
            <a:ext cx="3776337" cy="2266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smtClean="0"/>
              <a:t>4 </a:t>
            </a:r>
            <a:r>
              <a:rPr lang="nl-NL" sz="1600" dirty="0" err="1" smtClean="0"/>
              <a:t>times</a:t>
            </a:r>
            <a:r>
              <a:rPr lang="nl-NL" sz="1600" dirty="0" smtClean="0"/>
              <a:t> </a:t>
            </a:r>
            <a:r>
              <a:rPr lang="nl-NL" sz="1600" dirty="0" err="1" smtClean="0"/>
              <a:t>same</a:t>
            </a:r>
            <a:r>
              <a:rPr lang="nl-NL" sz="1600" dirty="0" smtClean="0"/>
              <a:t> </a:t>
            </a:r>
            <a:r>
              <a:rPr lang="nl-NL" sz="1600" dirty="0" err="1" smtClean="0"/>
              <a:t>process</a:t>
            </a:r>
            <a:r>
              <a:rPr lang="nl-NL" sz="1600" dirty="0" smtClean="0"/>
              <a:t> </a:t>
            </a:r>
            <a:r>
              <a:rPr lang="nl-NL" sz="1600" dirty="0" err="1" smtClean="0"/>
              <a:t>will</a:t>
            </a:r>
            <a:r>
              <a:rPr lang="nl-NL" sz="1600" dirty="0" smtClean="0"/>
              <a:t> </a:t>
            </a:r>
            <a:r>
              <a:rPr lang="nl-NL" sz="1600" dirty="0" err="1" smtClean="0"/>
              <a:t>be</a:t>
            </a:r>
            <a:r>
              <a:rPr lang="nl-NL" sz="1600" dirty="0" smtClean="0"/>
              <a:t> </a:t>
            </a:r>
            <a:r>
              <a:rPr lang="nl-NL" sz="1600" dirty="0" err="1" smtClean="0"/>
              <a:t>handled</a:t>
            </a:r>
            <a:r>
              <a:rPr lang="nl-NL" sz="1600" dirty="0" smtClean="0"/>
              <a:t>.</a:t>
            </a:r>
          </a:p>
          <a:p>
            <a:pPr marL="0" indent="0"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10349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Get </a:t>
            </a:r>
            <a:r>
              <a:rPr lang="nl-NL" dirty="0" err="1" smtClean="0"/>
              <a:t>Measurement</a:t>
            </a:r>
            <a:r>
              <a:rPr lang="nl-NL" dirty="0" smtClean="0"/>
              <a:t> Start WS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3110322"/>
            <a:ext cx="3776337" cy="3200610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nl-NL" sz="2000" dirty="0" smtClean="0"/>
              <a:t>STEP 1) Activity </a:t>
            </a:r>
            <a:r>
              <a:rPr lang="nl-NL" sz="2000" dirty="0" smtClean="0"/>
              <a:t>Operator (Laser):</a:t>
            </a:r>
          </a:p>
          <a:p>
            <a:pPr lvl="1"/>
            <a:r>
              <a:rPr lang="nl-NL" sz="1800" dirty="0" smtClean="0"/>
              <a:t>Start get </a:t>
            </a:r>
            <a:r>
              <a:rPr lang="nl-NL" sz="1800" dirty="0" err="1" smtClean="0"/>
              <a:t>thickness</a:t>
            </a:r>
            <a:r>
              <a:rPr lang="nl-NL" sz="1800" dirty="0" smtClean="0"/>
              <a:t> (laser software)</a:t>
            </a:r>
          </a:p>
          <a:p>
            <a:pPr lvl="1"/>
            <a:r>
              <a:rPr lang="nl-NL" sz="1800" dirty="0" smtClean="0"/>
              <a:t>Stop/accept get </a:t>
            </a:r>
            <a:r>
              <a:rPr lang="nl-NL" sz="1800" dirty="0" err="1" smtClean="0"/>
              <a:t>thickness</a:t>
            </a:r>
            <a:r>
              <a:rPr lang="nl-NL" sz="1800" dirty="0" smtClean="0"/>
              <a:t> (laser software)</a:t>
            </a:r>
          </a:p>
          <a:p>
            <a:pPr lvl="1"/>
            <a:r>
              <a:rPr lang="nl-NL" sz="1800" dirty="0" smtClean="0"/>
              <a:t>Start get batch info (laser software)</a:t>
            </a:r>
          </a:p>
          <a:p>
            <a:pPr lvl="1"/>
            <a:r>
              <a:rPr lang="nl-NL" sz="1800" dirty="0" smtClean="0"/>
              <a:t>Stop/accept get batch info:</a:t>
            </a:r>
          </a:p>
          <a:p>
            <a:pPr lvl="2"/>
            <a:r>
              <a:rPr lang="nl-NL" sz="1600" dirty="0" smtClean="0"/>
              <a:t>Output 1, </a:t>
            </a:r>
          </a:p>
          <a:p>
            <a:pPr lvl="2"/>
            <a:r>
              <a:rPr lang="nl-NL" sz="1600" dirty="0" smtClean="0"/>
              <a:t>Output 2,</a:t>
            </a:r>
          </a:p>
          <a:p>
            <a:pPr lvl="2"/>
            <a:r>
              <a:rPr lang="nl-NL" sz="1600" dirty="0" smtClean="0"/>
              <a:t>Output 3, </a:t>
            </a:r>
          </a:p>
          <a:p>
            <a:pPr lvl="2"/>
            <a:r>
              <a:rPr lang="nl-NL" sz="1600" dirty="0" smtClean="0"/>
              <a:t>Output 4, </a:t>
            </a:r>
            <a:endParaRPr lang="nl-NL" sz="16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45936770"/>
              </p:ext>
            </p:extLst>
          </p:nvPr>
        </p:nvGraphicFramePr>
        <p:xfrm>
          <a:off x="1524000" y="1397000"/>
          <a:ext cx="6096000" cy="183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434190" y="3110322"/>
            <a:ext cx="3947810" cy="14030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 smtClean="0"/>
              <a:t>STEP 2) Activity </a:t>
            </a:r>
            <a:r>
              <a:rPr lang="nl-NL" sz="2000" dirty="0" smtClean="0"/>
              <a:t>Operator (EMM5):</a:t>
            </a:r>
          </a:p>
          <a:p>
            <a:pPr lvl="1"/>
            <a:r>
              <a:rPr lang="nl-NL" sz="1700" dirty="0" smtClean="0"/>
              <a:t>Get </a:t>
            </a:r>
            <a:r>
              <a:rPr lang="nl-NL" sz="1700" dirty="0" err="1" smtClean="0"/>
              <a:t>measurements</a:t>
            </a:r>
            <a:r>
              <a:rPr lang="nl-NL" sz="1700" dirty="0" smtClean="0"/>
              <a:t> Start WS:</a:t>
            </a:r>
            <a:endParaRPr lang="nl-NL" sz="1700" dirty="0" smtClean="0"/>
          </a:p>
          <a:p>
            <a:pPr lvl="2"/>
            <a:r>
              <a:rPr lang="nl-NL" sz="1500" dirty="0" err="1" smtClean="0"/>
              <a:t>Thickness</a:t>
            </a:r>
            <a:r>
              <a:rPr lang="nl-NL" sz="1500" dirty="0" smtClean="0"/>
              <a:t> </a:t>
            </a:r>
          </a:p>
          <a:p>
            <a:pPr lvl="2"/>
            <a:r>
              <a:rPr lang="nl-NL" sz="1500" dirty="0" smtClean="0"/>
              <a:t>Batch </a:t>
            </a:r>
            <a:r>
              <a:rPr lang="nl-NL" sz="1500" dirty="0" smtClean="0"/>
              <a:t>information</a:t>
            </a:r>
            <a:endParaRPr lang="nl-NL" sz="1500" dirty="0" smtClean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4434190" y="4647091"/>
            <a:ext cx="3947810" cy="16638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 smtClean="0"/>
              <a:t>STEP 3) </a:t>
            </a:r>
            <a:r>
              <a:rPr lang="nl-NL" sz="2000" dirty="0" err="1" smtClean="0"/>
              <a:t>Validation</a:t>
            </a:r>
            <a:r>
              <a:rPr lang="nl-NL" sz="2000" dirty="0" smtClean="0"/>
              <a:t> EMM5 </a:t>
            </a:r>
            <a:r>
              <a:rPr lang="nl-NL" sz="2000" dirty="0" err="1" smtClean="0"/>
              <a:t>values</a:t>
            </a:r>
            <a:r>
              <a:rPr lang="nl-NL" sz="2000" dirty="0" smtClean="0"/>
              <a:t>:</a:t>
            </a:r>
            <a:endParaRPr lang="nl-NL" sz="2000" dirty="0" smtClean="0"/>
          </a:p>
          <a:p>
            <a:pPr lvl="1"/>
            <a:r>
              <a:rPr lang="nl-NL" sz="1700" dirty="0" smtClean="0"/>
              <a:t>Test </a:t>
            </a:r>
            <a:r>
              <a:rPr lang="nl-NL" sz="1700" dirty="0" err="1" smtClean="0"/>
              <a:t>Values</a:t>
            </a:r>
            <a:r>
              <a:rPr lang="nl-NL" sz="1700" dirty="0" smtClean="0"/>
              <a:t> are </a:t>
            </a:r>
            <a:r>
              <a:rPr lang="nl-NL" sz="1700" dirty="0" err="1" smtClean="0"/>
              <a:t>oke</a:t>
            </a:r>
            <a:endParaRPr lang="nl-NL" sz="1700" dirty="0" smtClean="0"/>
          </a:p>
          <a:p>
            <a:pPr lvl="2"/>
            <a:r>
              <a:rPr lang="nl-NL" sz="1300" dirty="0" smtClean="0"/>
              <a:t>ACTION ???</a:t>
            </a:r>
          </a:p>
          <a:p>
            <a:pPr lvl="1"/>
            <a:r>
              <a:rPr lang="nl-NL" sz="1700" dirty="0" smtClean="0"/>
              <a:t>Test </a:t>
            </a:r>
            <a:r>
              <a:rPr lang="nl-NL" sz="1700" dirty="0" err="1" smtClean="0"/>
              <a:t>Values</a:t>
            </a:r>
            <a:r>
              <a:rPr lang="nl-NL" sz="1700" dirty="0" smtClean="0"/>
              <a:t> are </a:t>
            </a:r>
            <a:r>
              <a:rPr lang="nl-NL" sz="1700" dirty="0" err="1" smtClean="0"/>
              <a:t>not</a:t>
            </a:r>
            <a:r>
              <a:rPr lang="nl-NL" sz="1700" dirty="0" smtClean="0"/>
              <a:t> </a:t>
            </a:r>
            <a:r>
              <a:rPr lang="nl-NL" sz="1700" dirty="0" err="1" smtClean="0"/>
              <a:t>oke</a:t>
            </a:r>
            <a:endParaRPr lang="nl-NL" sz="1700" dirty="0" smtClean="0"/>
          </a:p>
          <a:p>
            <a:pPr lvl="2"/>
            <a:r>
              <a:rPr lang="nl-NL" sz="1300" dirty="0" smtClean="0"/>
              <a:t>ACTION ???</a:t>
            </a:r>
            <a:endParaRPr lang="nl-NL" sz="1300" dirty="0" smtClean="0"/>
          </a:p>
        </p:txBody>
      </p:sp>
    </p:spTree>
    <p:extLst>
      <p:ext uri="{BB962C8B-B14F-4D97-AF65-F5344CB8AC3E}">
        <p14:creationId xmlns:p14="http://schemas.microsoft.com/office/powerpoint/2010/main" val="256076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Get </a:t>
            </a:r>
            <a:r>
              <a:rPr lang="nl-NL" dirty="0" err="1" smtClean="0"/>
              <a:t>Measurement</a:t>
            </a:r>
            <a:r>
              <a:rPr lang="nl-NL" dirty="0" smtClean="0"/>
              <a:t> </a:t>
            </a:r>
            <a:r>
              <a:rPr lang="nl-NL" dirty="0" smtClean="0"/>
              <a:t>EMM5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23658" y="5157949"/>
            <a:ext cx="4622804" cy="1094356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nl-NL" sz="2000" dirty="0" err="1" smtClean="0"/>
              <a:t>Following</a:t>
            </a:r>
            <a:r>
              <a:rPr lang="nl-NL" sz="2000" dirty="0" smtClean="0"/>
              <a:t> data </a:t>
            </a:r>
            <a:r>
              <a:rPr lang="nl-NL" sz="2000" dirty="0" err="1" smtClean="0"/>
              <a:t>will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measured</a:t>
            </a:r>
            <a:r>
              <a:rPr lang="nl-NL" sz="2000" dirty="0" smtClean="0"/>
              <a:t> in EMM</a:t>
            </a:r>
            <a:br>
              <a:rPr lang="nl-NL" sz="2000" dirty="0" smtClean="0"/>
            </a:br>
            <a:r>
              <a:rPr lang="nl-NL" sz="2000" dirty="0" err="1" smtClean="0"/>
              <a:t>after</a:t>
            </a:r>
            <a:r>
              <a:rPr lang="nl-NL" sz="2000" dirty="0" smtClean="0"/>
              <a:t> </a:t>
            </a:r>
            <a:r>
              <a:rPr lang="nl-NL" sz="2000" dirty="0" err="1" smtClean="0"/>
              <a:t>pushing</a:t>
            </a:r>
            <a:r>
              <a:rPr lang="nl-NL" sz="2000" dirty="0" smtClean="0"/>
              <a:t> the button:</a:t>
            </a:r>
          </a:p>
          <a:p>
            <a:pPr lvl="1"/>
            <a:r>
              <a:rPr lang="nl-NL" sz="1600" dirty="0" err="1" smtClean="0"/>
              <a:t>Thickness</a:t>
            </a:r>
            <a:r>
              <a:rPr lang="nl-NL" sz="1600" dirty="0" smtClean="0"/>
              <a:t> (get </a:t>
            </a:r>
            <a:r>
              <a:rPr lang="nl-NL" sz="1600" dirty="0" err="1" smtClean="0"/>
              <a:t>measurement</a:t>
            </a:r>
            <a:r>
              <a:rPr lang="nl-NL" sz="1600" dirty="0" smtClean="0"/>
              <a:t>)</a:t>
            </a:r>
          </a:p>
          <a:p>
            <a:pPr lvl="1"/>
            <a:r>
              <a:rPr lang="nl-NL" sz="1600" dirty="0" smtClean="0"/>
              <a:t>Batch info (get batch </a:t>
            </a:r>
            <a:r>
              <a:rPr lang="nl-NL" sz="1600" dirty="0" err="1" smtClean="0"/>
              <a:t>measurement</a:t>
            </a:r>
            <a:endParaRPr lang="nl-NL" sz="16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2216029"/>
              </p:ext>
            </p:extLst>
          </p:nvPr>
        </p:nvGraphicFramePr>
        <p:xfrm>
          <a:off x="1524000" y="1397000"/>
          <a:ext cx="6096000" cy="183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al 5"/>
          <p:cNvSpPr/>
          <p:nvPr/>
        </p:nvSpPr>
        <p:spPr>
          <a:xfrm>
            <a:off x="5001846" y="1758461"/>
            <a:ext cx="3130074" cy="1172308"/>
          </a:xfrm>
          <a:prstGeom prst="ellipse">
            <a:avLst/>
          </a:prstGeom>
          <a:solidFill>
            <a:schemeClr val="accent3">
              <a:lumMod val="60000"/>
              <a:lumOff val="40000"/>
              <a:alpha val="1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2719754" y="3325037"/>
            <a:ext cx="4626708" cy="16570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smtClean="0"/>
              <a:t>Following buttons needed in EMM5:</a:t>
            </a:r>
          </a:p>
          <a:p>
            <a:pPr lvl="1"/>
            <a:r>
              <a:rPr lang="nl-NL" sz="1600" smtClean="0"/>
              <a:t>Get Measurement Start WS</a:t>
            </a:r>
          </a:p>
          <a:p>
            <a:pPr lvl="1"/>
            <a:r>
              <a:rPr lang="nl-NL" sz="1600" smtClean="0"/>
              <a:t>Get Measurement Start DS</a:t>
            </a:r>
          </a:p>
          <a:p>
            <a:pPr lvl="1"/>
            <a:r>
              <a:rPr lang="nl-NL" sz="1600" smtClean="0"/>
              <a:t>Get Measurement End WS</a:t>
            </a:r>
          </a:p>
          <a:p>
            <a:pPr lvl="1"/>
            <a:r>
              <a:rPr lang="nl-NL" sz="1600" smtClean="0"/>
              <a:t>Get Measurement End DS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77622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Get </a:t>
            </a:r>
            <a:r>
              <a:rPr lang="nl-NL" dirty="0" err="1" smtClean="0"/>
              <a:t>Measurement</a:t>
            </a:r>
            <a:r>
              <a:rPr lang="nl-NL" dirty="0" smtClean="0"/>
              <a:t> </a:t>
            </a:r>
            <a:r>
              <a:rPr lang="nl-NL" dirty="0" err="1" smtClean="0"/>
              <a:t>detailed</a:t>
            </a:r>
            <a:r>
              <a:rPr lang="nl-NL" dirty="0" smtClean="0"/>
              <a:t> EMM5</a:t>
            </a:r>
            <a:endParaRPr lang="nl-NL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69553441"/>
              </p:ext>
            </p:extLst>
          </p:nvPr>
        </p:nvGraphicFramePr>
        <p:xfrm>
          <a:off x="1524000" y="1397000"/>
          <a:ext cx="6096000" cy="183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al 5"/>
          <p:cNvSpPr/>
          <p:nvPr/>
        </p:nvSpPr>
        <p:spPr>
          <a:xfrm>
            <a:off x="5001846" y="1758461"/>
            <a:ext cx="3130074" cy="1172308"/>
          </a:xfrm>
          <a:prstGeom prst="ellipse">
            <a:avLst/>
          </a:prstGeom>
          <a:solidFill>
            <a:schemeClr val="accent3">
              <a:lumMod val="60000"/>
              <a:lumOff val="40000"/>
              <a:alpha val="1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1113692" y="3325036"/>
            <a:ext cx="7018228" cy="31031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 smtClean="0"/>
              <a:t>Step 1: </a:t>
            </a:r>
            <a:r>
              <a:rPr lang="nl-NL" sz="2000" dirty="0" err="1" smtClean="0"/>
              <a:t>Thickness</a:t>
            </a:r>
            <a:r>
              <a:rPr lang="nl-NL" sz="2000" dirty="0" smtClean="0"/>
              <a:t> </a:t>
            </a:r>
            <a:r>
              <a:rPr lang="nl-NL" sz="2000" dirty="0" err="1" smtClean="0"/>
              <a:t>will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measured</a:t>
            </a:r>
            <a:r>
              <a:rPr lang="nl-NL" sz="2000" dirty="0" smtClean="0"/>
              <a:t> as </a:t>
            </a:r>
            <a:r>
              <a:rPr lang="nl-NL" sz="2000" dirty="0" err="1" smtClean="0"/>
              <a:t>one</a:t>
            </a:r>
            <a:r>
              <a:rPr lang="nl-NL" sz="2000" dirty="0" smtClean="0"/>
              <a:t> </a:t>
            </a:r>
            <a:r>
              <a:rPr lang="nl-NL" sz="2000" dirty="0" err="1" smtClean="0"/>
              <a:t>measurement</a:t>
            </a:r>
            <a:r>
              <a:rPr lang="nl-NL" sz="2000" dirty="0" smtClean="0"/>
              <a:t>. EMM5 </a:t>
            </a:r>
            <a:r>
              <a:rPr lang="nl-NL" sz="2000" dirty="0" err="1" smtClean="0"/>
              <a:t>will</a:t>
            </a:r>
            <a:r>
              <a:rPr lang="nl-NL" sz="2000" dirty="0" smtClean="0"/>
              <a:t> get </a:t>
            </a:r>
            <a:r>
              <a:rPr lang="nl-NL" sz="2000" dirty="0" err="1" smtClean="0"/>
              <a:t>this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‘get </a:t>
            </a:r>
            <a:r>
              <a:rPr lang="nl-NL" sz="2000" dirty="0" err="1" smtClean="0"/>
              <a:t>measurement</a:t>
            </a:r>
            <a:r>
              <a:rPr lang="nl-NL" sz="2000" dirty="0" smtClean="0"/>
              <a:t>’ </a:t>
            </a:r>
            <a:r>
              <a:rPr lang="nl-NL" sz="2000" dirty="0" err="1" smtClean="0"/>
              <a:t>and</a:t>
            </a:r>
            <a:r>
              <a:rPr lang="nl-NL" sz="2000" dirty="0" smtClean="0"/>
              <a:t> put </a:t>
            </a:r>
            <a:r>
              <a:rPr lang="nl-NL" sz="2000" dirty="0" err="1" smtClean="0"/>
              <a:t>this</a:t>
            </a:r>
            <a:r>
              <a:rPr lang="nl-NL" sz="2000" dirty="0" smtClean="0"/>
              <a:t> in the right field in EMM5 (</a:t>
            </a:r>
            <a:r>
              <a:rPr lang="nl-NL" sz="2000" dirty="0" err="1" smtClean="0"/>
              <a:t>thickness</a:t>
            </a:r>
            <a:r>
              <a:rPr lang="nl-NL" sz="2000" dirty="0"/>
              <a:t> </a:t>
            </a:r>
            <a:r>
              <a:rPr lang="nl-NL" sz="2000" dirty="0" smtClean="0"/>
              <a:t>WS/DS/begin/end)</a:t>
            </a:r>
          </a:p>
          <a:p>
            <a:r>
              <a:rPr lang="nl-NL" sz="2000" dirty="0" smtClean="0"/>
              <a:t>Step 2: The batchfile is get </a:t>
            </a:r>
            <a:r>
              <a:rPr lang="nl-NL" sz="2000" dirty="0" err="1" smtClean="0"/>
              <a:t>by</a:t>
            </a:r>
            <a:r>
              <a:rPr lang="nl-NL" sz="2000" dirty="0" smtClean="0"/>
              <a:t> EMM5, as per the </a:t>
            </a:r>
            <a:r>
              <a:rPr lang="nl-NL" sz="2000" dirty="0" err="1" smtClean="0"/>
              <a:t>example</a:t>
            </a:r>
            <a:r>
              <a:rPr lang="nl-NL" sz="2000" dirty="0" smtClean="0"/>
              <a:t> </a:t>
            </a:r>
            <a:r>
              <a:rPr lang="nl-NL" sz="2000" dirty="0" err="1" smtClean="0"/>
              <a:t>delivered</a:t>
            </a:r>
            <a:r>
              <a:rPr lang="nl-NL" sz="2000" dirty="0" smtClean="0"/>
              <a:t> </a:t>
            </a:r>
            <a:r>
              <a:rPr lang="nl-NL" sz="2000" dirty="0" err="1" smtClean="0"/>
              <a:t>during</a:t>
            </a:r>
            <a:r>
              <a:rPr lang="nl-NL" sz="2000" dirty="0" smtClean="0"/>
              <a:t> test on 17 November. The </a:t>
            </a:r>
            <a:r>
              <a:rPr lang="nl-NL" sz="2000" dirty="0" err="1" smtClean="0"/>
              <a:t>following</a:t>
            </a:r>
            <a:r>
              <a:rPr lang="nl-NL" sz="2000" dirty="0" smtClean="0"/>
              <a:t> information is </a:t>
            </a:r>
            <a:r>
              <a:rPr lang="nl-NL" sz="2000" dirty="0" err="1" smtClean="0"/>
              <a:t>stored</a:t>
            </a:r>
            <a:r>
              <a:rPr lang="nl-NL" sz="2000" dirty="0" smtClean="0"/>
              <a:t> in </a:t>
            </a:r>
            <a:r>
              <a:rPr lang="nl-NL" sz="2000" dirty="0" err="1" smtClean="0"/>
              <a:t>this</a:t>
            </a:r>
            <a:r>
              <a:rPr lang="nl-NL" sz="2000" dirty="0" smtClean="0"/>
              <a:t> batch:</a:t>
            </a:r>
          </a:p>
          <a:p>
            <a:pPr lvl="1"/>
            <a:r>
              <a:rPr lang="nl-NL" sz="1600" dirty="0" smtClean="0"/>
              <a:t>Output 1: </a:t>
            </a:r>
            <a:r>
              <a:rPr lang="nl-NL" sz="1600" dirty="0" err="1" smtClean="0"/>
              <a:t>Height</a:t>
            </a:r>
            <a:r>
              <a:rPr lang="nl-NL" sz="1600" dirty="0"/>
              <a:t> </a:t>
            </a:r>
            <a:r>
              <a:rPr lang="nl-NL" sz="1600" dirty="0" smtClean="0"/>
              <a:t>of </a:t>
            </a:r>
            <a:r>
              <a:rPr lang="nl-NL" sz="1600" dirty="0" err="1"/>
              <a:t>material</a:t>
            </a:r>
            <a:endParaRPr lang="nl-NL" sz="1600" dirty="0"/>
          </a:p>
          <a:p>
            <a:pPr lvl="1"/>
            <a:r>
              <a:rPr lang="nl-NL" sz="1600" dirty="0" smtClean="0"/>
              <a:t>Output 2: </a:t>
            </a:r>
            <a:r>
              <a:rPr lang="nl-NL" sz="1600" dirty="0" err="1" smtClean="0"/>
              <a:t>Waviness</a:t>
            </a:r>
            <a:endParaRPr lang="nl-NL" sz="1600" dirty="0"/>
          </a:p>
          <a:p>
            <a:pPr lvl="1"/>
            <a:r>
              <a:rPr lang="nl-NL" sz="1600" dirty="0" smtClean="0"/>
              <a:t>Output 3: </a:t>
            </a:r>
            <a:r>
              <a:rPr lang="nl-NL" sz="1600" dirty="0" err="1" smtClean="0"/>
              <a:t>Burr</a:t>
            </a:r>
            <a:endParaRPr lang="nl-NL" sz="1600" dirty="0"/>
          </a:p>
          <a:p>
            <a:pPr lvl="1"/>
            <a:r>
              <a:rPr lang="nl-NL" sz="1600" dirty="0" smtClean="0"/>
              <a:t>Output 4: Camber</a:t>
            </a:r>
          </a:p>
        </p:txBody>
      </p:sp>
    </p:spTree>
    <p:extLst>
      <p:ext uri="{BB962C8B-B14F-4D97-AF65-F5344CB8AC3E}">
        <p14:creationId xmlns:p14="http://schemas.microsoft.com/office/powerpoint/2010/main" val="64474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</a:t>
            </a:r>
            <a:r>
              <a:rPr lang="nl-NL" dirty="0" err="1" smtClean="0"/>
              <a:t>to</a:t>
            </a:r>
            <a:r>
              <a:rPr lang="nl-NL" dirty="0" smtClean="0"/>
              <a:t> store in EMM5</a:t>
            </a:r>
            <a:endParaRPr lang="nl-NL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78025400"/>
              </p:ext>
            </p:extLst>
          </p:nvPr>
        </p:nvGraphicFramePr>
        <p:xfrm>
          <a:off x="1524000" y="1397000"/>
          <a:ext cx="6096000" cy="183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al 5"/>
          <p:cNvSpPr/>
          <p:nvPr/>
        </p:nvSpPr>
        <p:spPr>
          <a:xfrm>
            <a:off x="5001846" y="1758461"/>
            <a:ext cx="3130074" cy="1172308"/>
          </a:xfrm>
          <a:prstGeom prst="ellipse">
            <a:avLst/>
          </a:prstGeom>
          <a:solidFill>
            <a:schemeClr val="accent3">
              <a:lumMod val="60000"/>
              <a:lumOff val="40000"/>
              <a:alpha val="1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1113692" y="3325036"/>
            <a:ext cx="7018228" cy="31031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 smtClean="0"/>
              <a:t>Step 1: </a:t>
            </a:r>
            <a:r>
              <a:rPr lang="nl-NL" sz="2000" dirty="0" err="1" smtClean="0"/>
              <a:t>Thickness</a:t>
            </a:r>
            <a:r>
              <a:rPr lang="nl-NL" sz="2000" dirty="0" smtClean="0"/>
              <a:t> </a:t>
            </a:r>
            <a:r>
              <a:rPr lang="nl-NL" sz="2000" dirty="0" err="1" smtClean="0"/>
              <a:t>will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kept</a:t>
            </a:r>
            <a:r>
              <a:rPr lang="nl-NL" sz="2000" dirty="0" smtClean="0"/>
              <a:t> 1 on 1</a:t>
            </a:r>
          </a:p>
          <a:p>
            <a:r>
              <a:rPr lang="nl-NL" sz="2000" dirty="0" smtClean="0"/>
              <a:t>Step 2</a:t>
            </a:r>
            <a:r>
              <a:rPr lang="nl-NL" sz="2000" dirty="0"/>
              <a:t>: </a:t>
            </a:r>
            <a:endParaRPr lang="nl-NL" sz="2000" dirty="0" smtClean="0"/>
          </a:p>
          <a:p>
            <a:pPr lvl="1"/>
            <a:r>
              <a:rPr lang="nl-NL" sz="1600" dirty="0" smtClean="0"/>
              <a:t>Output </a:t>
            </a:r>
            <a:r>
              <a:rPr lang="nl-NL" sz="1600" dirty="0"/>
              <a:t>1: </a:t>
            </a:r>
            <a:r>
              <a:rPr lang="nl-NL" sz="1600" dirty="0" err="1" smtClean="0"/>
              <a:t>Height</a:t>
            </a:r>
            <a:r>
              <a:rPr lang="nl-NL" sz="1600" dirty="0"/>
              <a:t> </a:t>
            </a:r>
            <a:r>
              <a:rPr lang="nl-NL" sz="1600" dirty="0" smtClean="0"/>
              <a:t>of </a:t>
            </a:r>
            <a:r>
              <a:rPr lang="nl-NL" sz="1600" dirty="0" err="1"/>
              <a:t>material</a:t>
            </a:r>
            <a:endParaRPr lang="nl-NL" sz="1600" dirty="0"/>
          </a:p>
          <a:p>
            <a:pPr lvl="1"/>
            <a:r>
              <a:rPr lang="nl-NL" sz="1600" dirty="0" smtClean="0"/>
              <a:t>Output 2: </a:t>
            </a:r>
            <a:r>
              <a:rPr lang="nl-NL" sz="1600" dirty="0" err="1" smtClean="0"/>
              <a:t>Waviness</a:t>
            </a:r>
            <a:r>
              <a:rPr lang="nl-NL" sz="1600" dirty="0" smtClean="0"/>
              <a:t>, </a:t>
            </a:r>
          </a:p>
          <a:p>
            <a:pPr lvl="2"/>
            <a:r>
              <a:rPr lang="nl-NL" sz="1200" dirty="0" err="1" smtClean="0"/>
              <a:t>hight</a:t>
            </a:r>
            <a:r>
              <a:rPr lang="nl-NL" sz="1200" dirty="0" smtClean="0"/>
              <a:t> must </a:t>
            </a:r>
            <a:r>
              <a:rPr lang="nl-NL" sz="1200" dirty="0" err="1" smtClean="0"/>
              <a:t>be</a:t>
            </a:r>
            <a:r>
              <a:rPr lang="nl-NL" sz="1200" dirty="0" smtClean="0"/>
              <a:t> &lt; 3 mm</a:t>
            </a:r>
          </a:p>
          <a:p>
            <a:pPr lvl="2"/>
            <a:r>
              <a:rPr lang="nl-NL" sz="1200" dirty="0" smtClean="0"/>
              <a:t>Factor must </a:t>
            </a:r>
            <a:r>
              <a:rPr lang="nl-NL" sz="1200" dirty="0" err="1" smtClean="0"/>
              <a:t>be</a:t>
            </a:r>
            <a:r>
              <a:rPr lang="nl-NL" sz="1200" dirty="0" smtClean="0"/>
              <a:t> below 1,5% [</a:t>
            </a:r>
            <a:r>
              <a:rPr lang="nl-NL" sz="1200" dirty="0"/>
              <a:t>wave </a:t>
            </a:r>
            <a:r>
              <a:rPr lang="nl-NL" sz="1200" dirty="0" err="1"/>
              <a:t>height</a:t>
            </a:r>
            <a:r>
              <a:rPr lang="nl-NL" sz="1200" dirty="0"/>
              <a:t> in mm / wave </a:t>
            </a:r>
            <a:r>
              <a:rPr lang="nl-NL" sz="1200" dirty="0" err="1"/>
              <a:t>length</a:t>
            </a:r>
            <a:r>
              <a:rPr lang="nl-NL" sz="1200" dirty="0"/>
              <a:t> in mm) * 100</a:t>
            </a:r>
            <a:r>
              <a:rPr lang="nl-NL" sz="1200" dirty="0" smtClean="0"/>
              <a:t>%]</a:t>
            </a:r>
            <a:endParaRPr lang="nl-NL" sz="1200" dirty="0"/>
          </a:p>
          <a:p>
            <a:pPr lvl="1"/>
            <a:r>
              <a:rPr lang="nl-NL" sz="1600" dirty="0" smtClean="0"/>
              <a:t>Output 3: </a:t>
            </a:r>
            <a:r>
              <a:rPr lang="nl-NL" sz="1600" dirty="0" err="1" smtClean="0"/>
              <a:t>Burr</a:t>
            </a:r>
            <a:r>
              <a:rPr lang="nl-NL" sz="1600" dirty="0" smtClean="0"/>
              <a:t>, </a:t>
            </a:r>
          </a:p>
          <a:p>
            <a:pPr lvl="2"/>
            <a:r>
              <a:rPr lang="nl-NL" sz="1200" dirty="0" smtClean="0"/>
              <a:t>90% -&gt; max 0,010 mm</a:t>
            </a:r>
          </a:p>
          <a:p>
            <a:pPr lvl="2"/>
            <a:r>
              <a:rPr lang="nl-NL" sz="1200" dirty="0" smtClean="0"/>
              <a:t>10% -&gt; max 0,020 mm</a:t>
            </a:r>
            <a:endParaRPr lang="nl-NL" sz="1200" dirty="0"/>
          </a:p>
          <a:p>
            <a:pPr lvl="1"/>
            <a:r>
              <a:rPr lang="nl-NL" sz="1600" dirty="0" smtClean="0"/>
              <a:t>Output 4: Camber</a:t>
            </a:r>
          </a:p>
          <a:p>
            <a:pPr lvl="2"/>
            <a:r>
              <a:rPr lang="nl-NL" sz="1200" dirty="0" err="1" smtClean="0"/>
              <a:t>Width</a:t>
            </a:r>
            <a:r>
              <a:rPr lang="nl-NL" sz="1200" dirty="0" smtClean="0"/>
              <a:t> &lt; 250 mm -&gt; must </a:t>
            </a:r>
            <a:r>
              <a:rPr lang="nl-NL" sz="1200" dirty="0" err="1" smtClean="0"/>
              <a:t>be</a:t>
            </a:r>
            <a:r>
              <a:rPr lang="nl-NL" sz="1200" dirty="0" smtClean="0"/>
              <a:t> &lt; 0,5 mm</a:t>
            </a:r>
          </a:p>
          <a:p>
            <a:pPr lvl="2"/>
            <a:r>
              <a:rPr lang="nl-NL" sz="1200" dirty="0" err="1" smtClean="0"/>
              <a:t>Width</a:t>
            </a:r>
            <a:r>
              <a:rPr lang="nl-NL" sz="1200" dirty="0" smtClean="0"/>
              <a:t> &gt; 250 mm -&gt; must </a:t>
            </a:r>
            <a:r>
              <a:rPr lang="nl-NL" sz="1200" dirty="0" err="1" smtClean="0"/>
              <a:t>be</a:t>
            </a:r>
            <a:r>
              <a:rPr lang="nl-NL" sz="1200" dirty="0" smtClean="0"/>
              <a:t> &lt; 0,2 mm</a:t>
            </a:r>
          </a:p>
        </p:txBody>
      </p:sp>
    </p:spTree>
    <p:extLst>
      <p:ext uri="{BB962C8B-B14F-4D97-AF65-F5344CB8AC3E}">
        <p14:creationId xmlns:p14="http://schemas.microsoft.com/office/powerpoint/2010/main" val="409181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Open </a:t>
            </a:r>
            <a:r>
              <a:rPr lang="nl-NL" dirty="0" err="1" smtClean="0"/>
              <a:t>Questions</a:t>
            </a:r>
            <a:endParaRPr lang="nl-NL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1113692" y="1417638"/>
            <a:ext cx="7018228" cy="47369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 smtClean="0"/>
              <a:t>Operator is </a:t>
            </a:r>
            <a:r>
              <a:rPr lang="nl-NL" sz="2000" dirty="0" err="1" smtClean="0"/>
              <a:t>doing</a:t>
            </a:r>
            <a:r>
              <a:rPr lang="nl-NL" sz="2000" dirty="0" smtClean="0"/>
              <a:t> the test </a:t>
            </a:r>
            <a:r>
              <a:rPr lang="nl-NL" sz="2000" dirty="0" err="1" smtClean="0"/>
              <a:t>with</a:t>
            </a:r>
            <a:r>
              <a:rPr lang="nl-NL" sz="2000" dirty="0" smtClean="0"/>
              <a:t> the Laser </a:t>
            </a:r>
            <a:r>
              <a:rPr lang="nl-NL" sz="2000" dirty="0" err="1" smtClean="0"/>
              <a:t>and</a:t>
            </a:r>
            <a:r>
              <a:rPr lang="nl-NL" sz="2000" dirty="0" smtClean="0"/>
              <a:t> is </a:t>
            </a:r>
            <a:r>
              <a:rPr lang="nl-NL" sz="2000" dirty="0" err="1" smtClean="0"/>
              <a:t>starting</a:t>
            </a:r>
            <a:r>
              <a:rPr lang="nl-NL" sz="2000" dirty="0" smtClean="0"/>
              <a:t> the </a:t>
            </a:r>
            <a:r>
              <a:rPr lang="nl-NL" sz="2000" dirty="0" err="1" smtClean="0"/>
              <a:t>measurement</a:t>
            </a:r>
            <a:r>
              <a:rPr lang="nl-NL" sz="2000" dirty="0" smtClean="0"/>
              <a:t> in EMM5; </a:t>
            </a:r>
            <a:r>
              <a:rPr lang="nl-NL" sz="2000" dirty="0" err="1" smtClean="0"/>
              <a:t>What</a:t>
            </a:r>
            <a:r>
              <a:rPr lang="nl-NL" sz="2000" dirty="0" smtClean="0"/>
              <a:t> is he </a:t>
            </a:r>
            <a:r>
              <a:rPr lang="nl-NL" sz="2000" dirty="0" err="1" smtClean="0"/>
              <a:t>doing</a:t>
            </a:r>
            <a:r>
              <a:rPr lang="nl-NL" sz="2000" dirty="0" smtClean="0"/>
              <a:t> </a:t>
            </a:r>
            <a:r>
              <a:rPr lang="nl-NL" sz="2000" dirty="0" err="1" smtClean="0"/>
              <a:t>with</a:t>
            </a:r>
            <a:r>
              <a:rPr lang="nl-NL" sz="2000" dirty="0" smtClean="0"/>
              <a:t> the </a:t>
            </a:r>
            <a:r>
              <a:rPr lang="nl-NL" sz="2000" dirty="0" err="1" smtClean="0"/>
              <a:t>outcome</a:t>
            </a:r>
            <a:r>
              <a:rPr lang="nl-NL" sz="2000" dirty="0" smtClean="0"/>
              <a:t> of the test </a:t>
            </a:r>
            <a:r>
              <a:rPr lang="nl-NL" sz="2000" dirty="0" err="1" smtClean="0"/>
              <a:t>result</a:t>
            </a:r>
            <a:r>
              <a:rPr lang="nl-NL" sz="2000" dirty="0" smtClean="0"/>
              <a:t> </a:t>
            </a:r>
            <a:r>
              <a:rPr lang="nl-NL" sz="2000" dirty="0" err="1" smtClean="0"/>
              <a:t>values</a:t>
            </a:r>
            <a:r>
              <a:rPr lang="nl-NL" sz="2000" dirty="0" smtClean="0"/>
              <a:t>….</a:t>
            </a:r>
          </a:p>
          <a:p>
            <a:r>
              <a:rPr lang="nl-NL" sz="2000" dirty="0" err="1" smtClean="0"/>
              <a:t>Which</a:t>
            </a:r>
            <a:r>
              <a:rPr lang="nl-NL" sz="2000" dirty="0" smtClean="0"/>
              <a:t> </a:t>
            </a:r>
            <a:r>
              <a:rPr lang="nl-NL" sz="2000" dirty="0" err="1" smtClean="0"/>
              <a:t>values</a:t>
            </a:r>
            <a:r>
              <a:rPr lang="nl-NL" sz="2000" dirty="0" smtClean="0"/>
              <a:t> </a:t>
            </a:r>
            <a:r>
              <a:rPr lang="nl-NL" sz="2000" dirty="0" err="1" smtClean="0"/>
              <a:t>need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saved</a:t>
            </a:r>
            <a:r>
              <a:rPr lang="nl-NL" sz="2000" dirty="0" smtClean="0"/>
              <a:t> in EMM5, I </a:t>
            </a:r>
            <a:r>
              <a:rPr lang="nl-NL" sz="2000" dirty="0" err="1" smtClean="0"/>
              <a:t>got</a:t>
            </a:r>
            <a:r>
              <a:rPr lang="nl-NL" sz="2000" dirty="0" smtClean="0"/>
              <a:t> </a:t>
            </a:r>
            <a:r>
              <a:rPr lang="nl-NL" sz="2000" dirty="0" err="1" smtClean="0"/>
              <a:t>from</a:t>
            </a:r>
            <a:r>
              <a:rPr lang="nl-NL" sz="2000" dirty="0" smtClean="0"/>
              <a:t> the laser:</a:t>
            </a:r>
          </a:p>
          <a:p>
            <a:pPr lvl="1"/>
            <a:r>
              <a:rPr lang="nl-NL" sz="1600" dirty="0" err="1" smtClean="0"/>
              <a:t>Thickness</a:t>
            </a:r>
            <a:r>
              <a:rPr lang="nl-NL" sz="1600" dirty="0" smtClean="0"/>
              <a:t> (</a:t>
            </a:r>
            <a:r>
              <a:rPr lang="nl-NL" sz="1600" dirty="0" err="1" smtClean="0"/>
              <a:t>once</a:t>
            </a:r>
            <a:r>
              <a:rPr lang="nl-NL" sz="1600" dirty="0" smtClean="0"/>
              <a:t>)</a:t>
            </a:r>
          </a:p>
          <a:p>
            <a:pPr lvl="1"/>
            <a:r>
              <a:rPr lang="nl-NL" sz="1600" dirty="0" err="1" smtClean="0"/>
              <a:t>Hight</a:t>
            </a:r>
            <a:r>
              <a:rPr lang="nl-NL" sz="1600" dirty="0" smtClean="0"/>
              <a:t> (batch)		-&gt; </a:t>
            </a:r>
            <a:r>
              <a:rPr lang="nl-NL" sz="1600" dirty="0" err="1" smtClean="0"/>
              <a:t>highest</a:t>
            </a:r>
            <a:r>
              <a:rPr lang="nl-NL" sz="1600" dirty="0" smtClean="0"/>
              <a:t> </a:t>
            </a:r>
            <a:r>
              <a:rPr lang="nl-NL" sz="1600" dirty="0" err="1" smtClean="0"/>
              <a:t>number</a:t>
            </a:r>
            <a:r>
              <a:rPr lang="nl-NL" sz="1600" dirty="0" smtClean="0"/>
              <a:t>?</a:t>
            </a:r>
          </a:p>
          <a:p>
            <a:pPr lvl="1"/>
            <a:r>
              <a:rPr lang="nl-NL" sz="1600" dirty="0" err="1" smtClean="0"/>
              <a:t>Waviness</a:t>
            </a:r>
            <a:r>
              <a:rPr lang="nl-NL" sz="1600" dirty="0" smtClean="0"/>
              <a:t> (batch)	</a:t>
            </a:r>
            <a:r>
              <a:rPr lang="nl-NL" sz="1600" dirty="0"/>
              <a:t>-&gt; </a:t>
            </a:r>
            <a:r>
              <a:rPr lang="nl-NL" sz="1600" dirty="0" err="1"/>
              <a:t>highest</a:t>
            </a:r>
            <a:r>
              <a:rPr lang="nl-NL" sz="1600" dirty="0"/>
              <a:t> </a:t>
            </a:r>
            <a:r>
              <a:rPr lang="nl-NL" sz="1600" dirty="0" err="1" smtClean="0"/>
              <a:t>number</a:t>
            </a:r>
            <a:r>
              <a:rPr lang="nl-NL" sz="1600" dirty="0" smtClean="0"/>
              <a:t>?</a:t>
            </a:r>
          </a:p>
          <a:p>
            <a:pPr lvl="1"/>
            <a:r>
              <a:rPr lang="nl-NL" sz="1600" dirty="0" err="1" smtClean="0"/>
              <a:t>Burr</a:t>
            </a:r>
            <a:r>
              <a:rPr lang="nl-NL" sz="1600" dirty="0" smtClean="0"/>
              <a:t> (batch)		</a:t>
            </a:r>
            <a:r>
              <a:rPr lang="nl-NL" sz="1600" dirty="0"/>
              <a:t>-&gt; </a:t>
            </a:r>
            <a:r>
              <a:rPr lang="nl-NL" sz="1600" dirty="0" err="1"/>
              <a:t>highest</a:t>
            </a:r>
            <a:r>
              <a:rPr lang="nl-NL" sz="1600" dirty="0"/>
              <a:t> </a:t>
            </a:r>
            <a:r>
              <a:rPr lang="nl-NL" sz="1600" dirty="0" err="1" smtClean="0"/>
              <a:t>number</a:t>
            </a:r>
            <a:r>
              <a:rPr lang="nl-NL" sz="1600" dirty="0" smtClean="0"/>
              <a:t>?</a:t>
            </a:r>
          </a:p>
          <a:p>
            <a:pPr lvl="1"/>
            <a:r>
              <a:rPr lang="nl-NL" sz="1600" dirty="0" smtClean="0"/>
              <a:t>Camber (batch)	</a:t>
            </a:r>
            <a:r>
              <a:rPr lang="nl-NL" sz="1600" dirty="0"/>
              <a:t>-&gt; </a:t>
            </a:r>
            <a:r>
              <a:rPr lang="nl-NL" sz="1600" dirty="0" err="1"/>
              <a:t>highest</a:t>
            </a:r>
            <a:r>
              <a:rPr lang="nl-NL" sz="1600" dirty="0"/>
              <a:t> </a:t>
            </a:r>
            <a:r>
              <a:rPr lang="nl-NL" sz="1600" dirty="0" err="1" smtClean="0"/>
              <a:t>number</a:t>
            </a:r>
            <a:r>
              <a:rPr lang="nl-NL" sz="1600" dirty="0" smtClean="0"/>
              <a:t>?</a:t>
            </a:r>
          </a:p>
          <a:p>
            <a:r>
              <a:rPr lang="nl-NL" sz="2000" dirty="0" smtClean="0"/>
              <a:t>Do we </a:t>
            </a:r>
            <a:r>
              <a:rPr lang="nl-NL" sz="2000" dirty="0" err="1" smtClean="0"/>
              <a:t>need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get the WAVELENGTH </a:t>
            </a:r>
            <a:r>
              <a:rPr lang="nl-NL" sz="2000" dirty="0" err="1" smtClean="0"/>
              <a:t>also</a:t>
            </a:r>
            <a:r>
              <a:rPr lang="nl-NL" sz="2000" dirty="0" smtClean="0"/>
              <a:t>?</a:t>
            </a:r>
            <a:br>
              <a:rPr lang="nl-NL" sz="2000" dirty="0" smtClean="0"/>
            </a:br>
            <a:r>
              <a:rPr lang="nl-NL" sz="2000" dirty="0" err="1" smtClean="0"/>
              <a:t>If</a:t>
            </a:r>
            <a:r>
              <a:rPr lang="nl-NL" sz="2000" dirty="0" smtClean="0"/>
              <a:t> </a:t>
            </a:r>
            <a:r>
              <a:rPr lang="nl-NL" sz="2000" dirty="0" err="1" smtClean="0"/>
              <a:t>so</a:t>
            </a:r>
            <a:r>
              <a:rPr lang="nl-NL" sz="2000" dirty="0" smtClean="0"/>
              <a:t>, </a:t>
            </a:r>
            <a:r>
              <a:rPr lang="nl-NL" sz="2000" dirty="0" err="1" smtClean="0"/>
              <a:t>please</a:t>
            </a:r>
            <a:r>
              <a:rPr lang="nl-NL" sz="2000" dirty="0" smtClean="0"/>
              <a:t> let me </a:t>
            </a:r>
            <a:r>
              <a:rPr lang="nl-NL" sz="2000" dirty="0" err="1" smtClean="0"/>
              <a:t>know</a:t>
            </a:r>
            <a:r>
              <a:rPr lang="nl-NL" sz="2000" dirty="0" smtClean="0"/>
              <a:t> </a:t>
            </a:r>
            <a:r>
              <a:rPr lang="nl-NL" sz="2000" dirty="0" err="1" smtClean="0"/>
              <a:t>how</a:t>
            </a:r>
            <a:r>
              <a:rPr lang="nl-NL" sz="2000" dirty="0" smtClean="0"/>
              <a:t> I </a:t>
            </a:r>
            <a:r>
              <a:rPr lang="nl-NL" sz="2000" dirty="0" err="1" smtClean="0"/>
              <a:t>can</a:t>
            </a:r>
            <a:r>
              <a:rPr lang="nl-NL" sz="2000" dirty="0" smtClean="0"/>
              <a:t> get </a:t>
            </a:r>
            <a:r>
              <a:rPr lang="nl-NL" sz="2000" dirty="0" err="1" smtClean="0"/>
              <a:t>this</a:t>
            </a:r>
            <a:r>
              <a:rPr lang="nl-NL" sz="2000" dirty="0" smtClean="0"/>
              <a:t> information out of the batch file</a:t>
            </a:r>
          </a:p>
          <a:p>
            <a:r>
              <a:rPr lang="nl-NL" sz="2000" dirty="0" smtClean="0"/>
              <a:t>Do we </a:t>
            </a:r>
            <a:r>
              <a:rPr lang="nl-NL" sz="2000" dirty="0" err="1" smtClean="0"/>
              <a:t>need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store the WAVEFACTOR </a:t>
            </a:r>
            <a:r>
              <a:rPr lang="nl-NL" sz="2000" dirty="0" err="1" smtClean="0"/>
              <a:t>also</a:t>
            </a:r>
            <a:r>
              <a:rPr lang="nl-NL" sz="2000" dirty="0" smtClean="0"/>
              <a:t>?</a:t>
            </a:r>
          </a:p>
          <a:p>
            <a:r>
              <a:rPr lang="nl-NL" sz="2000" dirty="0" err="1" smtClean="0"/>
              <a:t>Based</a:t>
            </a:r>
            <a:r>
              <a:rPr lang="nl-NL" sz="2000" dirty="0" smtClean="0"/>
              <a:t> on the Camber formule I </a:t>
            </a:r>
            <a:r>
              <a:rPr lang="nl-NL" sz="2000" dirty="0" err="1" smtClean="0"/>
              <a:t>need</a:t>
            </a:r>
            <a:r>
              <a:rPr lang="nl-NL" sz="2000" dirty="0" smtClean="0"/>
              <a:t> </a:t>
            </a:r>
            <a:r>
              <a:rPr lang="nl-NL" sz="2000" dirty="0" err="1" smtClean="0"/>
              <a:t>also</a:t>
            </a:r>
            <a:r>
              <a:rPr lang="nl-NL" sz="2000" dirty="0" smtClean="0"/>
              <a:t> the </a:t>
            </a:r>
            <a:r>
              <a:rPr lang="nl-NL" sz="2000" dirty="0" err="1" smtClean="0"/>
              <a:t>width</a:t>
            </a:r>
            <a:r>
              <a:rPr lang="nl-NL" sz="2000" dirty="0" smtClean="0"/>
              <a:t> of the sample. How do I get </a:t>
            </a:r>
            <a:r>
              <a:rPr lang="nl-NL" sz="2000" dirty="0" err="1" smtClean="0"/>
              <a:t>this</a:t>
            </a:r>
            <a:r>
              <a:rPr lang="nl-NL" sz="2000" dirty="0" smtClean="0"/>
              <a:t>? Will the operator </a:t>
            </a:r>
            <a:r>
              <a:rPr lang="nl-NL" sz="2000" dirty="0" err="1" smtClean="0"/>
              <a:t>fill</a:t>
            </a:r>
            <a:r>
              <a:rPr lang="nl-NL" sz="2000" dirty="0" smtClean="0"/>
              <a:t> </a:t>
            </a:r>
            <a:r>
              <a:rPr lang="nl-NL" sz="2000" dirty="0" err="1" smtClean="0"/>
              <a:t>this</a:t>
            </a:r>
            <a:r>
              <a:rPr lang="nl-NL" sz="2000" dirty="0"/>
              <a:t> </a:t>
            </a:r>
            <a:r>
              <a:rPr lang="nl-NL" sz="2000" dirty="0" err="1" smtClean="0"/>
              <a:t>manually</a:t>
            </a:r>
            <a:r>
              <a:rPr lang="nl-NL" sz="2000" dirty="0" smtClean="0"/>
              <a:t>? In EMM5?</a:t>
            </a:r>
          </a:p>
          <a:p>
            <a:r>
              <a:rPr lang="nl-NL" sz="2000" dirty="0" smtClean="0"/>
              <a:t>In </a:t>
            </a:r>
            <a:r>
              <a:rPr lang="nl-NL" sz="2000" dirty="0" err="1" smtClean="0"/>
              <a:t>one</a:t>
            </a:r>
            <a:r>
              <a:rPr lang="nl-NL" sz="2000" dirty="0" smtClean="0"/>
              <a:t> of the </a:t>
            </a:r>
            <a:r>
              <a:rPr lang="nl-NL" sz="2000" dirty="0" err="1" smtClean="0"/>
              <a:t>earlier</a:t>
            </a:r>
            <a:r>
              <a:rPr lang="nl-NL" sz="2000" dirty="0" smtClean="0"/>
              <a:t> mails I </a:t>
            </a:r>
            <a:r>
              <a:rPr lang="nl-NL" sz="2000" dirty="0" err="1" smtClean="0"/>
              <a:t>see</a:t>
            </a:r>
            <a:r>
              <a:rPr lang="nl-NL" sz="2000" dirty="0" smtClean="0"/>
              <a:t> </a:t>
            </a:r>
            <a:r>
              <a:rPr lang="nl-NL" sz="2000" dirty="0" err="1" smtClean="0"/>
              <a:t>something</a:t>
            </a:r>
            <a:r>
              <a:rPr lang="nl-NL" sz="2000" dirty="0" smtClean="0"/>
              <a:t> </a:t>
            </a:r>
            <a:r>
              <a:rPr lang="nl-NL" sz="2000" dirty="0" err="1" smtClean="0"/>
              <a:t>about</a:t>
            </a:r>
            <a:r>
              <a:rPr lang="nl-NL" sz="2000" dirty="0" smtClean="0"/>
              <a:t> </a:t>
            </a:r>
            <a:r>
              <a:rPr lang="nl-NL" sz="2000" dirty="0" err="1" smtClean="0"/>
              <a:t>thickness</a:t>
            </a:r>
            <a:r>
              <a:rPr lang="nl-NL" sz="2000" dirty="0" smtClean="0"/>
              <a:t> </a:t>
            </a:r>
            <a:r>
              <a:rPr lang="nl-NL" sz="2000" dirty="0" err="1" smtClean="0"/>
              <a:t>variation</a:t>
            </a:r>
            <a:r>
              <a:rPr lang="nl-NL" sz="2000" dirty="0" smtClean="0"/>
              <a:t>? Is </a:t>
            </a:r>
            <a:r>
              <a:rPr lang="nl-NL" sz="2000" dirty="0" err="1" smtClean="0"/>
              <a:t>this</a:t>
            </a:r>
            <a:r>
              <a:rPr lang="nl-NL" sz="2000" dirty="0" smtClean="0"/>
              <a:t> the </a:t>
            </a:r>
            <a:r>
              <a:rPr lang="nl-NL" sz="2000" dirty="0" err="1" smtClean="0"/>
              <a:t>variation</a:t>
            </a:r>
            <a:r>
              <a:rPr lang="nl-NL" sz="2000" dirty="0" smtClean="0"/>
              <a:t>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WS, DS, Start </a:t>
            </a:r>
            <a:r>
              <a:rPr lang="nl-NL" sz="2000" dirty="0" err="1" smtClean="0"/>
              <a:t>and</a:t>
            </a:r>
            <a:r>
              <a:rPr lang="nl-NL" sz="2000" dirty="0" smtClean="0"/>
              <a:t> End, or?</a:t>
            </a:r>
          </a:p>
        </p:txBody>
      </p:sp>
    </p:spTree>
    <p:extLst>
      <p:ext uri="{BB962C8B-B14F-4D97-AF65-F5344CB8AC3E}">
        <p14:creationId xmlns:p14="http://schemas.microsoft.com/office/powerpoint/2010/main" val="50489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422</Words>
  <Application>Microsoft Macintosh PowerPoint</Application>
  <PresentationFormat>Diavoorstelling (4:3)</PresentationFormat>
  <Paragraphs>81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Office-thema</vt:lpstr>
      <vt:lpstr>Laser Device – EMM5</vt:lpstr>
      <vt:lpstr>Measurement Process</vt:lpstr>
      <vt:lpstr>Get Measurement Start WS</vt:lpstr>
      <vt:lpstr>Get Measurement EMM5</vt:lpstr>
      <vt:lpstr>Get Measurement detailed EMM5</vt:lpstr>
      <vt:lpstr>Data to store in EMM5</vt:lpstr>
      <vt:lpstr>Open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Jeroen Koldenhof</dc:creator>
  <cp:lastModifiedBy>Jeroen Koldenhof</cp:lastModifiedBy>
  <cp:revision>11</cp:revision>
  <dcterms:created xsi:type="dcterms:W3CDTF">2015-11-25T08:52:12Z</dcterms:created>
  <dcterms:modified xsi:type="dcterms:W3CDTF">2015-11-25T15:55:55Z</dcterms:modified>
</cp:coreProperties>
</file>