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B64599-D4F2-0B44-8DB3-F90FAF45B8AC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104F5939-9CFF-FB4C-B359-DE11D1723C33}">
      <dgm:prSet phldrT="[Tekst]" custT="1"/>
      <dgm:spPr/>
      <dgm:t>
        <a:bodyPr/>
        <a:lstStyle/>
        <a:p>
          <a:r>
            <a:rPr lang="nl-NL" sz="2200" dirty="0" smtClean="0"/>
            <a:t>Measure width manually </a:t>
          </a:r>
          <a:r>
            <a:rPr lang="nl-NL" sz="2200" b="1" dirty="0" smtClean="0">
              <a:solidFill>
                <a:srgbClr val="FF0000"/>
              </a:solidFill>
            </a:rPr>
            <a:t>Begin-meting</a:t>
          </a:r>
          <a:endParaRPr lang="nl-NL" sz="2200" dirty="0"/>
        </a:p>
      </dgm:t>
    </dgm:pt>
    <dgm:pt modelId="{D30FACDB-1B45-A543-AE9B-E8250ECE31C5}" type="parTrans" cxnId="{14E2D25C-BFAA-8841-8E1D-A38A3B04BE18}">
      <dgm:prSet/>
      <dgm:spPr/>
      <dgm:t>
        <a:bodyPr/>
        <a:lstStyle/>
        <a:p>
          <a:endParaRPr lang="nl-NL"/>
        </a:p>
      </dgm:t>
    </dgm:pt>
    <dgm:pt modelId="{C8FB9957-E873-1340-8101-81EC23ED3CBF}" type="sibTrans" cxnId="{14E2D25C-BFAA-8841-8E1D-A38A3B04BE18}">
      <dgm:prSet/>
      <dgm:spPr/>
      <dgm:t>
        <a:bodyPr/>
        <a:lstStyle/>
        <a:p>
          <a:endParaRPr lang="nl-NL"/>
        </a:p>
      </dgm:t>
    </dgm:pt>
    <dgm:pt modelId="{A84404CF-0A65-F542-A652-9CCC66042C06}">
      <dgm:prSet/>
      <dgm:spPr/>
      <dgm:t>
        <a:bodyPr/>
        <a:lstStyle/>
        <a:p>
          <a:r>
            <a:rPr lang="nl-NL" dirty="0" smtClean="0"/>
            <a:t>Get Measurements </a:t>
          </a:r>
          <a:r>
            <a:rPr lang="nl-NL" b="1" dirty="0" smtClean="0">
              <a:solidFill>
                <a:srgbClr val="FF0000"/>
              </a:solidFill>
            </a:rPr>
            <a:t>Eind-meting</a:t>
          </a:r>
          <a:r>
            <a:rPr lang="nl-NL" dirty="0" smtClean="0"/>
            <a:t> WS</a:t>
          </a:r>
          <a:endParaRPr lang="nl-NL" dirty="0"/>
        </a:p>
      </dgm:t>
    </dgm:pt>
    <dgm:pt modelId="{ECC9C49A-AE83-C948-9D8D-F94735197341}" type="parTrans" cxnId="{3F0A9EB7-6949-FC4E-A0F6-60687416D764}">
      <dgm:prSet/>
      <dgm:spPr/>
      <dgm:t>
        <a:bodyPr/>
        <a:lstStyle/>
        <a:p>
          <a:endParaRPr lang="nl-NL"/>
        </a:p>
      </dgm:t>
    </dgm:pt>
    <dgm:pt modelId="{92306863-78B6-3843-A2C2-362F822FB464}" type="sibTrans" cxnId="{3F0A9EB7-6949-FC4E-A0F6-60687416D764}">
      <dgm:prSet/>
      <dgm:spPr/>
      <dgm:t>
        <a:bodyPr/>
        <a:lstStyle/>
        <a:p>
          <a:endParaRPr lang="nl-NL"/>
        </a:p>
      </dgm:t>
    </dgm:pt>
    <dgm:pt modelId="{9BCB4035-8517-C64E-ACBE-6236A39F91D2}">
      <dgm:prSet/>
      <dgm:spPr/>
      <dgm:t>
        <a:bodyPr/>
        <a:lstStyle/>
        <a:p>
          <a:r>
            <a:rPr lang="nl-NL" dirty="0" smtClean="0"/>
            <a:t>Get Measurements </a:t>
          </a:r>
          <a:r>
            <a:rPr lang="nl-NL" b="1" dirty="0" smtClean="0">
              <a:solidFill>
                <a:srgbClr val="FF0000"/>
              </a:solidFill>
            </a:rPr>
            <a:t>Begin-meting</a:t>
          </a:r>
          <a:r>
            <a:rPr lang="nl-NL" dirty="0" smtClean="0"/>
            <a:t> DS</a:t>
          </a:r>
          <a:endParaRPr lang="nl-NL" dirty="0"/>
        </a:p>
      </dgm:t>
    </dgm:pt>
    <dgm:pt modelId="{6B226D5A-952E-3F44-B591-378746F007B6}" type="parTrans" cxnId="{994B5969-EED2-1F4D-B5FA-02997E2156B3}">
      <dgm:prSet/>
      <dgm:spPr/>
      <dgm:t>
        <a:bodyPr/>
        <a:lstStyle/>
        <a:p>
          <a:endParaRPr lang="nl-NL"/>
        </a:p>
      </dgm:t>
    </dgm:pt>
    <dgm:pt modelId="{B9DB2A2D-AD25-AE43-974A-9D31EE1BC22B}" type="sibTrans" cxnId="{994B5969-EED2-1F4D-B5FA-02997E2156B3}">
      <dgm:prSet/>
      <dgm:spPr/>
      <dgm:t>
        <a:bodyPr/>
        <a:lstStyle/>
        <a:p>
          <a:endParaRPr lang="nl-NL"/>
        </a:p>
      </dgm:t>
    </dgm:pt>
    <dgm:pt modelId="{BB0E42EC-CC1B-1847-BC27-22B910B4F1DF}">
      <dgm:prSet/>
      <dgm:spPr/>
      <dgm:t>
        <a:bodyPr/>
        <a:lstStyle/>
        <a:p>
          <a:r>
            <a:rPr lang="nl-NL" dirty="0" smtClean="0"/>
            <a:t>Get Measurements </a:t>
          </a:r>
          <a:r>
            <a:rPr lang="nl-NL" b="1" dirty="0" smtClean="0">
              <a:solidFill>
                <a:srgbClr val="FF0000"/>
              </a:solidFill>
            </a:rPr>
            <a:t>Eind-meting</a:t>
          </a:r>
          <a:r>
            <a:rPr lang="nl-NL" dirty="0" smtClean="0"/>
            <a:t> DS</a:t>
          </a:r>
          <a:endParaRPr lang="nl-NL" dirty="0"/>
        </a:p>
      </dgm:t>
    </dgm:pt>
    <dgm:pt modelId="{113CB87B-0B61-EC4E-808E-45DAAA309788}" type="parTrans" cxnId="{C337DBB7-0C00-7F4D-B97C-A923DBCC1D73}">
      <dgm:prSet/>
      <dgm:spPr/>
      <dgm:t>
        <a:bodyPr/>
        <a:lstStyle/>
        <a:p>
          <a:endParaRPr lang="nl-NL"/>
        </a:p>
      </dgm:t>
    </dgm:pt>
    <dgm:pt modelId="{B315C2AD-4255-D342-BC12-9772950F41AF}" type="sibTrans" cxnId="{C337DBB7-0C00-7F4D-B97C-A923DBCC1D73}">
      <dgm:prSet/>
      <dgm:spPr/>
      <dgm:t>
        <a:bodyPr/>
        <a:lstStyle/>
        <a:p>
          <a:endParaRPr lang="nl-NL"/>
        </a:p>
      </dgm:t>
    </dgm:pt>
    <dgm:pt modelId="{FEA38C5F-BFFD-464F-87E5-8B602245FB41}">
      <dgm:prSet phldrT="[Tekst]"/>
      <dgm:spPr/>
      <dgm:t>
        <a:bodyPr/>
        <a:lstStyle/>
        <a:p>
          <a:r>
            <a:rPr lang="nl-NL" dirty="0" smtClean="0"/>
            <a:t>Get Measurements </a:t>
          </a:r>
          <a:r>
            <a:rPr lang="nl-NL" b="1" dirty="0" smtClean="0">
              <a:solidFill>
                <a:srgbClr val="FF0000"/>
              </a:solidFill>
            </a:rPr>
            <a:t>Begin-meting</a:t>
          </a:r>
          <a:r>
            <a:rPr lang="nl-NL" dirty="0" smtClean="0"/>
            <a:t> WS</a:t>
          </a:r>
          <a:endParaRPr lang="nl-NL" dirty="0"/>
        </a:p>
      </dgm:t>
    </dgm:pt>
    <dgm:pt modelId="{DF5F60C4-8F11-4E3E-A7B1-79DDE0964EEB}" type="parTrans" cxnId="{837E97F4-ADC7-4385-A00B-9E0FECB68606}">
      <dgm:prSet/>
      <dgm:spPr/>
      <dgm:t>
        <a:bodyPr/>
        <a:lstStyle/>
        <a:p>
          <a:endParaRPr lang="nl-NL"/>
        </a:p>
      </dgm:t>
    </dgm:pt>
    <dgm:pt modelId="{CA7F5731-011A-464C-829A-9D493537497F}" type="sibTrans" cxnId="{837E97F4-ADC7-4385-A00B-9E0FECB68606}">
      <dgm:prSet/>
      <dgm:spPr/>
      <dgm:t>
        <a:bodyPr/>
        <a:lstStyle/>
        <a:p>
          <a:endParaRPr lang="nl-NL"/>
        </a:p>
      </dgm:t>
    </dgm:pt>
    <dgm:pt modelId="{D728E565-A35D-874E-8F6D-09B51636C5E9}" type="pres">
      <dgm:prSet presAssocID="{C2B64599-D4F2-0B44-8DB3-F90FAF45B8A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B8EEAFDE-179C-CD4A-AC9F-9F9BB6F6B425}" type="pres">
      <dgm:prSet presAssocID="{C2B64599-D4F2-0B44-8DB3-F90FAF45B8AC}" presName="dummyMaxCanvas" presStyleCnt="0">
        <dgm:presLayoutVars/>
      </dgm:prSet>
      <dgm:spPr/>
    </dgm:pt>
    <dgm:pt modelId="{2ADEBA20-5405-43DF-A465-3E37D188338F}" type="pres">
      <dgm:prSet presAssocID="{C2B64599-D4F2-0B44-8DB3-F90FAF45B8AC}" presName="FiveNodes_1" presStyleLbl="node1" presStyleIdx="0" presStyleCnt="5" custScaleX="106372" custScaleY="77744" custLinFactNeighborX="84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966D4D64-BE24-419A-9B4C-7F5D9D03EDD1}" type="pres">
      <dgm:prSet presAssocID="{C2B64599-D4F2-0B44-8DB3-F90FAF45B8AC}" presName="FiveNodes_2" presStyleLbl="node1" presStyleIdx="1" presStyleCnt="5" custScaleY="83580" custLinFactNeighborX="1592" custLinFactNeighborY="3848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3A1F3FD-F082-49D2-98D2-CFCA3EBE5FD2}" type="pres">
      <dgm:prSet presAssocID="{C2B64599-D4F2-0B44-8DB3-F90FAF45B8AC}" presName="FiveNodes_3" presStyleLbl="node1" presStyleIdx="2" presStyleCnt="5" custScaleY="83724" custLinFactNeighborX="1238" custLinFactNeighborY="2481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7E5850B-1BD0-40EC-9199-997061232D75}" type="pres">
      <dgm:prSet presAssocID="{C2B64599-D4F2-0B44-8DB3-F90FAF45B8AC}" presName="FiveNodes_4" presStyleLbl="node1" presStyleIdx="3" presStyleCnt="5" custScaleY="83724" custLinFactNeighborX="537" custLinFactNeighborY="18737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37DD6314-33B8-4A9E-8D2F-B716CD975EAB}" type="pres">
      <dgm:prSet presAssocID="{C2B64599-D4F2-0B44-8DB3-F90FAF45B8AC}" presName="FiveNodes_5" presStyleLbl="node1" presStyleIdx="4" presStyleCnt="5" custScaleY="83724" custLinFactNeighborX="-140" custLinFactNeighborY="34340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CCDD1724-F2B9-4276-8DE4-CE3979E32349}" type="pres">
      <dgm:prSet presAssocID="{C2B64599-D4F2-0B44-8DB3-F90FAF45B8AC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1DF85B38-F166-495A-91F8-C82F192A2576}" type="pres">
      <dgm:prSet presAssocID="{C2B64599-D4F2-0B44-8DB3-F90FAF45B8AC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91438E1A-A39E-460B-ADE6-3ED83F92769B}" type="pres">
      <dgm:prSet presAssocID="{C2B64599-D4F2-0B44-8DB3-F90FAF45B8AC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3E7964DF-8E6E-47B8-9B48-360873900ED9}" type="pres">
      <dgm:prSet presAssocID="{C2B64599-D4F2-0B44-8DB3-F90FAF45B8AC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55C164D-0ABE-4A35-BBA3-D6E411BD6E54}" type="pres">
      <dgm:prSet presAssocID="{C2B64599-D4F2-0B44-8DB3-F90FAF45B8AC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E1442D63-957E-4E84-BE59-5C49ADA6C33C}" type="pres">
      <dgm:prSet presAssocID="{C2B64599-D4F2-0B44-8DB3-F90FAF45B8AC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50A6A93D-AA74-4630-9971-5CD1D8C5E035}" type="pres">
      <dgm:prSet presAssocID="{C2B64599-D4F2-0B44-8DB3-F90FAF45B8AC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87F71A38-180B-4E2F-93D3-7DB744B87BDF}" type="pres">
      <dgm:prSet presAssocID="{C2B64599-D4F2-0B44-8DB3-F90FAF45B8AC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8DE0CCA-F43E-405A-B0B6-4A8D4C53CC2B}" type="pres">
      <dgm:prSet presAssocID="{C2B64599-D4F2-0B44-8DB3-F90FAF45B8AC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837E97F4-ADC7-4385-A00B-9E0FECB68606}" srcId="{C2B64599-D4F2-0B44-8DB3-F90FAF45B8AC}" destId="{FEA38C5F-BFFD-464F-87E5-8B602245FB41}" srcOrd="4" destOrd="0" parTransId="{DF5F60C4-8F11-4E3E-A7B1-79DDE0964EEB}" sibTransId="{CA7F5731-011A-464C-829A-9D493537497F}"/>
    <dgm:cxn modelId="{87B77A22-AD61-4888-B5F2-F4DADEE3D386}" type="presOf" srcId="{B315C2AD-4255-D342-BC12-9772950F41AF}" destId="{3E7964DF-8E6E-47B8-9B48-360873900ED9}" srcOrd="0" destOrd="0" presId="urn:microsoft.com/office/officeart/2005/8/layout/vProcess5"/>
    <dgm:cxn modelId="{B37B3DF8-B7FA-432C-A0C8-AAED6AB57612}" type="presOf" srcId="{A84404CF-0A65-F542-A652-9CCC66042C06}" destId="{A3A1F3FD-F082-49D2-98D2-CFCA3EBE5FD2}" srcOrd="0" destOrd="0" presId="urn:microsoft.com/office/officeart/2005/8/layout/vProcess5"/>
    <dgm:cxn modelId="{3F0A9EB7-6949-FC4E-A0F6-60687416D764}" srcId="{C2B64599-D4F2-0B44-8DB3-F90FAF45B8AC}" destId="{A84404CF-0A65-F542-A652-9CCC66042C06}" srcOrd="2" destOrd="0" parTransId="{ECC9C49A-AE83-C948-9D8D-F94735197341}" sibTransId="{92306863-78B6-3843-A2C2-362F822FB464}"/>
    <dgm:cxn modelId="{0420E7F5-FEE2-40B6-BF79-617D79B39346}" type="presOf" srcId="{A84404CF-0A65-F542-A652-9CCC66042C06}" destId="{50A6A93D-AA74-4630-9971-5CD1D8C5E035}" srcOrd="1" destOrd="0" presId="urn:microsoft.com/office/officeart/2005/8/layout/vProcess5"/>
    <dgm:cxn modelId="{7C32B4B6-E1C4-4A46-9157-555AE4ABA82C}" type="presOf" srcId="{BB0E42EC-CC1B-1847-BC27-22B910B4F1DF}" destId="{A7E5850B-1BD0-40EC-9199-997061232D75}" srcOrd="0" destOrd="0" presId="urn:microsoft.com/office/officeart/2005/8/layout/vProcess5"/>
    <dgm:cxn modelId="{06FE55A9-1C3F-4909-963C-F2BBCF0F9ACF}" type="presOf" srcId="{9BCB4035-8517-C64E-ACBE-6236A39F91D2}" destId="{E1442D63-957E-4E84-BE59-5C49ADA6C33C}" srcOrd="1" destOrd="0" presId="urn:microsoft.com/office/officeart/2005/8/layout/vProcess5"/>
    <dgm:cxn modelId="{943D0AA4-ABFA-41B2-89A4-003777FB47F4}" type="presOf" srcId="{104F5939-9CFF-FB4C-B359-DE11D1723C33}" destId="{B55C164D-0ABE-4A35-BBA3-D6E411BD6E54}" srcOrd="1" destOrd="0" presId="urn:microsoft.com/office/officeart/2005/8/layout/vProcess5"/>
    <dgm:cxn modelId="{F4134718-7990-4278-8D66-30418A4D8593}" type="presOf" srcId="{FEA38C5F-BFFD-464F-87E5-8B602245FB41}" destId="{D8DE0CCA-F43E-405A-B0B6-4A8D4C53CC2B}" srcOrd="1" destOrd="0" presId="urn:microsoft.com/office/officeart/2005/8/layout/vProcess5"/>
    <dgm:cxn modelId="{D4226672-B2A3-44B7-A440-340EF8220BC4}" type="presOf" srcId="{B9DB2A2D-AD25-AE43-974A-9D31EE1BC22B}" destId="{1DF85B38-F166-495A-91F8-C82F192A2576}" srcOrd="0" destOrd="0" presId="urn:microsoft.com/office/officeart/2005/8/layout/vProcess5"/>
    <dgm:cxn modelId="{2D071ECD-7A83-4DC6-9176-F10F6A4E3DEE}" type="presOf" srcId="{BB0E42EC-CC1B-1847-BC27-22B910B4F1DF}" destId="{87F71A38-180B-4E2F-93D3-7DB744B87BDF}" srcOrd="1" destOrd="0" presId="urn:microsoft.com/office/officeart/2005/8/layout/vProcess5"/>
    <dgm:cxn modelId="{14E2D25C-BFAA-8841-8E1D-A38A3B04BE18}" srcId="{C2B64599-D4F2-0B44-8DB3-F90FAF45B8AC}" destId="{104F5939-9CFF-FB4C-B359-DE11D1723C33}" srcOrd="0" destOrd="0" parTransId="{D30FACDB-1B45-A543-AE9B-E8250ECE31C5}" sibTransId="{C8FB9957-E873-1340-8101-81EC23ED3CBF}"/>
    <dgm:cxn modelId="{B2ABBB1A-D7DD-DB44-80DE-AAF6041A8008}" type="presOf" srcId="{C2B64599-D4F2-0B44-8DB3-F90FAF45B8AC}" destId="{D728E565-A35D-874E-8F6D-09B51636C5E9}" srcOrd="0" destOrd="0" presId="urn:microsoft.com/office/officeart/2005/8/layout/vProcess5"/>
    <dgm:cxn modelId="{149DE311-29F0-4241-9D9C-022F52D56514}" type="presOf" srcId="{C8FB9957-E873-1340-8101-81EC23ED3CBF}" destId="{CCDD1724-F2B9-4276-8DE4-CE3979E32349}" srcOrd="0" destOrd="0" presId="urn:microsoft.com/office/officeart/2005/8/layout/vProcess5"/>
    <dgm:cxn modelId="{A41B6F7E-D4C9-4615-A184-A79E872AA74F}" type="presOf" srcId="{FEA38C5F-BFFD-464F-87E5-8B602245FB41}" destId="{37DD6314-33B8-4A9E-8D2F-B716CD975EAB}" srcOrd="0" destOrd="0" presId="urn:microsoft.com/office/officeart/2005/8/layout/vProcess5"/>
    <dgm:cxn modelId="{994B5969-EED2-1F4D-B5FA-02997E2156B3}" srcId="{C2B64599-D4F2-0B44-8DB3-F90FAF45B8AC}" destId="{9BCB4035-8517-C64E-ACBE-6236A39F91D2}" srcOrd="1" destOrd="0" parTransId="{6B226D5A-952E-3F44-B591-378746F007B6}" sibTransId="{B9DB2A2D-AD25-AE43-974A-9D31EE1BC22B}"/>
    <dgm:cxn modelId="{7BD3B747-DBA2-4122-8BE0-2FBDFA506344}" type="presOf" srcId="{92306863-78B6-3843-A2C2-362F822FB464}" destId="{91438E1A-A39E-460B-ADE6-3ED83F92769B}" srcOrd="0" destOrd="0" presId="urn:microsoft.com/office/officeart/2005/8/layout/vProcess5"/>
    <dgm:cxn modelId="{C337DBB7-0C00-7F4D-B97C-A923DBCC1D73}" srcId="{C2B64599-D4F2-0B44-8DB3-F90FAF45B8AC}" destId="{BB0E42EC-CC1B-1847-BC27-22B910B4F1DF}" srcOrd="3" destOrd="0" parTransId="{113CB87B-0B61-EC4E-808E-45DAAA309788}" sibTransId="{B315C2AD-4255-D342-BC12-9772950F41AF}"/>
    <dgm:cxn modelId="{F2D9DFB3-A10A-4306-93E9-86167EC56D50}" type="presOf" srcId="{104F5939-9CFF-FB4C-B359-DE11D1723C33}" destId="{2ADEBA20-5405-43DF-A465-3E37D188338F}" srcOrd="0" destOrd="0" presId="urn:microsoft.com/office/officeart/2005/8/layout/vProcess5"/>
    <dgm:cxn modelId="{5A4AA5ED-7043-4A91-8C21-CE84C05C15ED}" type="presOf" srcId="{9BCB4035-8517-C64E-ACBE-6236A39F91D2}" destId="{966D4D64-BE24-419A-9B4C-7F5D9D03EDD1}" srcOrd="0" destOrd="0" presId="urn:microsoft.com/office/officeart/2005/8/layout/vProcess5"/>
    <dgm:cxn modelId="{EFD2D665-7A6C-2042-B622-7E2D86A821AC}" type="presParOf" srcId="{D728E565-A35D-874E-8F6D-09B51636C5E9}" destId="{B8EEAFDE-179C-CD4A-AC9F-9F9BB6F6B425}" srcOrd="0" destOrd="0" presId="urn:microsoft.com/office/officeart/2005/8/layout/vProcess5"/>
    <dgm:cxn modelId="{6E7A5DAB-38C6-4333-9BE4-4585EC47D093}" type="presParOf" srcId="{D728E565-A35D-874E-8F6D-09B51636C5E9}" destId="{2ADEBA20-5405-43DF-A465-3E37D188338F}" srcOrd="1" destOrd="0" presId="urn:microsoft.com/office/officeart/2005/8/layout/vProcess5"/>
    <dgm:cxn modelId="{98FC2192-4938-452F-92B8-AF72CD8A60BF}" type="presParOf" srcId="{D728E565-A35D-874E-8F6D-09B51636C5E9}" destId="{966D4D64-BE24-419A-9B4C-7F5D9D03EDD1}" srcOrd="2" destOrd="0" presId="urn:microsoft.com/office/officeart/2005/8/layout/vProcess5"/>
    <dgm:cxn modelId="{1E1B4975-BD3F-4C5A-A407-E0504F7C7228}" type="presParOf" srcId="{D728E565-A35D-874E-8F6D-09B51636C5E9}" destId="{A3A1F3FD-F082-49D2-98D2-CFCA3EBE5FD2}" srcOrd="3" destOrd="0" presId="urn:microsoft.com/office/officeart/2005/8/layout/vProcess5"/>
    <dgm:cxn modelId="{7EDDA99F-364C-44DD-9D7B-5B45F7F4C2C0}" type="presParOf" srcId="{D728E565-A35D-874E-8F6D-09B51636C5E9}" destId="{A7E5850B-1BD0-40EC-9199-997061232D75}" srcOrd="4" destOrd="0" presId="urn:microsoft.com/office/officeart/2005/8/layout/vProcess5"/>
    <dgm:cxn modelId="{63729369-61F4-45F1-9F81-ACBC7DAE12CB}" type="presParOf" srcId="{D728E565-A35D-874E-8F6D-09B51636C5E9}" destId="{37DD6314-33B8-4A9E-8D2F-B716CD975EAB}" srcOrd="5" destOrd="0" presId="urn:microsoft.com/office/officeart/2005/8/layout/vProcess5"/>
    <dgm:cxn modelId="{870F7DE4-D707-49B3-B978-83A4B9FF5278}" type="presParOf" srcId="{D728E565-A35D-874E-8F6D-09B51636C5E9}" destId="{CCDD1724-F2B9-4276-8DE4-CE3979E32349}" srcOrd="6" destOrd="0" presId="urn:microsoft.com/office/officeart/2005/8/layout/vProcess5"/>
    <dgm:cxn modelId="{2F63C3E7-8B46-449F-AFEB-D5F42EC8FB43}" type="presParOf" srcId="{D728E565-A35D-874E-8F6D-09B51636C5E9}" destId="{1DF85B38-F166-495A-91F8-C82F192A2576}" srcOrd="7" destOrd="0" presId="urn:microsoft.com/office/officeart/2005/8/layout/vProcess5"/>
    <dgm:cxn modelId="{5EDED705-0F51-43EC-8DAD-79641051D19D}" type="presParOf" srcId="{D728E565-A35D-874E-8F6D-09B51636C5E9}" destId="{91438E1A-A39E-460B-ADE6-3ED83F92769B}" srcOrd="8" destOrd="0" presId="urn:microsoft.com/office/officeart/2005/8/layout/vProcess5"/>
    <dgm:cxn modelId="{127FCE5D-E9C1-4CAD-8914-C175518EA99C}" type="presParOf" srcId="{D728E565-A35D-874E-8F6D-09B51636C5E9}" destId="{3E7964DF-8E6E-47B8-9B48-360873900ED9}" srcOrd="9" destOrd="0" presId="urn:microsoft.com/office/officeart/2005/8/layout/vProcess5"/>
    <dgm:cxn modelId="{B71E12A9-D2FC-4F57-A96D-28E1F7BB1066}" type="presParOf" srcId="{D728E565-A35D-874E-8F6D-09B51636C5E9}" destId="{B55C164D-0ABE-4A35-BBA3-D6E411BD6E54}" srcOrd="10" destOrd="0" presId="urn:microsoft.com/office/officeart/2005/8/layout/vProcess5"/>
    <dgm:cxn modelId="{E9737A6E-41D7-46F9-8041-3781F2951C30}" type="presParOf" srcId="{D728E565-A35D-874E-8F6D-09B51636C5E9}" destId="{E1442D63-957E-4E84-BE59-5C49ADA6C33C}" srcOrd="11" destOrd="0" presId="urn:microsoft.com/office/officeart/2005/8/layout/vProcess5"/>
    <dgm:cxn modelId="{9823BA06-CCA5-4627-A4F7-AEE96386F926}" type="presParOf" srcId="{D728E565-A35D-874E-8F6D-09B51636C5E9}" destId="{50A6A93D-AA74-4630-9971-5CD1D8C5E035}" srcOrd="12" destOrd="0" presId="urn:microsoft.com/office/officeart/2005/8/layout/vProcess5"/>
    <dgm:cxn modelId="{497C9574-84BE-4E0C-9F7E-5543F8A637BF}" type="presParOf" srcId="{D728E565-A35D-874E-8F6D-09B51636C5E9}" destId="{87F71A38-180B-4E2F-93D3-7DB744B87BDF}" srcOrd="13" destOrd="0" presId="urn:microsoft.com/office/officeart/2005/8/layout/vProcess5"/>
    <dgm:cxn modelId="{00CA5B92-033A-4D0C-BD43-CE5B9DF081A4}" type="presParOf" srcId="{D728E565-A35D-874E-8F6D-09B51636C5E9}" destId="{D8DE0CCA-F43E-405A-B0B6-4A8D4C53CC2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AB7A0C-DDD3-CF49-ABEA-205144E0B69C}" type="doc">
      <dgm:prSet loTypeId="urn:microsoft.com/office/officeart/2005/8/layout/chevron1" loCatId="" qsTypeId="urn:microsoft.com/office/officeart/2005/8/quickstyle/simple4" qsCatId="simple" csTypeId="urn:microsoft.com/office/officeart/2005/8/colors/accent1_5" csCatId="accent1" phldr="1"/>
      <dgm:spPr/>
    </dgm:pt>
    <dgm:pt modelId="{AC73B72E-6C78-5644-9520-051FF03BC509}">
      <dgm:prSet phldrT="[Teks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nl-NL" b="1" dirty="0" smtClean="0">
              <a:solidFill>
                <a:srgbClr val="FF0000"/>
              </a:solidFill>
            </a:rPr>
            <a:t>Manually width enter manually in EMM5</a:t>
          </a:r>
          <a:endParaRPr lang="nl-NL" b="1" dirty="0">
            <a:solidFill>
              <a:srgbClr val="FF0000"/>
            </a:solidFill>
          </a:endParaRPr>
        </a:p>
      </dgm:t>
    </dgm:pt>
    <dgm:pt modelId="{58E45CA5-571C-D14E-9170-0CF7917FAB55}" type="parTrans" cxnId="{6DA3B703-A746-9447-B3D5-DBBA866653DE}">
      <dgm:prSet/>
      <dgm:spPr/>
      <dgm:t>
        <a:bodyPr/>
        <a:lstStyle/>
        <a:p>
          <a:endParaRPr lang="nl-NL"/>
        </a:p>
      </dgm:t>
    </dgm:pt>
    <dgm:pt modelId="{765AF2B3-02B7-8E49-A60A-3184D5DD2AC4}" type="sibTrans" cxnId="{6DA3B703-A746-9447-B3D5-DBBA866653DE}">
      <dgm:prSet/>
      <dgm:spPr/>
      <dgm:t>
        <a:bodyPr/>
        <a:lstStyle/>
        <a:p>
          <a:endParaRPr lang="nl-NL"/>
        </a:p>
      </dgm:t>
    </dgm:pt>
    <dgm:pt modelId="{AA1ACD56-E462-1C45-BD94-7F4933EBDE6B}">
      <dgm:prSet phldrT="[Teks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nl-NL" dirty="0" smtClean="0"/>
            <a:t>Laser</a:t>
          </a:r>
          <a:br>
            <a:rPr lang="nl-NL" dirty="0" smtClean="0"/>
          </a:br>
          <a:r>
            <a:rPr lang="nl-NL" dirty="0" smtClean="0"/>
            <a:t>Get batch </a:t>
          </a:r>
          <a:r>
            <a:rPr lang="nl-NL" dirty="0" err="1" smtClean="0"/>
            <a:t>measurements</a:t>
          </a:r>
          <a:endParaRPr lang="nl-NL" dirty="0"/>
        </a:p>
      </dgm:t>
    </dgm:pt>
    <dgm:pt modelId="{9C17B69A-85B7-9746-BCF0-B9D13D593B42}" type="parTrans" cxnId="{B7680404-B034-F444-A623-695CD35FCB5C}">
      <dgm:prSet/>
      <dgm:spPr/>
      <dgm:t>
        <a:bodyPr/>
        <a:lstStyle/>
        <a:p>
          <a:endParaRPr lang="nl-NL"/>
        </a:p>
      </dgm:t>
    </dgm:pt>
    <dgm:pt modelId="{8978D087-FD5B-EE4A-BF27-E3C3866ADDB7}" type="sibTrans" cxnId="{B7680404-B034-F444-A623-695CD35FCB5C}">
      <dgm:prSet/>
      <dgm:spPr/>
      <dgm:t>
        <a:bodyPr/>
        <a:lstStyle/>
        <a:p>
          <a:endParaRPr lang="nl-NL"/>
        </a:p>
      </dgm:t>
    </dgm:pt>
    <dgm:pt modelId="{F83648F6-86BC-1246-A0EA-C06FF11826F5}">
      <dgm:prSet phldrT="[Teks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nl-NL" dirty="0" smtClean="0"/>
            <a:t>EMM5</a:t>
          </a:r>
          <a:br>
            <a:rPr lang="nl-NL" dirty="0" smtClean="0"/>
          </a:br>
          <a:r>
            <a:rPr lang="nl-NL" dirty="0" smtClean="0"/>
            <a:t>Get </a:t>
          </a:r>
          <a:r>
            <a:rPr lang="nl-NL" dirty="0" err="1" smtClean="0"/>
            <a:t>Measurements</a:t>
          </a:r>
          <a:endParaRPr lang="nl-NL" dirty="0"/>
        </a:p>
      </dgm:t>
    </dgm:pt>
    <dgm:pt modelId="{71C92DB6-8583-F143-A673-7AE025B6D9DB}" type="parTrans" cxnId="{0E312594-347C-924E-A189-29688E75C3F4}">
      <dgm:prSet/>
      <dgm:spPr/>
      <dgm:t>
        <a:bodyPr/>
        <a:lstStyle/>
        <a:p>
          <a:endParaRPr lang="nl-NL"/>
        </a:p>
      </dgm:t>
    </dgm:pt>
    <dgm:pt modelId="{97C5AB4C-23D7-D142-8679-C7FCA110FC36}" type="sibTrans" cxnId="{0E312594-347C-924E-A189-29688E75C3F4}">
      <dgm:prSet/>
      <dgm:spPr/>
      <dgm:t>
        <a:bodyPr/>
        <a:lstStyle/>
        <a:p>
          <a:endParaRPr lang="nl-NL"/>
        </a:p>
      </dgm:t>
    </dgm:pt>
    <dgm:pt modelId="{A67C6644-00A1-416E-9194-0FA391F1BF73}">
      <dgm:prSet phldrT="[Teks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nl-NL" dirty="0" smtClean="0"/>
            <a:t>Laser</a:t>
          </a:r>
          <a:br>
            <a:rPr lang="nl-NL" dirty="0" smtClean="0"/>
          </a:br>
          <a:r>
            <a:rPr lang="nl-NL" dirty="0" smtClean="0"/>
            <a:t>Get </a:t>
          </a:r>
          <a:r>
            <a:rPr lang="nl-NL" dirty="0" err="1" smtClean="0"/>
            <a:t>Thickness</a:t>
          </a:r>
          <a:endParaRPr lang="nl-NL" dirty="0"/>
        </a:p>
      </dgm:t>
    </dgm:pt>
    <dgm:pt modelId="{4D99F1BD-7F75-46ED-81A9-992239A60E6C}" type="parTrans" cxnId="{E4D29864-0AD0-4A63-A882-931375A4F045}">
      <dgm:prSet/>
      <dgm:spPr/>
      <dgm:t>
        <a:bodyPr/>
        <a:lstStyle/>
        <a:p>
          <a:endParaRPr lang="nl-NL"/>
        </a:p>
      </dgm:t>
    </dgm:pt>
    <dgm:pt modelId="{202FE7EB-BF43-4C3B-B34A-09E4229D7767}" type="sibTrans" cxnId="{E4D29864-0AD0-4A63-A882-931375A4F045}">
      <dgm:prSet/>
      <dgm:spPr/>
      <dgm:t>
        <a:bodyPr/>
        <a:lstStyle/>
        <a:p>
          <a:endParaRPr lang="nl-NL"/>
        </a:p>
      </dgm:t>
    </dgm:pt>
    <dgm:pt modelId="{4F0F2A0B-0551-AB41-A2F2-22E014D5EA56}" type="pres">
      <dgm:prSet presAssocID="{75AB7A0C-DDD3-CF49-ABEA-205144E0B69C}" presName="Name0" presStyleCnt="0">
        <dgm:presLayoutVars>
          <dgm:dir/>
          <dgm:animLvl val="lvl"/>
          <dgm:resizeHandles val="exact"/>
        </dgm:presLayoutVars>
      </dgm:prSet>
      <dgm:spPr/>
    </dgm:pt>
    <dgm:pt modelId="{EA0EE494-9775-D94E-B812-5BD84801AA71}" type="pres">
      <dgm:prSet presAssocID="{AC73B72E-6C78-5644-9520-051FF03BC509}" presName="parTxOnly" presStyleLbl="node1" presStyleIdx="0" presStyleCnt="4" custLinFactNeighborX="-1718" custLinFactNeighborY="-48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F2B4C2F-1F60-C24F-9951-B0A3BEDC10A6}" type="pres">
      <dgm:prSet presAssocID="{765AF2B3-02B7-8E49-A60A-3184D5DD2AC4}" presName="parTxOnlySpace" presStyleCnt="0"/>
      <dgm:spPr/>
    </dgm:pt>
    <dgm:pt modelId="{9BF2BACE-2B6D-45A9-8505-2CB4B856E353}" type="pres">
      <dgm:prSet presAssocID="{A67C6644-00A1-416E-9194-0FA391F1BF73}" presName="parTxOnly" presStyleLbl="node1" presStyleIdx="1" presStyleCnt="4" custScaleY="99888" custLinFactNeighborX="13668" custLinFactNeighborY="-36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E104B4EB-E7A1-4174-8C24-C3ADCE0BBDFC}" type="pres">
      <dgm:prSet presAssocID="{202FE7EB-BF43-4C3B-B34A-09E4229D7767}" presName="parTxOnlySpace" presStyleCnt="0"/>
      <dgm:spPr/>
    </dgm:pt>
    <dgm:pt modelId="{1DF035B8-6847-A94F-A393-01D6AE006BBF}" type="pres">
      <dgm:prSet presAssocID="{AA1ACD56-E462-1C45-BD94-7F4933EBDE6B}" presName="parTxOnly" presStyleLbl="node1" presStyleIdx="2" presStyleCnt="4" custScaleY="99888" custLinFactNeighborX="13668" custLinFactNeighborY="-36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A6C021A-3945-D74C-A14C-BB313784D390}" type="pres">
      <dgm:prSet presAssocID="{8978D087-FD5B-EE4A-BF27-E3C3866ADDB7}" presName="parTxOnlySpace" presStyleCnt="0"/>
      <dgm:spPr/>
    </dgm:pt>
    <dgm:pt modelId="{EC8EA625-2689-6240-91F5-98642AAB167C}" type="pres">
      <dgm:prSet presAssocID="{F83648F6-86BC-1246-A0EA-C06FF11826F5}" presName="parTxOnly" presStyleLbl="node1" presStyleIdx="3" presStyleCnt="4" custScaleY="99888" custLinFactNeighborX="1718" custLinFactNeighborY="-36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BD93C094-8609-4F64-B831-AB21A6E7A382}" type="presOf" srcId="{A67C6644-00A1-416E-9194-0FA391F1BF73}" destId="{9BF2BACE-2B6D-45A9-8505-2CB4B856E353}" srcOrd="0" destOrd="0" presId="urn:microsoft.com/office/officeart/2005/8/layout/chevron1"/>
    <dgm:cxn modelId="{6DA3B703-A746-9447-B3D5-DBBA866653DE}" srcId="{75AB7A0C-DDD3-CF49-ABEA-205144E0B69C}" destId="{AC73B72E-6C78-5644-9520-051FF03BC509}" srcOrd="0" destOrd="0" parTransId="{58E45CA5-571C-D14E-9170-0CF7917FAB55}" sibTransId="{765AF2B3-02B7-8E49-A60A-3184D5DD2AC4}"/>
    <dgm:cxn modelId="{B7680404-B034-F444-A623-695CD35FCB5C}" srcId="{75AB7A0C-DDD3-CF49-ABEA-205144E0B69C}" destId="{AA1ACD56-E462-1C45-BD94-7F4933EBDE6B}" srcOrd="2" destOrd="0" parTransId="{9C17B69A-85B7-9746-BCF0-B9D13D593B42}" sibTransId="{8978D087-FD5B-EE4A-BF27-E3C3866ADDB7}"/>
    <dgm:cxn modelId="{9BA7CB2B-2359-6844-9802-5159EAA53AA1}" type="presOf" srcId="{AC73B72E-6C78-5644-9520-051FF03BC509}" destId="{EA0EE494-9775-D94E-B812-5BD84801AA71}" srcOrd="0" destOrd="0" presId="urn:microsoft.com/office/officeart/2005/8/layout/chevron1"/>
    <dgm:cxn modelId="{E4D29864-0AD0-4A63-A882-931375A4F045}" srcId="{75AB7A0C-DDD3-CF49-ABEA-205144E0B69C}" destId="{A67C6644-00A1-416E-9194-0FA391F1BF73}" srcOrd="1" destOrd="0" parTransId="{4D99F1BD-7F75-46ED-81A9-992239A60E6C}" sibTransId="{202FE7EB-BF43-4C3B-B34A-09E4229D7767}"/>
    <dgm:cxn modelId="{49A5C6B0-0AF9-E445-A62F-3A7BF95724CD}" type="presOf" srcId="{75AB7A0C-DDD3-CF49-ABEA-205144E0B69C}" destId="{4F0F2A0B-0551-AB41-A2F2-22E014D5EA56}" srcOrd="0" destOrd="0" presId="urn:microsoft.com/office/officeart/2005/8/layout/chevron1"/>
    <dgm:cxn modelId="{0E312594-347C-924E-A189-29688E75C3F4}" srcId="{75AB7A0C-DDD3-CF49-ABEA-205144E0B69C}" destId="{F83648F6-86BC-1246-A0EA-C06FF11826F5}" srcOrd="3" destOrd="0" parTransId="{71C92DB6-8583-F143-A673-7AE025B6D9DB}" sibTransId="{97C5AB4C-23D7-D142-8679-C7FCA110FC36}"/>
    <dgm:cxn modelId="{1F23D3FD-7BEB-744F-954E-B147E2ECCF7A}" type="presOf" srcId="{AA1ACD56-E462-1C45-BD94-7F4933EBDE6B}" destId="{1DF035B8-6847-A94F-A393-01D6AE006BBF}" srcOrd="0" destOrd="0" presId="urn:microsoft.com/office/officeart/2005/8/layout/chevron1"/>
    <dgm:cxn modelId="{FC73A668-0A4C-0E42-A14B-AC82A112105A}" type="presOf" srcId="{F83648F6-86BC-1246-A0EA-C06FF11826F5}" destId="{EC8EA625-2689-6240-91F5-98642AAB167C}" srcOrd="0" destOrd="0" presId="urn:microsoft.com/office/officeart/2005/8/layout/chevron1"/>
    <dgm:cxn modelId="{FA9186EB-DDDB-904F-AD7C-2155A9573921}" type="presParOf" srcId="{4F0F2A0B-0551-AB41-A2F2-22E014D5EA56}" destId="{EA0EE494-9775-D94E-B812-5BD84801AA71}" srcOrd="0" destOrd="0" presId="urn:microsoft.com/office/officeart/2005/8/layout/chevron1"/>
    <dgm:cxn modelId="{56565E0C-2299-D64C-BE94-604C033CECE2}" type="presParOf" srcId="{4F0F2A0B-0551-AB41-A2F2-22E014D5EA56}" destId="{BF2B4C2F-1F60-C24F-9951-B0A3BEDC10A6}" srcOrd="1" destOrd="0" presId="urn:microsoft.com/office/officeart/2005/8/layout/chevron1"/>
    <dgm:cxn modelId="{643BB044-B64A-4C7C-9EED-108EF9435A16}" type="presParOf" srcId="{4F0F2A0B-0551-AB41-A2F2-22E014D5EA56}" destId="{9BF2BACE-2B6D-45A9-8505-2CB4B856E353}" srcOrd="2" destOrd="0" presId="urn:microsoft.com/office/officeart/2005/8/layout/chevron1"/>
    <dgm:cxn modelId="{AF8273CB-4C22-4F46-802B-7B4ADE3199BF}" type="presParOf" srcId="{4F0F2A0B-0551-AB41-A2F2-22E014D5EA56}" destId="{E104B4EB-E7A1-4174-8C24-C3ADCE0BBDFC}" srcOrd="3" destOrd="0" presId="urn:microsoft.com/office/officeart/2005/8/layout/chevron1"/>
    <dgm:cxn modelId="{849C8F31-9751-EE46-9C23-C62C9B2AB30B}" type="presParOf" srcId="{4F0F2A0B-0551-AB41-A2F2-22E014D5EA56}" destId="{1DF035B8-6847-A94F-A393-01D6AE006BBF}" srcOrd="4" destOrd="0" presId="urn:microsoft.com/office/officeart/2005/8/layout/chevron1"/>
    <dgm:cxn modelId="{0D8E2549-7132-9444-9D88-7D972A3A7295}" type="presParOf" srcId="{4F0F2A0B-0551-AB41-A2F2-22E014D5EA56}" destId="{BA6C021A-3945-D74C-A14C-BB313784D390}" srcOrd="5" destOrd="0" presId="urn:microsoft.com/office/officeart/2005/8/layout/chevron1"/>
    <dgm:cxn modelId="{32C91C66-BCA2-DD4C-A1B7-39F7FAD6BAAD}" type="presParOf" srcId="{4F0F2A0B-0551-AB41-A2F2-22E014D5EA56}" destId="{EC8EA625-2689-6240-91F5-98642AAB167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AB7A0C-DDD3-CF49-ABEA-205144E0B69C}" type="doc">
      <dgm:prSet loTypeId="urn:microsoft.com/office/officeart/2005/8/layout/chevron1" loCatId="" qsTypeId="urn:microsoft.com/office/officeart/2005/8/quickstyle/simple4" qsCatId="simple" csTypeId="urn:microsoft.com/office/officeart/2005/8/colors/accent1_5" csCatId="accent1" phldr="1"/>
      <dgm:spPr/>
    </dgm:pt>
    <dgm:pt modelId="{AC73B72E-6C78-5644-9520-051FF03BC509}">
      <dgm:prSet phldrT="[Tekst]"/>
      <dgm:spPr/>
      <dgm:t>
        <a:bodyPr/>
        <a:lstStyle/>
        <a:p>
          <a:r>
            <a:rPr lang="nl-NL" dirty="0" smtClean="0"/>
            <a:t>Laser</a:t>
          </a:r>
          <a:br>
            <a:rPr lang="nl-NL" dirty="0" smtClean="0"/>
          </a:br>
          <a:r>
            <a:rPr lang="nl-NL" dirty="0" smtClean="0"/>
            <a:t>Get </a:t>
          </a:r>
          <a:r>
            <a:rPr lang="nl-NL" dirty="0" err="1" smtClean="0"/>
            <a:t>Thickness</a:t>
          </a:r>
          <a:endParaRPr lang="nl-NL" dirty="0"/>
        </a:p>
      </dgm:t>
    </dgm:pt>
    <dgm:pt modelId="{58E45CA5-571C-D14E-9170-0CF7917FAB55}" type="parTrans" cxnId="{6DA3B703-A746-9447-B3D5-DBBA866653DE}">
      <dgm:prSet/>
      <dgm:spPr/>
      <dgm:t>
        <a:bodyPr/>
        <a:lstStyle/>
        <a:p>
          <a:endParaRPr lang="nl-NL"/>
        </a:p>
      </dgm:t>
    </dgm:pt>
    <dgm:pt modelId="{765AF2B3-02B7-8E49-A60A-3184D5DD2AC4}" type="sibTrans" cxnId="{6DA3B703-A746-9447-B3D5-DBBA866653DE}">
      <dgm:prSet/>
      <dgm:spPr/>
      <dgm:t>
        <a:bodyPr/>
        <a:lstStyle/>
        <a:p>
          <a:endParaRPr lang="nl-NL"/>
        </a:p>
      </dgm:t>
    </dgm:pt>
    <dgm:pt modelId="{AA1ACD56-E462-1C45-BD94-7F4933EBDE6B}">
      <dgm:prSet phldrT="[Tekst]"/>
      <dgm:spPr/>
      <dgm:t>
        <a:bodyPr/>
        <a:lstStyle/>
        <a:p>
          <a:r>
            <a:rPr lang="nl-NL" b="1" dirty="0" smtClean="0">
              <a:solidFill>
                <a:srgbClr val="FF0000"/>
              </a:solidFill>
            </a:rPr>
            <a:t>EMM5 Get Measurement</a:t>
          </a:r>
          <a:endParaRPr lang="nl-NL" b="1" dirty="0">
            <a:solidFill>
              <a:srgbClr val="FF0000"/>
            </a:solidFill>
          </a:endParaRPr>
        </a:p>
      </dgm:t>
    </dgm:pt>
    <dgm:pt modelId="{9C17B69A-85B7-9746-BCF0-B9D13D593B42}" type="parTrans" cxnId="{B7680404-B034-F444-A623-695CD35FCB5C}">
      <dgm:prSet/>
      <dgm:spPr/>
      <dgm:t>
        <a:bodyPr/>
        <a:lstStyle/>
        <a:p>
          <a:endParaRPr lang="nl-NL"/>
        </a:p>
      </dgm:t>
    </dgm:pt>
    <dgm:pt modelId="{8978D087-FD5B-EE4A-BF27-E3C3866ADDB7}" type="sibTrans" cxnId="{B7680404-B034-F444-A623-695CD35FCB5C}">
      <dgm:prSet/>
      <dgm:spPr/>
      <dgm:t>
        <a:bodyPr/>
        <a:lstStyle/>
        <a:p>
          <a:endParaRPr lang="nl-NL"/>
        </a:p>
      </dgm:t>
    </dgm:pt>
    <dgm:pt modelId="{F83648F6-86BC-1246-A0EA-C06FF11826F5}">
      <dgm:prSet phldrT="[Tekst]"/>
      <dgm:spPr/>
      <dgm:t>
        <a:bodyPr/>
        <a:lstStyle/>
        <a:p>
          <a:r>
            <a:rPr lang="nl-NL" dirty="0" smtClean="0"/>
            <a:t>EMM5</a:t>
          </a:r>
          <a:br>
            <a:rPr lang="nl-NL" dirty="0" smtClean="0"/>
          </a:br>
          <a:r>
            <a:rPr lang="nl-NL" dirty="0" smtClean="0"/>
            <a:t>Get </a:t>
          </a:r>
          <a:r>
            <a:rPr lang="nl-NL" dirty="0" err="1" smtClean="0"/>
            <a:t>Measurements</a:t>
          </a:r>
          <a:endParaRPr lang="nl-NL" dirty="0"/>
        </a:p>
      </dgm:t>
    </dgm:pt>
    <dgm:pt modelId="{71C92DB6-8583-F143-A673-7AE025B6D9DB}" type="parTrans" cxnId="{0E312594-347C-924E-A189-29688E75C3F4}">
      <dgm:prSet/>
      <dgm:spPr/>
      <dgm:t>
        <a:bodyPr/>
        <a:lstStyle/>
        <a:p>
          <a:endParaRPr lang="nl-NL"/>
        </a:p>
      </dgm:t>
    </dgm:pt>
    <dgm:pt modelId="{97C5AB4C-23D7-D142-8679-C7FCA110FC36}" type="sibTrans" cxnId="{0E312594-347C-924E-A189-29688E75C3F4}">
      <dgm:prSet/>
      <dgm:spPr/>
      <dgm:t>
        <a:bodyPr/>
        <a:lstStyle/>
        <a:p>
          <a:endParaRPr lang="nl-NL"/>
        </a:p>
      </dgm:t>
    </dgm:pt>
    <dgm:pt modelId="{AEB934B1-6A7D-44B5-B5B7-9AE9C32BFB4B}">
      <dgm:prSet phldrT="[Tekst]"/>
      <dgm:spPr/>
      <dgm:t>
        <a:bodyPr/>
        <a:lstStyle/>
        <a:p>
          <a:r>
            <a:rPr lang="nl-NL" dirty="0" smtClean="0"/>
            <a:t>Laser</a:t>
          </a:r>
          <a:br>
            <a:rPr lang="nl-NL" dirty="0" smtClean="0"/>
          </a:br>
          <a:r>
            <a:rPr lang="nl-NL" dirty="0" smtClean="0"/>
            <a:t>Get batch </a:t>
          </a:r>
          <a:r>
            <a:rPr lang="nl-NL" dirty="0" err="1" smtClean="0"/>
            <a:t>measurements</a:t>
          </a:r>
          <a:endParaRPr lang="nl-NL" dirty="0"/>
        </a:p>
      </dgm:t>
    </dgm:pt>
    <dgm:pt modelId="{FDF96AFC-D911-425D-BC98-453013E675DC}" type="parTrans" cxnId="{50DD48C2-E2FD-4A04-A5E5-B356ABD66E85}">
      <dgm:prSet/>
      <dgm:spPr/>
      <dgm:t>
        <a:bodyPr/>
        <a:lstStyle/>
        <a:p>
          <a:endParaRPr lang="nl-NL"/>
        </a:p>
      </dgm:t>
    </dgm:pt>
    <dgm:pt modelId="{BE71D559-A701-4258-8D77-7A35B56D73BE}" type="sibTrans" cxnId="{50DD48C2-E2FD-4A04-A5E5-B356ABD66E85}">
      <dgm:prSet/>
      <dgm:spPr/>
      <dgm:t>
        <a:bodyPr/>
        <a:lstStyle/>
        <a:p>
          <a:endParaRPr lang="nl-NL"/>
        </a:p>
      </dgm:t>
    </dgm:pt>
    <dgm:pt modelId="{4F0F2A0B-0551-AB41-A2F2-22E014D5EA56}" type="pres">
      <dgm:prSet presAssocID="{75AB7A0C-DDD3-CF49-ABEA-205144E0B69C}" presName="Name0" presStyleCnt="0">
        <dgm:presLayoutVars>
          <dgm:dir/>
          <dgm:animLvl val="lvl"/>
          <dgm:resizeHandles val="exact"/>
        </dgm:presLayoutVars>
      </dgm:prSet>
      <dgm:spPr/>
    </dgm:pt>
    <dgm:pt modelId="{EA0EE494-9775-D94E-B812-5BD84801AA71}" type="pres">
      <dgm:prSet presAssocID="{AC73B72E-6C78-5644-9520-051FF03BC50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F2B4C2F-1F60-C24F-9951-B0A3BEDC10A6}" type="pres">
      <dgm:prSet presAssocID="{765AF2B3-02B7-8E49-A60A-3184D5DD2AC4}" presName="parTxOnlySpace" presStyleCnt="0"/>
      <dgm:spPr/>
    </dgm:pt>
    <dgm:pt modelId="{1DF035B8-6847-A94F-A393-01D6AE006BBF}" type="pres">
      <dgm:prSet presAssocID="{AA1ACD56-E462-1C45-BD94-7F4933EBDE6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A6C021A-3945-D74C-A14C-BB313784D390}" type="pres">
      <dgm:prSet presAssocID="{8978D087-FD5B-EE4A-BF27-E3C3866ADDB7}" presName="parTxOnlySpace" presStyleCnt="0"/>
      <dgm:spPr/>
    </dgm:pt>
    <dgm:pt modelId="{787CB1E4-A6FD-4E5F-9CE6-E9A365A34B89}" type="pres">
      <dgm:prSet presAssocID="{AEB934B1-6A7D-44B5-B5B7-9AE9C32BFB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85483FF-B0BB-4467-B3F6-7BA786D6A093}" type="pres">
      <dgm:prSet presAssocID="{BE71D559-A701-4258-8D77-7A35B56D73BE}" presName="parTxOnlySpace" presStyleCnt="0"/>
      <dgm:spPr/>
    </dgm:pt>
    <dgm:pt modelId="{EC8EA625-2689-6240-91F5-98642AAB167C}" type="pres">
      <dgm:prSet presAssocID="{F83648F6-86BC-1246-A0EA-C06FF11826F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D63E4B77-6FEF-0C49-A03D-B3FD6D542A65}" type="presOf" srcId="{75AB7A0C-DDD3-CF49-ABEA-205144E0B69C}" destId="{4F0F2A0B-0551-AB41-A2F2-22E014D5EA56}" srcOrd="0" destOrd="0" presId="urn:microsoft.com/office/officeart/2005/8/layout/chevron1"/>
    <dgm:cxn modelId="{6DA3B703-A746-9447-B3D5-DBBA866653DE}" srcId="{75AB7A0C-DDD3-CF49-ABEA-205144E0B69C}" destId="{AC73B72E-6C78-5644-9520-051FF03BC509}" srcOrd="0" destOrd="0" parTransId="{58E45CA5-571C-D14E-9170-0CF7917FAB55}" sibTransId="{765AF2B3-02B7-8E49-A60A-3184D5DD2AC4}"/>
    <dgm:cxn modelId="{011CE5F5-C074-4D72-81B5-35D2DCAFCC5D}" type="presOf" srcId="{AEB934B1-6A7D-44B5-B5B7-9AE9C32BFB4B}" destId="{787CB1E4-A6FD-4E5F-9CE6-E9A365A34B89}" srcOrd="0" destOrd="0" presId="urn:microsoft.com/office/officeart/2005/8/layout/chevron1"/>
    <dgm:cxn modelId="{32EE215E-06FE-F04E-9113-5784C995E0F7}" type="presOf" srcId="{AA1ACD56-E462-1C45-BD94-7F4933EBDE6B}" destId="{1DF035B8-6847-A94F-A393-01D6AE006BBF}" srcOrd="0" destOrd="0" presId="urn:microsoft.com/office/officeart/2005/8/layout/chevron1"/>
    <dgm:cxn modelId="{619A8FD3-AC53-554E-80E9-FB1B6F19A867}" type="presOf" srcId="{AC73B72E-6C78-5644-9520-051FF03BC509}" destId="{EA0EE494-9775-D94E-B812-5BD84801AA71}" srcOrd="0" destOrd="0" presId="urn:microsoft.com/office/officeart/2005/8/layout/chevron1"/>
    <dgm:cxn modelId="{B7680404-B034-F444-A623-695CD35FCB5C}" srcId="{75AB7A0C-DDD3-CF49-ABEA-205144E0B69C}" destId="{AA1ACD56-E462-1C45-BD94-7F4933EBDE6B}" srcOrd="1" destOrd="0" parTransId="{9C17B69A-85B7-9746-BCF0-B9D13D593B42}" sibTransId="{8978D087-FD5B-EE4A-BF27-E3C3866ADDB7}"/>
    <dgm:cxn modelId="{0E312594-347C-924E-A189-29688E75C3F4}" srcId="{75AB7A0C-DDD3-CF49-ABEA-205144E0B69C}" destId="{F83648F6-86BC-1246-A0EA-C06FF11826F5}" srcOrd="3" destOrd="0" parTransId="{71C92DB6-8583-F143-A673-7AE025B6D9DB}" sibTransId="{97C5AB4C-23D7-D142-8679-C7FCA110FC36}"/>
    <dgm:cxn modelId="{50DD48C2-E2FD-4A04-A5E5-B356ABD66E85}" srcId="{75AB7A0C-DDD3-CF49-ABEA-205144E0B69C}" destId="{AEB934B1-6A7D-44B5-B5B7-9AE9C32BFB4B}" srcOrd="2" destOrd="0" parTransId="{FDF96AFC-D911-425D-BC98-453013E675DC}" sibTransId="{BE71D559-A701-4258-8D77-7A35B56D73BE}"/>
    <dgm:cxn modelId="{A5708EA4-0C50-5F41-94A5-09DE7D5F58F7}" type="presOf" srcId="{F83648F6-86BC-1246-A0EA-C06FF11826F5}" destId="{EC8EA625-2689-6240-91F5-98642AAB167C}" srcOrd="0" destOrd="0" presId="urn:microsoft.com/office/officeart/2005/8/layout/chevron1"/>
    <dgm:cxn modelId="{D0EFA7FD-3FCF-3F40-8F39-2F06379D30BC}" type="presParOf" srcId="{4F0F2A0B-0551-AB41-A2F2-22E014D5EA56}" destId="{EA0EE494-9775-D94E-B812-5BD84801AA71}" srcOrd="0" destOrd="0" presId="urn:microsoft.com/office/officeart/2005/8/layout/chevron1"/>
    <dgm:cxn modelId="{BD87008A-8DFF-F04A-942D-77E71EE8462B}" type="presParOf" srcId="{4F0F2A0B-0551-AB41-A2F2-22E014D5EA56}" destId="{BF2B4C2F-1F60-C24F-9951-B0A3BEDC10A6}" srcOrd="1" destOrd="0" presId="urn:microsoft.com/office/officeart/2005/8/layout/chevron1"/>
    <dgm:cxn modelId="{47E8CFF9-7DC6-384E-AADB-CFACAB92326C}" type="presParOf" srcId="{4F0F2A0B-0551-AB41-A2F2-22E014D5EA56}" destId="{1DF035B8-6847-A94F-A393-01D6AE006BBF}" srcOrd="2" destOrd="0" presId="urn:microsoft.com/office/officeart/2005/8/layout/chevron1"/>
    <dgm:cxn modelId="{262D2680-8E15-C54A-BE6F-D0BEF1001484}" type="presParOf" srcId="{4F0F2A0B-0551-AB41-A2F2-22E014D5EA56}" destId="{BA6C021A-3945-D74C-A14C-BB313784D390}" srcOrd="3" destOrd="0" presId="urn:microsoft.com/office/officeart/2005/8/layout/chevron1"/>
    <dgm:cxn modelId="{4160786C-D02A-4461-BC0B-27063822F5A2}" type="presParOf" srcId="{4F0F2A0B-0551-AB41-A2F2-22E014D5EA56}" destId="{787CB1E4-A6FD-4E5F-9CE6-E9A365A34B89}" srcOrd="4" destOrd="0" presId="urn:microsoft.com/office/officeart/2005/8/layout/chevron1"/>
    <dgm:cxn modelId="{B3A7664E-37F8-4256-A022-BAF1C8391D11}" type="presParOf" srcId="{4F0F2A0B-0551-AB41-A2F2-22E014D5EA56}" destId="{F85483FF-B0BB-4467-B3F6-7BA786D6A093}" srcOrd="5" destOrd="0" presId="urn:microsoft.com/office/officeart/2005/8/layout/chevron1"/>
    <dgm:cxn modelId="{88ED9254-6B2E-F442-A536-A41412BF601B}" type="presParOf" srcId="{4F0F2A0B-0551-AB41-A2F2-22E014D5EA56}" destId="{EC8EA625-2689-6240-91F5-98642AAB167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AB7A0C-DDD3-CF49-ABEA-205144E0B69C}" type="doc">
      <dgm:prSet loTypeId="urn:microsoft.com/office/officeart/2005/8/layout/chevron1" loCatId="" qsTypeId="urn:microsoft.com/office/officeart/2005/8/quickstyle/simple4" qsCatId="simple" csTypeId="urn:microsoft.com/office/officeart/2005/8/colors/accent1_5" csCatId="accent1" phldr="1"/>
      <dgm:spPr/>
    </dgm:pt>
    <dgm:pt modelId="{AC73B72E-6C78-5644-9520-051FF03BC509}">
      <dgm:prSet phldrT="[Tekst]"/>
      <dgm:spPr/>
      <dgm:t>
        <a:bodyPr/>
        <a:lstStyle/>
        <a:p>
          <a:r>
            <a:rPr lang="nl-NL" dirty="0" smtClean="0"/>
            <a:t>Laser</a:t>
          </a:r>
          <a:br>
            <a:rPr lang="nl-NL" dirty="0" smtClean="0"/>
          </a:br>
          <a:r>
            <a:rPr lang="nl-NL" dirty="0" smtClean="0"/>
            <a:t>Get </a:t>
          </a:r>
          <a:r>
            <a:rPr lang="nl-NL" dirty="0" err="1" smtClean="0"/>
            <a:t>Thickness</a:t>
          </a:r>
          <a:endParaRPr lang="nl-NL" dirty="0"/>
        </a:p>
      </dgm:t>
    </dgm:pt>
    <dgm:pt modelId="{58E45CA5-571C-D14E-9170-0CF7917FAB55}" type="parTrans" cxnId="{6DA3B703-A746-9447-B3D5-DBBA866653DE}">
      <dgm:prSet/>
      <dgm:spPr/>
      <dgm:t>
        <a:bodyPr/>
        <a:lstStyle/>
        <a:p>
          <a:endParaRPr lang="nl-NL"/>
        </a:p>
      </dgm:t>
    </dgm:pt>
    <dgm:pt modelId="{765AF2B3-02B7-8E49-A60A-3184D5DD2AC4}" type="sibTrans" cxnId="{6DA3B703-A746-9447-B3D5-DBBA866653DE}">
      <dgm:prSet/>
      <dgm:spPr/>
      <dgm:t>
        <a:bodyPr/>
        <a:lstStyle/>
        <a:p>
          <a:endParaRPr lang="nl-NL"/>
        </a:p>
      </dgm:t>
    </dgm:pt>
    <dgm:pt modelId="{AA1ACD56-E462-1C45-BD94-7F4933EBDE6B}">
      <dgm:prSet phldrT="[Tekst]"/>
      <dgm:spPr/>
      <dgm:t>
        <a:bodyPr/>
        <a:lstStyle/>
        <a:p>
          <a:r>
            <a:rPr lang="nl-NL" dirty="0" smtClean="0"/>
            <a:t>Laser</a:t>
          </a:r>
          <a:br>
            <a:rPr lang="nl-NL" dirty="0" smtClean="0"/>
          </a:br>
          <a:r>
            <a:rPr lang="nl-NL" dirty="0" smtClean="0"/>
            <a:t>Get batch </a:t>
          </a:r>
          <a:r>
            <a:rPr lang="nl-NL" dirty="0" err="1" smtClean="0"/>
            <a:t>measurements</a:t>
          </a:r>
          <a:endParaRPr lang="nl-NL" dirty="0"/>
        </a:p>
      </dgm:t>
    </dgm:pt>
    <dgm:pt modelId="{9C17B69A-85B7-9746-BCF0-B9D13D593B42}" type="parTrans" cxnId="{B7680404-B034-F444-A623-695CD35FCB5C}">
      <dgm:prSet/>
      <dgm:spPr/>
      <dgm:t>
        <a:bodyPr/>
        <a:lstStyle/>
        <a:p>
          <a:endParaRPr lang="nl-NL"/>
        </a:p>
      </dgm:t>
    </dgm:pt>
    <dgm:pt modelId="{8978D087-FD5B-EE4A-BF27-E3C3866ADDB7}" type="sibTrans" cxnId="{B7680404-B034-F444-A623-695CD35FCB5C}">
      <dgm:prSet/>
      <dgm:spPr/>
      <dgm:t>
        <a:bodyPr/>
        <a:lstStyle/>
        <a:p>
          <a:endParaRPr lang="nl-NL"/>
        </a:p>
      </dgm:t>
    </dgm:pt>
    <dgm:pt modelId="{F83648F6-86BC-1246-A0EA-C06FF11826F5}">
      <dgm:prSet phldrT="[Tekst]"/>
      <dgm:spPr/>
      <dgm:t>
        <a:bodyPr/>
        <a:lstStyle/>
        <a:p>
          <a:r>
            <a:rPr lang="nl-NL" dirty="0" smtClean="0"/>
            <a:t>EMM5</a:t>
          </a:r>
          <a:br>
            <a:rPr lang="nl-NL" dirty="0" smtClean="0"/>
          </a:br>
          <a:r>
            <a:rPr lang="nl-NL" dirty="0" smtClean="0"/>
            <a:t>Get </a:t>
          </a:r>
          <a:r>
            <a:rPr lang="nl-NL" dirty="0" err="1" smtClean="0"/>
            <a:t>Measurements</a:t>
          </a:r>
          <a:endParaRPr lang="nl-NL" dirty="0"/>
        </a:p>
      </dgm:t>
    </dgm:pt>
    <dgm:pt modelId="{71C92DB6-8583-F143-A673-7AE025B6D9DB}" type="parTrans" cxnId="{0E312594-347C-924E-A189-29688E75C3F4}">
      <dgm:prSet/>
      <dgm:spPr/>
      <dgm:t>
        <a:bodyPr/>
        <a:lstStyle/>
        <a:p>
          <a:endParaRPr lang="nl-NL"/>
        </a:p>
      </dgm:t>
    </dgm:pt>
    <dgm:pt modelId="{97C5AB4C-23D7-D142-8679-C7FCA110FC36}" type="sibTrans" cxnId="{0E312594-347C-924E-A189-29688E75C3F4}">
      <dgm:prSet/>
      <dgm:spPr/>
      <dgm:t>
        <a:bodyPr/>
        <a:lstStyle/>
        <a:p>
          <a:endParaRPr lang="nl-NL"/>
        </a:p>
      </dgm:t>
    </dgm:pt>
    <dgm:pt modelId="{4F0F2A0B-0551-AB41-A2F2-22E014D5EA56}" type="pres">
      <dgm:prSet presAssocID="{75AB7A0C-DDD3-CF49-ABEA-205144E0B69C}" presName="Name0" presStyleCnt="0">
        <dgm:presLayoutVars>
          <dgm:dir/>
          <dgm:animLvl val="lvl"/>
          <dgm:resizeHandles val="exact"/>
        </dgm:presLayoutVars>
      </dgm:prSet>
      <dgm:spPr/>
    </dgm:pt>
    <dgm:pt modelId="{EA0EE494-9775-D94E-B812-5BD84801AA71}" type="pres">
      <dgm:prSet presAssocID="{AC73B72E-6C78-5644-9520-051FF03BC50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F2B4C2F-1F60-C24F-9951-B0A3BEDC10A6}" type="pres">
      <dgm:prSet presAssocID="{765AF2B3-02B7-8E49-A60A-3184D5DD2AC4}" presName="parTxOnlySpace" presStyleCnt="0"/>
      <dgm:spPr/>
    </dgm:pt>
    <dgm:pt modelId="{1DF035B8-6847-A94F-A393-01D6AE006BBF}" type="pres">
      <dgm:prSet presAssocID="{AA1ACD56-E462-1C45-BD94-7F4933EBDE6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A6C021A-3945-D74C-A14C-BB313784D390}" type="pres">
      <dgm:prSet presAssocID="{8978D087-FD5B-EE4A-BF27-E3C3866ADDB7}" presName="parTxOnlySpace" presStyleCnt="0"/>
      <dgm:spPr/>
    </dgm:pt>
    <dgm:pt modelId="{EC8EA625-2689-6240-91F5-98642AAB167C}" type="pres">
      <dgm:prSet presAssocID="{F83648F6-86BC-1246-A0EA-C06FF11826F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E079145B-A651-3344-8ADC-308AB8E2757D}" type="presOf" srcId="{AC73B72E-6C78-5644-9520-051FF03BC509}" destId="{EA0EE494-9775-D94E-B812-5BD84801AA71}" srcOrd="0" destOrd="0" presId="urn:microsoft.com/office/officeart/2005/8/layout/chevron1"/>
    <dgm:cxn modelId="{6DA3B703-A746-9447-B3D5-DBBA866653DE}" srcId="{75AB7A0C-DDD3-CF49-ABEA-205144E0B69C}" destId="{AC73B72E-6C78-5644-9520-051FF03BC509}" srcOrd="0" destOrd="0" parTransId="{58E45CA5-571C-D14E-9170-0CF7917FAB55}" sibTransId="{765AF2B3-02B7-8E49-A60A-3184D5DD2AC4}"/>
    <dgm:cxn modelId="{0E312594-347C-924E-A189-29688E75C3F4}" srcId="{75AB7A0C-DDD3-CF49-ABEA-205144E0B69C}" destId="{F83648F6-86BC-1246-A0EA-C06FF11826F5}" srcOrd="2" destOrd="0" parTransId="{71C92DB6-8583-F143-A673-7AE025B6D9DB}" sibTransId="{97C5AB4C-23D7-D142-8679-C7FCA110FC36}"/>
    <dgm:cxn modelId="{E7770AAC-8E1B-0F41-86C9-714EB0F45391}" type="presOf" srcId="{AA1ACD56-E462-1C45-BD94-7F4933EBDE6B}" destId="{1DF035B8-6847-A94F-A393-01D6AE006BBF}" srcOrd="0" destOrd="0" presId="urn:microsoft.com/office/officeart/2005/8/layout/chevron1"/>
    <dgm:cxn modelId="{C7911638-F725-1948-B7F9-8F06A74258E1}" type="presOf" srcId="{F83648F6-86BC-1246-A0EA-C06FF11826F5}" destId="{EC8EA625-2689-6240-91F5-98642AAB167C}" srcOrd="0" destOrd="0" presId="urn:microsoft.com/office/officeart/2005/8/layout/chevron1"/>
    <dgm:cxn modelId="{B7680404-B034-F444-A623-695CD35FCB5C}" srcId="{75AB7A0C-DDD3-CF49-ABEA-205144E0B69C}" destId="{AA1ACD56-E462-1C45-BD94-7F4933EBDE6B}" srcOrd="1" destOrd="0" parTransId="{9C17B69A-85B7-9746-BCF0-B9D13D593B42}" sibTransId="{8978D087-FD5B-EE4A-BF27-E3C3866ADDB7}"/>
    <dgm:cxn modelId="{6311B5B2-A8C3-0E4F-B92B-EE2D31ECC039}" type="presOf" srcId="{75AB7A0C-DDD3-CF49-ABEA-205144E0B69C}" destId="{4F0F2A0B-0551-AB41-A2F2-22E014D5EA56}" srcOrd="0" destOrd="0" presId="urn:microsoft.com/office/officeart/2005/8/layout/chevron1"/>
    <dgm:cxn modelId="{B13AA206-6F4D-C245-BBB2-F262E1A70A3E}" type="presParOf" srcId="{4F0F2A0B-0551-AB41-A2F2-22E014D5EA56}" destId="{EA0EE494-9775-D94E-B812-5BD84801AA71}" srcOrd="0" destOrd="0" presId="urn:microsoft.com/office/officeart/2005/8/layout/chevron1"/>
    <dgm:cxn modelId="{DD604104-4B42-7446-B899-588C0A96F528}" type="presParOf" srcId="{4F0F2A0B-0551-AB41-A2F2-22E014D5EA56}" destId="{BF2B4C2F-1F60-C24F-9951-B0A3BEDC10A6}" srcOrd="1" destOrd="0" presId="urn:microsoft.com/office/officeart/2005/8/layout/chevron1"/>
    <dgm:cxn modelId="{6E843700-D3D4-7444-A900-26A9F36F02D5}" type="presParOf" srcId="{4F0F2A0B-0551-AB41-A2F2-22E014D5EA56}" destId="{1DF035B8-6847-A94F-A393-01D6AE006BBF}" srcOrd="2" destOrd="0" presId="urn:microsoft.com/office/officeart/2005/8/layout/chevron1"/>
    <dgm:cxn modelId="{6B76A4A5-C2F4-C140-8A96-82BE364EEEAE}" type="presParOf" srcId="{4F0F2A0B-0551-AB41-A2F2-22E014D5EA56}" destId="{BA6C021A-3945-D74C-A14C-BB313784D390}" srcOrd="3" destOrd="0" presId="urn:microsoft.com/office/officeart/2005/8/layout/chevron1"/>
    <dgm:cxn modelId="{C2778B18-7FFF-EF4B-8041-8083811CE673}" type="presParOf" srcId="{4F0F2A0B-0551-AB41-A2F2-22E014D5EA56}" destId="{EC8EA625-2689-6240-91F5-98642AAB167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AB7A0C-DDD3-CF49-ABEA-205144E0B69C}" type="doc">
      <dgm:prSet loTypeId="urn:microsoft.com/office/officeart/2005/8/layout/chevron1" loCatId="" qsTypeId="urn:microsoft.com/office/officeart/2005/8/quickstyle/simple4" qsCatId="simple" csTypeId="urn:microsoft.com/office/officeart/2005/8/colors/accent1_5" csCatId="accent1" phldr="1"/>
      <dgm:spPr/>
    </dgm:pt>
    <dgm:pt modelId="{AC73B72E-6C78-5644-9520-051FF03BC509}">
      <dgm:prSet phldrT="[Tekst]"/>
      <dgm:spPr/>
      <dgm:t>
        <a:bodyPr/>
        <a:lstStyle/>
        <a:p>
          <a:r>
            <a:rPr lang="nl-NL" dirty="0" smtClean="0"/>
            <a:t>Laser</a:t>
          </a:r>
          <a:br>
            <a:rPr lang="nl-NL" dirty="0" smtClean="0"/>
          </a:br>
          <a:r>
            <a:rPr lang="nl-NL" dirty="0" smtClean="0"/>
            <a:t>Get </a:t>
          </a:r>
          <a:r>
            <a:rPr lang="nl-NL" dirty="0" err="1" smtClean="0"/>
            <a:t>Thickness</a:t>
          </a:r>
          <a:endParaRPr lang="nl-NL" dirty="0"/>
        </a:p>
      </dgm:t>
    </dgm:pt>
    <dgm:pt modelId="{58E45CA5-571C-D14E-9170-0CF7917FAB55}" type="parTrans" cxnId="{6DA3B703-A746-9447-B3D5-DBBA866653DE}">
      <dgm:prSet/>
      <dgm:spPr/>
      <dgm:t>
        <a:bodyPr/>
        <a:lstStyle/>
        <a:p>
          <a:endParaRPr lang="nl-NL"/>
        </a:p>
      </dgm:t>
    </dgm:pt>
    <dgm:pt modelId="{765AF2B3-02B7-8E49-A60A-3184D5DD2AC4}" type="sibTrans" cxnId="{6DA3B703-A746-9447-B3D5-DBBA866653DE}">
      <dgm:prSet/>
      <dgm:spPr/>
      <dgm:t>
        <a:bodyPr/>
        <a:lstStyle/>
        <a:p>
          <a:endParaRPr lang="nl-NL"/>
        </a:p>
      </dgm:t>
    </dgm:pt>
    <dgm:pt modelId="{AA1ACD56-E462-1C45-BD94-7F4933EBDE6B}">
      <dgm:prSet phldrT="[Tekst]"/>
      <dgm:spPr/>
      <dgm:t>
        <a:bodyPr/>
        <a:lstStyle/>
        <a:p>
          <a:r>
            <a:rPr lang="nl-NL" dirty="0" smtClean="0"/>
            <a:t>Laser</a:t>
          </a:r>
          <a:br>
            <a:rPr lang="nl-NL" dirty="0" smtClean="0"/>
          </a:br>
          <a:r>
            <a:rPr lang="nl-NL" dirty="0" smtClean="0"/>
            <a:t>Get batch </a:t>
          </a:r>
          <a:r>
            <a:rPr lang="nl-NL" dirty="0" err="1" smtClean="0"/>
            <a:t>measurements</a:t>
          </a:r>
          <a:endParaRPr lang="nl-NL" dirty="0"/>
        </a:p>
      </dgm:t>
    </dgm:pt>
    <dgm:pt modelId="{9C17B69A-85B7-9746-BCF0-B9D13D593B42}" type="parTrans" cxnId="{B7680404-B034-F444-A623-695CD35FCB5C}">
      <dgm:prSet/>
      <dgm:spPr/>
      <dgm:t>
        <a:bodyPr/>
        <a:lstStyle/>
        <a:p>
          <a:endParaRPr lang="nl-NL"/>
        </a:p>
      </dgm:t>
    </dgm:pt>
    <dgm:pt modelId="{8978D087-FD5B-EE4A-BF27-E3C3866ADDB7}" type="sibTrans" cxnId="{B7680404-B034-F444-A623-695CD35FCB5C}">
      <dgm:prSet/>
      <dgm:spPr/>
      <dgm:t>
        <a:bodyPr/>
        <a:lstStyle/>
        <a:p>
          <a:endParaRPr lang="nl-NL"/>
        </a:p>
      </dgm:t>
    </dgm:pt>
    <dgm:pt modelId="{F83648F6-86BC-1246-A0EA-C06FF11826F5}">
      <dgm:prSet phldrT="[Tekst]"/>
      <dgm:spPr/>
      <dgm:t>
        <a:bodyPr/>
        <a:lstStyle/>
        <a:p>
          <a:r>
            <a:rPr lang="nl-NL" dirty="0" smtClean="0"/>
            <a:t>EMM5</a:t>
          </a:r>
          <a:br>
            <a:rPr lang="nl-NL" dirty="0" smtClean="0"/>
          </a:br>
          <a:r>
            <a:rPr lang="nl-NL" dirty="0" smtClean="0"/>
            <a:t>Get </a:t>
          </a:r>
          <a:r>
            <a:rPr lang="nl-NL" dirty="0" err="1" smtClean="0"/>
            <a:t>Measurements</a:t>
          </a:r>
          <a:endParaRPr lang="nl-NL" dirty="0"/>
        </a:p>
      </dgm:t>
    </dgm:pt>
    <dgm:pt modelId="{71C92DB6-8583-F143-A673-7AE025B6D9DB}" type="parTrans" cxnId="{0E312594-347C-924E-A189-29688E75C3F4}">
      <dgm:prSet/>
      <dgm:spPr/>
      <dgm:t>
        <a:bodyPr/>
        <a:lstStyle/>
        <a:p>
          <a:endParaRPr lang="nl-NL"/>
        </a:p>
      </dgm:t>
    </dgm:pt>
    <dgm:pt modelId="{97C5AB4C-23D7-D142-8679-C7FCA110FC36}" type="sibTrans" cxnId="{0E312594-347C-924E-A189-29688E75C3F4}">
      <dgm:prSet/>
      <dgm:spPr/>
      <dgm:t>
        <a:bodyPr/>
        <a:lstStyle/>
        <a:p>
          <a:endParaRPr lang="nl-NL"/>
        </a:p>
      </dgm:t>
    </dgm:pt>
    <dgm:pt modelId="{4F0F2A0B-0551-AB41-A2F2-22E014D5EA56}" type="pres">
      <dgm:prSet presAssocID="{75AB7A0C-DDD3-CF49-ABEA-205144E0B69C}" presName="Name0" presStyleCnt="0">
        <dgm:presLayoutVars>
          <dgm:dir/>
          <dgm:animLvl val="lvl"/>
          <dgm:resizeHandles val="exact"/>
        </dgm:presLayoutVars>
      </dgm:prSet>
      <dgm:spPr/>
    </dgm:pt>
    <dgm:pt modelId="{EA0EE494-9775-D94E-B812-5BD84801AA71}" type="pres">
      <dgm:prSet presAssocID="{AC73B72E-6C78-5644-9520-051FF03BC50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F2B4C2F-1F60-C24F-9951-B0A3BEDC10A6}" type="pres">
      <dgm:prSet presAssocID="{765AF2B3-02B7-8E49-A60A-3184D5DD2AC4}" presName="parTxOnlySpace" presStyleCnt="0"/>
      <dgm:spPr/>
    </dgm:pt>
    <dgm:pt modelId="{1DF035B8-6847-A94F-A393-01D6AE006BBF}" type="pres">
      <dgm:prSet presAssocID="{AA1ACD56-E462-1C45-BD94-7F4933EBDE6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A6C021A-3945-D74C-A14C-BB313784D390}" type="pres">
      <dgm:prSet presAssocID="{8978D087-FD5B-EE4A-BF27-E3C3866ADDB7}" presName="parTxOnlySpace" presStyleCnt="0"/>
      <dgm:spPr/>
    </dgm:pt>
    <dgm:pt modelId="{EC8EA625-2689-6240-91F5-98642AAB167C}" type="pres">
      <dgm:prSet presAssocID="{F83648F6-86BC-1246-A0EA-C06FF11826F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B8FEC2E1-6D51-9F4C-8D2F-617A81EA3FCB}" type="presOf" srcId="{AA1ACD56-E462-1C45-BD94-7F4933EBDE6B}" destId="{1DF035B8-6847-A94F-A393-01D6AE006BBF}" srcOrd="0" destOrd="0" presId="urn:microsoft.com/office/officeart/2005/8/layout/chevron1"/>
    <dgm:cxn modelId="{6DA3B703-A746-9447-B3D5-DBBA866653DE}" srcId="{75AB7A0C-DDD3-CF49-ABEA-205144E0B69C}" destId="{AC73B72E-6C78-5644-9520-051FF03BC509}" srcOrd="0" destOrd="0" parTransId="{58E45CA5-571C-D14E-9170-0CF7917FAB55}" sibTransId="{765AF2B3-02B7-8E49-A60A-3184D5DD2AC4}"/>
    <dgm:cxn modelId="{29CADAF6-42D4-134F-8D6B-1A5130322575}" type="presOf" srcId="{75AB7A0C-DDD3-CF49-ABEA-205144E0B69C}" destId="{4F0F2A0B-0551-AB41-A2F2-22E014D5EA56}" srcOrd="0" destOrd="0" presId="urn:microsoft.com/office/officeart/2005/8/layout/chevron1"/>
    <dgm:cxn modelId="{B7680404-B034-F444-A623-695CD35FCB5C}" srcId="{75AB7A0C-DDD3-CF49-ABEA-205144E0B69C}" destId="{AA1ACD56-E462-1C45-BD94-7F4933EBDE6B}" srcOrd="1" destOrd="0" parTransId="{9C17B69A-85B7-9746-BCF0-B9D13D593B42}" sibTransId="{8978D087-FD5B-EE4A-BF27-E3C3866ADDB7}"/>
    <dgm:cxn modelId="{0A5E3A84-4BCF-9040-8FD7-5EA1B9BF5779}" type="presOf" srcId="{F83648F6-86BC-1246-A0EA-C06FF11826F5}" destId="{EC8EA625-2689-6240-91F5-98642AAB167C}" srcOrd="0" destOrd="0" presId="urn:microsoft.com/office/officeart/2005/8/layout/chevron1"/>
    <dgm:cxn modelId="{0E312594-347C-924E-A189-29688E75C3F4}" srcId="{75AB7A0C-DDD3-CF49-ABEA-205144E0B69C}" destId="{F83648F6-86BC-1246-A0EA-C06FF11826F5}" srcOrd="2" destOrd="0" parTransId="{71C92DB6-8583-F143-A673-7AE025B6D9DB}" sibTransId="{97C5AB4C-23D7-D142-8679-C7FCA110FC36}"/>
    <dgm:cxn modelId="{C0C4A5AA-884A-2D4D-BCD9-655F9CE6907C}" type="presOf" srcId="{AC73B72E-6C78-5644-9520-051FF03BC509}" destId="{EA0EE494-9775-D94E-B812-5BD84801AA71}" srcOrd="0" destOrd="0" presId="urn:microsoft.com/office/officeart/2005/8/layout/chevron1"/>
    <dgm:cxn modelId="{A8683AD9-DA69-A54F-A9B7-B9B53EA221D3}" type="presParOf" srcId="{4F0F2A0B-0551-AB41-A2F2-22E014D5EA56}" destId="{EA0EE494-9775-D94E-B812-5BD84801AA71}" srcOrd="0" destOrd="0" presId="urn:microsoft.com/office/officeart/2005/8/layout/chevron1"/>
    <dgm:cxn modelId="{65082C61-5B18-6D4C-B586-A8A8F8BDDFAA}" type="presParOf" srcId="{4F0F2A0B-0551-AB41-A2F2-22E014D5EA56}" destId="{BF2B4C2F-1F60-C24F-9951-B0A3BEDC10A6}" srcOrd="1" destOrd="0" presId="urn:microsoft.com/office/officeart/2005/8/layout/chevron1"/>
    <dgm:cxn modelId="{EE2A1733-1749-2741-A557-C417E52ED9EC}" type="presParOf" srcId="{4F0F2A0B-0551-AB41-A2F2-22E014D5EA56}" destId="{1DF035B8-6847-A94F-A393-01D6AE006BBF}" srcOrd="2" destOrd="0" presId="urn:microsoft.com/office/officeart/2005/8/layout/chevron1"/>
    <dgm:cxn modelId="{09950A74-626D-0745-8D02-129E25DBD9D0}" type="presParOf" srcId="{4F0F2A0B-0551-AB41-A2F2-22E014D5EA56}" destId="{BA6C021A-3945-D74C-A14C-BB313784D390}" srcOrd="3" destOrd="0" presId="urn:microsoft.com/office/officeart/2005/8/layout/chevron1"/>
    <dgm:cxn modelId="{7A06CA52-8CED-D44F-9207-2E931A31CCF6}" type="presParOf" srcId="{4F0F2A0B-0551-AB41-A2F2-22E014D5EA56}" destId="{EC8EA625-2689-6240-91F5-98642AAB167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EBA20-5405-43DF-A465-3E37D188338F}">
      <dsp:nvSpPr>
        <dsp:cNvPr id="0" name=""/>
        <dsp:cNvSpPr/>
      </dsp:nvSpPr>
      <dsp:spPr>
        <a:xfrm>
          <a:off x="-38673" y="66988"/>
          <a:ext cx="5499634" cy="4680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200" kern="1200" dirty="0" smtClean="0"/>
            <a:t>Measure width manually </a:t>
          </a:r>
          <a:r>
            <a:rPr lang="nl-NL" sz="2200" b="1" kern="1200" dirty="0" smtClean="0">
              <a:solidFill>
                <a:srgbClr val="FF0000"/>
              </a:solidFill>
            </a:rPr>
            <a:t>Begin-meting</a:t>
          </a:r>
          <a:endParaRPr lang="nl-NL" sz="2200" kern="1200" dirty="0"/>
        </a:p>
      </dsp:txBody>
      <dsp:txXfrm>
        <a:off x="-24966" y="80695"/>
        <a:ext cx="4743836" cy="440588"/>
      </dsp:txXfrm>
    </dsp:sp>
    <dsp:sp modelId="{966D4D64-BE24-419A-9B4C-7F5D9D03EDD1}">
      <dsp:nvSpPr>
        <dsp:cNvPr id="0" name=""/>
        <dsp:cNvSpPr/>
      </dsp:nvSpPr>
      <dsp:spPr>
        <a:xfrm>
          <a:off x="550756" y="966675"/>
          <a:ext cx="5170189" cy="503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100" kern="1200" dirty="0" smtClean="0"/>
            <a:t>Get Measurements </a:t>
          </a:r>
          <a:r>
            <a:rPr lang="nl-NL" sz="2100" b="1" kern="1200" dirty="0" smtClean="0">
              <a:solidFill>
                <a:srgbClr val="FF0000"/>
              </a:solidFill>
            </a:rPr>
            <a:t>Begin-meting</a:t>
          </a:r>
          <a:r>
            <a:rPr lang="nl-NL" sz="2100" kern="1200" dirty="0" smtClean="0"/>
            <a:t> DS</a:t>
          </a:r>
          <a:endParaRPr lang="nl-NL" sz="2100" kern="1200" dirty="0"/>
        </a:p>
      </dsp:txBody>
      <dsp:txXfrm>
        <a:off x="565492" y="981411"/>
        <a:ext cx="4363345" cy="473661"/>
      </dsp:txXfrm>
    </dsp:sp>
    <dsp:sp modelId="{A3A1F3FD-F082-49D2-98D2-CFCA3EBE5FD2}">
      <dsp:nvSpPr>
        <dsp:cNvPr id="0" name=""/>
        <dsp:cNvSpPr/>
      </dsp:nvSpPr>
      <dsp:spPr>
        <a:xfrm>
          <a:off x="918539" y="1569532"/>
          <a:ext cx="5170189" cy="504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100" kern="1200" dirty="0" smtClean="0"/>
            <a:t>Get Measurements </a:t>
          </a:r>
          <a:r>
            <a:rPr lang="nl-NL" sz="2100" b="1" kern="1200" dirty="0" smtClean="0">
              <a:solidFill>
                <a:srgbClr val="FF0000"/>
              </a:solidFill>
            </a:rPr>
            <a:t>Eind-meting</a:t>
          </a:r>
          <a:r>
            <a:rPr lang="nl-NL" sz="2100" kern="1200" dirty="0" smtClean="0"/>
            <a:t> WS</a:t>
          </a:r>
          <a:endParaRPr lang="nl-NL" sz="2100" kern="1200" dirty="0"/>
        </a:p>
      </dsp:txBody>
      <dsp:txXfrm>
        <a:off x="933301" y="1584294"/>
        <a:ext cx="4363293" cy="474476"/>
      </dsp:txXfrm>
    </dsp:sp>
    <dsp:sp modelId="{A7E5850B-1BD0-40EC-9199-997061232D75}">
      <dsp:nvSpPr>
        <dsp:cNvPr id="0" name=""/>
        <dsp:cNvSpPr/>
      </dsp:nvSpPr>
      <dsp:spPr>
        <a:xfrm>
          <a:off x="1268381" y="2218542"/>
          <a:ext cx="5170189" cy="504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100" kern="1200" dirty="0" smtClean="0"/>
            <a:t>Get Measurements </a:t>
          </a:r>
          <a:r>
            <a:rPr lang="nl-NL" sz="2100" b="1" kern="1200" dirty="0" smtClean="0">
              <a:solidFill>
                <a:srgbClr val="FF0000"/>
              </a:solidFill>
            </a:rPr>
            <a:t>Eind-meting</a:t>
          </a:r>
          <a:r>
            <a:rPr lang="nl-NL" sz="2100" kern="1200" dirty="0" smtClean="0"/>
            <a:t> DS</a:t>
          </a:r>
          <a:endParaRPr lang="nl-NL" sz="2100" kern="1200" dirty="0"/>
        </a:p>
      </dsp:txBody>
      <dsp:txXfrm>
        <a:off x="1283143" y="2233304"/>
        <a:ext cx="4363293" cy="474476"/>
      </dsp:txXfrm>
    </dsp:sp>
    <dsp:sp modelId="{37DD6314-33B8-4A9E-8D2F-B716CD975EAB}">
      <dsp:nvSpPr>
        <dsp:cNvPr id="0" name=""/>
        <dsp:cNvSpPr/>
      </dsp:nvSpPr>
      <dsp:spPr>
        <a:xfrm>
          <a:off x="1619465" y="2840326"/>
          <a:ext cx="5170189" cy="504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100" kern="1200" dirty="0" smtClean="0"/>
            <a:t>Get Measurements </a:t>
          </a:r>
          <a:r>
            <a:rPr lang="nl-NL" sz="2100" b="1" kern="1200" dirty="0" smtClean="0">
              <a:solidFill>
                <a:srgbClr val="FF0000"/>
              </a:solidFill>
            </a:rPr>
            <a:t>Begin-meting</a:t>
          </a:r>
          <a:r>
            <a:rPr lang="nl-NL" sz="2100" kern="1200" dirty="0" smtClean="0"/>
            <a:t> WS</a:t>
          </a:r>
          <a:endParaRPr lang="nl-NL" sz="2100" kern="1200" dirty="0"/>
        </a:p>
      </dsp:txBody>
      <dsp:txXfrm>
        <a:off x="1634227" y="2855088"/>
        <a:ext cx="4363293" cy="474476"/>
      </dsp:txXfrm>
    </dsp:sp>
    <dsp:sp modelId="{CCDD1724-F2B9-4276-8DE4-CE3979E32349}">
      <dsp:nvSpPr>
        <dsp:cNvPr id="0" name=""/>
        <dsp:cNvSpPr/>
      </dsp:nvSpPr>
      <dsp:spPr>
        <a:xfrm>
          <a:off x="4861264" y="439779"/>
          <a:ext cx="391286" cy="3912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700" kern="1200"/>
        </a:p>
      </dsp:txBody>
      <dsp:txXfrm>
        <a:off x="4949303" y="439779"/>
        <a:ext cx="215208" cy="294443"/>
      </dsp:txXfrm>
    </dsp:sp>
    <dsp:sp modelId="{1DF85B38-F166-495A-91F8-C82F192A2576}">
      <dsp:nvSpPr>
        <dsp:cNvPr id="0" name=""/>
        <dsp:cNvSpPr/>
      </dsp:nvSpPr>
      <dsp:spPr>
        <a:xfrm>
          <a:off x="5247350" y="1125366"/>
          <a:ext cx="391286" cy="3912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700" kern="1200"/>
        </a:p>
      </dsp:txBody>
      <dsp:txXfrm>
        <a:off x="5335389" y="1125366"/>
        <a:ext cx="215208" cy="294443"/>
      </dsp:txXfrm>
    </dsp:sp>
    <dsp:sp modelId="{91438E1A-A39E-460B-ADE6-3ED83F92769B}">
      <dsp:nvSpPr>
        <dsp:cNvPr id="0" name=""/>
        <dsp:cNvSpPr/>
      </dsp:nvSpPr>
      <dsp:spPr>
        <a:xfrm>
          <a:off x="5633435" y="1800920"/>
          <a:ext cx="391286" cy="3912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700" kern="1200"/>
        </a:p>
      </dsp:txBody>
      <dsp:txXfrm>
        <a:off x="5721474" y="1800920"/>
        <a:ext cx="215208" cy="294443"/>
      </dsp:txXfrm>
    </dsp:sp>
    <dsp:sp modelId="{3E7964DF-8E6E-47B8-9B48-360873900ED9}">
      <dsp:nvSpPr>
        <dsp:cNvPr id="0" name=""/>
        <dsp:cNvSpPr/>
      </dsp:nvSpPr>
      <dsp:spPr>
        <a:xfrm>
          <a:off x="6019521" y="2493195"/>
          <a:ext cx="391286" cy="3912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700" kern="1200"/>
        </a:p>
      </dsp:txBody>
      <dsp:txXfrm>
        <a:off x="6107560" y="2493195"/>
        <a:ext cx="215208" cy="2944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EE494-9775-D94E-B812-5BD84801AA71}">
      <dsp:nvSpPr>
        <dsp:cNvPr id="0" name=""/>
        <dsp:cNvSpPr/>
      </dsp:nvSpPr>
      <dsp:spPr>
        <a:xfrm>
          <a:off x="0" y="500663"/>
          <a:ext cx="1892121" cy="756848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200" b="1" kern="1200" dirty="0" smtClean="0">
              <a:solidFill>
                <a:srgbClr val="FF0000"/>
              </a:solidFill>
            </a:rPr>
            <a:t>Manually width enter manually in EMM5</a:t>
          </a:r>
          <a:endParaRPr lang="nl-NL" sz="1200" b="1" kern="1200" dirty="0">
            <a:solidFill>
              <a:srgbClr val="FF0000"/>
            </a:solidFill>
          </a:endParaRPr>
        </a:p>
      </dsp:txBody>
      <dsp:txXfrm>
        <a:off x="378424" y="500663"/>
        <a:ext cx="1135273" cy="756848"/>
      </dsp:txXfrm>
    </dsp:sp>
    <dsp:sp modelId="{9BF2BACE-2B6D-45A9-8505-2CB4B856E353}">
      <dsp:nvSpPr>
        <dsp:cNvPr id="0" name=""/>
        <dsp:cNvSpPr/>
      </dsp:nvSpPr>
      <dsp:spPr>
        <a:xfrm>
          <a:off x="1732021" y="510237"/>
          <a:ext cx="1892121" cy="756001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200" kern="1200" dirty="0" smtClean="0"/>
            <a:t>Laser</a:t>
          </a:r>
          <a:br>
            <a:rPr lang="nl-NL" sz="1200" kern="1200" dirty="0" smtClean="0"/>
          </a:br>
          <a:r>
            <a:rPr lang="nl-NL" sz="1200" kern="1200" dirty="0" smtClean="0"/>
            <a:t>Get </a:t>
          </a:r>
          <a:r>
            <a:rPr lang="nl-NL" sz="1200" kern="1200" dirty="0" err="1" smtClean="0"/>
            <a:t>Thickness</a:t>
          </a:r>
          <a:endParaRPr lang="nl-NL" sz="1200" kern="1200" dirty="0"/>
        </a:p>
      </dsp:txBody>
      <dsp:txXfrm>
        <a:off x="2110022" y="510237"/>
        <a:ext cx="1136120" cy="756001"/>
      </dsp:txXfrm>
    </dsp:sp>
    <dsp:sp modelId="{1DF035B8-6847-A94F-A393-01D6AE006BBF}">
      <dsp:nvSpPr>
        <dsp:cNvPr id="0" name=""/>
        <dsp:cNvSpPr/>
      </dsp:nvSpPr>
      <dsp:spPr>
        <a:xfrm>
          <a:off x="3434931" y="510237"/>
          <a:ext cx="1892121" cy="756001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200" kern="1200" dirty="0" smtClean="0"/>
            <a:t>Laser</a:t>
          </a:r>
          <a:br>
            <a:rPr lang="nl-NL" sz="1200" kern="1200" dirty="0" smtClean="0"/>
          </a:br>
          <a:r>
            <a:rPr lang="nl-NL" sz="1200" kern="1200" dirty="0" smtClean="0"/>
            <a:t>Get batch </a:t>
          </a:r>
          <a:r>
            <a:rPr lang="nl-NL" sz="1200" kern="1200" dirty="0" err="1" smtClean="0"/>
            <a:t>measurements</a:t>
          </a:r>
          <a:endParaRPr lang="nl-NL" sz="1200" kern="1200" dirty="0"/>
        </a:p>
      </dsp:txBody>
      <dsp:txXfrm>
        <a:off x="3812932" y="510237"/>
        <a:ext cx="1136120" cy="756001"/>
      </dsp:txXfrm>
    </dsp:sp>
    <dsp:sp modelId="{EC8EA625-2689-6240-91F5-98642AAB167C}">
      <dsp:nvSpPr>
        <dsp:cNvPr id="0" name=""/>
        <dsp:cNvSpPr/>
      </dsp:nvSpPr>
      <dsp:spPr>
        <a:xfrm>
          <a:off x="5115230" y="510229"/>
          <a:ext cx="1892121" cy="756001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200" kern="1200" dirty="0" smtClean="0"/>
            <a:t>EMM5</a:t>
          </a:r>
          <a:br>
            <a:rPr lang="nl-NL" sz="1200" kern="1200" dirty="0" smtClean="0"/>
          </a:br>
          <a:r>
            <a:rPr lang="nl-NL" sz="1200" kern="1200" dirty="0" smtClean="0"/>
            <a:t>Get </a:t>
          </a:r>
          <a:r>
            <a:rPr lang="nl-NL" sz="1200" kern="1200" dirty="0" err="1" smtClean="0"/>
            <a:t>Measurements</a:t>
          </a:r>
          <a:endParaRPr lang="nl-NL" sz="1200" kern="1200" dirty="0"/>
        </a:p>
      </dsp:txBody>
      <dsp:txXfrm>
        <a:off x="5493231" y="510229"/>
        <a:ext cx="1136120" cy="7560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EE494-9775-D94E-B812-5BD84801AA71}">
      <dsp:nvSpPr>
        <dsp:cNvPr id="0" name=""/>
        <dsp:cNvSpPr/>
      </dsp:nvSpPr>
      <dsp:spPr>
        <a:xfrm>
          <a:off x="2827" y="586458"/>
          <a:ext cx="1646039" cy="65841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100" kern="1200" dirty="0" smtClean="0"/>
            <a:t>Laser</a:t>
          </a:r>
          <a:br>
            <a:rPr lang="nl-NL" sz="1100" kern="1200" dirty="0" smtClean="0"/>
          </a:br>
          <a:r>
            <a:rPr lang="nl-NL" sz="1100" kern="1200" dirty="0" smtClean="0"/>
            <a:t>Get </a:t>
          </a:r>
          <a:r>
            <a:rPr lang="nl-NL" sz="1100" kern="1200" dirty="0" err="1" smtClean="0"/>
            <a:t>Thickness</a:t>
          </a:r>
          <a:endParaRPr lang="nl-NL" sz="1100" kern="1200" dirty="0"/>
        </a:p>
      </dsp:txBody>
      <dsp:txXfrm>
        <a:off x="332035" y="586458"/>
        <a:ext cx="987624" cy="658415"/>
      </dsp:txXfrm>
    </dsp:sp>
    <dsp:sp modelId="{1DF035B8-6847-A94F-A393-01D6AE006BBF}">
      <dsp:nvSpPr>
        <dsp:cNvPr id="0" name=""/>
        <dsp:cNvSpPr/>
      </dsp:nvSpPr>
      <dsp:spPr>
        <a:xfrm>
          <a:off x="1484262" y="586458"/>
          <a:ext cx="1646039" cy="65841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100" b="1" kern="1200" dirty="0" smtClean="0">
              <a:solidFill>
                <a:srgbClr val="FF0000"/>
              </a:solidFill>
            </a:rPr>
            <a:t>EMM5 Get Measurement</a:t>
          </a:r>
          <a:endParaRPr lang="nl-NL" sz="1100" b="1" kern="1200" dirty="0">
            <a:solidFill>
              <a:srgbClr val="FF0000"/>
            </a:solidFill>
          </a:endParaRPr>
        </a:p>
      </dsp:txBody>
      <dsp:txXfrm>
        <a:off x="1813470" y="586458"/>
        <a:ext cx="987624" cy="658415"/>
      </dsp:txXfrm>
    </dsp:sp>
    <dsp:sp modelId="{787CB1E4-A6FD-4E5F-9CE6-E9A365A34B89}">
      <dsp:nvSpPr>
        <dsp:cNvPr id="0" name=""/>
        <dsp:cNvSpPr/>
      </dsp:nvSpPr>
      <dsp:spPr>
        <a:xfrm>
          <a:off x="2965698" y="586458"/>
          <a:ext cx="1646039" cy="65841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100" kern="1200" dirty="0" smtClean="0"/>
            <a:t>Laser</a:t>
          </a:r>
          <a:br>
            <a:rPr lang="nl-NL" sz="1100" kern="1200" dirty="0" smtClean="0"/>
          </a:br>
          <a:r>
            <a:rPr lang="nl-NL" sz="1100" kern="1200" dirty="0" smtClean="0"/>
            <a:t>Get batch </a:t>
          </a:r>
          <a:r>
            <a:rPr lang="nl-NL" sz="1100" kern="1200" dirty="0" err="1" smtClean="0"/>
            <a:t>measurements</a:t>
          </a:r>
          <a:endParaRPr lang="nl-NL" sz="1100" kern="1200" dirty="0"/>
        </a:p>
      </dsp:txBody>
      <dsp:txXfrm>
        <a:off x="3294906" y="586458"/>
        <a:ext cx="987624" cy="658415"/>
      </dsp:txXfrm>
    </dsp:sp>
    <dsp:sp modelId="{EC8EA625-2689-6240-91F5-98642AAB167C}">
      <dsp:nvSpPr>
        <dsp:cNvPr id="0" name=""/>
        <dsp:cNvSpPr/>
      </dsp:nvSpPr>
      <dsp:spPr>
        <a:xfrm>
          <a:off x="4447133" y="586458"/>
          <a:ext cx="1646039" cy="65841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100" kern="1200" dirty="0" smtClean="0"/>
            <a:t>EMM5</a:t>
          </a:r>
          <a:br>
            <a:rPr lang="nl-NL" sz="1100" kern="1200" dirty="0" smtClean="0"/>
          </a:br>
          <a:r>
            <a:rPr lang="nl-NL" sz="1100" kern="1200" dirty="0" smtClean="0"/>
            <a:t>Get </a:t>
          </a:r>
          <a:r>
            <a:rPr lang="nl-NL" sz="1100" kern="1200" dirty="0" err="1" smtClean="0"/>
            <a:t>Measurements</a:t>
          </a:r>
          <a:endParaRPr lang="nl-NL" sz="1100" kern="1200" dirty="0"/>
        </a:p>
      </dsp:txBody>
      <dsp:txXfrm>
        <a:off x="4776341" y="586458"/>
        <a:ext cx="987624" cy="6584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EE494-9775-D94E-B812-5BD84801AA71}">
      <dsp:nvSpPr>
        <dsp:cNvPr id="0" name=""/>
        <dsp:cNvSpPr/>
      </dsp:nvSpPr>
      <dsp:spPr>
        <a:xfrm>
          <a:off x="1785" y="480492"/>
          <a:ext cx="2175867" cy="870346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smtClean="0"/>
            <a:t>Laser</a:t>
          </a:r>
          <a:br>
            <a:rPr lang="nl-NL" sz="1500" kern="1200" dirty="0" smtClean="0"/>
          </a:br>
          <a:r>
            <a:rPr lang="nl-NL" sz="1500" kern="1200" dirty="0" smtClean="0"/>
            <a:t>Get </a:t>
          </a:r>
          <a:r>
            <a:rPr lang="nl-NL" sz="1500" kern="1200" dirty="0" err="1" smtClean="0"/>
            <a:t>Thickness</a:t>
          </a:r>
          <a:endParaRPr lang="nl-NL" sz="1500" kern="1200" dirty="0"/>
        </a:p>
      </dsp:txBody>
      <dsp:txXfrm>
        <a:off x="436958" y="480492"/>
        <a:ext cx="1305521" cy="870346"/>
      </dsp:txXfrm>
    </dsp:sp>
    <dsp:sp modelId="{1DF035B8-6847-A94F-A393-01D6AE006BBF}">
      <dsp:nvSpPr>
        <dsp:cNvPr id="0" name=""/>
        <dsp:cNvSpPr/>
      </dsp:nvSpPr>
      <dsp:spPr>
        <a:xfrm>
          <a:off x="1960066" y="480492"/>
          <a:ext cx="2175867" cy="870346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smtClean="0"/>
            <a:t>Laser</a:t>
          </a:r>
          <a:br>
            <a:rPr lang="nl-NL" sz="1500" kern="1200" dirty="0" smtClean="0"/>
          </a:br>
          <a:r>
            <a:rPr lang="nl-NL" sz="1500" kern="1200" dirty="0" smtClean="0"/>
            <a:t>Get batch </a:t>
          </a:r>
          <a:r>
            <a:rPr lang="nl-NL" sz="1500" kern="1200" dirty="0" err="1" smtClean="0"/>
            <a:t>measurements</a:t>
          </a:r>
          <a:endParaRPr lang="nl-NL" sz="1500" kern="1200" dirty="0"/>
        </a:p>
      </dsp:txBody>
      <dsp:txXfrm>
        <a:off x="2395239" y="480492"/>
        <a:ext cx="1305521" cy="870346"/>
      </dsp:txXfrm>
    </dsp:sp>
    <dsp:sp modelId="{EC8EA625-2689-6240-91F5-98642AAB167C}">
      <dsp:nvSpPr>
        <dsp:cNvPr id="0" name=""/>
        <dsp:cNvSpPr/>
      </dsp:nvSpPr>
      <dsp:spPr>
        <a:xfrm>
          <a:off x="3918346" y="480492"/>
          <a:ext cx="2175867" cy="870346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smtClean="0"/>
            <a:t>EMM5</a:t>
          </a:r>
          <a:br>
            <a:rPr lang="nl-NL" sz="1500" kern="1200" dirty="0" smtClean="0"/>
          </a:br>
          <a:r>
            <a:rPr lang="nl-NL" sz="1500" kern="1200" dirty="0" smtClean="0"/>
            <a:t>Get </a:t>
          </a:r>
          <a:r>
            <a:rPr lang="nl-NL" sz="1500" kern="1200" dirty="0" err="1" smtClean="0"/>
            <a:t>Measurements</a:t>
          </a:r>
          <a:endParaRPr lang="nl-NL" sz="1500" kern="1200" dirty="0"/>
        </a:p>
      </dsp:txBody>
      <dsp:txXfrm>
        <a:off x="4353519" y="480492"/>
        <a:ext cx="1305521" cy="8703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EE494-9775-D94E-B812-5BD84801AA71}">
      <dsp:nvSpPr>
        <dsp:cNvPr id="0" name=""/>
        <dsp:cNvSpPr/>
      </dsp:nvSpPr>
      <dsp:spPr>
        <a:xfrm>
          <a:off x="1785" y="480492"/>
          <a:ext cx="2175867" cy="870346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smtClean="0"/>
            <a:t>Laser</a:t>
          </a:r>
          <a:br>
            <a:rPr lang="nl-NL" sz="1500" kern="1200" dirty="0" smtClean="0"/>
          </a:br>
          <a:r>
            <a:rPr lang="nl-NL" sz="1500" kern="1200" dirty="0" smtClean="0"/>
            <a:t>Get </a:t>
          </a:r>
          <a:r>
            <a:rPr lang="nl-NL" sz="1500" kern="1200" dirty="0" err="1" smtClean="0"/>
            <a:t>Thickness</a:t>
          </a:r>
          <a:endParaRPr lang="nl-NL" sz="1500" kern="1200" dirty="0"/>
        </a:p>
      </dsp:txBody>
      <dsp:txXfrm>
        <a:off x="436958" y="480492"/>
        <a:ext cx="1305521" cy="870346"/>
      </dsp:txXfrm>
    </dsp:sp>
    <dsp:sp modelId="{1DF035B8-6847-A94F-A393-01D6AE006BBF}">
      <dsp:nvSpPr>
        <dsp:cNvPr id="0" name=""/>
        <dsp:cNvSpPr/>
      </dsp:nvSpPr>
      <dsp:spPr>
        <a:xfrm>
          <a:off x="1960066" y="480492"/>
          <a:ext cx="2175867" cy="870346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smtClean="0"/>
            <a:t>Laser</a:t>
          </a:r>
          <a:br>
            <a:rPr lang="nl-NL" sz="1500" kern="1200" dirty="0" smtClean="0"/>
          </a:br>
          <a:r>
            <a:rPr lang="nl-NL" sz="1500" kern="1200" dirty="0" smtClean="0"/>
            <a:t>Get batch </a:t>
          </a:r>
          <a:r>
            <a:rPr lang="nl-NL" sz="1500" kern="1200" dirty="0" err="1" smtClean="0"/>
            <a:t>measurements</a:t>
          </a:r>
          <a:endParaRPr lang="nl-NL" sz="1500" kern="1200" dirty="0"/>
        </a:p>
      </dsp:txBody>
      <dsp:txXfrm>
        <a:off x="2395239" y="480492"/>
        <a:ext cx="1305521" cy="870346"/>
      </dsp:txXfrm>
    </dsp:sp>
    <dsp:sp modelId="{EC8EA625-2689-6240-91F5-98642AAB167C}">
      <dsp:nvSpPr>
        <dsp:cNvPr id="0" name=""/>
        <dsp:cNvSpPr/>
      </dsp:nvSpPr>
      <dsp:spPr>
        <a:xfrm>
          <a:off x="3918346" y="480492"/>
          <a:ext cx="2175867" cy="870346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500" kern="1200" dirty="0" smtClean="0"/>
            <a:t>EMM5</a:t>
          </a:r>
          <a:br>
            <a:rPr lang="nl-NL" sz="1500" kern="1200" dirty="0" smtClean="0"/>
          </a:br>
          <a:r>
            <a:rPr lang="nl-NL" sz="1500" kern="1200" dirty="0" smtClean="0"/>
            <a:t>Get </a:t>
          </a:r>
          <a:r>
            <a:rPr lang="nl-NL" sz="1500" kern="1200" dirty="0" err="1" smtClean="0"/>
            <a:t>Measurements</a:t>
          </a:r>
          <a:endParaRPr lang="nl-NL" sz="1500" kern="1200" dirty="0"/>
        </a:p>
      </dsp:txBody>
      <dsp:txXfrm>
        <a:off x="4353519" y="480492"/>
        <a:ext cx="1305521" cy="870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59720-45C6-FC4D-AEBF-3978BCC9C0BE}" type="datetimeFigureOut">
              <a:rPr lang="nl-NL" smtClean="0"/>
              <a:t>3-12-2015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EB86C-2E06-2A4D-8DBA-38F9D1BD7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879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EB86C-2E06-2A4D-8DBA-38F9D1BD7268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714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EB86C-2E06-2A4D-8DBA-38F9D1BD7268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1839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1-12-2015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B13F-F86B-C84F-9EC1-35439ADA73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266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1-12-2015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B13F-F86B-C84F-9EC1-35439ADA73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01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1-12-2015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B13F-F86B-C84F-9EC1-35439ADA73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562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1-12-2015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B13F-F86B-C84F-9EC1-35439ADA73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511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1-12-2015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B13F-F86B-C84F-9EC1-35439ADA73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018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1-12-2015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B13F-F86B-C84F-9EC1-35439ADA73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500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1-12-2015</a:t>
            </a:r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B13F-F86B-C84F-9EC1-35439ADA73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500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1-12-2015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B13F-F86B-C84F-9EC1-35439ADA73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247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1-12-2015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B13F-F86B-C84F-9EC1-35439ADA73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976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1-12-2015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B13F-F86B-C84F-9EC1-35439ADA73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65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1-12-2015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B13F-F86B-C84F-9EC1-35439ADA73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669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1-12-2015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4B13F-F86B-C84F-9EC1-35439ADA73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904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/>
          <a:lstStyle/>
          <a:p>
            <a:r>
              <a:rPr lang="nl-NL" dirty="0" smtClean="0"/>
              <a:t>Laser Device – EMM5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420624" y="3886200"/>
            <a:ext cx="8302752" cy="1752600"/>
          </a:xfrm>
        </p:spPr>
        <p:txBody>
          <a:bodyPr>
            <a:normAutofit/>
          </a:bodyPr>
          <a:lstStyle/>
          <a:p>
            <a:r>
              <a:rPr lang="nl-NL" sz="2800" dirty="0" err="1" smtClean="0">
                <a:solidFill>
                  <a:schemeClr val="tx1"/>
                </a:solidFill>
              </a:rPr>
              <a:t>Process</a:t>
            </a:r>
            <a:r>
              <a:rPr lang="nl-NL" sz="2800" dirty="0" smtClean="0">
                <a:solidFill>
                  <a:schemeClr val="tx1"/>
                </a:solidFill>
              </a:rPr>
              <a:t> </a:t>
            </a:r>
            <a:r>
              <a:rPr lang="nl-NL" sz="2800" dirty="0" err="1" smtClean="0">
                <a:solidFill>
                  <a:schemeClr val="tx1"/>
                </a:solidFill>
              </a:rPr>
              <a:t>description</a:t>
            </a:r>
            <a:endParaRPr lang="nl-NL" sz="2800" dirty="0" smtClean="0">
              <a:solidFill>
                <a:schemeClr val="tx1"/>
              </a:solidFill>
            </a:endParaRPr>
          </a:p>
          <a:p>
            <a:r>
              <a:rPr lang="nl-NL" sz="2800" dirty="0" smtClean="0">
                <a:solidFill>
                  <a:schemeClr val="tx1"/>
                </a:solidFill>
              </a:rPr>
              <a:t>Jeroen Koldenhof </a:t>
            </a:r>
            <a:r>
              <a:rPr lang="nl-NL" sz="2800" b="1" dirty="0" smtClean="0">
                <a:solidFill>
                  <a:srgbClr val="FF0000"/>
                </a:solidFill>
              </a:rPr>
              <a:t>(Javra) / Peter Bastiaansen (EMS)</a:t>
            </a:r>
            <a:endParaRPr lang="nl-NL" sz="2800" b="1" dirty="0">
              <a:solidFill>
                <a:srgbClr val="FF0000"/>
              </a:solidFill>
            </a:endParaRPr>
          </a:p>
        </p:txBody>
      </p:sp>
      <p:pic>
        <p:nvPicPr>
          <p:cNvPr id="1026" name="7AFEBE8D-7E98-4A5F-8F1C-4D2886192081" descr="1E2EB867-A100-4E0E-9500-14EF563BAAF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422" y="1758483"/>
            <a:ext cx="1592580" cy="52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_x0020_4" descr="Description: Description: Description: Description: EMS-jpg-k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048" y="617599"/>
            <a:ext cx="1418464" cy="97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411" y="1805939"/>
            <a:ext cx="2011110" cy="42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612648" y="484632"/>
            <a:ext cx="7918704" cy="2075688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645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smtClean="0"/>
              <a:t>Measurement Process </a:t>
            </a:r>
            <a:r>
              <a:rPr lang="nl-NL" sz="3600" b="1" dirty="0" smtClean="0">
                <a:solidFill>
                  <a:srgbClr val="FF0000"/>
                </a:solidFill>
              </a:rPr>
              <a:t>on one slitted coil</a:t>
            </a:r>
            <a:endParaRPr lang="nl-NL" sz="36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865465"/>
              </p:ext>
            </p:extLst>
          </p:nvPr>
        </p:nvGraphicFramePr>
        <p:xfrm>
          <a:off x="1170434" y="1465419"/>
          <a:ext cx="6714532" cy="3344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1764794" y="4672584"/>
            <a:ext cx="3776337" cy="795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nl-NL" sz="1600" dirty="0" smtClean="0"/>
          </a:p>
          <a:p>
            <a:pPr marL="0" indent="0" algn="ctr">
              <a:buNone/>
            </a:pPr>
            <a:r>
              <a:rPr lang="nl-NL" sz="1600" dirty="0" smtClean="0"/>
              <a:t>4 times same process will be handled.</a:t>
            </a:r>
          </a:p>
          <a:p>
            <a:pPr marL="0" indent="0" algn="ctr">
              <a:buNone/>
            </a:pPr>
            <a:endParaRPr lang="nl-NL" sz="1600" dirty="0"/>
          </a:p>
        </p:txBody>
      </p:sp>
      <p:sp>
        <p:nvSpPr>
          <p:cNvPr id="3" name="Rounded Rectangle 2"/>
          <p:cNvSpPr/>
          <p:nvPr/>
        </p:nvSpPr>
        <p:spPr>
          <a:xfrm>
            <a:off x="795528" y="2240280"/>
            <a:ext cx="7680960" cy="363016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xtBox 4"/>
          <p:cNvSpPr txBox="1"/>
          <p:nvPr/>
        </p:nvSpPr>
        <p:spPr>
          <a:xfrm>
            <a:off x="1171777" y="2331720"/>
            <a:ext cx="513410" cy="34290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With laser</a:t>
            </a:r>
            <a:endParaRPr lang="nl-NL" b="1" dirty="0">
              <a:solidFill>
                <a:srgbClr val="FF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1-12-2015</a:t>
            </a:r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B13F-F86B-C84F-9EC1-35439ADA7355}" type="slidenum">
              <a:rPr lang="nl-NL" smtClean="0"/>
              <a:t>2</a:t>
            </a:fld>
            <a:endParaRPr lang="nl-NL"/>
          </a:p>
        </p:txBody>
      </p:sp>
      <p:pic>
        <p:nvPicPr>
          <p:cNvPr id="9" name="Picture_x0020_4" descr="Description: Description: Description: Description: EMS-jpg-k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493" y="0"/>
            <a:ext cx="782507" cy="53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7AFEBE8D-7E98-4A5F-8F1C-4D2886192081" descr="1E2EB867-A100-4E0E-9500-14EF563BAAF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" y="16765"/>
            <a:ext cx="1344930" cy="44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665" y="53064"/>
            <a:ext cx="1577856" cy="33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49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Get Measurement </a:t>
            </a:r>
            <a:r>
              <a:rPr lang="nl-NL" b="1" dirty="0" smtClean="0">
                <a:solidFill>
                  <a:srgbClr val="FF0000"/>
                </a:solidFill>
              </a:rPr>
              <a:t>Begin-meting</a:t>
            </a:r>
            <a:r>
              <a:rPr lang="nl-NL" dirty="0" smtClean="0"/>
              <a:t> WS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10898" y="2743200"/>
            <a:ext cx="3922641" cy="3721608"/>
          </a:xfrm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nl-NL" sz="2200" b="1" dirty="0" smtClean="0">
                <a:solidFill>
                  <a:srgbClr val="FF0000"/>
                </a:solidFill>
              </a:rPr>
              <a:t>STEP 1) Activity Operator:</a:t>
            </a:r>
          </a:p>
          <a:p>
            <a:pPr lvl="1"/>
            <a:r>
              <a:rPr lang="nl-NL" sz="1800" b="1" dirty="0" smtClean="0">
                <a:solidFill>
                  <a:srgbClr val="FF0000"/>
                </a:solidFill>
              </a:rPr>
              <a:t>Measure width manually and enter manually in EMM5</a:t>
            </a:r>
          </a:p>
          <a:p>
            <a:pPr marL="457200" lvl="1" indent="0">
              <a:buNone/>
            </a:pPr>
            <a:endParaRPr lang="nl-NL" sz="1800" b="1" dirty="0" smtClean="0">
              <a:solidFill>
                <a:srgbClr val="FF0000"/>
              </a:solidFill>
            </a:endParaRPr>
          </a:p>
          <a:p>
            <a:pPr marL="357188" lvl="1" indent="-357188">
              <a:buFont typeface="Arial" panose="020B0604020202020204" pitchFamily="34" charset="0"/>
              <a:buChar char="•"/>
            </a:pPr>
            <a:r>
              <a:rPr lang="nl-NL" sz="2200" dirty="0"/>
              <a:t>STEP </a:t>
            </a:r>
            <a:r>
              <a:rPr lang="nl-NL" sz="2200" b="1" dirty="0" smtClean="0">
                <a:solidFill>
                  <a:srgbClr val="FF0000"/>
                </a:solidFill>
              </a:rPr>
              <a:t>2</a:t>
            </a:r>
            <a:r>
              <a:rPr lang="nl-NL" sz="2200" dirty="0" smtClean="0"/>
              <a:t>) </a:t>
            </a:r>
            <a:r>
              <a:rPr lang="nl-NL" sz="2200" dirty="0"/>
              <a:t>Activity Operator (Laser):</a:t>
            </a:r>
          </a:p>
          <a:p>
            <a:pPr lvl="1"/>
            <a:r>
              <a:rPr lang="nl-NL" sz="1800" dirty="0" smtClean="0"/>
              <a:t>Start get </a:t>
            </a:r>
            <a:r>
              <a:rPr lang="nl-NL" sz="1800" b="1" dirty="0" smtClean="0"/>
              <a:t>thickness</a:t>
            </a:r>
            <a:r>
              <a:rPr lang="nl-NL" sz="1800" dirty="0" smtClean="0"/>
              <a:t> (laser software)</a:t>
            </a:r>
          </a:p>
          <a:p>
            <a:pPr lvl="1"/>
            <a:r>
              <a:rPr lang="nl-NL" sz="1800" dirty="0" smtClean="0"/>
              <a:t>Stop/accept get thickness (laser software</a:t>
            </a:r>
            <a:r>
              <a:rPr lang="nl-NL" sz="1800" dirty="0" smtClean="0"/>
              <a:t>). </a:t>
            </a:r>
            <a:r>
              <a:rPr lang="nl-NL" sz="2100" b="1" dirty="0" smtClean="0">
                <a:solidFill>
                  <a:srgbClr val="0070C0"/>
                </a:solidFill>
              </a:rPr>
              <a:t>(Inside laser navigator screen which field is thackness because getmeasurement() method fetch the data from the navigator screen field.)</a:t>
            </a:r>
            <a:endParaRPr lang="nl-NL" sz="1800" b="1" dirty="0" smtClean="0">
              <a:solidFill>
                <a:srgbClr val="0070C0"/>
              </a:solidFill>
            </a:endParaRPr>
          </a:p>
          <a:p>
            <a:pPr lvl="1"/>
            <a:r>
              <a:rPr lang="nl-NL" sz="1800" b="1" dirty="0" smtClean="0"/>
              <a:t>Start get batch info </a:t>
            </a:r>
            <a:r>
              <a:rPr lang="nl-NL" sz="1800" dirty="0" smtClean="0"/>
              <a:t>(laser software)</a:t>
            </a:r>
          </a:p>
          <a:p>
            <a:pPr lvl="1"/>
            <a:r>
              <a:rPr lang="nl-NL" sz="1800" dirty="0" smtClean="0"/>
              <a:t>Stop/accept get batch info:</a:t>
            </a:r>
          </a:p>
          <a:p>
            <a:pPr lvl="2"/>
            <a:r>
              <a:rPr lang="nl-NL" sz="1600" dirty="0" smtClean="0"/>
              <a:t>Output 1, </a:t>
            </a:r>
          </a:p>
          <a:p>
            <a:pPr lvl="2"/>
            <a:r>
              <a:rPr lang="nl-NL" sz="1600" dirty="0" smtClean="0"/>
              <a:t>Output 2,</a:t>
            </a:r>
          </a:p>
          <a:p>
            <a:pPr lvl="2"/>
            <a:r>
              <a:rPr lang="nl-NL" sz="1600" dirty="0" smtClean="0"/>
              <a:t>Output 3, </a:t>
            </a:r>
          </a:p>
          <a:p>
            <a:pPr lvl="2"/>
            <a:r>
              <a:rPr lang="nl-NL" sz="1600" dirty="0" smtClean="0"/>
              <a:t>Output 4, </a:t>
            </a:r>
            <a:endParaRPr lang="nl-NL" sz="16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69483507"/>
              </p:ext>
            </p:extLst>
          </p:nvPr>
        </p:nvGraphicFramePr>
        <p:xfrm>
          <a:off x="912227" y="1111004"/>
          <a:ext cx="7007352" cy="1831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4426894" y="2743200"/>
            <a:ext cx="4252611" cy="183794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 smtClean="0"/>
              <a:t>STEP </a:t>
            </a:r>
            <a:r>
              <a:rPr lang="nl-NL" sz="2000" b="1" dirty="0" smtClean="0">
                <a:solidFill>
                  <a:srgbClr val="FF0000"/>
                </a:solidFill>
              </a:rPr>
              <a:t>3</a:t>
            </a:r>
            <a:r>
              <a:rPr lang="nl-NL" sz="2000" dirty="0" smtClean="0"/>
              <a:t>) automatically EMM5:</a:t>
            </a:r>
          </a:p>
          <a:p>
            <a:pPr lvl="1"/>
            <a:r>
              <a:rPr lang="nl-NL" sz="1700" b="1" dirty="0" smtClean="0"/>
              <a:t>Get measurements </a:t>
            </a:r>
            <a:r>
              <a:rPr lang="nl-NL" sz="1700" dirty="0" smtClean="0"/>
              <a:t>Begin-meting WS:</a:t>
            </a:r>
          </a:p>
          <a:p>
            <a:pPr lvl="2"/>
            <a:r>
              <a:rPr lang="nl-NL" sz="1500" dirty="0" err="1" smtClean="0"/>
              <a:t>Thickness</a:t>
            </a:r>
            <a:r>
              <a:rPr lang="nl-NL" sz="1500" dirty="0" smtClean="0"/>
              <a:t> </a:t>
            </a:r>
          </a:p>
          <a:p>
            <a:pPr lvl="2"/>
            <a:r>
              <a:rPr lang="nl-NL" sz="1500" dirty="0" smtClean="0"/>
              <a:t>Batch information for </a:t>
            </a:r>
          </a:p>
          <a:p>
            <a:pPr lvl="3"/>
            <a:r>
              <a:rPr lang="nl-NL" sz="1100" dirty="0" smtClean="0"/>
              <a:t>Burr</a:t>
            </a:r>
          </a:p>
          <a:p>
            <a:pPr lvl="3"/>
            <a:r>
              <a:rPr lang="nl-NL" sz="1100" dirty="0" smtClean="0"/>
              <a:t>Camber</a:t>
            </a:r>
          </a:p>
          <a:p>
            <a:pPr lvl="3"/>
            <a:r>
              <a:rPr lang="nl-NL" sz="1100" dirty="0" smtClean="0"/>
              <a:t>Waveheight</a:t>
            </a:r>
          </a:p>
          <a:p>
            <a:pPr lvl="3"/>
            <a:r>
              <a:rPr lang="nl-NL" sz="1100" b="1" dirty="0" smtClean="0">
                <a:solidFill>
                  <a:srgbClr val="FF0000"/>
                </a:solidFill>
              </a:rPr>
              <a:t>Wave-factor* </a:t>
            </a:r>
            <a:r>
              <a:rPr lang="nl-NL" sz="1300" b="1" dirty="0" smtClean="0">
                <a:solidFill>
                  <a:srgbClr val="FF0000"/>
                </a:solidFill>
              </a:rPr>
              <a:t>( </a:t>
            </a:r>
            <a:r>
              <a:rPr lang="nl-NL" sz="1300" b="1" dirty="0" smtClean="0">
                <a:solidFill>
                  <a:srgbClr val="0070C0"/>
                </a:solidFill>
              </a:rPr>
              <a:t>Wave-factor is the thing which balance the risk and aware the coming error so that wave-facetor is not measuring thnig it just a calculation </a:t>
            </a:r>
            <a:r>
              <a:rPr lang="nl-NL" sz="1300" b="1" dirty="0" smtClean="0">
                <a:solidFill>
                  <a:srgbClr val="FF0000"/>
                </a:solidFill>
              </a:rPr>
              <a:t>)</a:t>
            </a:r>
            <a:endParaRPr lang="nl-NL" sz="1300" b="1" dirty="0">
              <a:solidFill>
                <a:srgbClr val="FF0000"/>
              </a:solidFill>
            </a:endParaRPr>
          </a:p>
          <a:p>
            <a:pPr marL="0" lvl="3" indent="0">
              <a:buNone/>
            </a:pPr>
            <a:r>
              <a:rPr lang="nl-NL" sz="1100" dirty="0" smtClean="0"/>
              <a:t>* </a:t>
            </a:r>
            <a:r>
              <a:rPr lang="nl-NL" sz="1100" b="1" dirty="0" smtClean="0">
                <a:solidFill>
                  <a:srgbClr val="FF0000"/>
                </a:solidFill>
              </a:rPr>
              <a:t>Wave factor must be placed in a/acotbmeas.p - in stead of WaveLen</a:t>
            </a:r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4434189" y="4654297"/>
            <a:ext cx="4270899" cy="180136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 smtClean="0"/>
              <a:t>STEP </a:t>
            </a:r>
            <a:r>
              <a:rPr lang="nl-NL" sz="2000" b="1" dirty="0" smtClean="0">
                <a:solidFill>
                  <a:srgbClr val="FF0000"/>
                </a:solidFill>
              </a:rPr>
              <a:t>4</a:t>
            </a:r>
            <a:r>
              <a:rPr lang="nl-NL" sz="2000" dirty="0" smtClean="0"/>
              <a:t>) Validation EMM5 values:</a:t>
            </a:r>
          </a:p>
          <a:p>
            <a:pPr lvl="1"/>
            <a:r>
              <a:rPr lang="nl-NL" sz="1700" dirty="0" smtClean="0"/>
              <a:t>Test </a:t>
            </a:r>
            <a:r>
              <a:rPr lang="nl-NL" sz="1700" dirty="0" err="1" smtClean="0"/>
              <a:t>Values</a:t>
            </a:r>
            <a:r>
              <a:rPr lang="nl-NL" sz="1700" dirty="0" smtClean="0"/>
              <a:t> are </a:t>
            </a:r>
            <a:r>
              <a:rPr lang="nl-NL" sz="1700" dirty="0" err="1" smtClean="0"/>
              <a:t>oke</a:t>
            </a:r>
            <a:endParaRPr lang="nl-NL" sz="1700" dirty="0" smtClean="0"/>
          </a:p>
          <a:p>
            <a:pPr lvl="2"/>
            <a:r>
              <a:rPr lang="nl-NL" sz="1300" b="1" dirty="0" smtClean="0">
                <a:solidFill>
                  <a:srgbClr val="FF0000"/>
                </a:solidFill>
              </a:rPr>
              <a:t>Same as it is now</a:t>
            </a:r>
          </a:p>
          <a:p>
            <a:pPr lvl="1"/>
            <a:r>
              <a:rPr lang="nl-NL" sz="1700" dirty="0" smtClean="0"/>
              <a:t>Test </a:t>
            </a:r>
            <a:r>
              <a:rPr lang="nl-NL" sz="1700" dirty="0" err="1" smtClean="0"/>
              <a:t>Values</a:t>
            </a:r>
            <a:r>
              <a:rPr lang="nl-NL" sz="1700" dirty="0" smtClean="0"/>
              <a:t> are </a:t>
            </a:r>
            <a:r>
              <a:rPr lang="nl-NL" sz="1700" dirty="0" err="1" smtClean="0"/>
              <a:t>not</a:t>
            </a:r>
            <a:r>
              <a:rPr lang="nl-NL" sz="1700" dirty="0" smtClean="0"/>
              <a:t> </a:t>
            </a:r>
            <a:r>
              <a:rPr lang="nl-NL" sz="1700" dirty="0" err="1" smtClean="0"/>
              <a:t>oke</a:t>
            </a:r>
            <a:endParaRPr lang="nl-NL" sz="1700" dirty="0" smtClean="0"/>
          </a:p>
          <a:p>
            <a:pPr lvl="2"/>
            <a:r>
              <a:rPr lang="nl-NL" sz="1300" b="1" dirty="0" smtClean="0">
                <a:solidFill>
                  <a:srgbClr val="FF0000"/>
                </a:solidFill>
              </a:rPr>
              <a:t>Same as it is now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1-12-2015</a:t>
            </a:r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B13F-F86B-C84F-9EC1-35439ADA7355}" type="slidenum">
              <a:rPr lang="nl-NL" smtClean="0"/>
              <a:t>3</a:t>
            </a:fld>
            <a:endParaRPr lang="nl-NL"/>
          </a:p>
        </p:txBody>
      </p:sp>
      <p:pic>
        <p:nvPicPr>
          <p:cNvPr id="9" name="Picture_x0020_4" descr="Description: Description: Description: Description: EMS-jpg-k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493" y="0"/>
            <a:ext cx="782507" cy="53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7AFEBE8D-7E98-4A5F-8F1C-4D2886192081" descr="1E2EB867-A100-4E0E-9500-14EF563BAAF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" y="16765"/>
            <a:ext cx="1344930" cy="44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665" y="53064"/>
            <a:ext cx="1577856" cy="33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76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Get </a:t>
            </a:r>
            <a:r>
              <a:rPr lang="nl-NL" dirty="0" err="1" smtClean="0"/>
              <a:t>Measurement</a:t>
            </a:r>
            <a:r>
              <a:rPr lang="nl-NL" dirty="0" smtClean="0"/>
              <a:t> EMM5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03504" y="5322543"/>
            <a:ext cx="7973568" cy="99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nl-NL" sz="2000" dirty="0" smtClean="0"/>
              <a:t>Following data will be measured in EMM, after pushing each button:</a:t>
            </a:r>
          </a:p>
          <a:p>
            <a:pPr lvl="1"/>
            <a:r>
              <a:rPr lang="nl-NL" sz="1600" dirty="0" err="1" smtClean="0"/>
              <a:t>Thickness</a:t>
            </a:r>
            <a:r>
              <a:rPr lang="nl-NL" sz="1600" dirty="0" smtClean="0"/>
              <a:t> (get </a:t>
            </a:r>
            <a:r>
              <a:rPr lang="nl-NL" sz="1600" dirty="0" err="1" smtClean="0"/>
              <a:t>measurement</a:t>
            </a:r>
            <a:r>
              <a:rPr lang="nl-NL" sz="1600" dirty="0" smtClean="0"/>
              <a:t>)</a:t>
            </a:r>
          </a:p>
          <a:p>
            <a:pPr lvl="1"/>
            <a:r>
              <a:rPr lang="nl-NL" sz="1600" dirty="0" smtClean="0"/>
              <a:t>Batch info (get batch measurement)</a:t>
            </a:r>
            <a:endParaRPr lang="nl-NL" sz="16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34883835"/>
              </p:ext>
            </p:extLst>
          </p:nvPr>
        </p:nvGraphicFramePr>
        <p:xfrm>
          <a:off x="1524000" y="1106549"/>
          <a:ext cx="6096000" cy="1831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al 5"/>
          <p:cNvSpPr/>
          <p:nvPr/>
        </p:nvSpPr>
        <p:spPr>
          <a:xfrm>
            <a:off x="5815584" y="1417638"/>
            <a:ext cx="1929384" cy="1172308"/>
          </a:xfrm>
          <a:prstGeom prst="ellipse">
            <a:avLst/>
          </a:prstGeom>
          <a:solidFill>
            <a:schemeClr val="accent3">
              <a:lumMod val="60000"/>
              <a:lumOff val="40000"/>
              <a:alpha val="1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2244267" y="2770632"/>
            <a:ext cx="4626708" cy="238658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 smtClean="0"/>
              <a:t>Following buttons needed in EMM5:</a:t>
            </a:r>
          </a:p>
          <a:p>
            <a:pPr lvl="1"/>
            <a:r>
              <a:rPr lang="nl-NL" sz="1600" b="1" dirty="0" smtClean="0">
                <a:solidFill>
                  <a:srgbClr val="FF0000"/>
                </a:solidFill>
              </a:rPr>
              <a:t>Get Measurement thickness Begin-meting WS</a:t>
            </a:r>
          </a:p>
          <a:p>
            <a:pPr lvl="1"/>
            <a:r>
              <a:rPr lang="nl-NL" sz="1600" dirty="0" smtClean="0"/>
              <a:t>Get Measurement </a:t>
            </a:r>
            <a:r>
              <a:rPr lang="nl-NL" sz="1600" b="1" dirty="0" smtClean="0">
                <a:solidFill>
                  <a:srgbClr val="FF0000"/>
                </a:solidFill>
              </a:rPr>
              <a:t>Begin-meting</a:t>
            </a:r>
            <a:r>
              <a:rPr lang="nl-NL" sz="1600" dirty="0" smtClean="0"/>
              <a:t> WS</a:t>
            </a:r>
          </a:p>
          <a:p>
            <a:pPr lvl="1"/>
            <a:r>
              <a:rPr lang="nl-NL" sz="1600" b="1" dirty="0" smtClean="0">
                <a:solidFill>
                  <a:srgbClr val="FF0000"/>
                </a:solidFill>
              </a:rPr>
              <a:t>Get Measurement thickness Begin-meting DS</a:t>
            </a:r>
          </a:p>
          <a:p>
            <a:pPr lvl="1"/>
            <a:r>
              <a:rPr lang="nl-NL" sz="1600" dirty="0" smtClean="0"/>
              <a:t>Get Measurement </a:t>
            </a:r>
            <a:r>
              <a:rPr lang="nl-NL" sz="1600" b="1" dirty="0" smtClean="0">
                <a:solidFill>
                  <a:srgbClr val="FF0000"/>
                </a:solidFill>
              </a:rPr>
              <a:t>Begin-meting</a:t>
            </a:r>
            <a:r>
              <a:rPr lang="nl-NL" sz="1600" dirty="0" smtClean="0"/>
              <a:t> DS</a:t>
            </a:r>
          </a:p>
          <a:p>
            <a:pPr lvl="1"/>
            <a:r>
              <a:rPr lang="nl-NL" sz="1600" b="1" dirty="0">
                <a:solidFill>
                  <a:srgbClr val="FF0000"/>
                </a:solidFill>
              </a:rPr>
              <a:t>Get Measurement thickness </a:t>
            </a:r>
            <a:r>
              <a:rPr lang="nl-NL" sz="1600" b="1" dirty="0" smtClean="0">
                <a:solidFill>
                  <a:srgbClr val="FF0000"/>
                </a:solidFill>
              </a:rPr>
              <a:t>Eind-meting WS</a:t>
            </a:r>
          </a:p>
          <a:p>
            <a:pPr lvl="1"/>
            <a:r>
              <a:rPr lang="nl-NL" sz="1600" dirty="0" smtClean="0"/>
              <a:t>Get Measurement </a:t>
            </a:r>
            <a:r>
              <a:rPr lang="nl-NL" sz="1600" b="1" dirty="0" smtClean="0">
                <a:solidFill>
                  <a:srgbClr val="FF0000"/>
                </a:solidFill>
              </a:rPr>
              <a:t>Eind-meting</a:t>
            </a:r>
            <a:r>
              <a:rPr lang="nl-NL" sz="1600" dirty="0" smtClean="0"/>
              <a:t> WS</a:t>
            </a:r>
          </a:p>
          <a:p>
            <a:pPr lvl="1"/>
            <a:r>
              <a:rPr lang="nl-NL" sz="1600" b="1" dirty="0">
                <a:solidFill>
                  <a:srgbClr val="FF0000"/>
                </a:solidFill>
              </a:rPr>
              <a:t>Get Measurement thickness </a:t>
            </a:r>
            <a:r>
              <a:rPr lang="nl-NL" sz="1600" b="1" dirty="0" smtClean="0">
                <a:solidFill>
                  <a:srgbClr val="FF0000"/>
                </a:solidFill>
              </a:rPr>
              <a:t>Eind-meting DS</a:t>
            </a:r>
          </a:p>
          <a:p>
            <a:pPr lvl="1"/>
            <a:r>
              <a:rPr lang="nl-NL" sz="1600" dirty="0" smtClean="0"/>
              <a:t>Get Measurement </a:t>
            </a:r>
            <a:r>
              <a:rPr lang="nl-NL" sz="1600" b="1" dirty="0" smtClean="0">
                <a:solidFill>
                  <a:srgbClr val="FF0000"/>
                </a:solidFill>
              </a:rPr>
              <a:t>Eind-meting</a:t>
            </a:r>
            <a:r>
              <a:rPr lang="nl-NL" sz="1600" dirty="0" smtClean="0"/>
              <a:t> DS</a:t>
            </a:r>
            <a:endParaRPr lang="nl-NL" sz="1600" dirty="0"/>
          </a:p>
        </p:txBody>
      </p:sp>
      <p:sp>
        <p:nvSpPr>
          <p:cNvPr id="8" name="Ovaal 5"/>
          <p:cNvSpPr/>
          <p:nvPr/>
        </p:nvSpPr>
        <p:spPr>
          <a:xfrm>
            <a:off x="2898648" y="1417638"/>
            <a:ext cx="1810512" cy="1172308"/>
          </a:xfrm>
          <a:prstGeom prst="ellipse">
            <a:avLst/>
          </a:prstGeom>
          <a:solidFill>
            <a:schemeClr val="accent3">
              <a:lumMod val="60000"/>
              <a:lumOff val="40000"/>
              <a:alpha val="1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1-12-2015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B13F-F86B-C84F-9EC1-35439ADA7355}" type="slidenum">
              <a:rPr lang="nl-NL" smtClean="0"/>
              <a:t>4</a:t>
            </a:fld>
            <a:endParaRPr lang="nl-NL"/>
          </a:p>
        </p:txBody>
      </p:sp>
      <p:pic>
        <p:nvPicPr>
          <p:cNvPr id="10" name="Picture_x0020_4" descr="Description: Description: Description: Description: EMS-jpg-k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493" y="0"/>
            <a:ext cx="782507" cy="53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7AFEBE8D-7E98-4A5F-8F1C-4D2886192081" descr="1E2EB867-A100-4E0E-9500-14EF563BAAF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" y="16765"/>
            <a:ext cx="1344930" cy="44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665" y="53064"/>
            <a:ext cx="1577856" cy="33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22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Get </a:t>
            </a:r>
            <a:r>
              <a:rPr lang="nl-NL" dirty="0" err="1" smtClean="0"/>
              <a:t>Measurement</a:t>
            </a:r>
            <a:r>
              <a:rPr lang="nl-NL" dirty="0" smtClean="0"/>
              <a:t> </a:t>
            </a:r>
            <a:r>
              <a:rPr lang="nl-NL" dirty="0" err="1" smtClean="0"/>
              <a:t>detailed</a:t>
            </a:r>
            <a:r>
              <a:rPr lang="nl-NL" dirty="0" smtClean="0"/>
              <a:t> EMM5</a:t>
            </a:r>
            <a:endParaRPr lang="nl-NL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69553441"/>
              </p:ext>
            </p:extLst>
          </p:nvPr>
        </p:nvGraphicFramePr>
        <p:xfrm>
          <a:off x="1524000" y="1397000"/>
          <a:ext cx="6096000" cy="1831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al 5"/>
          <p:cNvSpPr/>
          <p:nvPr/>
        </p:nvSpPr>
        <p:spPr>
          <a:xfrm>
            <a:off x="5001845" y="1758462"/>
            <a:ext cx="3130075" cy="1172308"/>
          </a:xfrm>
          <a:prstGeom prst="ellipse">
            <a:avLst/>
          </a:prstGeom>
          <a:solidFill>
            <a:schemeClr val="accent3">
              <a:lumMod val="60000"/>
              <a:lumOff val="40000"/>
              <a:alpha val="1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1113694" y="3325038"/>
            <a:ext cx="7018228" cy="31031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 smtClean="0"/>
              <a:t>Step 1: </a:t>
            </a:r>
            <a:r>
              <a:rPr lang="nl-NL" sz="2000" dirty="0" err="1" smtClean="0"/>
              <a:t>Thickness</a:t>
            </a:r>
            <a:r>
              <a:rPr lang="nl-NL" sz="2000" dirty="0" smtClean="0"/>
              <a:t> </a:t>
            </a:r>
            <a:r>
              <a:rPr lang="nl-NL" sz="2000" dirty="0" err="1" smtClean="0"/>
              <a:t>will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measured</a:t>
            </a:r>
            <a:r>
              <a:rPr lang="nl-NL" sz="2000" dirty="0" smtClean="0"/>
              <a:t> as </a:t>
            </a:r>
            <a:r>
              <a:rPr lang="nl-NL" sz="2000" dirty="0" err="1" smtClean="0"/>
              <a:t>one</a:t>
            </a:r>
            <a:r>
              <a:rPr lang="nl-NL" sz="2000" dirty="0" smtClean="0"/>
              <a:t> </a:t>
            </a:r>
            <a:r>
              <a:rPr lang="nl-NL" sz="2000" dirty="0" err="1" smtClean="0"/>
              <a:t>measurement</a:t>
            </a:r>
            <a:r>
              <a:rPr lang="nl-NL" sz="2000" dirty="0" smtClean="0"/>
              <a:t>. EMM5 will get this by ‘get measurement’ and put this in the right field in EMM5 (thickness</a:t>
            </a:r>
            <a:r>
              <a:rPr lang="nl-NL" sz="2000" dirty="0"/>
              <a:t> </a:t>
            </a:r>
            <a:r>
              <a:rPr lang="nl-NL" sz="2000" dirty="0" smtClean="0"/>
              <a:t>WS/DS/Begin/Eind)</a:t>
            </a:r>
          </a:p>
          <a:p>
            <a:r>
              <a:rPr lang="nl-NL" sz="2000" dirty="0" smtClean="0"/>
              <a:t>Step 2: The batchfile is get </a:t>
            </a:r>
            <a:r>
              <a:rPr lang="nl-NL" sz="2000" dirty="0" err="1" smtClean="0"/>
              <a:t>by</a:t>
            </a:r>
            <a:r>
              <a:rPr lang="nl-NL" sz="2000" dirty="0" smtClean="0"/>
              <a:t> EMM5, as per the </a:t>
            </a:r>
            <a:r>
              <a:rPr lang="nl-NL" sz="2000" dirty="0" err="1" smtClean="0"/>
              <a:t>example</a:t>
            </a:r>
            <a:r>
              <a:rPr lang="nl-NL" sz="2000" dirty="0" smtClean="0"/>
              <a:t> </a:t>
            </a:r>
            <a:r>
              <a:rPr lang="nl-NL" sz="2000" dirty="0" err="1" smtClean="0"/>
              <a:t>delivered</a:t>
            </a:r>
            <a:r>
              <a:rPr lang="nl-NL" sz="2000" dirty="0" smtClean="0"/>
              <a:t> </a:t>
            </a:r>
            <a:r>
              <a:rPr lang="nl-NL" sz="2000" dirty="0" err="1" smtClean="0"/>
              <a:t>during</a:t>
            </a:r>
            <a:r>
              <a:rPr lang="nl-NL" sz="2000" dirty="0" smtClean="0"/>
              <a:t> test on 17 November. The </a:t>
            </a:r>
            <a:r>
              <a:rPr lang="nl-NL" sz="2000" dirty="0" err="1" smtClean="0"/>
              <a:t>following</a:t>
            </a:r>
            <a:r>
              <a:rPr lang="nl-NL" sz="2000" dirty="0" smtClean="0"/>
              <a:t> information is </a:t>
            </a:r>
            <a:r>
              <a:rPr lang="nl-NL" sz="2000" dirty="0" err="1" smtClean="0"/>
              <a:t>stored</a:t>
            </a:r>
            <a:r>
              <a:rPr lang="nl-NL" sz="2000" dirty="0" smtClean="0"/>
              <a:t> in </a:t>
            </a:r>
            <a:r>
              <a:rPr lang="nl-NL" sz="2000" dirty="0" err="1" smtClean="0"/>
              <a:t>this</a:t>
            </a:r>
            <a:r>
              <a:rPr lang="nl-NL" sz="2000" dirty="0" smtClean="0"/>
              <a:t> batch:</a:t>
            </a:r>
          </a:p>
          <a:p>
            <a:pPr lvl="1"/>
            <a:r>
              <a:rPr lang="nl-NL" sz="1600" dirty="0" smtClean="0"/>
              <a:t>Output 1: Height</a:t>
            </a:r>
            <a:r>
              <a:rPr lang="nl-NL" sz="1600" dirty="0"/>
              <a:t> </a:t>
            </a:r>
            <a:r>
              <a:rPr lang="nl-NL" sz="1600" dirty="0" smtClean="0"/>
              <a:t>of material </a:t>
            </a:r>
            <a:r>
              <a:rPr lang="nl-NL" sz="1600" b="1" i="1" dirty="0" smtClean="0">
                <a:solidFill>
                  <a:srgbClr val="FF0000"/>
                </a:solidFill>
              </a:rPr>
              <a:t>not relevant for storage</a:t>
            </a:r>
            <a:endParaRPr lang="nl-NL" sz="1600" b="1" i="1" dirty="0">
              <a:solidFill>
                <a:srgbClr val="FF0000"/>
              </a:solidFill>
            </a:endParaRPr>
          </a:p>
          <a:p>
            <a:pPr lvl="1"/>
            <a:r>
              <a:rPr lang="nl-NL" sz="1600" dirty="0" smtClean="0"/>
              <a:t>Output 2: </a:t>
            </a:r>
            <a:r>
              <a:rPr lang="nl-NL" sz="1600" dirty="0" err="1" smtClean="0"/>
              <a:t>Waviness</a:t>
            </a:r>
            <a:endParaRPr lang="nl-NL" sz="1600" dirty="0"/>
          </a:p>
          <a:p>
            <a:pPr lvl="1"/>
            <a:r>
              <a:rPr lang="nl-NL" sz="1600" dirty="0" smtClean="0"/>
              <a:t>Output 3: </a:t>
            </a:r>
            <a:r>
              <a:rPr lang="nl-NL" sz="1600" dirty="0" err="1" smtClean="0"/>
              <a:t>Burr</a:t>
            </a:r>
            <a:endParaRPr lang="nl-NL" sz="1600" dirty="0"/>
          </a:p>
          <a:p>
            <a:pPr lvl="1"/>
            <a:r>
              <a:rPr lang="nl-NL" sz="1600" dirty="0" smtClean="0"/>
              <a:t>Output 4: Camber</a:t>
            </a:r>
          </a:p>
          <a:p>
            <a:pPr marL="457200" lvl="1" indent="0">
              <a:buNone/>
            </a:pPr>
            <a:r>
              <a:rPr lang="nl-NL" sz="1600" b="1" i="1" dirty="0" smtClean="0">
                <a:solidFill>
                  <a:srgbClr val="FF0000"/>
                </a:solidFill>
              </a:rPr>
              <a:t>Where is the wave-length, needed to calculate wave-factor?  </a:t>
            </a:r>
            <a:r>
              <a:rPr lang="nl-NL" sz="1600" b="1" i="1" dirty="0" smtClean="0">
                <a:solidFill>
                  <a:srgbClr val="0070C0"/>
                </a:solidFill>
              </a:rPr>
              <a:t>( for this we should maintain another field in the laser navigator so that we can get this value from batch </a:t>
            </a:r>
            <a:r>
              <a:rPr lang="nl-NL" sz="1600" b="1" i="1" dirty="0" smtClean="0">
                <a:solidFill>
                  <a:srgbClr val="0070C0"/>
                </a:solidFill>
              </a:rPr>
              <a:t>file or is there any way to get value of wave-length because we cannot sketch the wavelenth graph of all records each time.)</a:t>
            </a:r>
            <a:endParaRPr lang="nl-NL" sz="1600" b="1" i="1" dirty="0" smtClean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1-12-2015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B13F-F86B-C84F-9EC1-35439ADA7355}" type="slidenum">
              <a:rPr lang="nl-NL" smtClean="0"/>
              <a:t>5</a:t>
            </a:fld>
            <a:endParaRPr lang="nl-NL"/>
          </a:p>
        </p:txBody>
      </p:sp>
      <p:pic>
        <p:nvPicPr>
          <p:cNvPr id="8" name="Picture_x0020_4" descr="Description: Description: Description: Description: EMS-jpg-k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493" y="0"/>
            <a:ext cx="782507" cy="53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7AFEBE8D-7E98-4A5F-8F1C-4D2886192081" descr="1E2EB867-A100-4E0E-9500-14EF563BAAF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" y="16765"/>
            <a:ext cx="1344930" cy="44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665" y="53064"/>
            <a:ext cx="1577856" cy="33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74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 </a:t>
            </a:r>
            <a:r>
              <a:rPr lang="nl-NL" dirty="0" err="1" smtClean="0"/>
              <a:t>to</a:t>
            </a:r>
            <a:r>
              <a:rPr lang="nl-NL" dirty="0" smtClean="0"/>
              <a:t> store in EMM5</a:t>
            </a:r>
            <a:endParaRPr lang="nl-NL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01939712"/>
              </p:ext>
            </p:extLst>
          </p:nvPr>
        </p:nvGraphicFramePr>
        <p:xfrm>
          <a:off x="1524000" y="1221158"/>
          <a:ext cx="6096000" cy="1831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al 5"/>
          <p:cNvSpPr/>
          <p:nvPr/>
        </p:nvSpPr>
        <p:spPr>
          <a:xfrm>
            <a:off x="5001845" y="1582620"/>
            <a:ext cx="3130075" cy="1172308"/>
          </a:xfrm>
          <a:prstGeom prst="ellipse">
            <a:avLst/>
          </a:prstGeom>
          <a:solidFill>
            <a:schemeClr val="accent3">
              <a:lumMod val="60000"/>
              <a:lumOff val="40000"/>
              <a:alpha val="1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1094154" y="2813539"/>
            <a:ext cx="7018228" cy="36732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 smtClean="0"/>
              <a:t>Step 1: </a:t>
            </a:r>
            <a:r>
              <a:rPr lang="nl-NL" sz="2000" dirty="0" err="1" smtClean="0"/>
              <a:t>Thickness</a:t>
            </a:r>
            <a:r>
              <a:rPr lang="nl-NL" sz="2000" dirty="0" smtClean="0"/>
              <a:t> </a:t>
            </a:r>
            <a:r>
              <a:rPr lang="nl-NL" sz="2000" dirty="0" err="1" smtClean="0"/>
              <a:t>will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kept</a:t>
            </a:r>
            <a:r>
              <a:rPr lang="nl-NL" sz="2000" dirty="0" smtClean="0"/>
              <a:t> 1 on 1</a:t>
            </a:r>
          </a:p>
          <a:p>
            <a:r>
              <a:rPr lang="nl-NL" sz="2000" dirty="0" smtClean="0"/>
              <a:t>Step 2</a:t>
            </a:r>
            <a:r>
              <a:rPr lang="nl-NL" sz="2000" dirty="0"/>
              <a:t>: </a:t>
            </a:r>
            <a:endParaRPr lang="nl-NL" sz="2000" dirty="0" smtClean="0"/>
          </a:p>
          <a:p>
            <a:pPr lvl="1"/>
            <a:r>
              <a:rPr lang="nl-NL" sz="1600" dirty="0" smtClean="0"/>
              <a:t>Output </a:t>
            </a:r>
            <a:r>
              <a:rPr lang="nl-NL" sz="1600" dirty="0"/>
              <a:t>1: </a:t>
            </a:r>
            <a:r>
              <a:rPr lang="nl-NL" sz="1600" dirty="0" smtClean="0"/>
              <a:t>Height</a:t>
            </a:r>
            <a:r>
              <a:rPr lang="nl-NL" sz="1600" dirty="0"/>
              <a:t> </a:t>
            </a:r>
            <a:r>
              <a:rPr lang="nl-NL" sz="1600" dirty="0" smtClean="0"/>
              <a:t>of material </a:t>
            </a:r>
            <a:r>
              <a:rPr lang="nl-NL" sz="1600" b="1" i="1" dirty="0" smtClean="0">
                <a:solidFill>
                  <a:srgbClr val="FF0000"/>
                </a:solidFill>
              </a:rPr>
              <a:t>not relevant for storage</a:t>
            </a:r>
            <a:endParaRPr lang="nl-NL" sz="1600" b="1" i="1" dirty="0">
              <a:solidFill>
                <a:srgbClr val="FF0000"/>
              </a:solidFill>
            </a:endParaRPr>
          </a:p>
          <a:p>
            <a:pPr lvl="1"/>
            <a:r>
              <a:rPr lang="nl-NL" sz="1600" dirty="0" smtClean="0"/>
              <a:t>Output 2: </a:t>
            </a:r>
            <a:r>
              <a:rPr lang="nl-NL" sz="1600" dirty="0" err="1" smtClean="0"/>
              <a:t>Waviness</a:t>
            </a:r>
            <a:r>
              <a:rPr lang="nl-NL" sz="1600" dirty="0" smtClean="0"/>
              <a:t>, </a:t>
            </a:r>
          </a:p>
          <a:p>
            <a:pPr lvl="2"/>
            <a:r>
              <a:rPr lang="nl-NL" sz="1200" dirty="0" smtClean="0"/>
              <a:t>h</a:t>
            </a:r>
            <a:r>
              <a:rPr lang="nl-NL" sz="1200" b="1" dirty="0" smtClean="0">
                <a:solidFill>
                  <a:srgbClr val="FF0000"/>
                </a:solidFill>
              </a:rPr>
              <a:t>e</a:t>
            </a:r>
            <a:r>
              <a:rPr lang="nl-NL" sz="1200" dirty="0" smtClean="0"/>
              <a:t>ight must be &lt; 3 mm</a:t>
            </a:r>
          </a:p>
          <a:p>
            <a:pPr lvl="2"/>
            <a:r>
              <a:rPr lang="nl-NL" sz="1200" dirty="0" smtClean="0"/>
              <a:t>Factor must </a:t>
            </a:r>
            <a:r>
              <a:rPr lang="nl-NL" sz="1200" dirty="0" err="1" smtClean="0"/>
              <a:t>be</a:t>
            </a:r>
            <a:r>
              <a:rPr lang="nl-NL" sz="1200" dirty="0" smtClean="0"/>
              <a:t> below 1,5% [</a:t>
            </a:r>
            <a:r>
              <a:rPr lang="nl-NL" sz="1200" dirty="0"/>
              <a:t>wave </a:t>
            </a:r>
            <a:r>
              <a:rPr lang="nl-NL" sz="1200" dirty="0" err="1"/>
              <a:t>height</a:t>
            </a:r>
            <a:r>
              <a:rPr lang="nl-NL" sz="1200" dirty="0"/>
              <a:t> in mm / wave </a:t>
            </a:r>
            <a:r>
              <a:rPr lang="nl-NL" sz="1200" dirty="0" err="1"/>
              <a:t>length</a:t>
            </a:r>
            <a:r>
              <a:rPr lang="nl-NL" sz="1200" dirty="0"/>
              <a:t> in mm) * 100</a:t>
            </a:r>
            <a:r>
              <a:rPr lang="nl-NL" sz="1200" dirty="0" smtClean="0"/>
              <a:t>%]</a:t>
            </a:r>
            <a:endParaRPr lang="nl-NL" sz="1200" dirty="0"/>
          </a:p>
          <a:p>
            <a:pPr lvl="1"/>
            <a:r>
              <a:rPr lang="nl-NL" sz="1600" dirty="0" smtClean="0"/>
              <a:t>Output 3: </a:t>
            </a:r>
            <a:r>
              <a:rPr lang="nl-NL" sz="1600" dirty="0" err="1" smtClean="0"/>
              <a:t>Burr</a:t>
            </a:r>
            <a:r>
              <a:rPr lang="nl-NL" sz="1600" dirty="0" smtClean="0"/>
              <a:t>, </a:t>
            </a:r>
          </a:p>
          <a:p>
            <a:pPr lvl="2"/>
            <a:r>
              <a:rPr lang="nl-NL" sz="1200" dirty="0" smtClean="0"/>
              <a:t>90-</a:t>
            </a:r>
            <a:r>
              <a:rPr lang="nl-NL" sz="1200" dirty="0"/>
              <a:t>% &gt; </a:t>
            </a:r>
            <a:r>
              <a:rPr lang="nl-NL" sz="1200" dirty="0" smtClean="0"/>
              <a:t>max 0,010 </a:t>
            </a:r>
            <a:r>
              <a:rPr lang="nl-NL" sz="1200" dirty="0" smtClean="0"/>
              <a:t>mm </a:t>
            </a:r>
            <a:r>
              <a:rPr lang="nl-NL" sz="1400" b="1" dirty="0" smtClean="0">
                <a:solidFill>
                  <a:srgbClr val="0070C0"/>
                </a:solidFill>
              </a:rPr>
              <a:t>( Okay we can do that while doing valiedation of the data)</a:t>
            </a:r>
            <a:endParaRPr lang="nl-NL" sz="1200" b="1" dirty="0" smtClean="0">
              <a:solidFill>
                <a:srgbClr val="0070C0"/>
              </a:solidFill>
            </a:endParaRPr>
          </a:p>
          <a:p>
            <a:pPr lvl="2"/>
            <a:r>
              <a:rPr lang="nl-NL" sz="1200" dirty="0" smtClean="0"/>
              <a:t>10% -&gt; max 0,020 </a:t>
            </a:r>
            <a:r>
              <a:rPr lang="nl-NL" sz="1200" dirty="0" smtClean="0"/>
              <a:t>mm </a:t>
            </a:r>
            <a:r>
              <a:rPr lang="nl-NL" sz="1200" b="1" dirty="0">
                <a:solidFill>
                  <a:srgbClr val="0070C0"/>
                </a:solidFill>
              </a:rPr>
              <a:t>( Okay we can do that while doing valiedation of the data)</a:t>
            </a:r>
            <a:endParaRPr lang="nl-NL" sz="1200" dirty="0"/>
          </a:p>
          <a:p>
            <a:pPr lvl="1"/>
            <a:r>
              <a:rPr lang="nl-NL" sz="1600" dirty="0" smtClean="0"/>
              <a:t>Output 4: Camber</a:t>
            </a:r>
          </a:p>
          <a:p>
            <a:pPr lvl="2"/>
            <a:r>
              <a:rPr lang="nl-NL" sz="1200" dirty="0" smtClean="0"/>
              <a:t>Width &lt; 250 mm -&gt; must be &lt; 0,5 </a:t>
            </a:r>
            <a:r>
              <a:rPr lang="nl-NL" sz="1200" dirty="0" smtClean="0"/>
              <a:t>mm </a:t>
            </a:r>
            <a:endParaRPr lang="nl-NL" sz="1200" dirty="0" smtClean="0"/>
          </a:p>
          <a:p>
            <a:pPr lvl="2"/>
            <a:r>
              <a:rPr lang="nl-NL" sz="1200" dirty="0" err="1" smtClean="0"/>
              <a:t>Width</a:t>
            </a:r>
            <a:r>
              <a:rPr lang="nl-NL" sz="1200" dirty="0" smtClean="0"/>
              <a:t> &gt; 250 mm -&gt; must </a:t>
            </a:r>
            <a:r>
              <a:rPr lang="nl-NL" sz="1200" dirty="0" err="1" smtClean="0"/>
              <a:t>be</a:t>
            </a:r>
            <a:r>
              <a:rPr lang="nl-NL" sz="1200" dirty="0" smtClean="0"/>
              <a:t> &lt; 0,2 mm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 smtClean="0"/>
              <a:t>1-12-2015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B13F-F86B-C84F-9EC1-35439ADA7355}" type="slidenum">
              <a:rPr lang="nl-NL" smtClean="0"/>
              <a:t>6</a:t>
            </a:fld>
            <a:endParaRPr lang="nl-NL"/>
          </a:p>
        </p:txBody>
      </p:sp>
      <p:pic>
        <p:nvPicPr>
          <p:cNvPr id="8" name="Picture_x0020_4" descr="Description: Description: Description: Description: EMS-jpg-k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493" y="0"/>
            <a:ext cx="782507" cy="53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7AFEBE8D-7E98-4A5F-8F1C-4D2886192081" descr="1E2EB867-A100-4E0E-9500-14EF563BAAF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" y="16765"/>
            <a:ext cx="1344930" cy="44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665" y="53064"/>
            <a:ext cx="1577856" cy="33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81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1-12-2015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B13F-F86B-C84F-9EC1-35439ADA7355}" type="slidenum">
              <a:rPr lang="nl-NL" smtClean="0"/>
              <a:t>7</a:t>
            </a:fld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290633" y="1792224"/>
            <a:ext cx="1791773" cy="518464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nl-NL" sz="4400" b="1" dirty="0" smtClean="0">
                <a:solidFill>
                  <a:srgbClr val="FF0000"/>
                </a:solidFill>
              </a:rPr>
              <a:t>Flow</a:t>
            </a:r>
          </a:p>
          <a:p>
            <a:pPr algn="ctr"/>
            <a:r>
              <a:rPr lang="nl-NL" sz="4400" b="1" dirty="0" smtClean="0">
                <a:solidFill>
                  <a:srgbClr val="FF0000"/>
                </a:solidFill>
              </a:rPr>
              <a:t>chart</a:t>
            </a:r>
            <a:endParaRPr lang="nl-NL" sz="4400" b="1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56" y="456924"/>
            <a:ext cx="4306824" cy="612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_x0020_4" descr="Description: Description: Description: Description: EMS-jpg-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493" y="0"/>
            <a:ext cx="782507" cy="53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7AFEBE8D-7E98-4A5F-8F1C-4D2886192081" descr="1E2EB867-A100-4E0E-9500-14EF563BAAF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" y="16765"/>
            <a:ext cx="1344930" cy="44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665" y="53064"/>
            <a:ext cx="1577856" cy="33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7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Open </a:t>
            </a:r>
            <a:r>
              <a:rPr lang="nl-NL" dirty="0" err="1" smtClean="0"/>
              <a:t>Questions</a:t>
            </a:r>
            <a:endParaRPr lang="nl-NL" dirty="0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1113694" y="1417640"/>
            <a:ext cx="7018228" cy="47369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 smtClean="0"/>
              <a:t>Operator is doing the test with the Laser and is starting the measurement in EMM5; What is he doing with the outcome of the test result values…. </a:t>
            </a:r>
            <a:r>
              <a:rPr lang="nl-NL" sz="2000" b="1" i="1" dirty="0" smtClean="0">
                <a:solidFill>
                  <a:srgbClr val="FF0000"/>
                </a:solidFill>
              </a:rPr>
              <a:t>Please save test results in seperate file if possible.</a:t>
            </a:r>
          </a:p>
          <a:p>
            <a:r>
              <a:rPr lang="nl-NL" sz="2000" dirty="0" err="1" smtClean="0"/>
              <a:t>Which</a:t>
            </a:r>
            <a:r>
              <a:rPr lang="nl-NL" sz="2000" dirty="0" smtClean="0"/>
              <a:t> </a:t>
            </a:r>
            <a:r>
              <a:rPr lang="nl-NL" sz="2000" dirty="0" err="1" smtClean="0"/>
              <a:t>values</a:t>
            </a:r>
            <a:r>
              <a:rPr lang="nl-NL" sz="2000" dirty="0" smtClean="0"/>
              <a:t> </a:t>
            </a:r>
            <a:r>
              <a:rPr lang="nl-NL" sz="2000" dirty="0" err="1" smtClean="0"/>
              <a:t>need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saved</a:t>
            </a:r>
            <a:r>
              <a:rPr lang="nl-NL" sz="2000" dirty="0" smtClean="0"/>
              <a:t> in EMM5, I </a:t>
            </a:r>
            <a:r>
              <a:rPr lang="nl-NL" sz="2000" dirty="0" err="1" smtClean="0"/>
              <a:t>got</a:t>
            </a:r>
            <a:r>
              <a:rPr lang="nl-NL" sz="2000" dirty="0" smtClean="0"/>
              <a:t> </a:t>
            </a:r>
            <a:r>
              <a:rPr lang="nl-NL" sz="2000" dirty="0" err="1" smtClean="0"/>
              <a:t>from</a:t>
            </a:r>
            <a:r>
              <a:rPr lang="nl-NL" sz="2000" dirty="0" smtClean="0"/>
              <a:t> the laser:</a:t>
            </a:r>
          </a:p>
          <a:p>
            <a:pPr lvl="1"/>
            <a:r>
              <a:rPr lang="nl-NL" sz="1600" dirty="0" smtClean="0"/>
              <a:t>Thickness (once) </a:t>
            </a:r>
            <a:r>
              <a:rPr lang="nl-NL" sz="1600" b="1" i="1" dirty="0" smtClean="0">
                <a:solidFill>
                  <a:srgbClr val="FF0000"/>
                </a:solidFill>
              </a:rPr>
              <a:t>save</a:t>
            </a:r>
          </a:p>
          <a:p>
            <a:pPr lvl="1"/>
            <a:r>
              <a:rPr lang="nl-NL" sz="1600" dirty="0" smtClean="0"/>
              <a:t>H</a:t>
            </a:r>
            <a:r>
              <a:rPr lang="nl-NL" sz="1600" b="1" dirty="0" smtClean="0">
                <a:solidFill>
                  <a:srgbClr val="FF0000"/>
                </a:solidFill>
              </a:rPr>
              <a:t>e</a:t>
            </a:r>
            <a:r>
              <a:rPr lang="nl-NL" sz="1600" dirty="0" smtClean="0"/>
              <a:t>ight (batch)		-&gt; highest number? </a:t>
            </a:r>
            <a:r>
              <a:rPr lang="nl-NL" sz="1600" b="1" i="1" dirty="0" smtClean="0">
                <a:solidFill>
                  <a:srgbClr val="FF0000"/>
                </a:solidFill>
              </a:rPr>
              <a:t>Yes and save</a:t>
            </a:r>
          </a:p>
          <a:p>
            <a:pPr lvl="1"/>
            <a:r>
              <a:rPr lang="nl-NL" sz="1600" dirty="0" smtClean="0"/>
              <a:t>Waviness (batch)	</a:t>
            </a:r>
            <a:r>
              <a:rPr lang="nl-NL" sz="1600" dirty="0"/>
              <a:t>-&gt; highest </a:t>
            </a:r>
            <a:r>
              <a:rPr lang="nl-NL" sz="1600" dirty="0" smtClean="0"/>
              <a:t>number? </a:t>
            </a:r>
            <a:r>
              <a:rPr lang="nl-NL" sz="1600" b="1" i="1" dirty="0" smtClean="0">
                <a:solidFill>
                  <a:srgbClr val="FF0000"/>
                </a:solidFill>
              </a:rPr>
              <a:t>Yes and save</a:t>
            </a:r>
          </a:p>
          <a:p>
            <a:pPr lvl="1"/>
            <a:r>
              <a:rPr lang="nl-NL" sz="1600" dirty="0" smtClean="0"/>
              <a:t>Burr (batch)		</a:t>
            </a:r>
            <a:r>
              <a:rPr lang="nl-NL" sz="1600" dirty="0"/>
              <a:t>-&gt; highest </a:t>
            </a:r>
            <a:r>
              <a:rPr lang="nl-NL" sz="1600" dirty="0" smtClean="0"/>
              <a:t>number? </a:t>
            </a:r>
            <a:r>
              <a:rPr lang="nl-NL" sz="1600" b="1" i="1" dirty="0" smtClean="0">
                <a:solidFill>
                  <a:srgbClr val="FF0000"/>
                </a:solidFill>
              </a:rPr>
              <a:t>Yes and save</a:t>
            </a:r>
          </a:p>
          <a:p>
            <a:pPr lvl="1"/>
            <a:r>
              <a:rPr lang="nl-NL" sz="1600" dirty="0" smtClean="0"/>
              <a:t>Camber (batch)	</a:t>
            </a:r>
            <a:r>
              <a:rPr lang="nl-NL" sz="1600" dirty="0"/>
              <a:t>-&gt; highest </a:t>
            </a:r>
            <a:r>
              <a:rPr lang="nl-NL" sz="1600" dirty="0" smtClean="0"/>
              <a:t>number? </a:t>
            </a:r>
            <a:r>
              <a:rPr lang="nl-NL" sz="1600" b="1" i="1" dirty="0" smtClean="0">
                <a:solidFill>
                  <a:srgbClr val="FF0000"/>
                </a:solidFill>
              </a:rPr>
              <a:t>Yes and save</a:t>
            </a:r>
          </a:p>
          <a:p>
            <a:r>
              <a:rPr lang="nl-NL" sz="2000" dirty="0" smtClean="0"/>
              <a:t>Do we </a:t>
            </a:r>
            <a:r>
              <a:rPr lang="nl-NL" sz="2000" dirty="0" err="1" smtClean="0"/>
              <a:t>need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get the WAVELENGTH </a:t>
            </a:r>
            <a:r>
              <a:rPr lang="nl-NL" sz="2000" dirty="0" err="1" smtClean="0"/>
              <a:t>also</a:t>
            </a:r>
            <a:r>
              <a:rPr lang="nl-NL" sz="2000" dirty="0" smtClean="0"/>
              <a:t>?</a:t>
            </a:r>
            <a:br>
              <a:rPr lang="nl-NL" sz="2000" dirty="0" smtClean="0"/>
            </a:br>
            <a:r>
              <a:rPr lang="nl-NL" sz="2000" dirty="0" err="1" smtClean="0"/>
              <a:t>If</a:t>
            </a:r>
            <a:r>
              <a:rPr lang="nl-NL" sz="2000" dirty="0" smtClean="0"/>
              <a:t> </a:t>
            </a:r>
            <a:r>
              <a:rPr lang="nl-NL" sz="2000" dirty="0" err="1" smtClean="0"/>
              <a:t>so</a:t>
            </a:r>
            <a:r>
              <a:rPr lang="nl-NL" sz="2000" dirty="0" smtClean="0"/>
              <a:t>, </a:t>
            </a:r>
            <a:r>
              <a:rPr lang="nl-NL" sz="2000" dirty="0" err="1" smtClean="0"/>
              <a:t>please</a:t>
            </a:r>
            <a:r>
              <a:rPr lang="nl-NL" sz="2000" dirty="0" smtClean="0"/>
              <a:t> let me </a:t>
            </a:r>
            <a:r>
              <a:rPr lang="nl-NL" sz="2000" dirty="0" err="1" smtClean="0"/>
              <a:t>know</a:t>
            </a:r>
            <a:r>
              <a:rPr lang="nl-NL" sz="2000" dirty="0" smtClean="0"/>
              <a:t> </a:t>
            </a:r>
            <a:r>
              <a:rPr lang="nl-NL" sz="2000" dirty="0" err="1" smtClean="0"/>
              <a:t>how</a:t>
            </a:r>
            <a:r>
              <a:rPr lang="nl-NL" sz="2000" dirty="0" smtClean="0"/>
              <a:t> I </a:t>
            </a:r>
            <a:r>
              <a:rPr lang="nl-NL" sz="2000" dirty="0" err="1" smtClean="0"/>
              <a:t>can</a:t>
            </a:r>
            <a:r>
              <a:rPr lang="nl-NL" sz="2000" dirty="0" smtClean="0"/>
              <a:t> get </a:t>
            </a:r>
            <a:r>
              <a:rPr lang="nl-NL" sz="2000" dirty="0" err="1" smtClean="0"/>
              <a:t>this</a:t>
            </a:r>
            <a:r>
              <a:rPr lang="nl-NL" sz="2000" dirty="0" smtClean="0"/>
              <a:t> information out of the batch file</a:t>
            </a:r>
          </a:p>
          <a:p>
            <a:r>
              <a:rPr lang="nl-NL" sz="2000" dirty="0" smtClean="0"/>
              <a:t>Do we need to store the WAVEFACTOR also? </a:t>
            </a:r>
            <a:r>
              <a:rPr lang="nl-NL" sz="2000" b="1" i="1" dirty="0" smtClean="0">
                <a:solidFill>
                  <a:srgbClr val="FF0000"/>
                </a:solidFill>
              </a:rPr>
              <a:t>Yes, see slide 3 </a:t>
            </a:r>
            <a:r>
              <a:rPr lang="nl-NL" sz="2000" b="1" i="1" dirty="0" smtClean="0">
                <a:solidFill>
                  <a:srgbClr val="FF0000"/>
                </a:solidFill>
                <a:latin typeface="Calibri"/>
              </a:rPr>
              <a:t>→</a:t>
            </a:r>
            <a:r>
              <a:rPr lang="nl-NL" sz="2000" b="1" i="1" dirty="0" smtClean="0">
                <a:solidFill>
                  <a:srgbClr val="FF0000"/>
                </a:solidFill>
              </a:rPr>
              <a:t> step 3</a:t>
            </a:r>
          </a:p>
          <a:p>
            <a:r>
              <a:rPr lang="nl-NL" sz="2000" dirty="0" err="1" smtClean="0"/>
              <a:t>Based</a:t>
            </a:r>
            <a:r>
              <a:rPr lang="nl-NL" sz="2000" dirty="0" smtClean="0"/>
              <a:t> on the Camber formule I </a:t>
            </a:r>
            <a:r>
              <a:rPr lang="nl-NL" sz="2000" dirty="0" err="1" smtClean="0"/>
              <a:t>need</a:t>
            </a:r>
            <a:r>
              <a:rPr lang="nl-NL" sz="2000" dirty="0" smtClean="0"/>
              <a:t> </a:t>
            </a:r>
            <a:r>
              <a:rPr lang="nl-NL" sz="2000" dirty="0" err="1" smtClean="0"/>
              <a:t>also</a:t>
            </a:r>
            <a:r>
              <a:rPr lang="nl-NL" sz="2000" dirty="0" smtClean="0"/>
              <a:t> the </a:t>
            </a:r>
            <a:r>
              <a:rPr lang="nl-NL" sz="2000" dirty="0" err="1" smtClean="0"/>
              <a:t>width</a:t>
            </a:r>
            <a:r>
              <a:rPr lang="nl-NL" sz="2000" dirty="0" smtClean="0"/>
              <a:t> of the sample. How do I get </a:t>
            </a:r>
            <a:r>
              <a:rPr lang="nl-NL" sz="2000" dirty="0" err="1" smtClean="0"/>
              <a:t>this</a:t>
            </a:r>
            <a:r>
              <a:rPr lang="nl-NL" sz="2000" dirty="0" smtClean="0"/>
              <a:t>? Will the operator </a:t>
            </a:r>
            <a:r>
              <a:rPr lang="nl-NL" sz="2000" dirty="0" err="1" smtClean="0"/>
              <a:t>fill</a:t>
            </a:r>
            <a:r>
              <a:rPr lang="nl-NL" sz="2000" dirty="0" smtClean="0"/>
              <a:t> </a:t>
            </a:r>
            <a:r>
              <a:rPr lang="nl-NL" sz="2000" dirty="0" err="1" smtClean="0"/>
              <a:t>this</a:t>
            </a:r>
            <a:r>
              <a:rPr lang="nl-NL" sz="2000" dirty="0"/>
              <a:t> </a:t>
            </a:r>
            <a:r>
              <a:rPr lang="nl-NL" sz="2000" dirty="0" err="1" smtClean="0"/>
              <a:t>manually</a:t>
            </a:r>
            <a:r>
              <a:rPr lang="nl-NL" sz="2000" dirty="0" smtClean="0"/>
              <a:t>? In EMM5? </a:t>
            </a:r>
            <a:r>
              <a:rPr lang="nl-NL" sz="2000" b="1" i="1" dirty="0" smtClean="0">
                <a:solidFill>
                  <a:srgbClr val="FF0000"/>
                </a:solidFill>
              </a:rPr>
              <a:t>Width is not needed for any calculation</a:t>
            </a:r>
            <a:r>
              <a:rPr lang="nl-NL" sz="2000" b="1" i="1" dirty="0" smtClean="0">
                <a:solidFill>
                  <a:srgbClr val="FF0000"/>
                </a:solidFill>
              </a:rPr>
              <a:t>.</a:t>
            </a:r>
            <a:endParaRPr lang="nl-NL" sz="2000" b="1" i="1" dirty="0" smtClean="0">
              <a:solidFill>
                <a:srgbClr val="FF0000"/>
              </a:solidFill>
            </a:endParaRPr>
          </a:p>
          <a:p>
            <a:r>
              <a:rPr lang="nl-NL" sz="2000" dirty="0" smtClean="0"/>
              <a:t>In </a:t>
            </a:r>
            <a:r>
              <a:rPr lang="nl-NL" sz="2000" dirty="0" err="1" smtClean="0"/>
              <a:t>one</a:t>
            </a:r>
            <a:r>
              <a:rPr lang="nl-NL" sz="2000" dirty="0" smtClean="0"/>
              <a:t> of the </a:t>
            </a:r>
            <a:r>
              <a:rPr lang="nl-NL" sz="2000" dirty="0" err="1" smtClean="0"/>
              <a:t>earlier</a:t>
            </a:r>
            <a:r>
              <a:rPr lang="nl-NL" sz="2000" dirty="0" smtClean="0"/>
              <a:t> mails I </a:t>
            </a:r>
            <a:r>
              <a:rPr lang="nl-NL" sz="2000" dirty="0" err="1" smtClean="0"/>
              <a:t>see</a:t>
            </a:r>
            <a:r>
              <a:rPr lang="nl-NL" sz="2000" dirty="0" smtClean="0"/>
              <a:t> </a:t>
            </a:r>
            <a:r>
              <a:rPr lang="nl-NL" sz="2000" dirty="0" err="1" smtClean="0"/>
              <a:t>something</a:t>
            </a:r>
            <a:r>
              <a:rPr lang="nl-NL" sz="2000" dirty="0" smtClean="0"/>
              <a:t> </a:t>
            </a:r>
            <a:r>
              <a:rPr lang="nl-NL" sz="2000" dirty="0" err="1" smtClean="0"/>
              <a:t>about</a:t>
            </a:r>
            <a:r>
              <a:rPr lang="nl-NL" sz="2000" dirty="0" smtClean="0"/>
              <a:t> </a:t>
            </a:r>
            <a:r>
              <a:rPr lang="nl-NL" sz="2000" dirty="0" err="1" smtClean="0"/>
              <a:t>thickness</a:t>
            </a:r>
            <a:r>
              <a:rPr lang="nl-NL" sz="2000" dirty="0" smtClean="0"/>
              <a:t> </a:t>
            </a:r>
            <a:r>
              <a:rPr lang="nl-NL" sz="2000" dirty="0" err="1" smtClean="0"/>
              <a:t>variation</a:t>
            </a:r>
            <a:r>
              <a:rPr lang="nl-NL" sz="2000" dirty="0" smtClean="0"/>
              <a:t>? Is this the variation between WS, DS, Start and End, or? </a:t>
            </a:r>
            <a:r>
              <a:rPr lang="nl-NL" sz="2000" b="1" i="1" dirty="0" smtClean="0">
                <a:solidFill>
                  <a:srgbClr val="FF0000"/>
                </a:solidFill>
              </a:rPr>
              <a:t>Forget discussion regarding thickness variation, this is something EMS internal (based on results in measured thickness which are saved in EMM5).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1-12-2015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B13F-F86B-C84F-9EC1-35439ADA7355}" type="slidenum">
              <a:rPr lang="nl-NL" smtClean="0"/>
              <a:t>8</a:t>
            </a:fld>
            <a:endParaRPr lang="nl-NL"/>
          </a:p>
        </p:txBody>
      </p:sp>
      <p:pic>
        <p:nvPicPr>
          <p:cNvPr id="6" name="Picture_x0020_4" descr="Description: Description: Description: Description: EMS-jpg-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493" y="0"/>
            <a:ext cx="782507" cy="53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7AFEBE8D-7E98-4A5F-8F1C-4D2886192081" descr="1E2EB867-A100-4E0E-9500-14EF563BAAF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" y="16765"/>
            <a:ext cx="1344930" cy="44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665" y="53064"/>
            <a:ext cx="1577856" cy="33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48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6393</TotalTime>
  <Words>669</Words>
  <Application>Microsoft Office PowerPoint</Application>
  <PresentationFormat>On-screen Show (4:3)</PresentationFormat>
  <Paragraphs>117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Office-thema</vt:lpstr>
      <vt:lpstr>Laser Device – EMM5</vt:lpstr>
      <vt:lpstr>Measurement Process on one slitted coil</vt:lpstr>
      <vt:lpstr>Get Measurement Begin-meting WS</vt:lpstr>
      <vt:lpstr>Get Measurement EMM5</vt:lpstr>
      <vt:lpstr>Get Measurement detailed EMM5</vt:lpstr>
      <vt:lpstr>Data to store in EMM5</vt:lpstr>
      <vt:lpstr>PowerPoint Presentation</vt:lpstr>
      <vt:lpstr>Open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Jeroen Koldenhof</dc:creator>
  <cp:lastModifiedBy>Amit Timilsina</cp:lastModifiedBy>
  <cp:revision>41</cp:revision>
  <dcterms:created xsi:type="dcterms:W3CDTF">2015-11-25T08:52:12Z</dcterms:created>
  <dcterms:modified xsi:type="dcterms:W3CDTF">2015-12-03T05:45:09Z</dcterms:modified>
</cp:coreProperties>
</file>