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0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4322-A62F-48B3-A9E8-F74E01F6260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439B-982C-4FF3-9459-7F2D2BC0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5024570" y="2357571"/>
            <a:ext cx="2142857" cy="2142857"/>
            <a:chOff x="5024571" y="2357571"/>
            <a:chExt cx="2142857" cy="214285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571" y="2357571"/>
              <a:ext cx="2142857" cy="214285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2937384"/>
              <a:ext cx="485714" cy="552381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5023192" y="2359240"/>
            <a:ext cx="2145615" cy="2139519"/>
            <a:chOff x="5023192" y="2359240"/>
            <a:chExt cx="2145615" cy="2139519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192" y="2359240"/>
              <a:ext cx="2145615" cy="2139519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044044" y="2578266"/>
              <a:ext cx="869149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6000" i="1" dirty="0">
                  <a:ln w="0"/>
                  <a:solidFill>
                    <a:srgbClr val="6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6000" b="0" i="1" cap="none" spc="0" dirty="0">
                <a:ln w="0"/>
                <a:solidFill>
                  <a:srgbClr val="6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2673" y="654627"/>
            <a:ext cx="2379518" cy="8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908" y="2357571"/>
            <a:ext cx="419048" cy="6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883" y="3508966"/>
            <a:ext cx="828571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Timilsina</dc:creator>
  <cp:lastModifiedBy>Amit Timilsina</cp:lastModifiedBy>
  <cp:revision>7</cp:revision>
  <dcterms:created xsi:type="dcterms:W3CDTF">2015-10-05T06:24:32Z</dcterms:created>
  <dcterms:modified xsi:type="dcterms:W3CDTF">2015-10-05T10:07:49Z</dcterms:modified>
</cp:coreProperties>
</file>