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200" d="100"/>
          <a:sy n="200" d="100"/>
        </p:scale>
        <p:origin x="-2196" y="-2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16AA-9A8B-4126-8B7E-61DEF25D8DE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2FFB-2931-4872-B829-FEEC396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3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16AA-9A8B-4126-8B7E-61DEF25D8DE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2FFB-2931-4872-B829-FEEC396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16AA-9A8B-4126-8B7E-61DEF25D8DE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2FFB-2931-4872-B829-FEEC396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7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16AA-9A8B-4126-8B7E-61DEF25D8DE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2FFB-2931-4872-B829-FEEC396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16AA-9A8B-4126-8B7E-61DEF25D8DE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2FFB-2931-4872-B829-FEEC396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2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16AA-9A8B-4126-8B7E-61DEF25D8DE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2FFB-2931-4872-B829-FEEC396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0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16AA-9A8B-4126-8B7E-61DEF25D8DE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2FFB-2931-4872-B829-FEEC396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16AA-9A8B-4126-8B7E-61DEF25D8DE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2FFB-2931-4872-B829-FEEC396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1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16AA-9A8B-4126-8B7E-61DEF25D8DE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2FFB-2931-4872-B829-FEEC396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9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16AA-9A8B-4126-8B7E-61DEF25D8DE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2FFB-2931-4872-B829-FEEC396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1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16AA-9A8B-4126-8B7E-61DEF25D8DE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2FFB-2931-4872-B829-FEEC396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E16AA-9A8B-4126-8B7E-61DEF25D8DED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D2FFB-2931-4872-B829-FEEC3967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926805" y="2733676"/>
            <a:ext cx="326231" cy="150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i="1" dirty="0" smtClean="0">
                <a:solidFill>
                  <a:srgbClr val="0070C0"/>
                </a:solidFill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W   </a:t>
            </a:r>
            <a:r>
              <a:rPr lang="en-US" sz="800" b="1" i="1" dirty="0" smtClean="0">
                <a:solidFill>
                  <a:srgbClr val="0070C0"/>
                </a:solidFill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D</a:t>
            </a:r>
            <a:endParaRPr lang="en-US" sz="1600" b="1" i="1" dirty="0">
              <a:solidFill>
                <a:srgbClr val="0070C0"/>
              </a:solidFill>
              <a:latin typeface="Arial" panose="020B0604020202020204" pitchFamily="34" charset="0"/>
              <a:ea typeface="Microsoft Himalaya" panose="01010100010101010101" pitchFamily="2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37" y="4296501"/>
            <a:ext cx="504895" cy="45726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365" y="2103480"/>
            <a:ext cx="514422" cy="438211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100874" y="4753765"/>
            <a:ext cx="504895" cy="428685"/>
            <a:chOff x="4216099" y="3464688"/>
            <a:chExt cx="504895" cy="4286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6099" y="3464688"/>
              <a:ext cx="504895" cy="42868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2538" y="3501697"/>
              <a:ext cx="176212" cy="174951"/>
            </a:xfrm>
            <a:prstGeom prst="rect">
              <a:avLst/>
            </a:prstGeom>
          </p:spPr>
        </p:pic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105" y="2766158"/>
            <a:ext cx="504895" cy="42868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068330" y="2726327"/>
            <a:ext cx="504895" cy="457264"/>
            <a:chOff x="4068330" y="2726327"/>
            <a:chExt cx="504895" cy="45726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330" y="2726327"/>
              <a:ext cx="504895" cy="45726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48837" y="2737581"/>
              <a:ext cx="200573" cy="183688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6614244" y="3455806"/>
            <a:ext cx="514422" cy="495369"/>
            <a:chOff x="5253035" y="3362288"/>
            <a:chExt cx="514422" cy="49536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3035" y="3362288"/>
              <a:ext cx="514422" cy="49536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59159" y="3414185"/>
              <a:ext cx="176212" cy="174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30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Himalaya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Timilsina</dc:creator>
  <cp:lastModifiedBy>Amit Timilsina</cp:lastModifiedBy>
  <cp:revision>6</cp:revision>
  <dcterms:created xsi:type="dcterms:W3CDTF">2015-10-06T05:53:06Z</dcterms:created>
  <dcterms:modified xsi:type="dcterms:W3CDTF">2015-10-07T06:31:41Z</dcterms:modified>
</cp:coreProperties>
</file>