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CC9900"/>
    <a:srgbClr val="996633"/>
    <a:srgbClr val="00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C1E97-345F-4627-AC3A-622549F17C87}" v="29" dt="2025-01-28T11:59:51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7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Tzur" userId="107f5334-6ffc-489e-8437-039101ea83e6" providerId="ADAL" clId="{03FB492B-48CE-405D-8E1E-32CC526EEE15}"/>
    <pc:docChg chg="undo redo custSel addSld modSld">
      <pc:chgData name="Amit Tzur" userId="107f5334-6ffc-489e-8437-039101ea83e6" providerId="ADAL" clId="{03FB492B-48CE-405D-8E1E-32CC526EEE15}" dt="2024-06-05T09:14:19.341" v="275" actId="164"/>
      <pc:docMkLst>
        <pc:docMk/>
      </pc:docMkLst>
      <pc:sldChg chg="addSp delSp modSp mod">
        <pc:chgData name="Amit Tzur" userId="107f5334-6ffc-489e-8437-039101ea83e6" providerId="ADAL" clId="{03FB492B-48CE-405D-8E1E-32CC526EEE15}" dt="2024-06-05T07:56:16.273" v="129" actId="478"/>
        <pc:sldMkLst>
          <pc:docMk/>
          <pc:sldMk cId="4146690274" sldId="256"/>
        </pc:sldMkLst>
      </pc:sldChg>
      <pc:sldChg chg="addSp delSp modSp new mod">
        <pc:chgData name="Amit Tzur" userId="107f5334-6ffc-489e-8437-039101ea83e6" providerId="ADAL" clId="{03FB492B-48CE-405D-8E1E-32CC526EEE15}" dt="2024-06-05T09:14:19.341" v="275" actId="164"/>
        <pc:sldMkLst>
          <pc:docMk/>
          <pc:sldMk cId="2064494614" sldId="257"/>
        </pc:sldMkLst>
      </pc:sldChg>
    </pc:docChg>
  </pc:docChgLst>
  <pc:docChgLst>
    <pc:chgData name="Amit Tzur" userId="107f5334-6ffc-489e-8437-039101ea83e6" providerId="ADAL" clId="{AB878BD5-057C-4607-9280-9B6D4CDC4A98}"/>
    <pc:docChg chg="undo redo custSel modSld">
      <pc:chgData name="Amit Tzur" userId="107f5334-6ffc-489e-8437-039101ea83e6" providerId="ADAL" clId="{AB878BD5-057C-4607-9280-9B6D4CDC4A98}" dt="2024-02-27T09:38:34.489" v="444" actId="14100"/>
      <pc:docMkLst>
        <pc:docMk/>
      </pc:docMkLst>
      <pc:sldChg chg="addSp delSp modSp mod">
        <pc:chgData name="Amit Tzur" userId="107f5334-6ffc-489e-8437-039101ea83e6" providerId="ADAL" clId="{AB878BD5-057C-4607-9280-9B6D4CDC4A98}" dt="2024-02-27T09:38:34.489" v="444" actId="14100"/>
        <pc:sldMkLst>
          <pc:docMk/>
          <pc:sldMk cId="4146690274" sldId="256"/>
        </pc:sldMkLst>
      </pc:sldChg>
    </pc:docChg>
  </pc:docChgLst>
  <pc:docChgLst>
    <pc:chgData name="Amit Tzur" userId="107f5334-6ffc-489e-8437-039101ea83e6" providerId="ADAL" clId="{C38C1E97-345F-4627-AC3A-622549F17C87}"/>
    <pc:docChg chg="undo redo custSel addSld modSld">
      <pc:chgData name="Amit Tzur" userId="107f5334-6ffc-489e-8437-039101ea83e6" providerId="ADAL" clId="{C38C1E97-345F-4627-AC3A-622549F17C87}" dt="2025-01-28T11:59:51.125" v="540" actId="164"/>
      <pc:docMkLst>
        <pc:docMk/>
      </pc:docMkLst>
      <pc:sldChg chg="addSp delSp modSp mod">
        <pc:chgData name="Amit Tzur" userId="107f5334-6ffc-489e-8437-039101ea83e6" providerId="ADAL" clId="{C38C1E97-345F-4627-AC3A-622549F17C87}" dt="2025-01-28T11:25:39.403" v="296" actId="21"/>
        <pc:sldMkLst>
          <pc:docMk/>
          <pc:sldMk cId="4146690274" sldId="256"/>
        </pc:sldMkLst>
        <pc:spChg chg="add del mod">
          <ac:chgData name="Amit Tzur" userId="107f5334-6ffc-489e-8437-039101ea83e6" providerId="ADAL" clId="{C38C1E97-345F-4627-AC3A-622549F17C87}" dt="2025-01-28T11:25:39.403" v="296" actId="21"/>
          <ac:spMkLst>
            <pc:docMk/>
            <pc:sldMk cId="4146690274" sldId="256"/>
            <ac:spMk id="2" creationId="{A8A99833-97BD-737D-EC5E-959760BAC5B0}"/>
          </ac:spMkLst>
        </pc:spChg>
        <pc:spChg chg="add del mod">
          <ac:chgData name="Amit Tzur" userId="107f5334-6ffc-489e-8437-039101ea83e6" providerId="ADAL" clId="{C38C1E97-345F-4627-AC3A-622549F17C87}" dt="2025-01-28T11:25:39.403" v="296" actId="21"/>
          <ac:spMkLst>
            <pc:docMk/>
            <pc:sldMk cId="4146690274" sldId="256"/>
            <ac:spMk id="3" creationId="{43EED009-5932-75A1-4D74-FEFDA6BE15C8}"/>
          </ac:spMkLst>
        </pc:spChg>
        <pc:grpChg chg="mod">
          <ac:chgData name="Amit Tzur" userId="107f5334-6ffc-489e-8437-039101ea83e6" providerId="ADAL" clId="{C38C1E97-345F-4627-AC3A-622549F17C87}" dt="2025-01-28T11:25:31.624" v="294" actId="1076"/>
          <ac:grpSpMkLst>
            <pc:docMk/>
            <pc:sldMk cId="4146690274" sldId="256"/>
            <ac:grpSpMk id="203" creationId="{7FF0ACD3-CDCD-92CB-933E-697727E45175}"/>
          </ac:grpSpMkLst>
        </pc:grpChg>
      </pc:sldChg>
      <pc:sldChg chg="addSp delSp modSp add mod">
        <pc:chgData name="Amit Tzur" userId="107f5334-6ffc-489e-8437-039101ea83e6" providerId="ADAL" clId="{C38C1E97-345F-4627-AC3A-622549F17C87}" dt="2025-01-28T11:50:15.369" v="488" actId="1076"/>
        <pc:sldMkLst>
          <pc:docMk/>
          <pc:sldMk cId="644078281" sldId="258"/>
        </pc:sldMkLst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4" creationId="{451BA4AD-A3F3-AF8F-2E66-37F802D6E068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10" creationId="{958C4599-EE18-E66A-035F-1CE4354740F1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11" creationId="{C4EC4A47-6291-D864-9829-7707E76D8F1B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23" creationId="{4224877B-5DA4-FBB9-F642-20E3F528591A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28" creationId="{165B8FD8-B5D2-8602-EEF6-476BA340BB18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38" creationId="{4B86FB46-5429-4E11-9A41-579C9B411CE6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40" creationId="{5E5B1A63-D7C8-FABC-0A15-19EA487790D8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43" creationId="{02F5C1BE-1927-D21C-E6D7-FD9A78B20192}"/>
          </ac:spMkLst>
        </pc:spChg>
        <pc:spChg chg="add mod">
          <ac:chgData name="Amit Tzur" userId="107f5334-6ffc-489e-8437-039101ea83e6" providerId="ADAL" clId="{C38C1E97-345F-4627-AC3A-622549F17C87}" dt="2025-01-28T11:50:15.369" v="488" actId="1076"/>
          <ac:spMkLst>
            <pc:docMk/>
            <pc:sldMk cId="644078281" sldId="258"/>
            <ac:spMk id="50" creationId="{A8A99833-97BD-737D-EC5E-959760BAC5B0}"/>
          </ac:spMkLst>
        </pc:spChg>
        <pc:spChg chg="add mod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51" creationId="{43EED009-5932-75A1-4D74-FEFDA6BE15C8}"/>
          </ac:spMkLst>
        </pc:spChg>
        <pc:spChg chg="add del mod">
          <ac:chgData name="Amit Tzur" userId="107f5334-6ffc-489e-8437-039101ea83e6" providerId="ADAL" clId="{C38C1E97-345F-4627-AC3A-622549F17C87}" dt="2025-01-28T11:27:01.211" v="333" actId="478"/>
          <ac:spMkLst>
            <pc:docMk/>
            <pc:sldMk cId="644078281" sldId="258"/>
            <ac:spMk id="52" creationId="{B4925853-53BD-8156-75D0-8131C612BA3F}"/>
          </ac:spMkLst>
        </pc:spChg>
        <pc:spChg chg="add mod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54" creationId="{BF28CCCE-A542-4674-F3CE-EA47683FBC1C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58" creationId="{CF5FF3E4-CF01-4890-52AC-D415B0B69681}"/>
          </ac:spMkLst>
        </pc:spChg>
        <pc:spChg chg="mod topLvl">
          <ac:chgData name="Amit Tzur" userId="107f5334-6ffc-489e-8437-039101ea83e6" providerId="ADAL" clId="{C38C1E97-345F-4627-AC3A-622549F17C87}" dt="2025-01-28T11:21:50.367" v="234" actId="164"/>
          <ac:spMkLst>
            <pc:docMk/>
            <pc:sldMk cId="644078281" sldId="258"/>
            <ac:spMk id="66" creationId="{BFC16D51-25CF-0FBB-535A-E85958D7EA62}"/>
          </ac:spMkLst>
        </pc:spChg>
        <pc:spChg chg="mod topLvl">
          <ac:chgData name="Amit Tzur" userId="107f5334-6ffc-489e-8437-039101ea83e6" providerId="ADAL" clId="{C38C1E97-345F-4627-AC3A-622549F17C87}" dt="2025-01-28T11:21:50.367" v="234" actId="164"/>
          <ac:spMkLst>
            <pc:docMk/>
            <pc:sldMk cId="644078281" sldId="258"/>
            <ac:spMk id="69" creationId="{66470FEF-40A0-FE7D-29C4-8F700AFBFCFC}"/>
          </ac:spMkLst>
        </pc:spChg>
        <pc:spChg chg="mod topLvl">
          <ac:chgData name="Amit Tzur" userId="107f5334-6ffc-489e-8437-039101ea83e6" providerId="ADAL" clId="{C38C1E97-345F-4627-AC3A-622549F17C87}" dt="2025-01-28T11:21:50.367" v="234" actId="164"/>
          <ac:spMkLst>
            <pc:docMk/>
            <pc:sldMk cId="644078281" sldId="258"/>
            <ac:spMk id="71" creationId="{648579E5-3A2C-E0BD-3405-49D6EAA2CDE7}"/>
          </ac:spMkLst>
        </pc:spChg>
        <pc:spChg chg="del">
          <ac:chgData name="Amit Tzur" userId="107f5334-6ffc-489e-8437-039101ea83e6" providerId="ADAL" clId="{C38C1E97-345F-4627-AC3A-622549F17C87}" dt="2025-01-28T11:47:00.865" v="486" actId="478"/>
          <ac:spMkLst>
            <pc:docMk/>
            <pc:sldMk cId="644078281" sldId="258"/>
            <ac:spMk id="76" creationId="{F70FE10E-1FA7-85A9-8465-7EE8624EE6D6}"/>
          </ac:spMkLst>
        </pc:spChg>
        <pc:spChg chg="mod topLvl">
          <ac:chgData name="Amit Tzur" userId="107f5334-6ffc-489e-8437-039101ea83e6" providerId="ADAL" clId="{C38C1E97-345F-4627-AC3A-622549F17C87}" dt="2025-01-28T11:21:50.367" v="234" actId="164"/>
          <ac:spMkLst>
            <pc:docMk/>
            <pc:sldMk cId="644078281" sldId="258"/>
            <ac:spMk id="91" creationId="{39485E2A-73E2-D139-8E6F-4E4EE697B42A}"/>
          </ac:spMkLst>
        </pc:spChg>
        <pc:spChg chg="mod topLvl">
          <ac:chgData name="Amit Tzur" userId="107f5334-6ffc-489e-8437-039101ea83e6" providerId="ADAL" clId="{C38C1E97-345F-4627-AC3A-622549F17C87}" dt="2025-01-28T11:22:01.461" v="239" actId="164"/>
          <ac:spMkLst>
            <pc:docMk/>
            <pc:sldMk cId="644078281" sldId="258"/>
            <ac:spMk id="108" creationId="{3A568D36-9E45-3AB0-D18D-259B61CBA366}"/>
          </ac:spMkLst>
        </pc:spChg>
        <pc:spChg chg="mod topLvl">
          <ac:chgData name="Amit Tzur" userId="107f5334-6ffc-489e-8437-039101ea83e6" providerId="ADAL" clId="{C38C1E97-345F-4627-AC3A-622549F17C87}" dt="2025-01-28T11:22:01.461" v="239" actId="164"/>
          <ac:spMkLst>
            <pc:docMk/>
            <pc:sldMk cId="644078281" sldId="258"/>
            <ac:spMk id="111" creationId="{81184FE1-B764-8DD3-8337-69FFDA89E823}"/>
          </ac:spMkLst>
        </pc:spChg>
        <pc:spChg chg="mod topLvl">
          <ac:chgData name="Amit Tzur" userId="107f5334-6ffc-489e-8437-039101ea83e6" providerId="ADAL" clId="{C38C1E97-345F-4627-AC3A-622549F17C87}" dt="2025-01-28T11:22:01.461" v="239" actId="164"/>
          <ac:spMkLst>
            <pc:docMk/>
            <pc:sldMk cId="644078281" sldId="258"/>
            <ac:spMk id="118" creationId="{ADFD9D43-31C7-0678-05FB-86327B271C9F}"/>
          </ac:spMkLst>
        </pc:spChg>
        <pc:spChg chg="mod topLvl">
          <ac:chgData name="Amit Tzur" userId="107f5334-6ffc-489e-8437-039101ea83e6" providerId="ADAL" clId="{C38C1E97-345F-4627-AC3A-622549F17C87}" dt="2025-01-28T11:22:01.461" v="239" actId="164"/>
          <ac:spMkLst>
            <pc:docMk/>
            <pc:sldMk cId="644078281" sldId="258"/>
            <ac:spMk id="119" creationId="{0070EF7A-671B-9D2F-D2F6-4A41E486413A}"/>
          </ac:spMkLst>
        </pc:spChg>
        <pc:spChg chg="mod topLvl">
          <ac:chgData name="Amit Tzur" userId="107f5334-6ffc-489e-8437-039101ea83e6" providerId="ADAL" clId="{C38C1E97-345F-4627-AC3A-622549F17C87}" dt="2025-01-28T11:22:01.461" v="239" actId="164"/>
          <ac:spMkLst>
            <pc:docMk/>
            <pc:sldMk cId="644078281" sldId="258"/>
            <ac:spMk id="121" creationId="{A0E6BB92-4DEE-D0F2-367B-A93C89AC591D}"/>
          </ac:spMkLst>
        </pc:spChg>
        <pc:spChg chg="mod topLvl">
          <ac:chgData name="Amit Tzur" userId="107f5334-6ffc-489e-8437-039101ea83e6" providerId="ADAL" clId="{C38C1E97-345F-4627-AC3A-622549F17C87}" dt="2025-01-28T11:31:15.469" v="352" actId="164"/>
          <ac:spMkLst>
            <pc:docMk/>
            <pc:sldMk cId="644078281" sldId="258"/>
            <ac:spMk id="142" creationId="{044BFE8E-231A-4D04-4CB1-1067644C847F}"/>
          </ac:spMkLst>
        </pc:spChg>
        <pc:spChg chg="mod topLvl">
          <ac:chgData name="Amit Tzur" userId="107f5334-6ffc-489e-8437-039101ea83e6" providerId="ADAL" clId="{C38C1E97-345F-4627-AC3A-622549F17C87}" dt="2025-01-28T11:31:15.469" v="352" actId="164"/>
          <ac:spMkLst>
            <pc:docMk/>
            <pc:sldMk cId="644078281" sldId="258"/>
            <ac:spMk id="145" creationId="{033A0D4F-A7F7-68F4-0083-F07C2698CBC0}"/>
          </ac:spMkLst>
        </pc:spChg>
        <pc:spChg chg="mod ord topLvl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171" creationId="{D584EB81-9867-0689-241A-65F282D296C9}"/>
          </ac:spMkLst>
        </pc:spChg>
        <pc:spChg chg="mod ord topLvl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173" creationId="{745AA306-D670-6279-4746-C60D8A907275}"/>
          </ac:spMkLst>
        </pc:spChg>
        <pc:spChg chg="mod ord topLvl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179" creationId="{56FA1C40-39CD-30FB-E983-BD5FD26385CD}"/>
          </ac:spMkLst>
        </pc:spChg>
        <pc:spChg chg="mod ord topLvl">
          <ac:chgData name="Amit Tzur" userId="107f5334-6ffc-489e-8437-039101ea83e6" providerId="ADAL" clId="{C38C1E97-345F-4627-AC3A-622549F17C87}" dt="2025-01-28T11:31:10.504" v="351" actId="164"/>
          <ac:spMkLst>
            <pc:docMk/>
            <pc:sldMk cId="644078281" sldId="258"/>
            <ac:spMk id="197" creationId="{943A40A6-3420-2FD4-FB62-D955DB9AA41E}"/>
          </ac:spMkLst>
        </pc:spChg>
        <pc:grpChg chg="add mod">
          <ac:chgData name="Amit Tzur" userId="107f5334-6ffc-489e-8437-039101ea83e6" providerId="ADAL" clId="{C38C1E97-345F-4627-AC3A-622549F17C87}" dt="2025-01-28T11:21:50.367" v="234" actId="164"/>
          <ac:grpSpMkLst>
            <pc:docMk/>
            <pc:sldMk cId="644078281" sldId="258"/>
            <ac:grpSpMk id="36" creationId="{890E2184-23AF-95E3-7FE9-2669077FF8C0}"/>
          </ac:grpSpMkLst>
        </pc:grpChg>
        <pc:grpChg chg="add mod">
          <ac:chgData name="Amit Tzur" userId="107f5334-6ffc-489e-8437-039101ea83e6" providerId="ADAL" clId="{C38C1E97-345F-4627-AC3A-622549F17C87}" dt="2025-01-28T11:22:01.461" v="239" actId="164"/>
          <ac:grpSpMkLst>
            <pc:docMk/>
            <pc:sldMk cId="644078281" sldId="258"/>
            <ac:grpSpMk id="45" creationId="{64248F88-B5AC-CBB2-6F69-CA6F9CC3E906}"/>
          </ac:grpSpMkLst>
        </pc:grpChg>
        <pc:grpChg chg="add mod">
          <ac:chgData name="Amit Tzur" userId="107f5334-6ffc-489e-8437-039101ea83e6" providerId="ADAL" clId="{C38C1E97-345F-4627-AC3A-622549F17C87}" dt="2025-01-28T11:31:10.504" v="351" actId="164"/>
          <ac:grpSpMkLst>
            <pc:docMk/>
            <pc:sldMk cId="644078281" sldId="258"/>
            <ac:grpSpMk id="60" creationId="{599064AF-FAA7-15D9-E587-0F8B6EAE9191}"/>
          </ac:grpSpMkLst>
        </pc:grpChg>
        <pc:grpChg chg="add mod">
          <ac:chgData name="Amit Tzur" userId="107f5334-6ffc-489e-8437-039101ea83e6" providerId="ADAL" clId="{C38C1E97-345F-4627-AC3A-622549F17C87}" dt="2025-01-28T11:31:15.469" v="352" actId="164"/>
          <ac:grpSpMkLst>
            <pc:docMk/>
            <pc:sldMk cId="644078281" sldId="258"/>
            <ac:grpSpMk id="61" creationId="{1206394F-DAE8-1799-33B3-7CA33DD12406}"/>
          </ac:grpSpMkLst>
        </pc:grpChg>
        <pc:grpChg chg="del mod">
          <ac:chgData name="Amit Tzur" userId="107f5334-6ffc-489e-8437-039101ea83e6" providerId="ADAL" clId="{C38C1E97-345F-4627-AC3A-622549F17C87}" dt="2025-01-28T11:14:19.198" v="56" actId="165"/>
          <ac:grpSpMkLst>
            <pc:docMk/>
            <pc:sldMk cId="644078281" sldId="258"/>
            <ac:grpSpMk id="93" creationId="{FB892A74-B0CE-44B8-60BA-6B9BD904D710}"/>
          </ac:grpSpMkLst>
        </pc:grpChg>
        <pc:grpChg chg="del">
          <ac:chgData name="Amit Tzur" userId="107f5334-6ffc-489e-8437-039101ea83e6" providerId="ADAL" clId="{C38C1E97-345F-4627-AC3A-622549F17C87}" dt="2025-01-28T11:18:45.514" v="186" actId="165"/>
          <ac:grpSpMkLst>
            <pc:docMk/>
            <pc:sldMk cId="644078281" sldId="258"/>
            <ac:grpSpMk id="133" creationId="{A00B5601-EB12-9D7C-865B-ECF38E63E3D0}"/>
          </ac:grpSpMkLst>
        </pc:grpChg>
        <pc:grpChg chg="del">
          <ac:chgData name="Amit Tzur" userId="107f5334-6ffc-489e-8437-039101ea83e6" providerId="ADAL" clId="{C38C1E97-345F-4627-AC3A-622549F17C87}" dt="2025-01-28T11:22:10.778" v="241" actId="165"/>
          <ac:grpSpMkLst>
            <pc:docMk/>
            <pc:sldMk cId="644078281" sldId="258"/>
            <ac:grpSpMk id="158" creationId="{6881669F-8644-97A2-4559-17EE7FCE2CA5}"/>
          </ac:grpSpMkLst>
        </pc:grpChg>
        <pc:grpChg chg="del">
          <ac:chgData name="Amit Tzur" userId="107f5334-6ffc-489e-8437-039101ea83e6" providerId="ADAL" clId="{C38C1E97-345F-4627-AC3A-622549F17C87}" dt="2025-01-28T11:22:13.935" v="242" actId="165"/>
          <ac:grpSpMkLst>
            <pc:docMk/>
            <pc:sldMk cId="644078281" sldId="258"/>
            <ac:grpSpMk id="203" creationId="{716432CC-7729-0DD0-8A5C-1A95BDB64072}"/>
          </ac:grpSpMkLst>
        </pc:grpChg>
        <pc:picChg chg="add mod ord">
          <ac:chgData name="Amit Tzur" userId="107f5334-6ffc-489e-8437-039101ea83e6" providerId="ADAL" clId="{C38C1E97-345F-4627-AC3A-622549F17C87}" dt="2025-01-28T11:21:50.367" v="234" actId="164"/>
          <ac:picMkLst>
            <pc:docMk/>
            <pc:sldMk cId="644078281" sldId="258"/>
            <ac:picMk id="3" creationId="{62DE6979-5C2C-061E-AF9F-19F56726038F}"/>
          </ac:picMkLst>
        </pc:picChg>
        <pc:picChg chg="add mod ord">
          <ac:chgData name="Amit Tzur" userId="107f5334-6ffc-489e-8437-039101ea83e6" providerId="ADAL" clId="{C38C1E97-345F-4627-AC3A-622549F17C87}" dt="2025-01-28T11:22:01.461" v="239" actId="164"/>
          <ac:picMkLst>
            <pc:docMk/>
            <pc:sldMk cId="644078281" sldId="258"/>
            <ac:picMk id="29" creationId="{A0038AA2-A687-A730-A406-ED0F38FC2BF0}"/>
          </ac:picMkLst>
        </pc:picChg>
        <pc:picChg chg="add mod ord">
          <ac:chgData name="Amit Tzur" userId="107f5334-6ffc-489e-8437-039101ea83e6" providerId="ADAL" clId="{C38C1E97-345F-4627-AC3A-622549F17C87}" dt="2025-01-28T11:31:15.469" v="352" actId="164"/>
          <ac:picMkLst>
            <pc:docMk/>
            <pc:sldMk cId="644078281" sldId="258"/>
            <ac:picMk id="39" creationId="{3DE7ACD5-5A5F-7A49-A25C-6F4E1D6515FB}"/>
          </ac:picMkLst>
        </pc:picChg>
        <pc:picChg chg="add mod ord">
          <ac:chgData name="Amit Tzur" userId="107f5334-6ffc-489e-8437-039101ea83e6" providerId="ADAL" clId="{C38C1E97-345F-4627-AC3A-622549F17C87}" dt="2025-01-28T11:31:10.504" v="351" actId="164"/>
          <ac:picMkLst>
            <pc:docMk/>
            <pc:sldMk cId="644078281" sldId="258"/>
            <ac:picMk id="44" creationId="{2FEA55C9-823D-5623-25AD-D604E2337B48}"/>
          </ac:picMkLst>
        </pc:picChg>
        <pc:picChg chg="del mod topLvl">
          <ac:chgData name="Amit Tzur" userId="107f5334-6ffc-489e-8437-039101ea83e6" providerId="ADAL" clId="{C38C1E97-345F-4627-AC3A-622549F17C87}" dt="2025-01-28T11:14:30.363" v="60" actId="478"/>
          <ac:picMkLst>
            <pc:docMk/>
            <pc:sldMk cId="644078281" sldId="258"/>
            <ac:picMk id="65" creationId="{C9E0D9F8-E2FC-8F1A-65DA-6E9C0314A8C0}"/>
          </ac:picMkLst>
        </pc:picChg>
        <pc:picChg chg="add del mod">
          <ac:chgData name="Amit Tzur" userId="107f5334-6ffc-489e-8437-039101ea83e6" providerId="ADAL" clId="{C38C1E97-345F-4627-AC3A-622549F17C87}" dt="2025-01-28T11:13:56.939" v="52" actId="478"/>
          <ac:picMkLst>
            <pc:docMk/>
            <pc:sldMk cId="644078281" sldId="258"/>
            <ac:picMk id="70" creationId="{24CFF9CF-0591-2734-A05A-7CEB0DCECCD1}"/>
          </ac:picMkLst>
        </pc:picChg>
        <pc:picChg chg="del mod topLvl">
          <ac:chgData name="Amit Tzur" userId="107f5334-6ffc-489e-8437-039101ea83e6" providerId="ADAL" clId="{C38C1E97-345F-4627-AC3A-622549F17C87}" dt="2025-01-28T11:19:02.911" v="190" actId="478"/>
          <ac:picMkLst>
            <pc:docMk/>
            <pc:sldMk cId="644078281" sldId="258"/>
            <ac:picMk id="94" creationId="{A6CA95F5-95A3-0A49-BAE1-9C572792234A}"/>
          </ac:picMkLst>
        </pc:picChg>
        <pc:picChg chg="del mod topLvl">
          <ac:chgData name="Amit Tzur" userId="107f5334-6ffc-489e-8437-039101ea83e6" providerId="ADAL" clId="{C38C1E97-345F-4627-AC3A-622549F17C87}" dt="2025-01-28T11:22:46.820" v="249" actId="478"/>
          <ac:picMkLst>
            <pc:docMk/>
            <pc:sldMk cId="644078281" sldId="258"/>
            <ac:picMk id="134" creationId="{B6367019-B079-CFDA-8BEB-ABFACC3CD45D}"/>
          </ac:picMkLst>
        </pc:picChg>
        <pc:picChg chg="add del mod topLvl">
          <ac:chgData name="Amit Tzur" userId="107f5334-6ffc-489e-8437-039101ea83e6" providerId="ADAL" clId="{C38C1E97-345F-4627-AC3A-622549F17C87}" dt="2025-01-28T11:23:22.118" v="253" actId="478"/>
          <ac:picMkLst>
            <pc:docMk/>
            <pc:sldMk cId="644078281" sldId="258"/>
            <ac:picMk id="160" creationId="{F4F022ED-7456-8C2C-96D1-2B357F0BE193}"/>
          </ac:picMkLst>
        </pc:picChg>
        <pc:cxnChg chg="mod">
          <ac:chgData name="Amit Tzur" userId="107f5334-6ffc-489e-8437-039101ea83e6" providerId="ADAL" clId="{C38C1E97-345F-4627-AC3A-622549F17C87}" dt="2025-01-28T11:16:36.142" v="92" actId="1036"/>
          <ac:cxnSpMkLst>
            <pc:docMk/>
            <pc:sldMk cId="644078281" sldId="258"/>
            <ac:cxnSpMk id="67" creationId="{41F76F47-7F93-BA08-FAD4-589D10E28F07}"/>
          </ac:cxnSpMkLst>
        </pc:cxnChg>
        <pc:cxnChg chg="mod topLvl">
          <ac:chgData name="Amit Tzur" userId="107f5334-6ffc-489e-8437-039101ea83e6" providerId="ADAL" clId="{C38C1E97-345F-4627-AC3A-622549F17C87}" dt="2025-01-28T11:21:50.367" v="234" actId="164"/>
          <ac:cxnSpMkLst>
            <pc:docMk/>
            <pc:sldMk cId="644078281" sldId="258"/>
            <ac:cxnSpMk id="68" creationId="{D0682E1B-8197-436F-6131-EB12323C6125}"/>
          </ac:cxnSpMkLst>
        </pc:cxnChg>
        <pc:cxnChg chg="mod">
          <ac:chgData name="Amit Tzur" userId="107f5334-6ffc-489e-8437-039101ea83e6" providerId="ADAL" clId="{C38C1E97-345F-4627-AC3A-622549F17C87}" dt="2025-01-28T11:17:05.656" v="118" actId="14100"/>
          <ac:cxnSpMkLst>
            <pc:docMk/>
            <pc:sldMk cId="644078281" sldId="258"/>
            <ac:cxnSpMk id="72" creationId="{11F35FF1-AF11-629A-0716-D383EBC441D4}"/>
          </ac:cxnSpMkLst>
        </pc:cxnChg>
        <pc:cxnChg chg="mod topLvl">
          <ac:chgData name="Amit Tzur" userId="107f5334-6ffc-489e-8437-039101ea83e6" providerId="ADAL" clId="{C38C1E97-345F-4627-AC3A-622549F17C87}" dt="2025-01-28T11:21:50.367" v="234" actId="164"/>
          <ac:cxnSpMkLst>
            <pc:docMk/>
            <pc:sldMk cId="644078281" sldId="258"/>
            <ac:cxnSpMk id="73" creationId="{4B7F8C21-6ABB-A8A3-9ED0-21F37B48854F}"/>
          </ac:cxnSpMkLst>
        </pc:cxnChg>
        <pc:cxnChg chg="mod topLvl">
          <ac:chgData name="Amit Tzur" userId="107f5334-6ffc-489e-8437-039101ea83e6" providerId="ADAL" clId="{C38C1E97-345F-4627-AC3A-622549F17C87}" dt="2025-01-28T11:21:50.367" v="234" actId="164"/>
          <ac:cxnSpMkLst>
            <pc:docMk/>
            <pc:sldMk cId="644078281" sldId="258"/>
            <ac:cxnSpMk id="90" creationId="{23621149-B21F-0EE8-06F0-1257BA20610B}"/>
          </ac:cxnSpMkLst>
        </pc:cxnChg>
        <pc:cxnChg chg="mod topLvl">
          <ac:chgData name="Amit Tzur" userId="107f5334-6ffc-489e-8437-039101ea83e6" providerId="ADAL" clId="{C38C1E97-345F-4627-AC3A-622549F17C87}" dt="2025-01-28T11:21:50.367" v="234" actId="164"/>
          <ac:cxnSpMkLst>
            <pc:docMk/>
            <pc:sldMk cId="644078281" sldId="258"/>
            <ac:cxnSpMk id="92" creationId="{C0F463DF-F718-730E-8F8B-D6318E3CBFDD}"/>
          </ac:cxnSpMkLst>
        </pc:cxnChg>
        <pc:cxnChg chg="mod">
          <ac:chgData name="Amit Tzur" userId="107f5334-6ffc-489e-8437-039101ea83e6" providerId="ADAL" clId="{C38C1E97-345F-4627-AC3A-622549F17C87}" dt="2025-01-28T11:22:01.461" v="239" actId="164"/>
          <ac:cxnSpMkLst>
            <pc:docMk/>
            <pc:sldMk cId="644078281" sldId="258"/>
            <ac:cxnSpMk id="109" creationId="{6100CB93-9D84-5E38-5F6A-0C235F2521BD}"/>
          </ac:cxnSpMkLst>
        </pc:cxnChg>
        <pc:cxnChg chg="mod">
          <ac:chgData name="Amit Tzur" userId="107f5334-6ffc-489e-8437-039101ea83e6" providerId="ADAL" clId="{C38C1E97-345F-4627-AC3A-622549F17C87}" dt="2025-01-28T11:20:31.779" v="222" actId="14100"/>
          <ac:cxnSpMkLst>
            <pc:docMk/>
            <pc:sldMk cId="644078281" sldId="258"/>
            <ac:cxnSpMk id="110" creationId="{13E62A21-D061-0CD5-8E1C-7653D8ACFE20}"/>
          </ac:cxnSpMkLst>
        </pc:cxnChg>
        <pc:cxnChg chg="del mod topLvl">
          <ac:chgData name="Amit Tzur" userId="107f5334-6ffc-489e-8437-039101ea83e6" providerId="ADAL" clId="{C38C1E97-345F-4627-AC3A-622549F17C87}" dt="2025-01-28T11:21:22.609" v="230" actId="478"/>
          <ac:cxnSpMkLst>
            <pc:docMk/>
            <pc:sldMk cId="644078281" sldId="258"/>
            <ac:cxnSpMk id="120" creationId="{C0283775-277C-A4F1-0F33-9522E6F0B255}"/>
          </ac:cxnSpMkLst>
        </pc:cxnChg>
        <pc:cxnChg chg="mod topLvl">
          <ac:chgData name="Amit Tzur" userId="107f5334-6ffc-489e-8437-039101ea83e6" providerId="ADAL" clId="{C38C1E97-345F-4627-AC3A-622549F17C87}" dt="2025-01-28T11:22:01.461" v="239" actId="164"/>
          <ac:cxnSpMkLst>
            <pc:docMk/>
            <pc:sldMk cId="644078281" sldId="258"/>
            <ac:cxnSpMk id="122" creationId="{3CF46640-8F2B-C7E8-3B8B-21A0223FB38A}"/>
          </ac:cxnSpMkLst>
        </pc:cxnChg>
        <pc:cxnChg chg="mod topLvl">
          <ac:chgData name="Amit Tzur" userId="107f5334-6ffc-489e-8437-039101ea83e6" providerId="ADAL" clId="{C38C1E97-345F-4627-AC3A-622549F17C87}" dt="2025-01-28T11:22:01.461" v="239" actId="164"/>
          <ac:cxnSpMkLst>
            <pc:docMk/>
            <pc:sldMk cId="644078281" sldId="258"/>
            <ac:cxnSpMk id="125" creationId="{A26A4B0A-C780-9FD1-0EF6-039D1A3E2CB3}"/>
          </ac:cxnSpMkLst>
        </pc:cxnChg>
        <pc:cxnChg chg="mod topLvl">
          <ac:chgData name="Amit Tzur" userId="107f5334-6ffc-489e-8437-039101ea83e6" providerId="ADAL" clId="{C38C1E97-345F-4627-AC3A-622549F17C87}" dt="2025-01-28T11:31:15.469" v="352" actId="164"/>
          <ac:cxnSpMkLst>
            <pc:docMk/>
            <pc:sldMk cId="644078281" sldId="258"/>
            <ac:cxnSpMk id="143" creationId="{D7BA22BD-60E5-5AC0-04F0-7A3ED3E02BFD}"/>
          </ac:cxnSpMkLst>
        </pc:cxnChg>
        <pc:cxnChg chg="mod topLvl">
          <ac:chgData name="Amit Tzur" userId="107f5334-6ffc-489e-8437-039101ea83e6" providerId="ADAL" clId="{C38C1E97-345F-4627-AC3A-622549F17C87}" dt="2025-01-28T11:31:15.469" v="352" actId="164"/>
          <ac:cxnSpMkLst>
            <pc:docMk/>
            <pc:sldMk cId="644078281" sldId="258"/>
            <ac:cxnSpMk id="144" creationId="{B9882F6D-F769-5AEE-E099-C30FE5931C90}"/>
          </ac:cxnSpMkLst>
        </pc:cxnChg>
        <pc:cxnChg chg="mod ord">
          <ac:chgData name="Amit Tzur" userId="107f5334-6ffc-489e-8437-039101ea83e6" providerId="ADAL" clId="{C38C1E97-345F-4627-AC3A-622549F17C87}" dt="2025-01-28T11:30:22.847" v="346" actId="692"/>
          <ac:cxnSpMkLst>
            <pc:docMk/>
            <pc:sldMk cId="644078281" sldId="258"/>
            <ac:cxnSpMk id="170" creationId="{5323CBBE-CBE5-C1C6-5BCA-8048F2B774BF}"/>
          </ac:cxnSpMkLst>
        </pc:cxnChg>
        <pc:cxnChg chg="mod ord">
          <ac:chgData name="Amit Tzur" userId="107f5334-6ffc-489e-8437-039101ea83e6" providerId="ADAL" clId="{C38C1E97-345F-4627-AC3A-622549F17C87}" dt="2025-01-28T11:30:24.654" v="348" actId="1076"/>
          <ac:cxnSpMkLst>
            <pc:docMk/>
            <pc:sldMk cId="644078281" sldId="258"/>
            <ac:cxnSpMk id="172" creationId="{5863D2D4-3BD9-85F9-7E6C-B0B214864A08}"/>
          </ac:cxnSpMkLst>
        </pc:cxnChg>
        <pc:cxnChg chg="mod">
          <ac:chgData name="Amit Tzur" userId="107f5334-6ffc-489e-8437-039101ea83e6" providerId="ADAL" clId="{C38C1E97-345F-4627-AC3A-622549F17C87}" dt="2025-01-28T11:23:46.131" v="257" actId="14100"/>
          <ac:cxnSpMkLst>
            <pc:docMk/>
            <pc:sldMk cId="644078281" sldId="258"/>
            <ac:cxnSpMk id="178" creationId="{17C1B6A8-19F3-DD46-BB26-EB28C558D629}"/>
          </ac:cxnSpMkLst>
        </pc:cxnChg>
        <pc:cxnChg chg="mod ord topLvl">
          <ac:chgData name="Amit Tzur" userId="107f5334-6ffc-489e-8437-039101ea83e6" providerId="ADAL" clId="{C38C1E97-345F-4627-AC3A-622549F17C87}" dt="2025-01-28T11:31:10.504" v="351" actId="164"/>
          <ac:cxnSpMkLst>
            <pc:docMk/>
            <pc:sldMk cId="644078281" sldId="258"/>
            <ac:cxnSpMk id="180" creationId="{1DD6696E-ADCB-E954-A55B-1EFD1493F99A}"/>
          </ac:cxnSpMkLst>
        </pc:cxnChg>
        <pc:cxnChg chg="mod ord">
          <ac:chgData name="Amit Tzur" userId="107f5334-6ffc-489e-8437-039101ea83e6" providerId="ADAL" clId="{C38C1E97-345F-4627-AC3A-622549F17C87}" dt="2025-01-28T11:29:54.132" v="342" actId="166"/>
          <ac:cxnSpMkLst>
            <pc:docMk/>
            <pc:sldMk cId="644078281" sldId="258"/>
            <ac:cxnSpMk id="187" creationId="{354BF549-7D3B-60CD-616F-2144B0CC0441}"/>
          </ac:cxnSpMkLst>
        </pc:cxnChg>
        <pc:cxnChg chg="mod ord topLvl">
          <ac:chgData name="Amit Tzur" userId="107f5334-6ffc-489e-8437-039101ea83e6" providerId="ADAL" clId="{C38C1E97-345F-4627-AC3A-622549F17C87}" dt="2025-01-28T11:29:54.132" v="342" actId="166"/>
          <ac:cxnSpMkLst>
            <pc:docMk/>
            <pc:sldMk cId="644078281" sldId="258"/>
            <ac:cxnSpMk id="188" creationId="{2D987F61-2500-E47B-1ED2-EF9E0DEAA932}"/>
          </ac:cxnSpMkLst>
        </pc:cxnChg>
        <pc:cxnChg chg="mod topLvl">
          <ac:chgData name="Amit Tzur" userId="107f5334-6ffc-489e-8437-039101ea83e6" providerId="ADAL" clId="{C38C1E97-345F-4627-AC3A-622549F17C87}" dt="2025-01-28T11:23:40.644" v="255" actId="14100"/>
          <ac:cxnSpMkLst>
            <pc:docMk/>
            <pc:sldMk cId="644078281" sldId="258"/>
            <ac:cxnSpMk id="196" creationId="{56BA401B-5AE2-859E-6D2C-C52391336AEA}"/>
          </ac:cxnSpMkLst>
        </pc:cxnChg>
        <pc:cxnChg chg="mod ord topLvl">
          <ac:chgData name="Amit Tzur" userId="107f5334-6ffc-489e-8437-039101ea83e6" providerId="ADAL" clId="{C38C1E97-345F-4627-AC3A-622549F17C87}" dt="2025-01-28T11:30:22.847" v="346" actId="692"/>
          <ac:cxnSpMkLst>
            <pc:docMk/>
            <pc:sldMk cId="644078281" sldId="258"/>
            <ac:cxnSpMk id="198" creationId="{36425CA0-0C52-961D-173C-155D21FFBECB}"/>
          </ac:cxnSpMkLst>
        </pc:cxnChg>
      </pc:sldChg>
      <pc:sldChg chg="addSp delSp modSp add mod">
        <pc:chgData name="Amit Tzur" userId="107f5334-6ffc-489e-8437-039101ea83e6" providerId="ADAL" clId="{C38C1E97-345F-4627-AC3A-622549F17C87}" dt="2025-01-28T11:59:51.125" v="540" actId="164"/>
        <pc:sldMkLst>
          <pc:docMk/>
          <pc:sldMk cId="113948419" sldId="259"/>
        </pc:sldMkLst>
        <pc:spChg chg="mod">
          <ac:chgData name="Amit Tzur" userId="107f5334-6ffc-489e-8437-039101ea83e6" providerId="ADAL" clId="{C38C1E97-345F-4627-AC3A-622549F17C87}" dt="2025-01-28T11:57:15.886" v="493" actId="165"/>
          <ac:spMkLst>
            <pc:docMk/>
            <pc:sldMk cId="113948419" sldId="259"/>
            <ac:spMk id="3" creationId="{C4E1A009-E543-5B64-49CF-C65CBAD2E381}"/>
          </ac:spMkLst>
        </pc:spChg>
        <pc:spChg chg="mod topLvl">
          <ac:chgData name="Amit Tzur" userId="107f5334-6ffc-489e-8437-039101ea83e6" providerId="ADAL" clId="{C38C1E97-345F-4627-AC3A-622549F17C87}" dt="2025-01-28T11:32:39.834" v="392" actId="164"/>
          <ac:spMkLst>
            <pc:docMk/>
            <pc:sldMk cId="113948419" sldId="259"/>
            <ac:spMk id="6" creationId="{3AA5B381-1A34-E83B-AF93-22103DA4A6EF}"/>
          </ac:spMkLst>
        </pc:spChg>
        <pc:spChg chg="mod topLvl">
          <ac:chgData name="Amit Tzur" userId="107f5334-6ffc-489e-8437-039101ea83e6" providerId="ADAL" clId="{C38C1E97-345F-4627-AC3A-622549F17C87}" dt="2025-01-28T11:32:39.834" v="392" actId="164"/>
          <ac:spMkLst>
            <pc:docMk/>
            <pc:sldMk cId="113948419" sldId="259"/>
            <ac:spMk id="9" creationId="{6FD126C9-3927-8782-38F5-8DC15B866664}"/>
          </ac:spMkLst>
        </pc:spChg>
        <pc:spChg chg="mod topLvl">
          <ac:chgData name="Amit Tzur" userId="107f5334-6ffc-489e-8437-039101ea83e6" providerId="ADAL" clId="{C38C1E97-345F-4627-AC3A-622549F17C87}" dt="2025-01-28T11:33:30.677" v="402" actId="164"/>
          <ac:spMkLst>
            <pc:docMk/>
            <pc:sldMk cId="113948419" sldId="259"/>
            <ac:spMk id="12" creationId="{D3DA25E0-C22C-93E4-2302-1945C0CE3C54}"/>
          </ac:spMkLst>
        </pc:spChg>
        <pc:spChg chg="mod topLvl">
          <ac:chgData name="Amit Tzur" userId="107f5334-6ffc-489e-8437-039101ea83e6" providerId="ADAL" clId="{C38C1E97-345F-4627-AC3A-622549F17C87}" dt="2025-01-28T11:33:30.677" v="402" actId="164"/>
          <ac:spMkLst>
            <pc:docMk/>
            <pc:sldMk cId="113948419" sldId="259"/>
            <ac:spMk id="15" creationId="{1B67B610-D266-669F-B370-0B7A405883E0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16" creationId="{C2DA0491-BBA8-AC09-789C-D334713E0958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17" creationId="{15DD20E7-7EBD-D4DD-72C2-5A9DDE2B0E42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20" creationId="{8E3BCCCB-59F7-A374-664D-C92A2661912E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25" creationId="{3FC4E5D3-DFD1-0584-FAE7-16F4368E10D6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27" creationId="{D55A89DA-C1BC-1F61-BDA4-784B873A4127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28" creationId="{E9C75E1E-62F6-AC40-5694-D4093204041E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31" creationId="{35C3E8F6-3C79-D30F-8AD0-FE9D55D3D195}"/>
          </ac:spMkLst>
        </pc:spChg>
        <pc:spChg chg="mod topLvl">
          <ac:chgData name="Amit Tzur" userId="107f5334-6ffc-489e-8437-039101ea83e6" providerId="ADAL" clId="{C38C1E97-345F-4627-AC3A-622549F17C87}" dt="2025-01-28T11:59:51.125" v="540" actId="164"/>
          <ac:spMkLst>
            <pc:docMk/>
            <pc:sldMk cId="113948419" sldId="259"/>
            <ac:spMk id="35" creationId="{F0621C6D-CDFF-128A-8C8E-43A424513F1D}"/>
          </ac:spMkLst>
        </pc:spChg>
        <pc:spChg chg="mod topLvl">
          <ac:chgData name="Amit Tzur" userId="107f5334-6ffc-489e-8437-039101ea83e6" providerId="ADAL" clId="{C38C1E97-345F-4627-AC3A-622549F17C87}" dt="2025-01-28T11:46:37.733" v="485" actId="164"/>
          <ac:spMkLst>
            <pc:docMk/>
            <pc:sldMk cId="113948419" sldId="259"/>
            <ac:spMk id="53" creationId="{E8F69D14-CF76-15DC-B507-A3A24DC046A1}"/>
          </ac:spMkLst>
        </pc:spChg>
        <pc:spChg chg="mod topLvl">
          <ac:chgData name="Amit Tzur" userId="107f5334-6ffc-489e-8437-039101ea83e6" providerId="ADAL" clId="{C38C1E97-345F-4627-AC3A-622549F17C87}" dt="2025-01-28T11:46:37.733" v="485" actId="164"/>
          <ac:spMkLst>
            <pc:docMk/>
            <pc:sldMk cId="113948419" sldId="259"/>
            <ac:spMk id="57" creationId="{63207E77-0B80-DBEC-7C22-2FF052646AF1}"/>
          </ac:spMkLst>
        </pc:spChg>
        <pc:spChg chg="add del">
          <ac:chgData name="Amit Tzur" userId="107f5334-6ffc-489e-8437-039101ea83e6" providerId="ADAL" clId="{C38C1E97-345F-4627-AC3A-622549F17C87}" dt="2025-01-28T11:40:05.579" v="434" actId="11529"/>
          <ac:spMkLst>
            <pc:docMk/>
            <pc:sldMk cId="113948419" sldId="259"/>
            <ac:spMk id="66" creationId="{FBC7D471-156F-3A4D-7508-1A70BEDB71AD}"/>
          </ac:spMkLst>
        </pc:spChg>
        <pc:spChg chg="add del">
          <ac:chgData name="Amit Tzur" userId="107f5334-6ffc-489e-8437-039101ea83e6" providerId="ADAL" clId="{C38C1E97-345F-4627-AC3A-622549F17C87}" dt="2025-01-28T11:40:28.567" v="436" actId="478"/>
          <ac:spMkLst>
            <pc:docMk/>
            <pc:sldMk cId="113948419" sldId="259"/>
            <ac:spMk id="67" creationId="{26EC2050-1775-0D89-5D6D-9497428DA3B3}"/>
          </ac:spMkLst>
        </pc:spChg>
        <pc:spChg chg="add del">
          <ac:chgData name="Amit Tzur" userId="107f5334-6ffc-489e-8437-039101ea83e6" providerId="ADAL" clId="{C38C1E97-345F-4627-AC3A-622549F17C87}" dt="2025-01-28T11:40:52.815" v="438" actId="478"/>
          <ac:spMkLst>
            <pc:docMk/>
            <pc:sldMk cId="113948419" sldId="259"/>
            <ac:spMk id="68" creationId="{69B6CF0A-2808-35EB-2F57-65E1A15D9E06}"/>
          </ac:spMkLst>
        </pc:spChg>
        <pc:spChg chg="add del">
          <ac:chgData name="Amit Tzur" userId="107f5334-6ffc-489e-8437-039101ea83e6" providerId="ADAL" clId="{C38C1E97-345F-4627-AC3A-622549F17C87}" dt="2025-01-28T11:41:30.797" v="440" actId="478"/>
          <ac:spMkLst>
            <pc:docMk/>
            <pc:sldMk cId="113948419" sldId="259"/>
            <ac:spMk id="69" creationId="{F497CB75-15BF-80C7-FBA5-BD52E2DAF692}"/>
          </ac:spMkLst>
        </pc:spChg>
        <pc:spChg chg="add del mod">
          <ac:chgData name="Amit Tzur" userId="107f5334-6ffc-489e-8437-039101ea83e6" providerId="ADAL" clId="{C38C1E97-345F-4627-AC3A-622549F17C87}" dt="2025-01-28T11:45:21.741" v="457" actId="478"/>
          <ac:spMkLst>
            <pc:docMk/>
            <pc:sldMk cId="113948419" sldId="259"/>
            <ac:spMk id="70" creationId="{032F77A9-7B1A-CFCC-BC05-DF57449ABBCC}"/>
          </ac:spMkLst>
        </pc:spChg>
        <pc:spChg chg="add del mod">
          <ac:chgData name="Amit Tzur" userId="107f5334-6ffc-489e-8437-039101ea83e6" providerId="ADAL" clId="{C38C1E97-345F-4627-AC3A-622549F17C87}" dt="2025-01-28T11:43:38.345" v="448" actId="478"/>
          <ac:spMkLst>
            <pc:docMk/>
            <pc:sldMk cId="113948419" sldId="259"/>
            <ac:spMk id="71" creationId="{B5EDDD6D-B788-05E2-B920-4A02C1D0EB39}"/>
          </ac:spMkLst>
        </pc:spChg>
        <pc:spChg chg="add del mod">
          <ac:chgData name="Amit Tzur" userId="107f5334-6ffc-489e-8437-039101ea83e6" providerId="ADAL" clId="{C38C1E97-345F-4627-AC3A-622549F17C87}" dt="2025-01-28T11:44:31.919" v="451" actId="478"/>
          <ac:spMkLst>
            <pc:docMk/>
            <pc:sldMk cId="113948419" sldId="259"/>
            <ac:spMk id="72" creationId="{E2D0FAD0-EBBC-3F50-6E37-BF20B004E67C}"/>
          </ac:spMkLst>
        </pc:spChg>
        <pc:spChg chg="add mod">
          <ac:chgData name="Amit Tzur" userId="107f5334-6ffc-489e-8437-039101ea83e6" providerId="ADAL" clId="{C38C1E97-345F-4627-AC3A-622549F17C87}" dt="2025-01-28T11:46:37.733" v="485" actId="164"/>
          <ac:spMkLst>
            <pc:docMk/>
            <pc:sldMk cId="113948419" sldId="259"/>
            <ac:spMk id="73" creationId="{B35D87EA-96B9-7ACB-7E41-4A492DF8798A}"/>
          </ac:spMkLst>
        </pc:spChg>
        <pc:grpChg chg="mod">
          <ac:chgData name="Amit Tzur" userId="107f5334-6ffc-489e-8437-039101ea83e6" providerId="ADAL" clId="{C38C1E97-345F-4627-AC3A-622549F17C87}" dt="2025-01-28T11:59:51.125" v="540" actId="164"/>
          <ac:grpSpMkLst>
            <pc:docMk/>
            <pc:sldMk cId="113948419" sldId="259"/>
            <ac:grpSpMk id="41" creationId="{4A979366-65CB-494A-99CE-805B6BAA86DC}"/>
          </ac:grpSpMkLst>
        </pc:grpChg>
        <pc:grpChg chg="add mod">
          <ac:chgData name="Amit Tzur" userId="107f5334-6ffc-489e-8437-039101ea83e6" providerId="ADAL" clId="{C38C1E97-345F-4627-AC3A-622549F17C87}" dt="2025-01-28T11:32:39.834" v="392" actId="164"/>
          <ac:grpSpMkLst>
            <pc:docMk/>
            <pc:sldMk cId="113948419" sldId="259"/>
            <ac:grpSpMk id="43" creationId="{DE7369D5-1231-D1B8-39DD-B77E2E284497}"/>
          </ac:grpSpMkLst>
        </pc:grpChg>
        <pc:grpChg chg="del">
          <ac:chgData name="Amit Tzur" userId="107f5334-6ffc-489e-8437-039101ea83e6" providerId="ADAL" clId="{C38C1E97-345F-4627-AC3A-622549F17C87}" dt="2025-01-28T11:31:03.077" v="350" actId="165"/>
          <ac:grpSpMkLst>
            <pc:docMk/>
            <pc:sldMk cId="113948419" sldId="259"/>
            <ac:grpSpMk id="46" creationId="{C40524D1-E61C-5DF3-BDDD-6D5DE045DF90}"/>
          </ac:grpSpMkLst>
        </pc:grpChg>
        <pc:grpChg chg="del">
          <ac:chgData name="Amit Tzur" userId="107f5334-6ffc-489e-8437-039101ea83e6" providerId="ADAL" clId="{C38C1E97-345F-4627-AC3A-622549F17C87}" dt="2025-01-28T11:31:03.077" v="350" actId="165"/>
          <ac:grpSpMkLst>
            <pc:docMk/>
            <pc:sldMk cId="113948419" sldId="259"/>
            <ac:grpSpMk id="47" creationId="{CB3E64DC-70F0-02DE-9E8E-32DD198A1039}"/>
          </ac:grpSpMkLst>
        </pc:grpChg>
        <pc:grpChg chg="add mod">
          <ac:chgData name="Amit Tzur" userId="107f5334-6ffc-489e-8437-039101ea83e6" providerId="ADAL" clId="{C38C1E97-345F-4627-AC3A-622549F17C87}" dt="2025-01-28T11:33:30.677" v="402" actId="164"/>
          <ac:grpSpMkLst>
            <pc:docMk/>
            <pc:sldMk cId="113948419" sldId="259"/>
            <ac:grpSpMk id="50" creationId="{74F67859-F300-11AD-A020-61669912AF87}"/>
          </ac:grpSpMkLst>
        </pc:grpChg>
        <pc:grpChg chg="add del mod">
          <ac:chgData name="Amit Tzur" userId="107f5334-6ffc-489e-8437-039101ea83e6" providerId="ADAL" clId="{C38C1E97-345F-4627-AC3A-622549F17C87}" dt="2025-01-28T11:33:48.649" v="405" actId="165"/>
          <ac:grpSpMkLst>
            <pc:docMk/>
            <pc:sldMk cId="113948419" sldId="259"/>
            <ac:grpSpMk id="51" creationId="{0CB58027-D163-93C9-0090-3E0231EBF14A}"/>
          </ac:grpSpMkLst>
        </pc:grpChg>
        <pc:grpChg chg="add mod">
          <ac:chgData name="Amit Tzur" userId="107f5334-6ffc-489e-8437-039101ea83e6" providerId="ADAL" clId="{C38C1E97-345F-4627-AC3A-622549F17C87}" dt="2025-01-28T11:46:37.733" v="485" actId="164"/>
          <ac:grpSpMkLst>
            <pc:docMk/>
            <pc:sldMk cId="113948419" sldId="259"/>
            <ac:grpSpMk id="81" creationId="{56ED398D-C64C-31FD-E664-D4B94BD57875}"/>
          </ac:grpSpMkLst>
        </pc:grpChg>
        <pc:picChg chg="del mod topLvl">
          <ac:chgData name="Amit Tzur" userId="107f5334-6ffc-489e-8437-039101ea83e6" providerId="ADAL" clId="{C38C1E97-345F-4627-AC3A-622549F17C87}" dt="2025-01-28T11:57:31.703" v="497" actId="478"/>
          <ac:picMkLst>
            <pc:docMk/>
            <pc:sldMk cId="113948419" sldId="259"/>
            <ac:picMk id="2" creationId="{600E10AC-41DD-CF7C-9013-DD2D2363F1B5}"/>
          </ac:picMkLst>
        </pc:picChg>
        <pc:picChg chg="del mod topLvl">
          <ac:chgData name="Amit Tzur" userId="107f5334-6ffc-489e-8437-039101ea83e6" providerId="ADAL" clId="{C38C1E97-345F-4627-AC3A-622549F17C87}" dt="2025-01-28T11:31:50.450" v="361" actId="478"/>
          <ac:picMkLst>
            <pc:docMk/>
            <pc:sldMk cId="113948419" sldId="259"/>
            <ac:picMk id="5" creationId="{02A55635-F6A1-C388-F5BA-5C2D665F5CCF}"/>
          </ac:picMkLst>
        </pc:picChg>
        <pc:picChg chg="add del mod topLvl">
          <ac:chgData name="Amit Tzur" userId="107f5334-6ffc-489e-8437-039101ea83e6" providerId="ADAL" clId="{C38C1E97-345F-4627-AC3A-622549F17C87}" dt="2025-01-28T11:33:06.288" v="397" actId="478"/>
          <ac:picMkLst>
            <pc:docMk/>
            <pc:sldMk cId="113948419" sldId="259"/>
            <ac:picMk id="11" creationId="{DDDCE7BC-53B8-F81D-FFB5-E2F4E6B591A5}"/>
          </ac:picMkLst>
        </pc:picChg>
        <pc:picChg chg="add mod ord">
          <ac:chgData name="Amit Tzur" userId="107f5334-6ffc-489e-8437-039101ea83e6" providerId="ADAL" clId="{C38C1E97-345F-4627-AC3A-622549F17C87}" dt="2025-01-28T11:32:39.834" v="392" actId="164"/>
          <ac:picMkLst>
            <pc:docMk/>
            <pc:sldMk cId="113948419" sldId="259"/>
            <ac:picMk id="37" creationId="{3EDEAF2B-9475-1E7B-06AD-61C0DEC7DD06}"/>
          </ac:picMkLst>
        </pc:picChg>
        <pc:picChg chg="add mod ord">
          <ac:chgData name="Amit Tzur" userId="107f5334-6ffc-489e-8437-039101ea83e6" providerId="ADAL" clId="{C38C1E97-345F-4627-AC3A-622549F17C87}" dt="2025-01-28T11:33:30.677" v="402" actId="164"/>
          <ac:picMkLst>
            <pc:docMk/>
            <pc:sldMk cId="113948419" sldId="259"/>
            <ac:picMk id="38" creationId="{BB438E3A-B452-3C64-723D-BF99F1772255}"/>
          </ac:picMkLst>
        </pc:picChg>
        <pc:picChg chg="mod topLvl">
          <ac:chgData name="Amit Tzur" userId="107f5334-6ffc-489e-8437-039101ea83e6" providerId="ADAL" clId="{C38C1E97-345F-4627-AC3A-622549F17C87}" dt="2025-01-28T11:46:37.733" v="485" actId="164"/>
          <ac:picMkLst>
            <pc:docMk/>
            <pc:sldMk cId="113948419" sldId="259"/>
            <ac:picMk id="52" creationId="{DF0199D8-9D1F-DC05-2284-F5EBE488A3DC}"/>
          </ac:picMkLst>
        </pc:picChg>
        <pc:picChg chg="add mod ord">
          <ac:chgData name="Amit Tzur" userId="107f5334-6ffc-489e-8437-039101ea83e6" providerId="ADAL" clId="{C38C1E97-345F-4627-AC3A-622549F17C87}" dt="2025-01-28T11:59:51.125" v="540" actId="164"/>
          <ac:picMkLst>
            <pc:docMk/>
            <pc:sldMk cId="113948419" sldId="259"/>
            <ac:picMk id="82" creationId="{8EE10B5A-965D-869B-804E-6613BDBA9206}"/>
          </ac:picMkLst>
        </pc:picChg>
        <pc:cxnChg chg="mod">
          <ac:chgData name="Amit Tzur" userId="107f5334-6ffc-489e-8437-039101ea83e6" providerId="ADAL" clId="{C38C1E97-345F-4627-AC3A-622549F17C87}" dt="2025-01-28T11:57:55.152" v="499" actId="14100"/>
          <ac:cxnSpMkLst>
            <pc:docMk/>
            <pc:sldMk cId="113948419" sldId="259"/>
            <ac:cxnSpMk id="4" creationId="{DAD450ED-7A41-41BE-B929-3F35D93FA3CE}"/>
          </ac:cxnSpMkLst>
        </pc:cxnChg>
        <pc:cxnChg chg="mod topLvl">
          <ac:chgData name="Amit Tzur" userId="107f5334-6ffc-489e-8437-039101ea83e6" providerId="ADAL" clId="{C38C1E97-345F-4627-AC3A-622549F17C87}" dt="2025-01-28T11:32:39.834" v="392" actId="164"/>
          <ac:cxnSpMkLst>
            <pc:docMk/>
            <pc:sldMk cId="113948419" sldId="259"/>
            <ac:cxnSpMk id="7" creationId="{95F8AB5F-CE72-49EF-4DFF-4A35582B1B05}"/>
          </ac:cxnSpMkLst>
        </pc:cxnChg>
        <pc:cxnChg chg="mod">
          <ac:chgData name="Amit Tzur" userId="107f5334-6ffc-489e-8437-039101ea83e6" providerId="ADAL" clId="{C38C1E97-345F-4627-AC3A-622549F17C87}" dt="2025-01-28T11:32:39.834" v="392" actId="164"/>
          <ac:cxnSpMkLst>
            <pc:docMk/>
            <pc:sldMk cId="113948419" sldId="259"/>
            <ac:cxnSpMk id="8" creationId="{E41A603F-4C9B-C158-3AF6-AB0E10092E8E}"/>
          </ac:cxnSpMkLst>
        </pc:cxnChg>
        <pc:cxnChg chg="mod">
          <ac:chgData name="Amit Tzur" userId="107f5334-6ffc-489e-8437-039101ea83e6" providerId="ADAL" clId="{C38C1E97-345F-4627-AC3A-622549F17C87}" dt="2025-01-28T11:59:03.787" v="514" actId="14100"/>
          <ac:cxnSpMkLst>
            <pc:docMk/>
            <pc:sldMk cId="113948419" sldId="259"/>
            <ac:cxnSpMk id="10" creationId="{7506384F-073C-FF4C-2B3F-623806D9A600}"/>
          </ac:cxnSpMkLst>
        </pc:cxnChg>
        <pc:cxnChg chg="mod">
          <ac:chgData name="Amit Tzur" userId="107f5334-6ffc-489e-8437-039101ea83e6" providerId="ADAL" clId="{C38C1E97-345F-4627-AC3A-622549F17C87}" dt="2025-01-28T11:33:30.677" v="402" actId="164"/>
          <ac:cxnSpMkLst>
            <pc:docMk/>
            <pc:sldMk cId="113948419" sldId="259"/>
            <ac:cxnSpMk id="13" creationId="{F5A49FC1-2393-77B5-4D83-CBAA30E82610}"/>
          </ac:cxnSpMkLst>
        </pc:cxnChg>
        <pc:cxnChg chg="mod">
          <ac:chgData name="Amit Tzur" userId="107f5334-6ffc-489e-8437-039101ea83e6" providerId="ADAL" clId="{C38C1E97-345F-4627-AC3A-622549F17C87}" dt="2025-01-28T11:33:30.677" v="402" actId="164"/>
          <ac:cxnSpMkLst>
            <pc:docMk/>
            <pc:sldMk cId="113948419" sldId="259"/>
            <ac:cxnSpMk id="14" creationId="{669C2CA8-7B70-040A-08ED-1CD634490999}"/>
          </ac:cxnSpMkLst>
        </pc:cxnChg>
        <pc:cxnChg chg="mod">
          <ac:chgData name="Amit Tzur" userId="107f5334-6ffc-489e-8437-039101ea83e6" providerId="ADAL" clId="{C38C1E97-345F-4627-AC3A-622549F17C87}" dt="2025-01-28T11:58:20.361" v="504" actId="1076"/>
          <ac:cxnSpMkLst>
            <pc:docMk/>
            <pc:sldMk cId="113948419" sldId="259"/>
            <ac:cxnSpMk id="18" creationId="{4B0E1755-520A-61EA-F6ED-E7BA8738C116}"/>
          </ac:cxnSpMkLst>
        </pc:cxnChg>
        <pc:cxnChg chg="mod">
          <ac:chgData name="Amit Tzur" userId="107f5334-6ffc-489e-8437-039101ea83e6" providerId="ADAL" clId="{C38C1E97-345F-4627-AC3A-622549F17C87}" dt="2025-01-28T11:59:08.730" v="515" actId="14100"/>
          <ac:cxnSpMkLst>
            <pc:docMk/>
            <pc:sldMk cId="113948419" sldId="259"/>
            <ac:cxnSpMk id="19" creationId="{4992A73C-0B29-9FCB-CF1D-80E105D43077}"/>
          </ac:cxnSpMkLst>
        </pc:cxnChg>
        <pc:cxnChg chg="mod">
          <ac:chgData name="Amit Tzur" userId="107f5334-6ffc-489e-8437-039101ea83e6" providerId="ADAL" clId="{C38C1E97-345F-4627-AC3A-622549F17C87}" dt="2025-01-28T11:32:39.834" v="392" actId="164"/>
          <ac:cxnSpMkLst>
            <pc:docMk/>
            <pc:sldMk cId="113948419" sldId="259"/>
            <ac:cxnSpMk id="21" creationId="{7FAD4A20-D765-5055-1C1D-A30A6077DB40}"/>
          </ac:cxnSpMkLst>
        </pc:cxnChg>
        <pc:cxnChg chg="mod">
          <ac:chgData name="Amit Tzur" userId="107f5334-6ffc-489e-8437-039101ea83e6" providerId="ADAL" clId="{C38C1E97-345F-4627-AC3A-622549F17C87}" dt="2025-01-28T11:32:39.834" v="392" actId="164"/>
          <ac:cxnSpMkLst>
            <pc:docMk/>
            <pc:sldMk cId="113948419" sldId="259"/>
            <ac:cxnSpMk id="22" creationId="{56685FC5-D158-D92E-2A9F-38682E55EB54}"/>
          </ac:cxnSpMkLst>
        </pc:cxnChg>
        <pc:cxnChg chg="mod">
          <ac:chgData name="Amit Tzur" userId="107f5334-6ffc-489e-8437-039101ea83e6" providerId="ADAL" clId="{C38C1E97-345F-4627-AC3A-622549F17C87}" dt="2025-01-28T11:59:26.585" v="538" actId="1036"/>
          <ac:cxnSpMkLst>
            <pc:docMk/>
            <pc:sldMk cId="113948419" sldId="259"/>
            <ac:cxnSpMk id="23" creationId="{15142837-10BD-C854-9998-5A032518FC43}"/>
          </ac:cxnSpMkLst>
        </pc:cxnChg>
        <pc:cxnChg chg="mod">
          <ac:chgData name="Amit Tzur" userId="107f5334-6ffc-489e-8437-039101ea83e6" providerId="ADAL" clId="{C38C1E97-345F-4627-AC3A-622549F17C87}" dt="2025-01-28T11:59:29.465" v="539" actId="1076"/>
          <ac:cxnSpMkLst>
            <pc:docMk/>
            <pc:sldMk cId="113948419" sldId="259"/>
            <ac:cxnSpMk id="24" creationId="{FF1A10DD-FB18-1414-723D-D3C1D3738631}"/>
          </ac:cxnSpMkLst>
        </pc:cxnChg>
        <pc:cxnChg chg="mod">
          <ac:chgData name="Amit Tzur" userId="107f5334-6ffc-489e-8437-039101ea83e6" providerId="ADAL" clId="{C38C1E97-345F-4627-AC3A-622549F17C87}" dt="2025-01-28T11:59:16.592" v="516" actId="1076"/>
          <ac:cxnSpMkLst>
            <pc:docMk/>
            <pc:sldMk cId="113948419" sldId="259"/>
            <ac:cxnSpMk id="26" creationId="{061EB768-D4C6-39C4-43C5-B49717CFAA1F}"/>
          </ac:cxnSpMkLst>
        </pc:cxnChg>
        <pc:cxnChg chg="mod">
          <ac:chgData name="Amit Tzur" userId="107f5334-6ffc-489e-8437-039101ea83e6" providerId="ADAL" clId="{C38C1E97-345F-4627-AC3A-622549F17C87}" dt="2025-01-28T11:58:34.135" v="507" actId="1076"/>
          <ac:cxnSpMkLst>
            <pc:docMk/>
            <pc:sldMk cId="113948419" sldId="259"/>
            <ac:cxnSpMk id="29" creationId="{98BFD2B6-DC5A-0159-89BD-7EBF5C627188}"/>
          </ac:cxnSpMkLst>
        </pc:cxnChg>
        <pc:cxnChg chg="mod">
          <ac:chgData name="Amit Tzur" userId="107f5334-6ffc-489e-8437-039101ea83e6" providerId="ADAL" clId="{C38C1E97-345F-4627-AC3A-622549F17C87}" dt="2025-01-28T11:58:40.123" v="510" actId="1076"/>
          <ac:cxnSpMkLst>
            <pc:docMk/>
            <pc:sldMk cId="113948419" sldId="259"/>
            <ac:cxnSpMk id="30" creationId="{E0F02E92-3BE7-43A9-9F78-1AE5EEA44240}"/>
          </ac:cxnSpMkLst>
        </pc:cxnChg>
        <pc:cxnChg chg="mod">
          <ac:chgData name="Amit Tzur" userId="107f5334-6ffc-489e-8437-039101ea83e6" providerId="ADAL" clId="{C38C1E97-345F-4627-AC3A-622549F17C87}" dt="2025-01-28T11:33:30.677" v="402" actId="164"/>
          <ac:cxnSpMkLst>
            <pc:docMk/>
            <pc:sldMk cId="113948419" sldId="259"/>
            <ac:cxnSpMk id="32" creationId="{0B5507C3-0987-39AC-5F38-6434EC872197}"/>
          </ac:cxnSpMkLst>
        </pc:cxnChg>
        <pc:cxnChg chg="mod topLvl">
          <ac:chgData name="Amit Tzur" userId="107f5334-6ffc-489e-8437-039101ea83e6" providerId="ADAL" clId="{C38C1E97-345F-4627-AC3A-622549F17C87}" dt="2025-01-28T11:33:30.677" v="402" actId="164"/>
          <ac:cxnSpMkLst>
            <pc:docMk/>
            <pc:sldMk cId="113948419" sldId="259"/>
            <ac:cxnSpMk id="33" creationId="{B8E164A6-2BD2-EAAE-1AFE-363D21650196}"/>
          </ac:cxnSpMkLst>
        </pc:cxnChg>
        <pc:cxnChg chg="mod">
          <ac:chgData name="Amit Tzur" userId="107f5334-6ffc-489e-8437-039101ea83e6" providerId="ADAL" clId="{C38C1E97-345F-4627-AC3A-622549F17C87}" dt="2025-01-28T11:58:06.417" v="501" actId="14100"/>
          <ac:cxnSpMkLst>
            <pc:docMk/>
            <pc:sldMk cId="113948419" sldId="259"/>
            <ac:cxnSpMk id="34" creationId="{48CDE8D9-0139-E967-4D9F-D01410A02C84}"/>
          </ac:cxnSpMkLst>
        </pc:cxnChg>
        <pc:cxnChg chg="mod">
          <ac:chgData name="Amit Tzur" userId="107f5334-6ffc-489e-8437-039101ea83e6" providerId="ADAL" clId="{C38C1E97-345F-4627-AC3A-622549F17C87}" dt="2025-01-28T11:58:45.179" v="511" actId="14100"/>
          <ac:cxnSpMkLst>
            <pc:docMk/>
            <pc:sldMk cId="113948419" sldId="259"/>
            <ac:cxnSpMk id="36" creationId="{CDB9997F-02A1-573D-3C55-EE2521A9F015}"/>
          </ac:cxnSpMkLst>
        </pc:cxnChg>
        <pc:cxnChg chg="mod">
          <ac:chgData name="Amit Tzur" userId="107f5334-6ffc-489e-8437-039101ea83e6" providerId="ADAL" clId="{C38C1E97-345F-4627-AC3A-622549F17C87}" dt="2025-01-28T11:33:30.677" v="402" actId="164"/>
          <ac:cxnSpMkLst>
            <pc:docMk/>
            <pc:sldMk cId="113948419" sldId="259"/>
            <ac:cxnSpMk id="39" creationId="{EE934154-E922-6069-C36F-2AB082C575BC}"/>
          </ac:cxnSpMkLst>
        </pc:cxnChg>
        <pc:cxnChg chg="mod topLvl">
          <ac:chgData name="Amit Tzur" userId="107f5334-6ffc-489e-8437-039101ea83e6" providerId="ADAL" clId="{C38C1E97-345F-4627-AC3A-622549F17C87}" dt="2025-01-28T11:46:37.733" v="485" actId="164"/>
          <ac:cxnSpMkLst>
            <pc:docMk/>
            <pc:sldMk cId="113948419" sldId="259"/>
            <ac:cxnSpMk id="54" creationId="{BB38074E-DA0F-DD40-5230-6E1CD7A639FE}"/>
          </ac:cxnSpMkLst>
        </pc:cxnChg>
        <pc:cxnChg chg="mod topLvl">
          <ac:chgData name="Amit Tzur" userId="107f5334-6ffc-489e-8437-039101ea83e6" providerId="ADAL" clId="{C38C1E97-345F-4627-AC3A-622549F17C87}" dt="2025-01-28T11:46:37.733" v="485" actId="164"/>
          <ac:cxnSpMkLst>
            <pc:docMk/>
            <pc:sldMk cId="113948419" sldId="259"/>
            <ac:cxnSpMk id="56" creationId="{298B2643-4F10-6003-4FFB-C4DD09D5DAE3}"/>
          </ac:cxnSpMkLst>
        </pc:cxnChg>
        <pc:cxnChg chg="mod topLvl">
          <ac:chgData name="Amit Tzur" userId="107f5334-6ffc-489e-8437-039101ea83e6" providerId="ADAL" clId="{C38C1E97-345F-4627-AC3A-622549F17C87}" dt="2025-01-28T11:46:37.733" v="485" actId="164"/>
          <ac:cxnSpMkLst>
            <pc:docMk/>
            <pc:sldMk cId="113948419" sldId="259"/>
            <ac:cxnSpMk id="58" creationId="{A8FFB38A-8DC5-F7CD-35D3-029F1D462822}"/>
          </ac:cxnSpMkLst>
        </pc:cxnChg>
        <pc:cxnChg chg="mod topLvl">
          <ac:chgData name="Amit Tzur" userId="107f5334-6ffc-489e-8437-039101ea83e6" providerId="ADAL" clId="{C38C1E97-345F-4627-AC3A-622549F17C87}" dt="2025-01-28T11:46:37.733" v="485" actId="164"/>
          <ac:cxnSpMkLst>
            <pc:docMk/>
            <pc:sldMk cId="113948419" sldId="259"/>
            <ac:cxnSpMk id="59" creationId="{402168B8-A6ED-5AF5-B237-8A01608AE291}"/>
          </ac:cxnSpMkLst>
        </pc:cxnChg>
        <pc:cxnChg chg="add mod">
          <ac:chgData name="Amit Tzur" userId="107f5334-6ffc-489e-8437-039101ea83e6" providerId="ADAL" clId="{C38C1E97-345F-4627-AC3A-622549F17C87}" dt="2025-01-28T11:46:37.733" v="485" actId="164"/>
          <ac:cxnSpMkLst>
            <pc:docMk/>
            <pc:sldMk cId="113948419" sldId="259"/>
            <ac:cxnSpMk id="63" creationId="{336BC981-7D63-3D2F-C613-01ABACF265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4A2-7067-C913-0A03-722168A7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54A1-80CB-3F82-7FE4-3F8E2E3E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E697-92EB-4096-9752-95555F0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ABA6-495F-7F33-9183-2B270DB2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96E-0334-6CB2-5C55-88905874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B46-97E2-A5E0-3AED-A69089E5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47348-CC56-60EE-59EB-D32975038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A620-B7E5-5ED2-2A56-F00D607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766F-F03F-1806-D894-C303EE0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68CE-71B2-56CA-4AF3-DB6AA6C8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FA1C-EC36-4AA3-88F3-D4E7A46F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36FE0-84BA-3323-A85C-FFDFC408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8E5E-46E6-42A5-72BE-614FB5F0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4F83-73EF-9B52-FDDE-5AAC5FA1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1A52-0093-9F86-684E-0B5C5390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A73D-3624-24A5-028C-6CB9222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9904-83D8-EA07-DBF3-6429CB53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7F53-6DB4-AA7E-9965-0560C980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B13F-A574-B111-5078-35FE95E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3A13-76B7-0E7A-C8A1-6D1FEED9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BF6-4DA5-14A5-1ECB-4AA15906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14B0-036B-3F11-B9AC-67C651CB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4847-71D2-AF0C-58CE-6A7B31E8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1FC6-A568-4B3E-BB6B-E18CD449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6D75-A669-9A15-8F98-DBEFFD4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E7E0-C888-1EC5-79F5-070351BC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2DFE-ABD7-8897-0E56-AD6C91E9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8004-10BC-5709-A90C-FF7AF14C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7E21-C98B-9F43-C230-46154692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70A5-0855-B486-8DF7-EBB293F2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C364-2F2A-4A8E-E190-3B99056F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9A5-DB26-F229-4646-E50D6D22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1781-A9D0-C60F-0AD3-6C78F0D5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C775-82E7-BC44-E839-5BA6D26E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1EF2-7934-1851-85C7-7A5A6437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20E5-1B38-8774-D4B5-FE46C43D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BD2A-CB6F-94C5-CB60-8898D74F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7847B-1EE9-3BA9-3720-33A2961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36293-1C3C-DB61-021C-183CDD24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C1FE-CB49-4454-61E6-5D27394D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7816-DE3E-E40F-3349-B9650E3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39381-2158-930A-01F6-2D627482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4F715-D08D-1E70-0B30-B16DEC71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9C489-EA89-4686-7A2C-3A0C7133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4F128-CA30-B47C-B516-D83B99A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AEAF4-FEE4-C98F-62E4-642B684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02D-328C-D254-AF41-2AE8CD1B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32A8-0A9C-C37C-6DFC-F7C1A538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628F-2D1F-63E8-D560-1779B47D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E1F0-A027-D329-3067-F784348A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366D-D65A-5B88-7B23-EEF6C905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95E9-9D9E-2731-C535-266663D5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710A-D21F-AE74-CB58-262EE2A8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7159F-5A4B-65B1-1F98-964C59A38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C0DC-9ADC-5841-EB79-00A253D2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35D5-5C73-603F-9D22-05FBA8B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8B15-3FBA-0031-5477-67DFE301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DBF4-171A-684D-4221-CA7DCA69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94364-5490-D926-A589-371202DD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D3A6-AA2C-8B00-9A98-FE56EC6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CC3B-74A2-37BE-EB33-923C9408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ACD90-2949-42AA-AA16-C5AC787B677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03AD-1362-5733-3D01-BD2DE2C4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0D6A-176D-1838-963E-2C5320FD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2A79B68B-09F9-59A9-C6F1-FF646005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3" y="695714"/>
            <a:ext cx="2021418" cy="24891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40D561-329B-C8F8-E68F-4122017B5060}"/>
              </a:ext>
            </a:extLst>
          </p:cNvPr>
          <p:cNvSpPr/>
          <p:nvPr/>
        </p:nvSpPr>
        <p:spPr>
          <a:xfrm>
            <a:off x="2343999" y="1956513"/>
            <a:ext cx="52388" cy="51363"/>
          </a:xfrm>
          <a:prstGeom prst="rect">
            <a:avLst/>
          </a:prstGeom>
          <a:noFill/>
          <a:ln w="9525"/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7C99A7-74D3-99F8-7124-4FA1E97AA892}"/>
              </a:ext>
            </a:extLst>
          </p:cNvPr>
          <p:cNvCxnSpPr>
            <a:cxnSpLocks/>
          </p:cNvCxnSpPr>
          <p:nvPr/>
        </p:nvCxnSpPr>
        <p:spPr>
          <a:xfrm>
            <a:off x="1944785" y="1886416"/>
            <a:ext cx="919065" cy="31284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1581ED-E087-660B-FC73-43F599B9263A}"/>
              </a:ext>
            </a:extLst>
          </p:cNvPr>
          <p:cNvCxnSpPr>
            <a:cxnSpLocks/>
          </p:cNvCxnSpPr>
          <p:nvPr/>
        </p:nvCxnSpPr>
        <p:spPr>
          <a:xfrm>
            <a:off x="1880965" y="1926904"/>
            <a:ext cx="1039517" cy="56075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A34E86-1A3C-0E97-299E-37BE18D860E2}"/>
              </a:ext>
            </a:extLst>
          </p:cNvPr>
          <p:cNvSpPr txBox="1"/>
          <p:nvPr/>
        </p:nvSpPr>
        <p:spPr>
          <a:xfrm>
            <a:off x="943972" y="1979110"/>
            <a:ext cx="79310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Frame 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0FFE0-10FF-E4D1-FF3C-BEB39FD6CE00}"/>
              </a:ext>
            </a:extLst>
          </p:cNvPr>
          <p:cNvSpPr txBox="1"/>
          <p:nvPr/>
        </p:nvSpPr>
        <p:spPr>
          <a:xfrm>
            <a:off x="943972" y="1773355"/>
            <a:ext cx="79310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Face width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B11AA-02B0-B1D8-AE6B-2EF34E2EF69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37074" y="1873383"/>
            <a:ext cx="183359" cy="8884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E4C8D-16BC-14C5-3A07-756BCB028AC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37074" y="1949554"/>
            <a:ext cx="250476" cy="129584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4F6DB3-892E-4C8B-E2EE-3FFB3BC1E2F4}"/>
              </a:ext>
            </a:extLst>
          </p:cNvPr>
          <p:cNvSpPr txBox="1"/>
          <p:nvPr/>
        </p:nvSpPr>
        <p:spPr>
          <a:xfrm>
            <a:off x="1023805" y="2204296"/>
            <a:ext cx="7441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Right lower cheek line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C5C6A0-7E7C-1C0D-566B-E1B9715A5FE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767975" y="2149867"/>
            <a:ext cx="375071" cy="20831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1BAECC-B03B-B9B9-8FAD-0FC5F1216CF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687274" y="2163207"/>
            <a:ext cx="348218" cy="169197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1FBADE-810F-46FC-C138-9445D6809462}"/>
              </a:ext>
            </a:extLst>
          </p:cNvPr>
          <p:cNvSpPr txBox="1"/>
          <p:nvPr/>
        </p:nvSpPr>
        <p:spPr>
          <a:xfrm>
            <a:off x="3035492" y="2178515"/>
            <a:ext cx="7441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Left lower cheek 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DC6F50-7FE6-8865-8409-5AACA8B3A0D2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647069" y="2655225"/>
            <a:ext cx="348218" cy="115336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ED287E-3E5F-DEAC-4578-D131D2FA6783}"/>
              </a:ext>
            </a:extLst>
          </p:cNvPr>
          <p:cNvSpPr txBox="1"/>
          <p:nvPr/>
        </p:nvSpPr>
        <p:spPr>
          <a:xfrm>
            <a:off x="2995287" y="2670533"/>
            <a:ext cx="597160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Jaw line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2AD07-9D8A-88B9-2351-04974439AB0F}"/>
              </a:ext>
            </a:extLst>
          </p:cNvPr>
          <p:cNvSpPr txBox="1"/>
          <p:nvPr/>
        </p:nvSpPr>
        <p:spPr>
          <a:xfrm>
            <a:off x="937429" y="1491867"/>
            <a:ext cx="793103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Right eyebrow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C85E20-4B21-0B1E-5B29-C7CAAE11B3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730532" y="1591895"/>
            <a:ext cx="376621" cy="207400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1DBF78-9D0F-92B3-FC33-5DF2FFC6705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738960" y="1540304"/>
            <a:ext cx="256327" cy="28937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C98724-FE22-A811-9A61-7E0D548829F0}"/>
              </a:ext>
            </a:extLst>
          </p:cNvPr>
          <p:cNvSpPr txBox="1"/>
          <p:nvPr/>
        </p:nvSpPr>
        <p:spPr>
          <a:xfrm>
            <a:off x="2995287" y="1440276"/>
            <a:ext cx="72090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Left eyebrow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5B7553-FF5C-03E5-877F-6B93FC7383C8}"/>
              </a:ext>
            </a:extLst>
          </p:cNvPr>
          <p:cNvCxnSpPr>
            <a:cxnSpLocks/>
          </p:cNvCxnSpPr>
          <p:nvPr/>
        </p:nvCxnSpPr>
        <p:spPr>
          <a:xfrm flipV="1">
            <a:off x="2368550" y="1584482"/>
            <a:ext cx="51360" cy="1183949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E286BE-41F9-8C84-3B99-00C26C00E3C6}"/>
              </a:ext>
            </a:extLst>
          </p:cNvPr>
          <p:cNvSpPr txBox="1"/>
          <p:nvPr/>
        </p:nvSpPr>
        <p:spPr>
          <a:xfrm>
            <a:off x="2838450" y="1067995"/>
            <a:ext cx="65299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Face height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B8C4C5-8229-770B-E0CC-9263B2B2E9CC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436501" y="1268050"/>
            <a:ext cx="728445" cy="398159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C9EFB05-7BA8-904E-AC48-5BFBCEB7D723}"/>
              </a:ext>
            </a:extLst>
          </p:cNvPr>
          <p:cNvCxnSpPr>
            <a:cxnSpLocks/>
          </p:cNvCxnSpPr>
          <p:nvPr/>
        </p:nvCxnSpPr>
        <p:spPr>
          <a:xfrm flipH="1">
            <a:off x="2382650" y="1723952"/>
            <a:ext cx="31544" cy="48439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3FB2B2-1C87-E2D0-4DFB-EC368A330521}"/>
              </a:ext>
            </a:extLst>
          </p:cNvPr>
          <p:cNvSpPr txBox="1"/>
          <p:nvPr/>
        </p:nvSpPr>
        <p:spPr>
          <a:xfrm>
            <a:off x="917576" y="1100581"/>
            <a:ext cx="103785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Frame symmetry line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D28176-8A4B-3354-8173-5025B1A6B6FA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436503" y="1300636"/>
            <a:ext cx="949427" cy="505460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AC16CB-7E3F-7E54-70BC-CEA854C12C97}"/>
              </a:ext>
            </a:extLst>
          </p:cNvPr>
          <p:cNvGrpSpPr/>
          <p:nvPr/>
        </p:nvGrpSpPr>
        <p:grpSpPr>
          <a:xfrm>
            <a:off x="4248616" y="682345"/>
            <a:ext cx="2504585" cy="2489118"/>
            <a:chOff x="4248616" y="682345"/>
            <a:chExt cx="2504585" cy="248911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E7B9800-C0BD-1894-F2E7-A05982A1C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783" y="682345"/>
              <a:ext cx="2021418" cy="2489118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2CF829-A971-7728-BFC6-E3F76E02AFC9}"/>
                </a:ext>
              </a:extLst>
            </p:cNvPr>
            <p:cNvSpPr/>
            <p:nvPr/>
          </p:nvSpPr>
          <p:spPr>
            <a:xfrm>
              <a:off x="5675039" y="1943144"/>
              <a:ext cx="52388" cy="51363"/>
            </a:xfrm>
            <a:prstGeom prst="rect">
              <a:avLst/>
            </a:prstGeom>
            <a:noFill/>
            <a:ln w="9525"/>
            <a:scene3d>
              <a:camera prst="orthographicFront">
                <a:rot lat="0" lon="0" rev="213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2B8C96F-7FF6-3BB4-FFEA-2574B1D69A03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25" y="1873047"/>
              <a:ext cx="919065" cy="31284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14BDC4-3153-D50D-DA48-6F333717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05" y="1913535"/>
              <a:ext cx="1039517" cy="56075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107BE-A301-A9D5-7A36-49BAE532B772}"/>
                </a:ext>
              </a:extLst>
            </p:cNvPr>
            <p:cNvSpPr txBox="1"/>
            <p:nvPr/>
          </p:nvSpPr>
          <p:spPr>
            <a:xfrm>
              <a:off x="4275012" y="1965741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5503CD-7E47-0B7A-7809-5BDD286D8B01}"/>
                </a:ext>
              </a:extLst>
            </p:cNvPr>
            <p:cNvSpPr txBox="1"/>
            <p:nvPr/>
          </p:nvSpPr>
          <p:spPr>
            <a:xfrm>
              <a:off x="4275012" y="1759986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249980-F122-EFFF-A035-3240E37C189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5068114" y="1860014"/>
              <a:ext cx="183359" cy="88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AAB87A6-55DC-C3FA-8E85-DED381535950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V="1">
              <a:off x="5068114" y="1936185"/>
              <a:ext cx="250476" cy="1295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839631-C66B-273E-BC27-CEEFA0EBA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3690" y="1710583"/>
              <a:ext cx="31544" cy="48439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075C16-F869-0297-EDBE-4A9E96D334EA}"/>
                </a:ext>
              </a:extLst>
            </p:cNvPr>
            <p:cNvSpPr txBox="1"/>
            <p:nvPr/>
          </p:nvSpPr>
          <p:spPr>
            <a:xfrm>
              <a:off x="4248616" y="1087212"/>
              <a:ext cx="103785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symmetry line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D1F9925-A02D-BBD6-7884-2DC9A3528C09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4767543" y="1287267"/>
              <a:ext cx="949427" cy="50546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1009F7-8337-1380-B02F-569BF29DE581}"/>
              </a:ext>
            </a:extLst>
          </p:cNvPr>
          <p:cNvGrpSpPr/>
          <p:nvPr/>
        </p:nvGrpSpPr>
        <p:grpSpPr>
          <a:xfrm>
            <a:off x="7596990" y="659772"/>
            <a:ext cx="2761201" cy="2489118"/>
            <a:chOff x="7596990" y="659772"/>
            <a:chExt cx="2761201" cy="2489118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93E78D3-8EDC-CEA2-F1F1-74943932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3542" y="659772"/>
              <a:ext cx="2021418" cy="2489118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DC622B3-CB77-DBB9-C5DE-57A0137A0E6D}"/>
                </a:ext>
              </a:extLst>
            </p:cNvPr>
            <p:cNvSpPr txBox="1"/>
            <p:nvPr/>
          </p:nvSpPr>
          <p:spPr>
            <a:xfrm>
              <a:off x="7596990" y="2030228"/>
              <a:ext cx="79310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18A774D-26D1-A26B-EBA6-9A588AC47E47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8390093" y="1829682"/>
              <a:ext cx="239557" cy="30057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F837951-A9BE-00DD-AD50-F3E26B5FF65D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 flipV="1">
              <a:off x="9382645" y="1843475"/>
              <a:ext cx="254642" cy="28678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A44898-20D0-3886-C8F7-4DA882D0ACA5}"/>
                </a:ext>
              </a:extLst>
            </p:cNvPr>
            <p:cNvSpPr txBox="1"/>
            <p:nvPr/>
          </p:nvSpPr>
          <p:spPr>
            <a:xfrm>
              <a:off x="9637287" y="2030228"/>
              <a:ext cx="72090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7298BE-D49E-9538-85C5-0E36C0151E9D}"/>
                </a:ext>
              </a:extLst>
            </p:cNvPr>
            <p:cNvSpPr/>
            <p:nvPr/>
          </p:nvSpPr>
          <p:spPr>
            <a:xfrm rot="21285296">
              <a:off x="8588392" y="1777129"/>
              <a:ext cx="341216" cy="50856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F794D2C-E1B1-E51A-381D-451E60EBD2AF}"/>
                </a:ext>
              </a:extLst>
            </p:cNvPr>
            <p:cNvSpPr txBox="1"/>
            <p:nvPr/>
          </p:nvSpPr>
          <p:spPr>
            <a:xfrm>
              <a:off x="7829550" y="752524"/>
              <a:ext cx="867133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sections which should correlate to the eyebrows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6BB2B11-CAAE-7EDE-63D7-F94CC8825A85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8696683" y="1014134"/>
              <a:ext cx="376621" cy="4581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8B7CBC7-7F3E-7C9D-C171-309210753247}"/>
                </a:ext>
              </a:extLst>
            </p:cNvPr>
            <p:cNvSpPr/>
            <p:nvPr/>
          </p:nvSpPr>
          <p:spPr>
            <a:xfrm rot="20907203">
              <a:off x="9071544" y="1777827"/>
              <a:ext cx="309658" cy="45719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71962B1-81DB-2FCA-4D98-AB540C929418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8263117" y="1275744"/>
              <a:ext cx="880883" cy="4976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4D153D-AB8C-1A9B-8564-8C4476F4103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8263117" y="1275744"/>
              <a:ext cx="402592" cy="4976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53533CF-751A-BF2C-B065-D2A4CD513A19}"/>
              </a:ext>
            </a:extLst>
          </p:cNvPr>
          <p:cNvGrpSpPr/>
          <p:nvPr/>
        </p:nvGrpSpPr>
        <p:grpSpPr>
          <a:xfrm>
            <a:off x="980903" y="3520257"/>
            <a:ext cx="2755857" cy="2489118"/>
            <a:chOff x="980903" y="3520257"/>
            <a:chExt cx="2755857" cy="2489118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34850D3-1358-679A-CD3C-E7E7BB04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841" y="3520257"/>
              <a:ext cx="2021418" cy="2489118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20D3C37-0AC5-E49C-CBAA-218DEBA3B442}"/>
                </a:ext>
              </a:extLst>
            </p:cNvPr>
            <p:cNvSpPr txBox="1"/>
            <p:nvPr/>
          </p:nvSpPr>
          <p:spPr>
            <a:xfrm>
              <a:off x="980903" y="5028839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7B30735-EA7F-78D8-62B3-91CE84204B3A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 flipV="1">
              <a:off x="1725073" y="4974410"/>
              <a:ext cx="375071" cy="20831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0A7090B-0FF1-909F-6AC4-ABE73CED6096}"/>
                </a:ext>
              </a:extLst>
            </p:cNvPr>
            <p:cNvCxnSpPr>
              <a:cxnSpLocks/>
              <a:stCxn id="145" idx="1"/>
            </p:cNvCxnSpPr>
            <p:nvPr/>
          </p:nvCxnSpPr>
          <p:spPr>
            <a:xfrm flipH="1" flipV="1">
              <a:off x="2644372" y="4987750"/>
              <a:ext cx="348218" cy="16919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4A5F419-BC96-C23C-55DA-B0A3B5228DFD}"/>
                </a:ext>
              </a:extLst>
            </p:cNvPr>
            <p:cNvSpPr txBox="1"/>
            <p:nvPr/>
          </p:nvSpPr>
          <p:spPr>
            <a:xfrm>
              <a:off x="2992590" y="5003058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FF0ACD3-CDCD-92CB-933E-697727E45175}"/>
              </a:ext>
            </a:extLst>
          </p:cNvPr>
          <p:cNvGrpSpPr/>
          <p:nvPr/>
        </p:nvGrpSpPr>
        <p:grpSpPr>
          <a:xfrm>
            <a:off x="4374281" y="3556564"/>
            <a:ext cx="2504881" cy="2484840"/>
            <a:chOff x="4374281" y="3556564"/>
            <a:chExt cx="2504881" cy="2484840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F312E90-25A1-6C8F-82F7-DB8BA38E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783" y="3556564"/>
              <a:ext cx="2041392" cy="2484840"/>
            </a:xfrm>
            <a:prstGeom prst="rect">
              <a:avLst/>
            </a:prstGeom>
          </p:spPr>
        </p:pic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AAA520C-2664-1BAB-2514-4BF9337EB02F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4897960"/>
              <a:ext cx="332026" cy="41287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5669E60-2BF3-74AF-9FA2-237E94089889}"/>
                </a:ext>
              </a:extLst>
            </p:cNvPr>
            <p:cNvSpPr txBox="1"/>
            <p:nvPr/>
          </p:nvSpPr>
          <p:spPr>
            <a:xfrm>
              <a:off x="4508071" y="5156947"/>
              <a:ext cx="47849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Best fit circles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A8FA365-8819-FF92-79FE-A4494EC4B83E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flipH="1" flipV="1">
              <a:off x="5933784" y="5360594"/>
              <a:ext cx="348218" cy="1153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05DA54-5180-A795-CBE3-FD5363F3B185}"/>
                </a:ext>
              </a:extLst>
            </p:cNvPr>
            <p:cNvSpPr txBox="1"/>
            <p:nvPr/>
          </p:nvSpPr>
          <p:spPr>
            <a:xfrm>
              <a:off x="6282002" y="5375902"/>
              <a:ext cx="597160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571CAD7-4F7A-141A-3E32-84A6E25C5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265" y="4289851"/>
              <a:ext cx="51360" cy="1183949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902FAF0-F4F2-F157-77F5-E9EC3B1FCCC4}"/>
                </a:ext>
              </a:extLst>
            </p:cNvPr>
            <p:cNvSpPr txBox="1"/>
            <p:nvPr/>
          </p:nvSpPr>
          <p:spPr>
            <a:xfrm>
              <a:off x="6125165" y="3773364"/>
              <a:ext cx="65299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2FEFAE9-CF87-3EA9-3E45-AE8B82351C17}"/>
                </a:ext>
              </a:extLst>
            </p:cNvPr>
            <p:cNvCxnSpPr>
              <a:cxnSpLocks/>
              <a:stCxn id="179" idx="2"/>
            </p:cNvCxnSpPr>
            <p:nvPr/>
          </p:nvCxnSpPr>
          <p:spPr>
            <a:xfrm flipH="1">
              <a:off x="5723216" y="3973419"/>
              <a:ext cx="728445" cy="3981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8D0B42D-5F17-EBB9-EDBD-A756A182A826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5265115"/>
              <a:ext cx="334759" cy="4572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9C064DE-0CEE-AD7C-42E8-0227CEE210DE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4860049"/>
              <a:ext cx="835116" cy="4507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C6045402-ADB4-6397-0A75-F81673894C2F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25" y="4630528"/>
              <a:ext cx="868392" cy="1487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44A8F41-9F70-117B-DBE2-1052677DC575}"/>
                </a:ext>
              </a:extLst>
            </p:cNvPr>
            <p:cNvSpPr txBox="1"/>
            <p:nvPr/>
          </p:nvSpPr>
          <p:spPr>
            <a:xfrm>
              <a:off x="4374281" y="4530500"/>
              <a:ext cx="678857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508FFF6-893B-7F6B-D76A-F8A92EAE66CC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5053138" y="4630528"/>
              <a:ext cx="183360" cy="88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6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1766725-B483-2290-F9F9-1EBFB953C4A6}"/>
              </a:ext>
            </a:extLst>
          </p:cNvPr>
          <p:cNvGrpSpPr/>
          <p:nvPr/>
        </p:nvGrpSpPr>
        <p:grpSpPr>
          <a:xfrm>
            <a:off x="1259171" y="355800"/>
            <a:ext cx="2286285" cy="2489118"/>
            <a:chOff x="1259171" y="355800"/>
            <a:chExt cx="2286285" cy="2489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CAE55F-D8E4-D082-EA73-B761296D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171" y="355800"/>
              <a:ext cx="2021418" cy="24891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4A7FA-CBF8-EDC7-EC93-3D2E9D5C1AD9}"/>
                </a:ext>
              </a:extLst>
            </p:cNvPr>
            <p:cNvSpPr txBox="1"/>
            <p:nvPr/>
          </p:nvSpPr>
          <p:spPr>
            <a:xfrm>
              <a:off x="1526875" y="1088006"/>
              <a:ext cx="35368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DBL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9C0BD1-4C54-E037-C43A-0D049DC6D64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880558" y="1188034"/>
              <a:ext cx="386392" cy="29786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D1D692-510A-D523-5F09-E6F8482120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242382" y="1597819"/>
              <a:ext cx="651537" cy="39467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FD39CC-823A-3974-F742-488F2CD5A96A}"/>
                </a:ext>
              </a:extLst>
            </p:cNvPr>
            <p:cNvSpPr txBox="1"/>
            <p:nvPr/>
          </p:nvSpPr>
          <p:spPr>
            <a:xfrm>
              <a:off x="2893919" y="1838601"/>
              <a:ext cx="651537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nose width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9DE679-55F5-7935-6460-F69EFEC026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1" y="1574006"/>
              <a:ext cx="97630" cy="0"/>
            </a:xfrm>
            <a:prstGeom prst="line">
              <a:avLst/>
            </a:prstGeom>
            <a:ln w="952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83CF6-F0E4-003F-3DA3-64D15111D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99519" y="1509623"/>
              <a:ext cx="126962" cy="0"/>
            </a:xfrm>
            <a:prstGeom prst="line">
              <a:avLst/>
            </a:prstGeom>
            <a:ln w="952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9FE4D0-2336-B79A-4196-5BFE773D4450}"/>
              </a:ext>
            </a:extLst>
          </p:cNvPr>
          <p:cNvGrpSpPr/>
          <p:nvPr/>
        </p:nvGrpSpPr>
        <p:grpSpPr>
          <a:xfrm>
            <a:off x="4708339" y="377366"/>
            <a:ext cx="2619502" cy="2489118"/>
            <a:chOff x="4708339" y="377366"/>
            <a:chExt cx="2619502" cy="24891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CE5B50-BA1F-59D7-BA95-A0B5F4504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009" y="377366"/>
              <a:ext cx="2021418" cy="248911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134872-F1B8-3451-F4FD-A9F191FC88AD}"/>
                </a:ext>
              </a:extLst>
            </p:cNvPr>
            <p:cNvSpPr txBox="1"/>
            <p:nvPr/>
          </p:nvSpPr>
          <p:spPr>
            <a:xfrm>
              <a:off x="4708339" y="1885948"/>
              <a:ext cx="7539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color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4B6B8A-33B1-FE2E-E7C1-4E5329DAD25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462241" y="1716833"/>
              <a:ext cx="126796" cy="269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B7D1C2-0BDC-7A1B-6920-F46065317C9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064250" y="1908175"/>
              <a:ext cx="631496" cy="1843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BE8AB5-B2CA-0E80-5D3F-F7088181EFC1}"/>
                </a:ext>
              </a:extLst>
            </p:cNvPr>
            <p:cNvSpPr txBox="1"/>
            <p:nvPr/>
          </p:nvSpPr>
          <p:spPr>
            <a:xfrm>
              <a:off x="6695746" y="1992490"/>
              <a:ext cx="632095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Skin color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C2F64-CF1B-E3D9-D897-6FD5800532D6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831633" y="1949189"/>
              <a:ext cx="864113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616238-5691-F267-3934-1287EB04877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324600" y="1949189"/>
              <a:ext cx="371146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648D63-2C72-B6EB-E3A1-03D8636DB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343025"/>
              <a:ext cx="599746" cy="74949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0CFEEE-E41F-ABEC-D52B-14929FF3D9C1}"/>
              </a:ext>
            </a:extLst>
          </p:cNvPr>
          <p:cNvGrpSpPr/>
          <p:nvPr/>
        </p:nvGrpSpPr>
        <p:grpSpPr>
          <a:xfrm>
            <a:off x="7755946" y="1695267"/>
            <a:ext cx="4019110" cy="4820993"/>
            <a:chOff x="7755946" y="1695267"/>
            <a:chExt cx="4019110" cy="48209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334065-F0B1-E482-B83D-16AF6A82B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9917" y="1695267"/>
              <a:ext cx="3915139" cy="4820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8D7075-924F-A1D5-F583-D13A2413EE44}"/>
                </a:ext>
              </a:extLst>
            </p:cNvPr>
            <p:cNvSpPr txBox="1"/>
            <p:nvPr/>
          </p:nvSpPr>
          <p:spPr>
            <a:xfrm>
              <a:off x="7755946" y="4180106"/>
              <a:ext cx="793102" cy="20005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06189F-3AB6-D810-4BD8-46CCEDD7F4E3}"/>
                </a:ext>
              </a:extLst>
            </p:cNvPr>
            <p:cNvSpPr txBox="1"/>
            <p:nvPr/>
          </p:nvSpPr>
          <p:spPr>
            <a:xfrm>
              <a:off x="7886207" y="3903171"/>
              <a:ext cx="79310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79CCB-4B44-8BE7-560F-B8781E5C99E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8679309" y="4003199"/>
              <a:ext cx="183359" cy="88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6282DE-2DA7-1411-D7D7-0D81DCA4A9E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8549048" y="4150550"/>
              <a:ext cx="250476" cy="1295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8132D-9083-A080-A2B1-B38600D5D194}"/>
                </a:ext>
              </a:extLst>
            </p:cNvPr>
            <p:cNvSpPr txBox="1"/>
            <p:nvPr/>
          </p:nvSpPr>
          <p:spPr>
            <a:xfrm>
              <a:off x="8055354" y="4540447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480B71-A6DA-D0EE-CB9F-30A687C512E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799524" y="4486018"/>
              <a:ext cx="375071" cy="20831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57B6CA2-454B-AFD0-C5E0-AED05A5B312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10340997" y="4529982"/>
              <a:ext cx="348218" cy="16919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EF1F7B-6305-FD8F-259E-8FE3439CCC83}"/>
                </a:ext>
              </a:extLst>
            </p:cNvPr>
            <p:cNvSpPr txBox="1"/>
            <p:nvPr/>
          </p:nvSpPr>
          <p:spPr>
            <a:xfrm>
              <a:off x="10689215" y="4545290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5B6059-45A0-1285-26A9-0CEE6D058206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10324556" y="5507744"/>
              <a:ext cx="348218" cy="1153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D73C4-5A5D-5204-F3DD-61442AF4B960}"/>
                </a:ext>
              </a:extLst>
            </p:cNvPr>
            <p:cNvSpPr txBox="1"/>
            <p:nvPr/>
          </p:nvSpPr>
          <p:spPr>
            <a:xfrm>
              <a:off x="10672774" y="5523052"/>
              <a:ext cx="597160" cy="200055"/>
            </a:xfrm>
            <a:prstGeom prst="rect">
              <a:avLst/>
            </a:prstGeom>
            <a:solidFill>
              <a:srgbClr val="FF00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A96DB-9B46-EF22-1774-019F802FF088}"/>
                </a:ext>
              </a:extLst>
            </p:cNvPr>
            <p:cNvSpPr txBox="1"/>
            <p:nvPr/>
          </p:nvSpPr>
          <p:spPr>
            <a:xfrm>
              <a:off x="7971703" y="3547499"/>
              <a:ext cx="793103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152B79-DD69-1EF8-F4D5-2B4F33C0F680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764806" y="3647527"/>
              <a:ext cx="376621" cy="207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08E3E-DF22-89A8-F368-988112E3DF32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10497520" y="3656697"/>
              <a:ext cx="256327" cy="2893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494678-2D2F-8FE6-A5CE-FA3358251AA4}"/>
                </a:ext>
              </a:extLst>
            </p:cNvPr>
            <p:cNvSpPr txBox="1"/>
            <p:nvPr/>
          </p:nvSpPr>
          <p:spPr>
            <a:xfrm>
              <a:off x="10753847" y="3556669"/>
              <a:ext cx="720904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816827-067A-736C-8044-8133D7E6FF7B}"/>
                </a:ext>
              </a:extLst>
            </p:cNvPr>
            <p:cNvSpPr txBox="1"/>
            <p:nvPr/>
          </p:nvSpPr>
          <p:spPr>
            <a:xfrm>
              <a:off x="8342694" y="3027731"/>
              <a:ext cx="65299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F812EB-9C49-5150-B2A7-C7BFD062F97E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995686" y="3127759"/>
              <a:ext cx="757028" cy="37241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89D63E-9FBC-D566-62A5-AB9D5D212E1A}"/>
                </a:ext>
              </a:extLst>
            </p:cNvPr>
            <p:cNvGrpSpPr/>
            <p:nvPr/>
          </p:nvGrpSpPr>
          <p:grpSpPr>
            <a:xfrm>
              <a:off x="8742788" y="3361139"/>
              <a:ext cx="2060169" cy="2349196"/>
              <a:chOff x="9259872" y="1051631"/>
              <a:chExt cx="1006587" cy="107053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3C7BC3-D0A2-4DFA-35CC-E63399D6E7ED}"/>
                  </a:ext>
                </a:extLst>
              </p:cNvPr>
              <p:cNvSpPr/>
              <p:nvPr/>
            </p:nvSpPr>
            <p:spPr>
              <a:xfrm>
                <a:off x="9722906" y="1419410"/>
                <a:ext cx="52388" cy="51363"/>
              </a:xfrm>
              <a:prstGeom prst="rect">
                <a:avLst/>
              </a:prstGeom>
              <a:noFill/>
              <a:ln w="19050"/>
              <a:scene3d>
                <a:camera prst="orthographicFront">
                  <a:rot lat="0" lon="0" rev="213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A333435-DB3D-6978-AB96-DC13F87E4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3692" y="1349313"/>
                <a:ext cx="887521" cy="1559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6C098FC-0EB3-FB74-7976-41A403668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9872" y="1389801"/>
                <a:ext cx="1006587" cy="4488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D4B9915-3295-26A3-2B5F-CA86710F4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5564" y="1051631"/>
                <a:ext cx="39576" cy="10705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44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B9C0E-8022-5BDF-33A2-412B6935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90E2184-23AF-95E3-7FE9-2669077FF8C0}"/>
              </a:ext>
            </a:extLst>
          </p:cNvPr>
          <p:cNvGrpSpPr/>
          <p:nvPr/>
        </p:nvGrpSpPr>
        <p:grpSpPr>
          <a:xfrm>
            <a:off x="4248616" y="468412"/>
            <a:ext cx="2516077" cy="2703051"/>
            <a:chOff x="4248616" y="468412"/>
            <a:chExt cx="2516077" cy="2703051"/>
          </a:xfrm>
        </p:grpSpPr>
        <p:pic>
          <p:nvPicPr>
            <p:cNvPr id="3" name="Picture 2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62DE6979-5C2C-061E-AF9F-19F56726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83" y="468412"/>
              <a:ext cx="2032910" cy="2703051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C16D51-25CF-0FBB-535A-E85958D7EA62}"/>
                </a:ext>
              </a:extLst>
            </p:cNvPr>
            <p:cNvSpPr/>
            <p:nvPr/>
          </p:nvSpPr>
          <p:spPr>
            <a:xfrm>
              <a:off x="5662339" y="1791537"/>
              <a:ext cx="52388" cy="513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scene3d>
              <a:camera prst="orthographicFront">
                <a:rot lat="0" lon="0" rev="213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F76F47-7F93-BA08-FAD4-589D10E28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77964" y="1887030"/>
              <a:ext cx="1073558" cy="7262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0682E1B-8197-436F-6131-EB12323C6125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74" y="1841579"/>
              <a:ext cx="1130391" cy="10422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6470FEF-40A0-FE7D-29C4-8F700AFBFCFC}"/>
                </a:ext>
              </a:extLst>
            </p:cNvPr>
            <p:cNvSpPr txBox="1"/>
            <p:nvPr/>
          </p:nvSpPr>
          <p:spPr>
            <a:xfrm>
              <a:off x="4275012" y="1565689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8579E5-3A2C-E0BD-3405-49D6EAA2CDE7}"/>
                </a:ext>
              </a:extLst>
            </p:cNvPr>
            <p:cNvSpPr txBox="1"/>
            <p:nvPr/>
          </p:nvSpPr>
          <p:spPr>
            <a:xfrm>
              <a:off x="4270249" y="1779037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1F35FF1-AF11-629A-0716-D383EBC441D4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5063351" y="1879065"/>
              <a:ext cx="113958" cy="115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B7F8C21-6ABB-A8A3-9ED0-21F37B48854F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5068114" y="1665717"/>
              <a:ext cx="272309" cy="16939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621149-B21F-0EE8-06F0-1257BA206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3690" y="1704122"/>
              <a:ext cx="1451" cy="49086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9485E2A-73E2-D139-8E6F-4E4EE697B42A}"/>
                </a:ext>
              </a:extLst>
            </p:cNvPr>
            <p:cNvSpPr txBox="1"/>
            <p:nvPr/>
          </p:nvSpPr>
          <p:spPr>
            <a:xfrm>
              <a:off x="4248616" y="1087212"/>
              <a:ext cx="103785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symmetry line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0F463DF-F718-730E-8F8B-D6318E3CBFDD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4767543" y="1287267"/>
              <a:ext cx="934326" cy="47026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248F88-B5AC-CBB2-6F69-CA6F9CC3E906}"/>
              </a:ext>
            </a:extLst>
          </p:cNvPr>
          <p:cNvGrpSpPr/>
          <p:nvPr/>
        </p:nvGrpSpPr>
        <p:grpSpPr>
          <a:xfrm>
            <a:off x="7544587" y="445839"/>
            <a:ext cx="2751440" cy="2703051"/>
            <a:chOff x="7544587" y="445839"/>
            <a:chExt cx="2751440" cy="2703051"/>
          </a:xfrm>
        </p:grpSpPr>
        <p:pic>
          <p:nvPicPr>
            <p:cNvPr id="29" name="Picture 28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A0038AA2-A687-A730-A406-ED0F38FC2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542" y="445839"/>
              <a:ext cx="2032910" cy="270305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A568D36-9E45-3AB0-D18D-259B61CBA366}"/>
                </a:ext>
              </a:extLst>
            </p:cNvPr>
            <p:cNvSpPr txBox="1"/>
            <p:nvPr/>
          </p:nvSpPr>
          <p:spPr>
            <a:xfrm>
              <a:off x="7544587" y="1474928"/>
              <a:ext cx="79310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100CB93-9D84-5E38-5F6A-0C235F2521BD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8337690" y="1574956"/>
              <a:ext cx="478360" cy="1489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3E62A21-D061-0CD5-8E1C-7653D8ACFE20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9224306" y="1540304"/>
              <a:ext cx="350817" cy="16381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184FE1-B764-8DD3-8337-69FFDA89E823}"/>
                </a:ext>
              </a:extLst>
            </p:cNvPr>
            <p:cNvSpPr txBox="1"/>
            <p:nvPr/>
          </p:nvSpPr>
          <p:spPr>
            <a:xfrm>
              <a:off x="9575123" y="1440276"/>
              <a:ext cx="72090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DFD9D43-31C7-0678-05FB-86327B271C9F}"/>
                </a:ext>
              </a:extLst>
            </p:cNvPr>
            <p:cNvSpPr/>
            <p:nvPr/>
          </p:nvSpPr>
          <p:spPr>
            <a:xfrm rot="188433">
              <a:off x="8539593" y="1750911"/>
              <a:ext cx="341216" cy="50856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070EF7A-671B-9D2F-D2F6-4A41E486413A}"/>
                </a:ext>
              </a:extLst>
            </p:cNvPr>
            <p:cNvSpPr txBox="1"/>
            <p:nvPr/>
          </p:nvSpPr>
          <p:spPr>
            <a:xfrm>
              <a:off x="7571467" y="1912335"/>
              <a:ext cx="867133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sections which should correlate to the eyebrows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0E6BB92-4DEE-D0F2-367B-A93C89AC591D}"/>
                </a:ext>
              </a:extLst>
            </p:cNvPr>
            <p:cNvSpPr/>
            <p:nvPr/>
          </p:nvSpPr>
          <p:spPr>
            <a:xfrm rot="20823833">
              <a:off x="9081867" y="1761050"/>
              <a:ext cx="332185" cy="45719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CF46640-8F2B-C7E8-3B8B-21A0223FB38A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V="1">
              <a:off x="8438600" y="1765744"/>
              <a:ext cx="229150" cy="40820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26A4B0A-C780-9FD1-0EF6-039D1A3E2CB3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V="1">
              <a:off x="8438600" y="1782845"/>
              <a:ext cx="853038" cy="3911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06394F-DAE8-1799-33B3-7CA33DD12406}"/>
              </a:ext>
            </a:extLst>
          </p:cNvPr>
          <p:cNvGrpSpPr/>
          <p:nvPr/>
        </p:nvGrpSpPr>
        <p:grpSpPr>
          <a:xfrm>
            <a:off x="980903" y="3306324"/>
            <a:ext cx="2755857" cy="2703051"/>
            <a:chOff x="980903" y="3306324"/>
            <a:chExt cx="2755857" cy="2703051"/>
          </a:xfrm>
        </p:grpSpPr>
        <p:pic>
          <p:nvPicPr>
            <p:cNvPr id="39" name="Picture 38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3DE7ACD5-5A5F-7A49-A25C-6F4E1D65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841" y="3306324"/>
              <a:ext cx="2032910" cy="2703051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4BFE8E-231A-4D04-4CB1-1067644C847F}"/>
                </a:ext>
              </a:extLst>
            </p:cNvPr>
            <p:cNvSpPr txBox="1"/>
            <p:nvPr/>
          </p:nvSpPr>
          <p:spPr>
            <a:xfrm>
              <a:off x="980903" y="5028839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BA22BD-60E5-5AC0-04F0-7A3ED3E02BFD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 flipV="1">
              <a:off x="1725073" y="4987750"/>
              <a:ext cx="250598" cy="19497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9882F6D-F769-5AEE-E099-C30FE5931C90}"/>
                </a:ext>
              </a:extLst>
            </p:cNvPr>
            <p:cNvCxnSpPr>
              <a:cxnSpLocks/>
              <a:stCxn id="145" idx="1"/>
            </p:cNvCxnSpPr>
            <p:nvPr/>
          </p:nvCxnSpPr>
          <p:spPr>
            <a:xfrm flipH="1" flipV="1">
              <a:off x="2644372" y="4987750"/>
              <a:ext cx="348218" cy="16919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33A0D4F-A7F7-68F4-0083-F07C2698CBC0}"/>
                </a:ext>
              </a:extLst>
            </p:cNvPr>
            <p:cNvSpPr txBox="1"/>
            <p:nvPr/>
          </p:nvSpPr>
          <p:spPr>
            <a:xfrm>
              <a:off x="2992590" y="5003058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9064AF-FAA7-15D9-E587-0F8B6EAE9191}"/>
              </a:ext>
            </a:extLst>
          </p:cNvPr>
          <p:cNvGrpSpPr/>
          <p:nvPr/>
        </p:nvGrpSpPr>
        <p:grpSpPr>
          <a:xfrm>
            <a:off x="4400264" y="3338353"/>
            <a:ext cx="2733352" cy="2703051"/>
            <a:chOff x="4400264" y="3338353"/>
            <a:chExt cx="2733352" cy="2703051"/>
          </a:xfrm>
        </p:grpSpPr>
        <p:pic>
          <p:nvPicPr>
            <p:cNvPr id="44" name="Picture 43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2FEA55C9-823D-5623-25AD-D604E2337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83" y="3338353"/>
              <a:ext cx="2032910" cy="2703051"/>
            </a:xfrm>
            <a:prstGeom prst="rect">
              <a:avLst/>
            </a:prstGeom>
          </p:spPr>
        </p:pic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C1B6A8-19F3-DD46-BB26-EB28C558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1869" y="4370503"/>
              <a:ext cx="7114" cy="1308778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BA401B-5AE2-859E-6D2C-C52391336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268" y="4760022"/>
              <a:ext cx="1029845" cy="144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A99833-97BD-737D-EC5E-959760BAC5B0}"/>
                </a:ext>
              </a:extLst>
            </p:cNvPr>
            <p:cNvSpPr/>
            <p:nvPr/>
          </p:nvSpPr>
          <p:spPr>
            <a:xfrm>
              <a:off x="5154309" y="4558759"/>
              <a:ext cx="1112756" cy="1097449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3EED009-5932-75A1-4D74-FEFDA6BE15C8}"/>
                </a:ext>
              </a:extLst>
            </p:cNvPr>
            <p:cNvSpPr/>
            <p:nvPr/>
          </p:nvSpPr>
          <p:spPr>
            <a:xfrm>
              <a:off x="5180089" y="4580738"/>
              <a:ext cx="433726" cy="442396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28CCCE-A542-4674-F3CE-EA47683FBC1C}"/>
                </a:ext>
              </a:extLst>
            </p:cNvPr>
            <p:cNvSpPr/>
            <p:nvPr/>
          </p:nvSpPr>
          <p:spPr>
            <a:xfrm>
              <a:off x="5800387" y="4591660"/>
              <a:ext cx="433726" cy="442396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5323CBBE-CBE5-C1C6-5BCA-8048F2B774BF}"/>
                </a:ext>
              </a:extLst>
            </p:cNvPr>
            <p:cNvCxnSpPr>
              <a:cxnSpLocks/>
              <a:stCxn id="171" idx="3"/>
              <a:endCxn id="51" idx="3"/>
            </p:cNvCxnSpPr>
            <p:nvPr/>
          </p:nvCxnSpPr>
          <p:spPr>
            <a:xfrm flipV="1">
              <a:off x="4986564" y="4958347"/>
              <a:ext cx="257043" cy="3524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584EB81-9867-0689-241A-65F282D296C9}"/>
                </a:ext>
              </a:extLst>
            </p:cNvPr>
            <p:cNvSpPr txBox="1"/>
            <p:nvPr/>
          </p:nvSpPr>
          <p:spPr>
            <a:xfrm>
              <a:off x="4508071" y="5156947"/>
              <a:ext cx="47849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Best fit circles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863D2D4-3BD9-85F9-7E6C-B0B214864A08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flipH="1" flipV="1">
              <a:off x="6188238" y="5237765"/>
              <a:ext cx="348218" cy="1153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45AA306-D670-6279-4746-C60D8A907275}"/>
                </a:ext>
              </a:extLst>
            </p:cNvPr>
            <p:cNvSpPr txBox="1"/>
            <p:nvPr/>
          </p:nvSpPr>
          <p:spPr>
            <a:xfrm>
              <a:off x="6536456" y="5253073"/>
              <a:ext cx="597160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6FA1C40-39CD-30FB-E983-BD5FD26385CD}"/>
                </a:ext>
              </a:extLst>
            </p:cNvPr>
            <p:cNvSpPr txBox="1"/>
            <p:nvPr/>
          </p:nvSpPr>
          <p:spPr>
            <a:xfrm>
              <a:off x="6137072" y="3916533"/>
              <a:ext cx="65299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1DD6696E-ADCB-E954-A55B-1EFD1493F99A}"/>
                </a:ext>
              </a:extLst>
            </p:cNvPr>
            <p:cNvCxnSpPr>
              <a:cxnSpLocks/>
              <a:stCxn id="179" idx="2"/>
            </p:cNvCxnSpPr>
            <p:nvPr/>
          </p:nvCxnSpPr>
          <p:spPr>
            <a:xfrm flipH="1">
              <a:off x="5735123" y="4116588"/>
              <a:ext cx="728445" cy="3981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54BF549-7D3B-60CD-616F-2144B0CC044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5292311"/>
              <a:ext cx="160282" cy="1852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2D987F61-2500-E47B-1ED2-EF9E0DEAA932}"/>
                </a:ext>
              </a:extLst>
            </p:cNvPr>
            <p:cNvCxnSpPr>
              <a:cxnSpLocks/>
              <a:stCxn id="171" idx="3"/>
              <a:endCxn id="54" idx="2"/>
            </p:cNvCxnSpPr>
            <p:nvPr/>
          </p:nvCxnSpPr>
          <p:spPr>
            <a:xfrm flipV="1">
              <a:off x="4986564" y="4812858"/>
              <a:ext cx="813823" cy="49797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43A40A6-3420-2FD4-FB62-D955DB9AA41E}"/>
                </a:ext>
              </a:extLst>
            </p:cNvPr>
            <p:cNvSpPr txBox="1"/>
            <p:nvPr/>
          </p:nvSpPr>
          <p:spPr>
            <a:xfrm>
              <a:off x="4400264" y="4351495"/>
              <a:ext cx="678857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6425CA0-0C52-961D-173C-155D21FFBECB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5079121" y="4451523"/>
              <a:ext cx="219694" cy="30849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ED903-D8F6-5FB9-4082-F6B956F7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E7369D5-1231-D1B8-39DD-B77E2E284497}"/>
              </a:ext>
            </a:extLst>
          </p:cNvPr>
          <p:cNvGrpSpPr/>
          <p:nvPr/>
        </p:nvGrpSpPr>
        <p:grpSpPr>
          <a:xfrm>
            <a:off x="1259171" y="808617"/>
            <a:ext cx="2286285" cy="2703051"/>
            <a:chOff x="1259171" y="808617"/>
            <a:chExt cx="2286285" cy="2703051"/>
          </a:xfrm>
        </p:grpSpPr>
        <p:pic>
          <p:nvPicPr>
            <p:cNvPr id="37" name="Picture 36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3EDEAF2B-9475-1E7B-06AD-61C0DEC7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171" y="808617"/>
              <a:ext cx="2032910" cy="27030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A5B381-1A34-E83B-AF93-22103DA4A6EF}"/>
                </a:ext>
              </a:extLst>
            </p:cNvPr>
            <p:cNvSpPr txBox="1"/>
            <p:nvPr/>
          </p:nvSpPr>
          <p:spPr>
            <a:xfrm>
              <a:off x="1526875" y="1754756"/>
              <a:ext cx="35368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DBL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5F8AB5F-CE72-49EF-4DFF-4A35582B1B0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880558" y="1854784"/>
              <a:ext cx="386392" cy="29786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1A603F-4C9B-C158-3AF6-AB0E10092E8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242382" y="2264569"/>
              <a:ext cx="651537" cy="39467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D126C9-3927-8782-38F5-8DC15B866664}"/>
                </a:ext>
              </a:extLst>
            </p:cNvPr>
            <p:cNvSpPr txBox="1"/>
            <p:nvPr/>
          </p:nvSpPr>
          <p:spPr>
            <a:xfrm>
              <a:off x="2893919" y="2505351"/>
              <a:ext cx="651537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nose width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AD4A20-D765-5055-1C1D-A30A6077DB40}"/>
                </a:ext>
              </a:extLst>
            </p:cNvPr>
            <p:cNvCxnSpPr>
              <a:cxnSpLocks/>
            </p:cNvCxnSpPr>
            <p:nvPr/>
          </p:nvCxnSpPr>
          <p:spPr>
            <a:xfrm>
              <a:off x="2190749" y="2235993"/>
              <a:ext cx="97630" cy="0"/>
            </a:xfrm>
            <a:prstGeom prst="line">
              <a:avLst/>
            </a:prstGeom>
            <a:ln w="952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685FC5-D158-D92E-2A9F-38682E55EB54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50" y="2176373"/>
              <a:ext cx="173831" cy="0"/>
            </a:xfrm>
            <a:prstGeom prst="line">
              <a:avLst/>
            </a:prstGeom>
            <a:ln w="952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F67859-F300-11AD-A020-61669912AF87}"/>
              </a:ext>
            </a:extLst>
          </p:cNvPr>
          <p:cNvGrpSpPr/>
          <p:nvPr/>
        </p:nvGrpSpPr>
        <p:grpSpPr>
          <a:xfrm>
            <a:off x="4708339" y="830183"/>
            <a:ext cx="2619502" cy="2703051"/>
            <a:chOff x="4708339" y="830183"/>
            <a:chExt cx="2619502" cy="2703051"/>
          </a:xfrm>
        </p:grpSpPr>
        <p:pic>
          <p:nvPicPr>
            <p:cNvPr id="38" name="Picture 37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BB438E3A-B452-3C64-723D-BF99F177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009" y="830183"/>
              <a:ext cx="2032910" cy="27030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DA25E0-C22C-93E4-2302-1945C0CE3C54}"/>
                </a:ext>
              </a:extLst>
            </p:cNvPr>
            <p:cNvSpPr txBox="1"/>
            <p:nvPr/>
          </p:nvSpPr>
          <p:spPr>
            <a:xfrm>
              <a:off x="4708339" y="2552698"/>
              <a:ext cx="7539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color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A49FC1-2393-77B5-4D83-CBAA30E8261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462241" y="2447925"/>
              <a:ext cx="147984" cy="20480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9C2CA8-7B70-040A-08ED-1CD63449099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064250" y="2574925"/>
              <a:ext cx="631496" cy="1843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67B610-D266-669F-B370-0B7A405883E0}"/>
                </a:ext>
              </a:extLst>
            </p:cNvPr>
            <p:cNvSpPr txBox="1"/>
            <p:nvPr/>
          </p:nvSpPr>
          <p:spPr>
            <a:xfrm>
              <a:off x="6695746" y="2659240"/>
              <a:ext cx="632095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Skin color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5507C3-0987-39AC-5F38-6434EC87219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795963" y="2615939"/>
              <a:ext cx="899783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E164A6-2BD2-EAAE-1AFE-363D21650196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324600" y="2615939"/>
              <a:ext cx="371146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934154-E922-6069-C36F-2AB082C575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4250" y="1954811"/>
              <a:ext cx="631496" cy="8044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F152B59-810E-653C-823B-17402087286B}"/>
              </a:ext>
            </a:extLst>
          </p:cNvPr>
          <p:cNvGrpSpPr/>
          <p:nvPr/>
        </p:nvGrpSpPr>
        <p:grpSpPr>
          <a:xfrm>
            <a:off x="7773807" y="1333967"/>
            <a:ext cx="3983608" cy="5182293"/>
            <a:chOff x="7773807" y="1333967"/>
            <a:chExt cx="3983608" cy="5182293"/>
          </a:xfrm>
        </p:grpSpPr>
        <p:pic>
          <p:nvPicPr>
            <p:cNvPr id="82" name="Picture 81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8EE10B5A-965D-869B-804E-6613BDBA9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917" y="1333967"/>
              <a:ext cx="3897498" cy="51822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DA0491-BBA8-AC09-789C-D334713E0958}"/>
                </a:ext>
              </a:extLst>
            </p:cNvPr>
            <p:cNvSpPr txBox="1"/>
            <p:nvPr/>
          </p:nvSpPr>
          <p:spPr>
            <a:xfrm>
              <a:off x="7803411" y="3785446"/>
              <a:ext cx="793102" cy="20005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DD20E7-7EBD-D4DD-72C2-5A9DDE2B0E42}"/>
                </a:ext>
              </a:extLst>
            </p:cNvPr>
            <p:cNvSpPr txBox="1"/>
            <p:nvPr/>
          </p:nvSpPr>
          <p:spPr>
            <a:xfrm>
              <a:off x="7773807" y="4003870"/>
              <a:ext cx="79310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0E1755-520A-61EA-F6ED-E7BA8738C11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8566909" y="4103898"/>
              <a:ext cx="183359" cy="88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92A73C-0B29-9FCB-CF1D-80E105D4307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596513" y="3885474"/>
              <a:ext cx="271262" cy="7367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3BCCCB-59F7-A374-664D-C92A2661912E}"/>
                </a:ext>
              </a:extLst>
            </p:cNvPr>
            <p:cNvSpPr txBox="1"/>
            <p:nvPr/>
          </p:nvSpPr>
          <p:spPr>
            <a:xfrm>
              <a:off x="7964860" y="4569025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142837-10BD-C854-9998-5A032518FC4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709030" y="4514596"/>
              <a:ext cx="375071" cy="20831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1A10DD-FB18-1414-723D-D3C1D37386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10377495" y="4538134"/>
              <a:ext cx="348218" cy="16919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4E5D3-DFD1-0584-FAE7-16F4368E10D6}"/>
                </a:ext>
              </a:extLst>
            </p:cNvPr>
            <p:cNvSpPr txBox="1"/>
            <p:nvPr/>
          </p:nvSpPr>
          <p:spPr>
            <a:xfrm>
              <a:off x="10725713" y="4553442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1EB768-D4C6-39C4-43C5-B49717CFAA1F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10655048" y="5060315"/>
              <a:ext cx="348218" cy="1153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5A89DA-C1BC-1F61-BDA4-784B873A4127}"/>
                </a:ext>
              </a:extLst>
            </p:cNvPr>
            <p:cNvSpPr txBox="1"/>
            <p:nvPr/>
          </p:nvSpPr>
          <p:spPr>
            <a:xfrm>
              <a:off x="11003266" y="5075623"/>
              <a:ext cx="597160" cy="200055"/>
            </a:xfrm>
            <a:prstGeom prst="rect">
              <a:avLst/>
            </a:prstGeom>
            <a:solidFill>
              <a:srgbClr val="FF00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C75E1E-62F6-AC40-5694-D4093204041E}"/>
                </a:ext>
              </a:extLst>
            </p:cNvPr>
            <p:cNvSpPr txBox="1"/>
            <p:nvPr/>
          </p:nvSpPr>
          <p:spPr>
            <a:xfrm>
              <a:off x="7971485" y="3462771"/>
              <a:ext cx="793103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BFD2B6-DC5A-0159-89BD-7EBF5C627188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764588" y="3562799"/>
              <a:ext cx="376621" cy="207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F02E92-3BE7-43A9-9F78-1AE5EEA4424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10492652" y="3499828"/>
              <a:ext cx="256327" cy="2893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C3E8F6-3C79-D30F-8AD0-FE9D55D3D195}"/>
                </a:ext>
              </a:extLst>
            </p:cNvPr>
            <p:cNvSpPr txBox="1"/>
            <p:nvPr/>
          </p:nvSpPr>
          <p:spPr>
            <a:xfrm>
              <a:off x="10748979" y="3399800"/>
              <a:ext cx="720904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621C6D-CDFF-128A-8C8E-43A424513F1D}"/>
                </a:ext>
              </a:extLst>
            </p:cNvPr>
            <p:cNvSpPr txBox="1"/>
            <p:nvPr/>
          </p:nvSpPr>
          <p:spPr>
            <a:xfrm>
              <a:off x="8342694" y="3027731"/>
              <a:ext cx="65299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DB9997F-02A1-573D-3C55-EE2521A9F01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995686" y="3127759"/>
              <a:ext cx="719763" cy="3584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979366-65CB-494A-99CE-805B6BAA86DC}"/>
                </a:ext>
              </a:extLst>
            </p:cNvPr>
            <p:cNvGrpSpPr/>
            <p:nvPr/>
          </p:nvGrpSpPr>
          <p:grpSpPr>
            <a:xfrm>
              <a:off x="8682622" y="3289301"/>
              <a:ext cx="2109199" cy="2549525"/>
              <a:chOff x="9301015" y="994086"/>
              <a:chExt cx="1030543" cy="116182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E1A009-E543-5B64-49CF-C65CBAD2E381}"/>
                  </a:ext>
                </a:extLst>
              </p:cNvPr>
              <p:cNvSpPr/>
              <p:nvPr/>
            </p:nvSpPr>
            <p:spPr>
              <a:xfrm>
                <a:off x="9722906" y="1419410"/>
                <a:ext cx="52388" cy="51363"/>
              </a:xfrm>
              <a:prstGeom prst="rect">
                <a:avLst/>
              </a:prstGeom>
              <a:noFill/>
              <a:ln w="19050"/>
              <a:scene3d>
                <a:camera prst="orthographicFront">
                  <a:rot lat="0" lon="0" rev="213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AD450ED-7A41-41BE-B929-3F35D93FA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3692" y="1340871"/>
                <a:ext cx="989310" cy="8442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506384F-073C-FF4C-2B3F-623806D9A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015" y="1301755"/>
                <a:ext cx="1030543" cy="884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8CDE8D9-0139-E967-4D9F-D01410A02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5647" y="994086"/>
                <a:ext cx="11570" cy="116182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ED398D-C64C-31FD-E664-D4B94BD57875}"/>
              </a:ext>
            </a:extLst>
          </p:cNvPr>
          <p:cNvGrpSpPr/>
          <p:nvPr/>
        </p:nvGrpSpPr>
        <p:grpSpPr>
          <a:xfrm>
            <a:off x="2809260" y="3813209"/>
            <a:ext cx="2453303" cy="2703051"/>
            <a:chOff x="2809260" y="3813209"/>
            <a:chExt cx="2453303" cy="2703051"/>
          </a:xfrm>
        </p:grpSpPr>
        <p:pic>
          <p:nvPicPr>
            <p:cNvPr id="52" name="Picture 51" descr="A person with glasses and beard&#10;&#10;Description automatically generated">
              <a:extLst>
                <a:ext uri="{FF2B5EF4-FFF2-40B4-BE49-F238E27FC236}">
                  <a16:creationId xmlns:a16="http://schemas.microsoft.com/office/drawing/2014/main" id="{DF0199D8-9D1F-DC05-2284-F5EBE488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351" y="3813209"/>
              <a:ext cx="2032910" cy="270305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F69D14-CF76-15DC-B507-A3A24DC046A1}"/>
                </a:ext>
              </a:extLst>
            </p:cNvPr>
            <p:cNvSpPr txBox="1"/>
            <p:nvPr/>
          </p:nvSpPr>
          <p:spPr>
            <a:xfrm>
              <a:off x="2809260" y="4694335"/>
              <a:ext cx="580822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contours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38074E-DA0F-DD40-5230-6E1CD7A639FE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3390082" y="4848224"/>
              <a:ext cx="195437" cy="27663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8B2643-4F10-6003-4FFB-C4DD09D5DAE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4562475" y="5469191"/>
              <a:ext cx="180589" cy="15388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207E77-0B80-DBEC-7C22-2FF052646AF1}"/>
                </a:ext>
              </a:extLst>
            </p:cNvPr>
            <p:cNvSpPr txBox="1"/>
            <p:nvPr/>
          </p:nvSpPr>
          <p:spPr>
            <a:xfrm>
              <a:off x="4743064" y="5469191"/>
              <a:ext cx="51949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contour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FFB38A-8DC5-F7CD-35D3-029F1D462822}"/>
                </a:ext>
              </a:extLst>
            </p:cNvPr>
            <p:cNvCxnSpPr>
              <a:cxnSpLocks/>
            </p:cNvCxnSpPr>
            <p:nvPr/>
          </p:nvCxnSpPr>
          <p:spPr>
            <a:xfrm>
              <a:off x="3981929" y="5240585"/>
              <a:ext cx="97630" cy="0"/>
            </a:xfrm>
            <a:prstGeom prst="line">
              <a:avLst/>
            </a:prstGeom>
            <a:ln w="952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2168B8-A6ED-5AF5-B237-8A01608AE291}"/>
                </a:ext>
              </a:extLst>
            </p:cNvPr>
            <p:cNvCxnSpPr>
              <a:cxnSpLocks/>
            </p:cNvCxnSpPr>
            <p:nvPr/>
          </p:nvCxnSpPr>
          <p:spPr>
            <a:xfrm>
              <a:off x="3943830" y="5180965"/>
              <a:ext cx="173831" cy="0"/>
            </a:xfrm>
            <a:prstGeom prst="line">
              <a:avLst/>
            </a:prstGeom>
            <a:ln w="952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36BC981-7D63-3D2F-C613-01ABACF265CB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3390082" y="4848224"/>
              <a:ext cx="741162" cy="31651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5D87EA-96B9-7ACB-7E41-4A492DF8798A}"/>
                </a:ext>
              </a:extLst>
            </p:cNvPr>
            <p:cNvSpPr/>
            <p:nvPr/>
          </p:nvSpPr>
          <p:spPr>
            <a:xfrm>
              <a:off x="3488932" y="4824716"/>
              <a:ext cx="1073543" cy="414034"/>
            </a:xfrm>
            <a:custGeom>
              <a:avLst/>
              <a:gdLst>
                <a:gd name="connsiteX0" fmla="*/ 11506 w 1073543"/>
                <a:gd name="connsiteY0" fmla="*/ 399747 h 414034"/>
                <a:gd name="connsiteX1" fmla="*/ 40081 w 1073543"/>
                <a:gd name="connsiteY1" fmla="*/ 99709 h 414034"/>
                <a:gd name="connsiteX2" fmla="*/ 340118 w 1073543"/>
                <a:gd name="connsiteY2" fmla="*/ 9222 h 414034"/>
                <a:gd name="connsiteX3" fmla="*/ 563956 w 1073543"/>
                <a:gd name="connsiteY3" fmla="*/ 4459 h 414034"/>
                <a:gd name="connsiteX4" fmla="*/ 830656 w 1073543"/>
                <a:gd name="connsiteY4" fmla="*/ 9222 h 414034"/>
                <a:gd name="connsiteX5" fmla="*/ 1030681 w 1073543"/>
                <a:gd name="connsiteY5" fmla="*/ 109234 h 414034"/>
                <a:gd name="connsiteX6" fmla="*/ 1064018 w 1073543"/>
                <a:gd name="connsiteY6" fmla="*/ 266397 h 414034"/>
                <a:gd name="connsiteX7" fmla="*/ 1073543 w 1073543"/>
                <a:gd name="connsiteY7" fmla="*/ 414034 h 41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543" h="414034">
                  <a:moveTo>
                    <a:pt x="11506" y="399747"/>
                  </a:moveTo>
                  <a:cubicBezTo>
                    <a:pt x="-1591" y="282271"/>
                    <a:pt x="-14688" y="164796"/>
                    <a:pt x="40081" y="99709"/>
                  </a:cubicBezTo>
                  <a:cubicBezTo>
                    <a:pt x="94850" y="34622"/>
                    <a:pt x="252806" y="25097"/>
                    <a:pt x="340118" y="9222"/>
                  </a:cubicBezTo>
                  <a:cubicBezTo>
                    <a:pt x="427430" y="-6653"/>
                    <a:pt x="482200" y="4459"/>
                    <a:pt x="563956" y="4459"/>
                  </a:cubicBezTo>
                  <a:cubicBezTo>
                    <a:pt x="645712" y="4459"/>
                    <a:pt x="752869" y="-8240"/>
                    <a:pt x="830656" y="9222"/>
                  </a:cubicBezTo>
                  <a:cubicBezTo>
                    <a:pt x="908443" y="26684"/>
                    <a:pt x="991788" y="66372"/>
                    <a:pt x="1030681" y="109234"/>
                  </a:cubicBezTo>
                  <a:cubicBezTo>
                    <a:pt x="1069574" y="152096"/>
                    <a:pt x="1056874" y="215597"/>
                    <a:pt x="1064018" y="266397"/>
                  </a:cubicBezTo>
                  <a:cubicBezTo>
                    <a:pt x="1071162" y="317197"/>
                    <a:pt x="1072352" y="365615"/>
                    <a:pt x="1073543" y="414034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394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155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Tzur</dc:creator>
  <cp:lastModifiedBy>Amit Tzur</cp:lastModifiedBy>
  <cp:revision>1</cp:revision>
  <dcterms:created xsi:type="dcterms:W3CDTF">2024-02-26T09:32:33Z</dcterms:created>
  <dcterms:modified xsi:type="dcterms:W3CDTF">2025-01-28T11:59:59Z</dcterms:modified>
</cp:coreProperties>
</file>