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996633"/>
    <a:srgbClr val="00FFFF"/>
    <a:srgbClr val="FF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FB492B-48CE-405D-8E1E-32CC526EEE15}" v="20" dt="2024-06-05T09:14:19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t Tzur" userId="107f5334-6ffc-489e-8437-039101ea83e6" providerId="ADAL" clId="{03FB492B-48CE-405D-8E1E-32CC526EEE15}"/>
    <pc:docChg chg="undo redo custSel addSld modSld">
      <pc:chgData name="Amit Tzur" userId="107f5334-6ffc-489e-8437-039101ea83e6" providerId="ADAL" clId="{03FB492B-48CE-405D-8E1E-32CC526EEE15}" dt="2024-06-05T09:14:19.341" v="275" actId="164"/>
      <pc:docMkLst>
        <pc:docMk/>
      </pc:docMkLst>
      <pc:sldChg chg="addSp delSp modSp mod">
        <pc:chgData name="Amit Tzur" userId="107f5334-6ffc-489e-8437-039101ea83e6" providerId="ADAL" clId="{03FB492B-48CE-405D-8E1E-32CC526EEE15}" dt="2024-06-05T07:56:16.273" v="129" actId="478"/>
        <pc:sldMkLst>
          <pc:docMk/>
          <pc:sldMk cId="4146690274" sldId="256"/>
        </pc:sldMkLst>
        <pc:spChg chg="mod">
          <ac:chgData name="Amit Tzur" userId="107f5334-6ffc-489e-8437-039101ea83e6" providerId="ADAL" clId="{03FB492B-48CE-405D-8E1E-32CC526EEE15}" dt="2024-06-04T07:18:08.430" v="0"/>
          <ac:spMkLst>
            <pc:docMk/>
            <pc:sldMk cId="4146690274" sldId="256"/>
            <ac:spMk id="6" creationId="{7B334042-D139-A2F1-6520-D079591636C5}"/>
          </ac:spMkLst>
        </pc:spChg>
        <pc:spChg chg="mod">
          <ac:chgData name="Amit Tzur" userId="107f5334-6ffc-489e-8437-039101ea83e6" providerId="ADAL" clId="{03FB492B-48CE-405D-8E1E-32CC526EEE15}" dt="2024-06-04T07:18:08.430" v="0"/>
          <ac:spMkLst>
            <pc:docMk/>
            <pc:sldMk cId="4146690274" sldId="256"/>
            <ac:spMk id="13" creationId="{7AE38CDA-4DF2-0334-4E63-DF6B43902B5D}"/>
          </ac:spMkLst>
        </pc:spChg>
        <pc:spChg chg="mod">
          <ac:chgData name="Amit Tzur" userId="107f5334-6ffc-489e-8437-039101ea83e6" providerId="ADAL" clId="{03FB492B-48CE-405D-8E1E-32CC526EEE15}" dt="2024-06-04T07:18:08.430" v="0"/>
          <ac:spMkLst>
            <pc:docMk/>
            <pc:sldMk cId="4146690274" sldId="256"/>
            <ac:spMk id="16" creationId="{AB831B09-91D5-7847-4DD4-7F301302D3CE}"/>
          </ac:spMkLst>
        </pc:spChg>
        <pc:spChg chg="mod">
          <ac:chgData name="Amit Tzur" userId="107f5334-6ffc-489e-8437-039101ea83e6" providerId="ADAL" clId="{03FB492B-48CE-405D-8E1E-32CC526EEE15}" dt="2024-06-04T07:18:08.430" v="0"/>
          <ac:spMkLst>
            <pc:docMk/>
            <pc:sldMk cId="4146690274" sldId="256"/>
            <ac:spMk id="21" creationId="{B8179C00-DFDD-0991-1F7A-C376C5F9306F}"/>
          </ac:spMkLst>
        </pc:spChg>
        <pc:spChg chg="add mod">
          <ac:chgData name="Amit Tzur" userId="107f5334-6ffc-489e-8437-039101ea83e6" providerId="ADAL" clId="{03FB492B-48CE-405D-8E1E-32CC526EEE15}" dt="2024-06-04T07:18:08.430" v="0"/>
          <ac:spMkLst>
            <pc:docMk/>
            <pc:sldMk cId="4146690274" sldId="256"/>
            <ac:spMk id="26" creationId="{8A328053-DFD5-AC46-A4A4-8DD7F2058018}"/>
          </ac:spMkLst>
        </pc:spChg>
        <pc:grpChg chg="add mod">
          <ac:chgData name="Amit Tzur" userId="107f5334-6ffc-489e-8437-039101ea83e6" providerId="ADAL" clId="{03FB492B-48CE-405D-8E1E-32CC526EEE15}" dt="2024-06-04T07:18:08.430" v="0"/>
          <ac:grpSpMkLst>
            <pc:docMk/>
            <pc:sldMk cId="4146690274" sldId="256"/>
            <ac:grpSpMk id="2" creationId="{5C2893B7-8F08-F8E7-A074-6018DE2EC698}"/>
          </ac:grpSpMkLst>
        </pc:grpChg>
        <pc:picChg chg="mod">
          <ac:chgData name="Amit Tzur" userId="107f5334-6ffc-489e-8437-039101ea83e6" providerId="ADAL" clId="{03FB492B-48CE-405D-8E1E-32CC526EEE15}" dt="2024-06-04T07:18:08.430" v="0"/>
          <ac:picMkLst>
            <pc:docMk/>
            <pc:sldMk cId="4146690274" sldId="256"/>
            <ac:picMk id="3" creationId="{EF87B880-5DF0-1EE8-DDD2-A20C06786437}"/>
          </ac:picMkLst>
        </pc:picChg>
        <pc:picChg chg="add del">
          <ac:chgData name="Amit Tzur" userId="107f5334-6ffc-489e-8437-039101ea83e6" providerId="ADAL" clId="{03FB492B-48CE-405D-8E1E-32CC526EEE15}" dt="2024-06-05T07:56:16.273" v="129" actId="478"/>
          <ac:picMkLst>
            <pc:docMk/>
            <pc:sldMk cId="4146690274" sldId="256"/>
            <ac:picMk id="70" creationId="{2A79B68B-09F9-59A9-C6F1-FF646005B09D}"/>
          </ac:picMkLst>
        </pc:picChg>
        <pc:cxnChg chg="mod">
          <ac:chgData name="Amit Tzur" userId="107f5334-6ffc-489e-8437-039101ea83e6" providerId="ADAL" clId="{03FB492B-48CE-405D-8E1E-32CC526EEE15}" dt="2024-06-04T07:18:08.430" v="0"/>
          <ac:cxnSpMkLst>
            <pc:docMk/>
            <pc:sldMk cId="4146690274" sldId="256"/>
            <ac:cxnSpMk id="5" creationId="{6B3D67BD-FA0A-3555-A0DC-4ABF5A470691}"/>
          </ac:cxnSpMkLst>
        </pc:cxnChg>
        <pc:cxnChg chg="mod">
          <ac:chgData name="Amit Tzur" userId="107f5334-6ffc-489e-8437-039101ea83e6" providerId="ADAL" clId="{03FB492B-48CE-405D-8E1E-32CC526EEE15}" dt="2024-06-04T07:18:08.430" v="0"/>
          <ac:cxnSpMkLst>
            <pc:docMk/>
            <pc:sldMk cId="4146690274" sldId="256"/>
            <ac:cxnSpMk id="9" creationId="{6CD1333D-680F-2ADA-F7CD-4348968DFEB3}"/>
          </ac:cxnSpMkLst>
        </pc:cxnChg>
        <pc:cxnChg chg="mod">
          <ac:chgData name="Amit Tzur" userId="107f5334-6ffc-489e-8437-039101ea83e6" providerId="ADAL" clId="{03FB492B-48CE-405D-8E1E-32CC526EEE15}" dt="2024-06-04T07:18:08.430" v="0"/>
          <ac:cxnSpMkLst>
            <pc:docMk/>
            <pc:sldMk cId="4146690274" sldId="256"/>
            <ac:cxnSpMk id="14" creationId="{51DC0C77-64F7-B049-3EC3-050A9EA63D7B}"/>
          </ac:cxnSpMkLst>
        </pc:cxnChg>
        <pc:cxnChg chg="mod">
          <ac:chgData name="Amit Tzur" userId="107f5334-6ffc-489e-8437-039101ea83e6" providerId="ADAL" clId="{03FB492B-48CE-405D-8E1E-32CC526EEE15}" dt="2024-06-04T07:18:08.430" v="0"/>
          <ac:cxnSpMkLst>
            <pc:docMk/>
            <pc:sldMk cId="4146690274" sldId="256"/>
            <ac:cxnSpMk id="17" creationId="{095B084D-100F-974F-9EE0-DD5B1083C8FD}"/>
          </ac:cxnSpMkLst>
        </pc:cxnChg>
        <pc:cxnChg chg="mod">
          <ac:chgData name="Amit Tzur" userId="107f5334-6ffc-489e-8437-039101ea83e6" providerId="ADAL" clId="{03FB492B-48CE-405D-8E1E-32CC526EEE15}" dt="2024-06-04T07:18:08.430" v="0"/>
          <ac:cxnSpMkLst>
            <pc:docMk/>
            <pc:sldMk cId="4146690274" sldId="256"/>
            <ac:cxnSpMk id="18" creationId="{3C0F06C7-0964-65DE-FD27-9E261E844032}"/>
          </ac:cxnSpMkLst>
        </pc:cxnChg>
        <pc:cxnChg chg="mod">
          <ac:chgData name="Amit Tzur" userId="107f5334-6ffc-489e-8437-039101ea83e6" providerId="ADAL" clId="{03FB492B-48CE-405D-8E1E-32CC526EEE15}" dt="2024-06-04T07:18:08.430" v="0"/>
          <ac:cxnSpMkLst>
            <pc:docMk/>
            <pc:sldMk cId="4146690274" sldId="256"/>
            <ac:cxnSpMk id="19" creationId="{D24AD59E-ED79-62E1-CE97-3EBA5E60A9C4}"/>
          </ac:cxnSpMkLst>
        </pc:cxnChg>
        <pc:cxnChg chg="mod">
          <ac:chgData name="Amit Tzur" userId="107f5334-6ffc-489e-8437-039101ea83e6" providerId="ADAL" clId="{03FB492B-48CE-405D-8E1E-32CC526EEE15}" dt="2024-06-04T07:18:08.430" v="0"/>
          <ac:cxnSpMkLst>
            <pc:docMk/>
            <pc:sldMk cId="4146690274" sldId="256"/>
            <ac:cxnSpMk id="20" creationId="{EA21D088-26C4-2D4D-716D-05C0056BD800}"/>
          </ac:cxnSpMkLst>
        </pc:cxnChg>
        <pc:cxnChg chg="mod">
          <ac:chgData name="Amit Tzur" userId="107f5334-6ffc-489e-8437-039101ea83e6" providerId="ADAL" clId="{03FB492B-48CE-405D-8E1E-32CC526EEE15}" dt="2024-06-04T07:18:08.430" v="0"/>
          <ac:cxnSpMkLst>
            <pc:docMk/>
            <pc:sldMk cId="4146690274" sldId="256"/>
            <ac:cxnSpMk id="22" creationId="{2D9FA401-1AFF-78D4-1C29-4411EF5F820F}"/>
          </ac:cxnSpMkLst>
        </pc:cxnChg>
      </pc:sldChg>
      <pc:sldChg chg="addSp delSp modSp new mod">
        <pc:chgData name="Amit Tzur" userId="107f5334-6ffc-489e-8437-039101ea83e6" providerId="ADAL" clId="{03FB492B-48CE-405D-8E1E-32CC526EEE15}" dt="2024-06-05T09:14:19.341" v="275" actId="164"/>
        <pc:sldMkLst>
          <pc:docMk/>
          <pc:sldMk cId="2064494614" sldId="257"/>
        </pc:sldMkLst>
        <pc:spChg chg="del">
          <ac:chgData name="Amit Tzur" userId="107f5334-6ffc-489e-8437-039101ea83e6" providerId="ADAL" clId="{03FB492B-48CE-405D-8E1E-32CC526EEE15}" dt="2024-06-04T07:18:14.423" v="2" actId="478"/>
          <ac:spMkLst>
            <pc:docMk/>
            <pc:sldMk cId="2064494614" sldId="257"/>
            <ac:spMk id="2" creationId="{635C0044-633F-3550-A187-2BEC1FF4E43A}"/>
          </ac:spMkLst>
        </pc:spChg>
        <pc:spChg chg="add mod">
          <ac:chgData name="Amit Tzur" userId="107f5334-6ffc-489e-8437-039101ea83e6" providerId="ADAL" clId="{03FB492B-48CE-405D-8E1E-32CC526EEE15}" dt="2024-06-05T09:10:48.363" v="255" actId="339"/>
          <ac:spMkLst>
            <pc:docMk/>
            <pc:sldMk cId="2064494614" sldId="257"/>
            <ac:spMk id="3" creationId="{343C7BC3-D0A2-4DFA-35CC-E63399D6E7ED}"/>
          </ac:spMkLst>
        </pc:spChg>
        <pc:spChg chg="del">
          <ac:chgData name="Amit Tzur" userId="107f5334-6ffc-489e-8437-039101ea83e6" providerId="ADAL" clId="{03FB492B-48CE-405D-8E1E-32CC526EEE15}" dt="2024-06-04T07:18:14.423" v="2" actId="478"/>
          <ac:spMkLst>
            <pc:docMk/>
            <pc:sldMk cId="2064494614" sldId="257"/>
            <ac:spMk id="3" creationId="{BE8FB090-5633-ECAF-E8BA-D4821617B5CE}"/>
          </ac:spMkLst>
        </pc:spChg>
        <pc:spChg chg="mod topLvl">
          <ac:chgData name="Amit Tzur" userId="107f5334-6ffc-489e-8437-039101ea83e6" providerId="ADAL" clId="{03FB492B-48CE-405D-8E1E-32CC526EEE15}" dt="2024-06-04T11:05:33.435" v="127" actId="14100"/>
          <ac:spMkLst>
            <pc:docMk/>
            <pc:sldMk cId="2064494614" sldId="257"/>
            <ac:spMk id="6" creationId="{5084A7FA-CBF8-EDC7-EC93-3D2E9D5C1AD9}"/>
          </ac:spMkLst>
        </pc:spChg>
        <pc:spChg chg="mod topLvl">
          <ac:chgData name="Amit Tzur" userId="107f5334-6ffc-489e-8437-039101ea83e6" providerId="ADAL" clId="{03FB492B-48CE-405D-8E1E-32CC526EEE15}" dt="2024-06-04T07:43:20.615" v="122" actId="164"/>
          <ac:spMkLst>
            <pc:docMk/>
            <pc:sldMk cId="2064494614" sldId="257"/>
            <ac:spMk id="9" creationId="{05FD39CC-823A-3974-F742-488F2CD5A96A}"/>
          </ac:spMkLst>
        </pc:spChg>
        <pc:spChg chg="mod topLvl">
          <ac:chgData name="Amit Tzur" userId="107f5334-6ffc-489e-8437-039101ea83e6" providerId="ADAL" clId="{03FB492B-48CE-405D-8E1E-32CC526EEE15}" dt="2024-06-04T07:28:55.785" v="118" actId="164"/>
          <ac:spMkLst>
            <pc:docMk/>
            <pc:sldMk cId="2064494614" sldId="257"/>
            <ac:spMk id="12" creationId="{77134872-F1B8-3451-F4FD-A9F191FC88AD}"/>
          </ac:spMkLst>
        </pc:spChg>
        <pc:spChg chg="mod topLvl">
          <ac:chgData name="Amit Tzur" userId="107f5334-6ffc-489e-8437-039101ea83e6" providerId="ADAL" clId="{03FB492B-48CE-405D-8E1E-32CC526EEE15}" dt="2024-06-04T07:28:55.785" v="118" actId="164"/>
          <ac:spMkLst>
            <pc:docMk/>
            <pc:sldMk cId="2064494614" sldId="257"/>
            <ac:spMk id="15" creationId="{22BE8AB5-B2CA-0E80-5D3F-F7088181EFC1}"/>
          </ac:spMkLst>
        </pc:spChg>
        <pc:spChg chg="add mod">
          <ac:chgData name="Amit Tzur" userId="107f5334-6ffc-489e-8437-039101ea83e6" providerId="ADAL" clId="{03FB492B-48CE-405D-8E1E-32CC526EEE15}" dt="2024-06-05T09:14:19.341" v="275" actId="164"/>
          <ac:spMkLst>
            <pc:docMk/>
            <pc:sldMk cId="2064494614" sldId="257"/>
            <ac:spMk id="16" creationId="{268D7075-924F-A1D5-F583-D13A2413EE44}"/>
          </ac:spMkLst>
        </pc:spChg>
        <pc:spChg chg="add mod">
          <ac:chgData name="Amit Tzur" userId="107f5334-6ffc-489e-8437-039101ea83e6" providerId="ADAL" clId="{03FB492B-48CE-405D-8E1E-32CC526EEE15}" dt="2024-06-05T09:14:19.341" v="275" actId="164"/>
          <ac:spMkLst>
            <pc:docMk/>
            <pc:sldMk cId="2064494614" sldId="257"/>
            <ac:spMk id="17" creationId="{C206189F-3AB6-D810-4BD8-46CCEDD7F4E3}"/>
          </ac:spMkLst>
        </pc:spChg>
        <pc:spChg chg="add mod">
          <ac:chgData name="Amit Tzur" userId="107f5334-6ffc-489e-8437-039101ea83e6" providerId="ADAL" clId="{03FB492B-48CE-405D-8E1E-32CC526EEE15}" dt="2024-06-05T09:14:19.341" v="275" actId="164"/>
          <ac:spMkLst>
            <pc:docMk/>
            <pc:sldMk cId="2064494614" sldId="257"/>
            <ac:spMk id="20" creationId="{7458132D-9083-A080-A2B1-B38600D5D194}"/>
          </ac:spMkLst>
        </pc:spChg>
        <pc:spChg chg="add mod">
          <ac:chgData name="Amit Tzur" userId="107f5334-6ffc-489e-8437-039101ea83e6" providerId="ADAL" clId="{03FB492B-48CE-405D-8E1E-32CC526EEE15}" dt="2024-06-05T09:14:19.341" v="275" actId="164"/>
          <ac:spMkLst>
            <pc:docMk/>
            <pc:sldMk cId="2064494614" sldId="257"/>
            <ac:spMk id="25" creationId="{0CEF1F7B-6305-FD8F-259E-8FE3439CCC83}"/>
          </ac:spMkLst>
        </pc:spChg>
        <pc:spChg chg="add mod">
          <ac:chgData name="Amit Tzur" userId="107f5334-6ffc-489e-8437-039101ea83e6" providerId="ADAL" clId="{03FB492B-48CE-405D-8E1E-32CC526EEE15}" dt="2024-06-05T09:14:19.341" v="275" actId="164"/>
          <ac:spMkLst>
            <pc:docMk/>
            <pc:sldMk cId="2064494614" sldId="257"/>
            <ac:spMk id="27" creationId="{722D73C4-5A5D-5204-F3DD-61442AF4B960}"/>
          </ac:spMkLst>
        </pc:spChg>
        <pc:spChg chg="add mod">
          <ac:chgData name="Amit Tzur" userId="107f5334-6ffc-489e-8437-039101ea83e6" providerId="ADAL" clId="{03FB492B-48CE-405D-8E1E-32CC526EEE15}" dt="2024-06-05T09:14:19.341" v="275" actId="164"/>
          <ac:spMkLst>
            <pc:docMk/>
            <pc:sldMk cId="2064494614" sldId="257"/>
            <ac:spMk id="28" creationId="{C59A96DB-9B46-EF22-1774-019F802FF088}"/>
          </ac:spMkLst>
        </pc:spChg>
        <pc:spChg chg="add mod">
          <ac:chgData name="Amit Tzur" userId="107f5334-6ffc-489e-8437-039101ea83e6" providerId="ADAL" clId="{03FB492B-48CE-405D-8E1E-32CC526EEE15}" dt="2024-06-05T09:14:19.341" v="275" actId="164"/>
          <ac:spMkLst>
            <pc:docMk/>
            <pc:sldMk cId="2064494614" sldId="257"/>
            <ac:spMk id="31" creationId="{69494678-2D2F-8FE6-A5CE-FA3358251AA4}"/>
          </ac:spMkLst>
        </pc:spChg>
        <pc:spChg chg="add mod">
          <ac:chgData name="Amit Tzur" userId="107f5334-6ffc-489e-8437-039101ea83e6" providerId="ADAL" clId="{03FB492B-48CE-405D-8E1E-32CC526EEE15}" dt="2024-06-05T09:14:19.341" v="275" actId="164"/>
          <ac:spMkLst>
            <pc:docMk/>
            <pc:sldMk cId="2064494614" sldId="257"/>
            <ac:spMk id="35" creationId="{8E816827-067A-736C-8044-8133D7E6FF7B}"/>
          </ac:spMkLst>
        </pc:spChg>
        <pc:spChg chg="add del mod">
          <ac:chgData name="Amit Tzur" userId="107f5334-6ffc-489e-8437-039101ea83e6" providerId="ADAL" clId="{03FB492B-48CE-405D-8E1E-32CC526EEE15}" dt="2024-06-05T09:14:03.452" v="274" actId="478"/>
          <ac:spMkLst>
            <pc:docMk/>
            <pc:sldMk cId="2064494614" sldId="257"/>
            <ac:spMk id="38" creationId="{75BF9FE3-717A-EA5D-55DA-32D91ED122B3}"/>
          </ac:spMkLst>
        </pc:spChg>
        <pc:grpChg chg="add del mod">
          <ac:chgData name="Amit Tzur" userId="107f5334-6ffc-489e-8437-039101ea83e6" providerId="ADAL" clId="{03FB492B-48CE-405D-8E1E-32CC526EEE15}" dt="2024-06-04T07:28:38.120" v="115" actId="165"/>
          <ac:grpSpMkLst>
            <pc:docMk/>
            <pc:sldMk cId="2064494614" sldId="257"/>
            <ac:grpSpMk id="4" creationId="{9FBD17D0-E3CC-35F1-E6A0-D5BB6E47E433}"/>
          </ac:grpSpMkLst>
        </pc:grpChg>
        <pc:grpChg chg="add del mod">
          <ac:chgData name="Amit Tzur" userId="107f5334-6ffc-489e-8437-039101ea83e6" providerId="ADAL" clId="{03FB492B-48CE-405D-8E1E-32CC526EEE15}" dt="2024-06-04T07:28:48.334" v="117" actId="165"/>
          <ac:grpSpMkLst>
            <pc:docMk/>
            <pc:sldMk cId="2064494614" sldId="257"/>
            <ac:grpSpMk id="10" creationId="{017324D9-A5A6-E8E6-FB61-8277943CA507}"/>
          </ac:grpSpMkLst>
        </pc:grpChg>
        <pc:grpChg chg="add mod">
          <ac:chgData name="Amit Tzur" userId="107f5334-6ffc-489e-8437-039101ea83e6" providerId="ADAL" clId="{03FB492B-48CE-405D-8E1E-32CC526EEE15}" dt="2024-06-05T09:14:19.341" v="275" actId="164"/>
          <ac:grpSpMkLst>
            <pc:docMk/>
            <pc:sldMk cId="2064494614" sldId="257"/>
            <ac:grpSpMk id="41" creationId="{8789D63E-9FBC-D566-62A5-AB9D5D212E1A}"/>
          </ac:grpSpMkLst>
        </pc:grpChg>
        <pc:grpChg chg="add del mod">
          <ac:chgData name="Amit Tzur" userId="107f5334-6ffc-489e-8437-039101ea83e6" providerId="ADAL" clId="{03FB492B-48CE-405D-8E1E-32CC526EEE15}" dt="2024-06-04T07:43:11.158" v="119" actId="165"/>
          <ac:grpSpMkLst>
            <pc:docMk/>
            <pc:sldMk cId="2064494614" sldId="257"/>
            <ac:grpSpMk id="45" creationId="{68F384C4-0988-F2B1-995C-FF487E4D2415}"/>
          </ac:grpSpMkLst>
        </pc:grpChg>
        <pc:grpChg chg="add del mod">
          <ac:chgData name="Amit Tzur" userId="107f5334-6ffc-489e-8437-039101ea83e6" providerId="ADAL" clId="{03FB492B-48CE-405D-8E1E-32CC526EEE15}" dt="2024-06-04T07:43:15.590" v="121" actId="478"/>
          <ac:grpSpMkLst>
            <pc:docMk/>
            <pc:sldMk cId="2064494614" sldId="257"/>
            <ac:grpSpMk id="46" creationId="{8C9FE4D0-2336-B79A-4196-5BFE773D4450}"/>
          </ac:grpSpMkLst>
        </pc:grpChg>
        <pc:grpChg chg="add mod">
          <ac:chgData name="Amit Tzur" userId="107f5334-6ffc-489e-8437-039101ea83e6" providerId="ADAL" clId="{03FB492B-48CE-405D-8E1E-32CC526EEE15}" dt="2024-06-04T07:43:20.615" v="122" actId="164"/>
          <ac:grpSpMkLst>
            <pc:docMk/>
            <pc:sldMk cId="2064494614" sldId="257"/>
            <ac:grpSpMk id="47" creationId="{71766725-B483-2290-F9F9-1EBFB953C4A6}"/>
          </ac:grpSpMkLst>
        </pc:grpChg>
        <pc:grpChg chg="add mod">
          <ac:chgData name="Amit Tzur" userId="107f5334-6ffc-489e-8437-039101ea83e6" providerId="ADAL" clId="{03FB492B-48CE-405D-8E1E-32CC526EEE15}" dt="2024-06-05T09:14:19.341" v="275" actId="164"/>
          <ac:grpSpMkLst>
            <pc:docMk/>
            <pc:sldMk cId="2064494614" sldId="257"/>
            <ac:grpSpMk id="55" creationId="{A50CFEEE-E41F-ABEC-D52B-14929FF3D9C1}"/>
          </ac:grpSpMkLst>
        </pc:grpChg>
        <pc:picChg chg="add mod">
          <ac:chgData name="Amit Tzur" userId="107f5334-6ffc-489e-8437-039101ea83e6" providerId="ADAL" clId="{03FB492B-48CE-405D-8E1E-32CC526EEE15}" dt="2024-06-05T09:14:19.341" v="275" actId="164"/>
          <ac:picMkLst>
            <pc:docMk/>
            <pc:sldMk cId="2064494614" sldId="257"/>
            <ac:picMk id="2" creationId="{ED334065-F0B1-E482-B83D-16AF6A82BB8C}"/>
          </ac:picMkLst>
        </pc:picChg>
        <pc:picChg chg="mod topLvl">
          <ac:chgData name="Amit Tzur" userId="107f5334-6ffc-489e-8437-039101ea83e6" providerId="ADAL" clId="{03FB492B-48CE-405D-8E1E-32CC526EEE15}" dt="2024-06-04T07:43:20.615" v="122" actId="164"/>
          <ac:picMkLst>
            <pc:docMk/>
            <pc:sldMk cId="2064494614" sldId="257"/>
            <ac:picMk id="5" creationId="{BFCAE55F-D8E4-D082-EA73-B761296DECE6}"/>
          </ac:picMkLst>
        </pc:picChg>
        <pc:picChg chg="mod topLvl">
          <ac:chgData name="Amit Tzur" userId="107f5334-6ffc-489e-8437-039101ea83e6" providerId="ADAL" clId="{03FB492B-48CE-405D-8E1E-32CC526EEE15}" dt="2024-06-04T07:28:55.785" v="118" actId="164"/>
          <ac:picMkLst>
            <pc:docMk/>
            <pc:sldMk cId="2064494614" sldId="257"/>
            <ac:picMk id="11" creationId="{EDCE5B50-BA1F-59D7-BA95-A0B5F4504586}"/>
          </ac:picMkLst>
        </pc:picChg>
        <pc:cxnChg chg="add mod">
          <ac:chgData name="Amit Tzur" userId="107f5334-6ffc-489e-8437-039101ea83e6" providerId="ADAL" clId="{03FB492B-48CE-405D-8E1E-32CC526EEE15}" dt="2024-06-05T09:10:06.597" v="250" actId="692"/>
          <ac:cxnSpMkLst>
            <pc:docMk/>
            <pc:sldMk cId="2064494614" sldId="257"/>
            <ac:cxnSpMk id="4" creationId="{8A333435-DB3D-6978-AB96-DC13F87E4F74}"/>
          </ac:cxnSpMkLst>
        </pc:cxnChg>
        <pc:cxnChg chg="mod topLvl">
          <ac:chgData name="Amit Tzur" userId="107f5334-6ffc-489e-8437-039101ea83e6" providerId="ADAL" clId="{03FB492B-48CE-405D-8E1E-32CC526EEE15}" dt="2024-06-04T11:05:33.435" v="127" actId="14100"/>
          <ac:cxnSpMkLst>
            <pc:docMk/>
            <pc:sldMk cId="2064494614" sldId="257"/>
            <ac:cxnSpMk id="7" creationId="{209C0BD1-4C54-E037-C43A-0D049DC6D64B}"/>
          </ac:cxnSpMkLst>
        </pc:cxnChg>
        <pc:cxnChg chg="mod topLvl">
          <ac:chgData name="Amit Tzur" userId="107f5334-6ffc-489e-8437-039101ea83e6" providerId="ADAL" clId="{03FB492B-48CE-405D-8E1E-32CC526EEE15}" dt="2024-06-04T07:43:20.615" v="122" actId="164"/>
          <ac:cxnSpMkLst>
            <pc:docMk/>
            <pc:sldMk cId="2064494614" sldId="257"/>
            <ac:cxnSpMk id="8" creationId="{D4D1D692-510A-D523-5F09-E6F84821208F}"/>
          </ac:cxnSpMkLst>
        </pc:cxnChg>
        <pc:cxnChg chg="add mod">
          <ac:chgData name="Amit Tzur" userId="107f5334-6ffc-489e-8437-039101ea83e6" providerId="ADAL" clId="{03FB492B-48CE-405D-8E1E-32CC526EEE15}" dt="2024-06-05T09:11:02.421" v="257" actId="14100"/>
          <ac:cxnSpMkLst>
            <pc:docMk/>
            <pc:sldMk cId="2064494614" sldId="257"/>
            <ac:cxnSpMk id="10" creationId="{76C098FC-0EB3-FB74-7976-41A403668CA0}"/>
          </ac:cxnSpMkLst>
        </pc:cxnChg>
        <pc:cxnChg chg="mod topLvl">
          <ac:chgData name="Amit Tzur" userId="107f5334-6ffc-489e-8437-039101ea83e6" providerId="ADAL" clId="{03FB492B-48CE-405D-8E1E-32CC526EEE15}" dt="2024-06-04T07:43:15.590" v="121" actId="478"/>
          <ac:cxnSpMkLst>
            <pc:docMk/>
            <pc:sldMk cId="2064494614" sldId="257"/>
            <ac:cxnSpMk id="13" creationId="{FC4B6B8A-33B1-FE2E-E7C1-4E5329DAD250}"/>
          </ac:cxnSpMkLst>
        </pc:cxnChg>
        <pc:cxnChg chg="mod topLvl">
          <ac:chgData name="Amit Tzur" userId="107f5334-6ffc-489e-8437-039101ea83e6" providerId="ADAL" clId="{03FB492B-48CE-405D-8E1E-32CC526EEE15}" dt="2024-06-04T07:43:15.590" v="121" actId="478"/>
          <ac:cxnSpMkLst>
            <pc:docMk/>
            <pc:sldMk cId="2064494614" sldId="257"/>
            <ac:cxnSpMk id="14" creationId="{B2B7D1C2-0BDC-7A1B-6920-F46065317C9A}"/>
          </ac:cxnSpMkLst>
        </pc:cxnChg>
        <pc:cxnChg chg="add mod">
          <ac:chgData name="Amit Tzur" userId="107f5334-6ffc-489e-8437-039101ea83e6" providerId="ADAL" clId="{03FB492B-48CE-405D-8E1E-32CC526EEE15}" dt="2024-06-05T09:14:19.341" v="275" actId="164"/>
          <ac:cxnSpMkLst>
            <pc:docMk/>
            <pc:sldMk cId="2064494614" sldId="257"/>
            <ac:cxnSpMk id="18" creationId="{99979CCB-4B44-8BE7-560F-B8781E5C99E8}"/>
          </ac:cxnSpMkLst>
        </pc:cxnChg>
        <pc:cxnChg chg="add mod">
          <ac:chgData name="Amit Tzur" userId="107f5334-6ffc-489e-8437-039101ea83e6" providerId="ADAL" clId="{03FB492B-48CE-405D-8E1E-32CC526EEE15}" dt="2024-06-05T09:14:19.341" v="275" actId="164"/>
          <ac:cxnSpMkLst>
            <pc:docMk/>
            <pc:sldMk cId="2064494614" sldId="257"/>
            <ac:cxnSpMk id="19" creationId="{526282DE-2DA7-1411-D7D7-0D81DCA4A9ED}"/>
          </ac:cxnSpMkLst>
        </pc:cxnChg>
        <pc:cxnChg chg="add mod">
          <ac:chgData name="Amit Tzur" userId="107f5334-6ffc-489e-8437-039101ea83e6" providerId="ADAL" clId="{03FB492B-48CE-405D-8E1E-32CC526EEE15}" dt="2024-06-04T07:43:20.615" v="122" actId="164"/>
          <ac:cxnSpMkLst>
            <pc:docMk/>
            <pc:sldMk cId="2064494614" sldId="257"/>
            <ac:cxnSpMk id="21" creationId="{C69DE679-55F5-7935-6460-F69EFEC02639}"/>
          </ac:cxnSpMkLst>
        </pc:cxnChg>
        <pc:cxnChg chg="add mod">
          <ac:chgData name="Amit Tzur" userId="107f5334-6ffc-489e-8437-039101ea83e6" providerId="ADAL" clId="{03FB492B-48CE-405D-8E1E-32CC526EEE15}" dt="2024-06-04T07:43:20.615" v="122" actId="164"/>
          <ac:cxnSpMkLst>
            <pc:docMk/>
            <pc:sldMk cId="2064494614" sldId="257"/>
            <ac:cxnSpMk id="22" creationId="{8FE83CF6-F0E4-003F-3DA3-64D15111DA08}"/>
          </ac:cxnSpMkLst>
        </pc:cxnChg>
        <pc:cxnChg chg="add mod">
          <ac:chgData name="Amit Tzur" userId="107f5334-6ffc-489e-8437-039101ea83e6" providerId="ADAL" clId="{03FB492B-48CE-405D-8E1E-32CC526EEE15}" dt="2024-06-05T09:14:19.341" v="275" actId="164"/>
          <ac:cxnSpMkLst>
            <pc:docMk/>
            <pc:sldMk cId="2064494614" sldId="257"/>
            <ac:cxnSpMk id="23" creationId="{57480B71-A6DA-D0EE-CB9F-30A687C512E1}"/>
          </ac:cxnSpMkLst>
        </pc:cxnChg>
        <pc:cxnChg chg="add mod">
          <ac:chgData name="Amit Tzur" userId="107f5334-6ffc-489e-8437-039101ea83e6" providerId="ADAL" clId="{03FB492B-48CE-405D-8E1E-32CC526EEE15}" dt="2024-06-05T09:14:19.341" v="275" actId="164"/>
          <ac:cxnSpMkLst>
            <pc:docMk/>
            <pc:sldMk cId="2064494614" sldId="257"/>
            <ac:cxnSpMk id="24" creationId="{257B6CA2-454B-AFD0-C5E0-AED05A5B3127}"/>
          </ac:cxnSpMkLst>
        </pc:cxnChg>
        <pc:cxnChg chg="add mod">
          <ac:chgData name="Amit Tzur" userId="107f5334-6ffc-489e-8437-039101ea83e6" providerId="ADAL" clId="{03FB492B-48CE-405D-8E1E-32CC526EEE15}" dt="2024-06-05T09:14:19.341" v="275" actId="164"/>
          <ac:cxnSpMkLst>
            <pc:docMk/>
            <pc:sldMk cId="2064494614" sldId="257"/>
            <ac:cxnSpMk id="26" creationId="{8E5B6059-45A0-1285-26A9-0CEE6D058206}"/>
          </ac:cxnSpMkLst>
        </pc:cxnChg>
        <pc:cxnChg chg="add mod">
          <ac:chgData name="Amit Tzur" userId="107f5334-6ffc-489e-8437-039101ea83e6" providerId="ADAL" clId="{03FB492B-48CE-405D-8E1E-32CC526EEE15}" dt="2024-06-05T09:14:19.341" v="275" actId="164"/>
          <ac:cxnSpMkLst>
            <pc:docMk/>
            <pc:sldMk cId="2064494614" sldId="257"/>
            <ac:cxnSpMk id="29" creationId="{03152B79-DD69-1EF8-F4D5-2B4F33C0F680}"/>
          </ac:cxnSpMkLst>
        </pc:cxnChg>
        <pc:cxnChg chg="add mod">
          <ac:chgData name="Amit Tzur" userId="107f5334-6ffc-489e-8437-039101ea83e6" providerId="ADAL" clId="{03FB492B-48CE-405D-8E1E-32CC526EEE15}" dt="2024-06-05T09:14:19.341" v="275" actId="164"/>
          <ac:cxnSpMkLst>
            <pc:docMk/>
            <pc:sldMk cId="2064494614" sldId="257"/>
            <ac:cxnSpMk id="30" creationId="{8A908E3E-DF22-89A8-F368-988112E3DF32}"/>
          </ac:cxnSpMkLst>
        </pc:cxnChg>
        <pc:cxnChg chg="add mod">
          <ac:chgData name="Amit Tzur" userId="107f5334-6ffc-489e-8437-039101ea83e6" providerId="ADAL" clId="{03FB492B-48CE-405D-8E1E-32CC526EEE15}" dt="2024-06-04T07:43:15.590" v="121" actId="478"/>
          <ac:cxnSpMkLst>
            <pc:docMk/>
            <pc:sldMk cId="2064494614" sldId="257"/>
            <ac:cxnSpMk id="32" creationId="{B9AC2F64-CF1B-E3D9-D897-6FD5800532D6}"/>
          </ac:cxnSpMkLst>
        </pc:cxnChg>
        <pc:cxnChg chg="add mod">
          <ac:chgData name="Amit Tzur" userId="107f5334-6ffc-489e-8437-039101ea83e6" providerId="ADAL" clId="{03FB492B-48CE-405D-8E1E-32CC526EEE15}" dt="2024-06-04T07:43:15.590" v="121" actId="478"/>
          <ac:cxnSpMkLst>
            <pc:docMk/>
            <pc:sldMk cId="2064494614" sldId="257"/>
            <ac:cxnSpMk id="33" creationId="{AC616238-5691-F267-3934-1287EB048771}"/>
          </ac:cxnSpMkLst>
        </pc:cxnChg>
        <pc:cxnChg chg="add mod">
          <ac:chgData name="Amit Tzur" userId="107f5334-6ffc-489e-8437-039101ea83e6" providerId="ADAL" clId="{03FB492B-48CE-405D-8E1E-32CC526EEE15}" dt="2024-06-05T09:08:02.477" v="228" actId="1037"/>
          <ac:cxnSpMkLst>
            <pc:docMk/>
            <pc:sldMk cId="2064494614" sldId="257"/>
            <ac:cxnSpMk id="34" creationId="{0D4B9915-3295-26A3-2B5F-CA86710F403A}"/>
          </ac:cxnSpMkLst>
        </pc:cxnChg>
        <pc:cxnChg chg="add mod">
          <ac:chgData name="Amit Tzur" userId="107f5334-6ffc-489e-8437-039101ea83e6" providerId="ADAL" clId="{03FB492B-48CE-405D-8E1E-32CC526EEE15}" dt="2024-06-05T09:14:19.341" v="275" actId="164"/>
          <ac:cxnSpMkLst>
            <pc:docMk/>
            <pc:sldMk cId="2064494614" sldId="257"/>
            <ac:cxnSpMk id="36" creationId="{5DF812EB-9C49-5150-B2A7-C7BFD062F97E}"/>
          </ac:cxnSpMkLst>
        </pc:cxnChg>
        <pc:cxnChg chg="add del mod ord">
          <ac:chgData name="Amit Tzur" userId="107f5334-6ffc-489e-8437-039101ea83e6" providerId="ADAL" clId="{03FB492B-48CE-405D-8E1E-32CC526EEE15}" dt="2024-06-05T09:14:00.875" v="272" actId="478"/>
          <ac:cxnSpMkLst>
            <pc:docMk/>
            <pc:sldMk cId="2064494614" sldId="257"/>
            <ac:cxnSpMk id="37" creationId="{147786E3-468C-7787-0A46-184F96F13654}"/>
          </ac:cxnSpMkLst>
        </pc:cxnChg>
        <pc:cxnChg chg="add mod">
          <ac:chgData name="Amit Tzur" userId="107f5334-6ffc-489e-8437-039101ea83e6" providerId="ADAL" clId="{03FB492B-48CE-405D-8E1E-32CC526EEE15}" dt="2024-06-04T07:28:55.785" v="118" actId="164"/>
          <ac:cxnSpMkLst>
            <pc:docMk/>
            <pc:sldMk cId="2064494614" sldId="257"/>
            <ac:cxnSpMk id="39" creationId="{D0648D63-2C72-B6EB-E3A1-03D8636DBEBC}"/>
          </ac:cxnSpMkLst>
        </pc:cxnChg>
        <pc:cxnChg chg="add del mod">
          <ac:chgData name="Amit Tzur" userId="107f5334-6ffc-489e-8437-039101ea83e6" providerId="ADAL" clId="{03FB492B-48CE-405D-8E1E-32CC526EEE15}" dt="2024-06-05T09:14:02.459" v="273" actId="478"/>
          <ac:cxnSpMkLst>
            <pc:docMk/>
            <pc:sldMk cId="2064494614" sldId="257"/>
            <ac:cxnSpMk id="40" creationId="{4D92EEF8-E8C5-DACB-B4DD-87DEBF960915}"/>
          </ac:cxnSpMkLst>
        </pc:cxnChg>
      </pc:sldChg>
    </pc:docChg>
  </pc:docChgLst>
  <pc:docChgLst>
    <pc:chgData name="Amit Tzur" userId="107f5334-6ffc-489e-8437-039101ea83e6" providerId="ADAL" clId="{AB878BD5-057C-4607-9280-9B6D4CDC4A98}"/>
    <pc:docChg chg="undo redo custSel modSld">
      <pc:chgData name="Amit Tzur" userId="107f5334-6ffc-489e-8437-039101ea83e6" providerId="ADAL" clId="{AB878BD5-057C-4607-9280-9B6D4CDC4A98}" dt="2024-02-27T09:38:34.489" v="444" actId="14100"/>
      <pc:docMkLst>
        <pc:docMk/>
      </pc:docMkLst>
      <pc:sldChg chg="addSp delSp modSp mod">
        <pc:chgData name="Amit Tzur" userId="107f5334-6ffc-489e-8437-039101ea83e6" providerId="ADAL" clId="{AB878BD5-057C-4607-9280-9B6D4CDC4A98}" dt="2024-02-27T09:38:34.489" v="444" actId="14100"/>
        <pc:sldMkLst>
          <pc:docMk/>
          <pc:sldMk cId="4146690274" sldId="256"/>
        </pc:sldMkLst>
        <pc:spChg chg="add mod ord">
          <ac:chgData name="Amit Tzur" userId="107f5334-6ffc-489e-8437-039101ea83e6" providerId="ADAL" clId="{AB878BD5-057C-4607-9280-9B6D4CDC4A98}" dt="2024-02-27T09:04:44.991" v="218" actId="1038"/>
          <ac:spMkLst>
            <pc:docMk/>
            <pc:sldMk cId="4146690274" sldId="256"/>
            <ac:spMk id="4" creationId="{5F40D561-329B-C8F8-E68F-4122017B5060}"/>
          </ac:spMkLst>
        </pc:spChg>
        <pc:spChg chg="add mod">
          <ac:chgData name="Amit Tzur" userId="107f5334-6ffc-489e-8437-039101ea83e6" providerId="ADAL" clId="{AB878BD5-057C-4607-9280-9B6D4CDC4A98}" dt="2024-02-27T08:55:08.262" v="102" actId="164"/>
          <ac:spMkLst>
            <pc:docMk/>
            <pc:sldMk cId="4146690274" sldId="256"/>
            <ac:spMk id="6" creationId="{9CDAE235-5E16-31E0-9E06-F2334EF989B2}"/>
          </ac:spMkLst>
        </pc:spChg>
        <pc:spChg chg="mod">
          <ac:chgData name="Amit Tzur" userId="107f5334-6ffc-489e-8437-039101ea83e6" providerId="ADAL" clId="{AB878BD5-057C-4607-9280-9B6D4CDC4A98}" dt="2024-02-27T09:01:43.737" v="159" actId="1076"/>
          <ac:spMkLst>
            <pc:docMk/>
            <pc:sldMk cId="4146690274" sldId="256"/>
            <ac:spMk id="10" creationId="{A5A34E86-1A3C-0E97-299E-37BE18D860E2}"/>
          </ac:spMkLst>
        </pc:spChg>
        <pc:spChg chg="mod">
          <ac:chgData name="Amit Tzur" userId="107f5334-6ffc-489e-8437-039101ea83e6" providerId="ADAL" clId="{AB878BD5-057C-4607-9280-9B6D4CDC4A98}" dt="2024-02-27T09:01:43.737" v="159" actId="1076"/>
          <ac:spMkLst>
            <pc:docMk/>
            <pc:sldMk cId="4146690274" sldId="256"/>
            <ac:spMk id="11" creationId="{42C0FFE0-10FF-E4D1-FF3C-BEB39FD6CE00}"/>
          </ac:spMkLst>
        </pc:spChg>
        <pc:spChg chg="add mod">
          <ac:chgData name="Amit Tzur" userId="107f5334-6ffc-489e-8437-039101ea83e6" providerId="ADAL" clId="{AB878BD5-057C-4607-9280-9B6D4CDC4A98}" dt="2024-02-27T08:55:08.262" v="102" actId="164"/>
          <ac:spMkLst>
            <pc:docMk/>
            <pc:sldMk cId="4146690274" sldId="256"/>
            <ac:spMk id="14" creationId="{F4AAC41C-DE82-FF1C-F23F-62DCB96160BD}"/>
          </ac:spMkLst>
        </pc:spChg>
        <pc:spChg chg="add mod">
          <ac:chgData name="Amit Tzur" userId="107f5334-6ffc-489e-8437-039101ea83e6" providerId="ADAL" clId="{AB878BD5-057C-4607-9280-9B6D4CDC4A98}" dt="2024-02-27T08:55:08.262" v="102" actId="164"/>
          <ac:spMkLst>
            <pc:docMk/>
            <pc:sldMk cId="4146690274" sldId="256"/>
            <ac:spMk id="16" creationId="{87CFD33E-7854-AF42-CD23-8E1606EACB94}"/>
          </ac:spMkLst>
        </pc:spChg>
        <pc:spChg chg="add del mod">
          <ac:chgData name="Amit Tzur" userId="107f5334-6ffc-489e-8437-039101ea83e6" providerId="ADAL" clId="{AB878BD5-057C-4607-9280-9B6D4CDC4A98}" dt="2024-02-27T08:54:50.212" v="96" actId="478"/>
          <ac:spMkLst>
            <pc:docMk/>
            <pc:sldMk cId="4146690274" sldId="256"/>
            <ac:spMk id="19" creationId="{D8D8AFBF-A707-7991-C721-71FF92D121FD}"/>
          </ac:spMkLst>
        </pc:spChg>
        <pc:spChg chg="add del mod">
          <ac:chgData name="Amit Tzur" userId="107f5334-6ffc-489e-8437-039101ea83e6" providerId="ADAL" clId="{AB878BD5-057C-4607-9280-9B6D4CDC4A98}" dt="2024-02-27T08:54:55.375" v="99" actId="478"/>
          <ac:spMkLst>
            <pc:docMk/>
            <pc:sldMk cId="4146690274" sldId="256"/>
            <ac:spMk id="22" creationId="{A0CAFBE2-3AC0-9AFF-B657-CA160F09BABE}"/>
          </ac:spMkLst>
        </pc:spChg>
        <pc:spChg chg="mod">
          <ac:chgData name="Amit Tzur" userId="107f5334-6ffc-489e-8437-039101ea83e6" providerId="ADAL" clId="{AB878BD5-057C-4607-9280-9B6D4CDC4A98}" dt="2024-02-27T09:02:05.264" v="163" actId="1076"/>
          <ac:spMkLst>
            <pc:docMk/>
            <pc:sldMk cId="4146690274" sldId="256"/>
            <ac:spMk id="23" creationId="{DC4F6DB3-892E-4C8B-E2EE-3FFB3BC1E2F4}"/>
          </ac:spMkLst>
        </pc:spChg>
        <pc:spChg chg="add del mod">
          <ac:chgData name="Amit Tzur" userId="107f5334-6ffc-489e-8437-039101ea83e6" providerId="ADAL" clId="{AB878BD5-057C-4607-9280-9B6D4CDC4A98}" dt="2024-02-27T08:54:56.704" v="100" actId="478"/>
          <ac:spMkLst>
            <pc:docMk/>
            <pc:sldMk cId="4146690274" sldId="256"/>
            <ac:spMk id="27" creationId="{5A771540-A3D7-C1F6-964D-968FD1305041}"/>
          </ac:spMkLst>
        </pc:spChg>
        <pc:spChg chg="mod">
          <ac:chgData name="Amit Tzur" userId="107f5334-6ffc-489e-8437-039101ea83e6" providerId="ADAL" clId="{AB878BD5-057C-4607-9280-9B6D4CDC4A98}" dt="2024-02-27T09:01:31.049" v="158" actId="1076"/>
          <ac:spMkLst>
            <pc:docMk/>
            <pc:sldMk cId="4146690274" sldId="256"/>
            <ac:spMk id="28" creationId="{FA1FBADE-810F-46FC-C138-9445D6809462}"/>
          </ac:spMkLst>
        </pc:spChg>
        <pc:spChg chg="add del mod">
          <ac:chgData name="Amit Tzur" userId="107f5334-6ffc-489e-8437-039101ea83e6" providerId="ADAL" clId="{AB878BD5-057C-4607-9280-9B6D4CDC4A98}" dt="2024-02-27T08:54:47.571" v="95" actId="478"/>
          <ac:spMkLst>
            <pc:docMk/>
            <pc:sldMk cId="4146690274" sldId="256"/>
            <ac:spMk id="29" creationId="{83C53307-669B-C609-E85B-AA454A4231BB}"/>
          </ac:spMkLst>
        </pc:spChg>
        <pc:spChg chg="add del mod">
          <ac:chgData name="Amit Tzur" userId="107f5334-6ffc-489e-8437-039101ea83e6" providerId="ADAL" clId="{AB878BD5-057C-4607-9280-9B6D4CDC4A98}" dt="2024-02-27T08:54:43.269" v="92" actId="478"/>
          <ac:spMkLst>
            <pc:docMk/>
            <pc:sldMk cId="4146690274" sldId="256"/>
            <ac:spMk id="32" creationId="{9B956FBD-FF13-F8B0-4C7B-5F592C59A1A4}"/>
          </ac:spMkLst>
        </pc:spChg>
        <pc:spChg chg="add del mod">
          <ac:chgData name="Amit Tzur" userId="107f5334-6ffc-489e-8437-039101ea83e6" providerId="ADAL" clId="{AB878BD5-057C-4607-9280-9B6D4CDC4A98}" dt="2024-02-27T08:54:39.472" v="90" actId="478"/>
          <ac:spMkLst>
            <pc:docMk/>
            <pc:sldMk cId="4146690274" sldId="256"/>
            <ac:spMk id="34" creationId="{6CF66746-8DD9-21CE-06FD-C338045D4CA6}"/>
          </ac:spMkLst>
        </pc:spChg>
        <pc:spChg chg="mod">
          <ac:chgData name="Amit Tzur" userId="107f5334-6ffc-489e-8437-039101ea83e6" providerId="ADAL" clId="{AB878BD5-057C-4607-9280-9B6D4CDC4A98}" dt="2024-02-27T09:02:10.118" v="164" actId="1076"/>
          <ac:spMkLst>
            <pc:docMk/>
            <pc:sldMk cId="4146690274" sldId="256"/>
            <ac:spMk id="38" creationId="{15ED287E-3E5F-DEAC-4578-D131D2FA6783}"/>
          </ac:spMkLst>
        </pc:spChg>
        <pc:spChg chg="add mod">
          <ac:chgData name="Amit Tzur" userId="107f5334-6ffc-489e-8437-039101ea83e6" providerId="ADAL" clId="{AB878BD5-057C-4607-9280-9B6D4CDC4A98}" dt="2024-02-27T08:55:08.262" v="102" actId="164"/>
          <ac:spMkLst>
            <pc:docMk/>
            <pc:sldMk cId="4146690274" sldId="256"/>
            <ac:spMk id="39" creationId="{6825BEF0-48CD-D6BA-355D-FC3A4C4001E3}"/>
          </ac:spMkLst>
        </pc:spChg>
        <pc:spChg chg="mod">
          <ac:chgData name="Amit Tzur" userId="107f5334-6ffc-489e-8437-039101ea83e6" providerId="ADAL" clId="{AB878BD5-057C-4607-9280-9B6D4CDC4A98}" dt="2024-02-27T09:01:21.832" v="157" actId="14100"/>
          <ac:spMkLst>
            <pc:docMk/>
            <pc:sldMk cId="4146690274" sldId="256"/>
            <ac:spMk id="40" creationId="{DEC2AD07-9D8A-88B9-2351-04974439AB0F}"/>
          </ac:spMkLst>
        </pc:spChg>
        <pc:spChg chg="mod">
          <ac:chgData name="Amit Tzur" userId="107f5334-6ffc-489e-8437-039101ea83e6" providerId="ADAL" clId="{AB878BD5-057C-4607-9280-9B6D4CDC4A98}" dt="2024-02-27T09:01:16.393" v="156" actId="14100"/>
          <ac:spMkLst>
            <pc:docMk/>
            <pc:sldMk cId="4146690274" sldId="256"/>
            <ac:spMk id="43" creationId="{9DC98724-FE22-A811-9A61-7E0D548829F0}"/>
          </ac:spMkLst>
        </pc:spChg>
        <pc:spChg chg="mod">
          <ac:chgData name="Amit Tzur" userId="107f5334-6ffc-489e-8437-039101ea83e6" providerId="ADAL" clId="{AB878BD5-057C-4607-9280-9B6D4CDC4A98}" dt="2024-02-27T09:01:07.025" v="154" actId="14100"/>
          <ac:spMkLst>
            <pc:docMk/>
            <pc:sldMk cId="4146690274" sldId="256"/>
            <ac:spMk id="58" creationId="{FEE286BE-41F9-8C84-3B99-00C26C00E3C6}"/>
          </ac:spMkLst>
        </pc:spChg>
        <pc:spChg chg="add mod">
          <ac:chgData name="Amit Tzur" userId="107f5334-6ffc-489e-8437-039101ea83e6" providerId="ADAL" clId="{AB878BD5-057C-4607-9280-9B6D4CDC4A98}" dt="2024-02-27T09:04:10.815" v="186" actId="1038"/>
          <ac:spMkLst>
            <pc:docMk/>
            <pc:sldMk cId="4146690274" sldId="256"/>
            <ac:spMk id="66" creationId="{FC2CF829-A971-7728-BFC6-E3F76E02AFC9}"/>
          </ac:spMkLst>
        </pc:spChg>
        <pc:spChg chg="add mod">
          <ac:chgData name="Amit Tzur" userId="107f5334-6ffc-489e-8437-039101ea83e6" providerId="ADAL" clId="{AB878BD5-057C-4607-9280-9B6D4CDC4A98}" dt="2024-02-27T09:02:54.069" v="176" actId="164"/>
          <ac:spMkLst>
            <pc:docMk/>
            <pc:sldMk cId="4146690274" sldId="256"/>
            <ac:spMk id="69" creationId="{72E107BE-A301-A9D5-7A36-49BAE532B772}"/>
          </ac:spMkLst>
        </pc:spChg>
        <pc:spChg chg="add mod">
          <ac:chgData name="Amit Tzur" userId="107f5334-6ffc-489e-8437-039101ea83e6" providerId="ADAL" clId="{AB878BD5-057C-4607-9280-9B6D4CDC4A98}" dt="2024-02-27T09:02:54.069" v="176" actId="164"/>
          <ac:spMkLst>
            <pc:docMk/>
            <pc:sldMk cId="4146690274" sldId="256"/>
            <ac:spMk id="71" creationId="{025503CD-7E47-0B7A-7809-5BDD286D8B01}"/>
          </ac:spMkLst>
        </pc:spChg>
        <pc:spChg chg="add del mod">
          <ac:chgData name="Amit Tzur" userId="107f5334-6ffc-489e-8437-039101ea83e6" providerId="ADAL" clId="{AB878BD5-057C-4607-9280-9B6D4CDC4A98}" dt="2024-02-27T09:02:43.665" v="173" actId="478"/>
          <ac:spMkLst>
            <pc:docMk/>
            <pc:sldMk cId="4146690274" sldId="256"/>
            <ac:spMk id="75" creationId="{51541629-5992-6365-897A-8DADA77442B4}"/>
          </ac:spMkLst>
        </pc:spChg>
        <pc:spChg chg="add mod">
          <ac:chgData name="Amit Tzur" userId="107f5334-6ffc-489e-8437-039101ea83e6" providerId="ADAL" clId="{AB878BD5-057C-4607-9280-9B6D4CDC4A98}" dt="2024-02-27T08:59:34.847" v="131" actId="1036"/>
          <ac:spMkLst>
            <pc:docMk/>
            <pc:sldMk cId="4146690274" sldId="256"/>
            <ac:spMk id="76" creationId="{A73FB2B2-1C87-E2D0-4DFB-EC368A330521}"/>
          </ac:spMkLst>
        </pc:spChg>
        <pc:spChg chg="add del mod">
          <ac:chgData name="Amit Tzur" userId="107f5334-6ffc-489e-8437-039101ea83e6" providerId="ADAL" clId="{AB878BD5-057C-4607-9280-9B6D4CDC4A98}" dt="2024-02-27T09:02:46.719" v="175" actId="478"/>
          <ac:spMkLst>
            <pc:docMk/>
            <pc:sldMk cId="4146690274" sldId="256"/>
            <ac:spMk id="80" creationId="{5C16F773-C840-3D73-870D-071960428949}"/>
          </ac:spMkLst>
        </pc:spChg>
        <pc:spChg chg="add del mod">
          <ac:chgData name="Amit Tzur" userId="107f5334-6ffc-489e-8437-039101ea83e6" providerId="ADAL" clId="{AB878BD5-057C-4607-9280-9B6D4CDC4A98}" dt="2024-02-27T09:02:46.719" v="175" actId="478"/>
          <ac:spMkLst>
            <pc:docMk/>
            <pc:sldMk cId="4146690274" sldId="256"/>
            <ac:spMk id="82" creationId="{98603FED-65A3-FD33-E307-70EBB4DE1AE8}"/>
          </ac:spMkLst>
        </pc:spChg>
        <pc:spChg chg="add del mod">
          <ac:chgData name="Amit Tzur" userId="107f5334-6ffc-489e-8437-039101ea83e6" providerId="ADAL" clId="{AB878BD5-057C-4607-9280-9B6D4CDC4A98}" dt="2024-02-27T09:02:41.442" v="171" actId="478"/>
          <ac:spMkLst>
            <pc:docMk/>
            <pc:sldMk cId="4146690274" sldId="256"/>
            <ac:spMk id="83" creationId="{7E8FBBBC-50D3-C1C9-4D0E-9AD5AA86C517}"/>
          </ac:spMkLst>
        </pc:spChg>
        <pc:spChg chg="add del mod">
          <ac:chgData name="Amit Tzur" userId="107f5334-6ffc-489e-8437-039101ea83e6" providerId="ADAL" clId="{AB878BD5-057C-4607-9280-9B6D4CDC4A98}" dt="2024-02-27T09:02:39.281" v="170" actId="478"/>
          <ac:spMkLst>
            <pc:docMk/>
            <pc:sldMk cId="4146690274" sldId="256"/>
            <ac:spMk id="86" creationId="{A5C6845D-DA69-83E7-00FF-2102FE1D04A2}"/>
          </ac:spMkLst>
        </pc:spChg>
        <pc:spChg chg="add del mod">
          <ac:chgData name="Amit Tzur" userId="107f5334-6ffc-489e-8437-039101ea83e6" providerId="ADAL" clId="{AB878BD5-057C-4607-9280-9B6D4CDC4A98}" dt="2024-02-27T09:02:34.514" v="169" actId="478"/>
          <ac:spMkLst>
            <pc:docMk/>
            <pc:sldMk cId="4146690274" sldId="256"/>
            <ac:spMk id="88" creationId="{4CEA4BFB-9DD8-468B-62A6-1AAF530AAB8C}"/>
          </ac:spMkLst>
        </pc:spChg>
        <pc:spChg chg="add mod">
          <ac:chgData name="Amit Tzur" userId="107f5334-6ffc-489e-8437-039101ea83e6" providerId="ADAL" clId="{AB878BD5-057C-4607-9280-9B6D4CDC4A98}" dt="2024-02-27T09:02:54.069" v="176" actId="164"/>
          <ac:spMkLst>
            <pc:docMk/>
            <pc:sldMk cId="4146690274" sldId="256"/>
            <ac:spMk id="91" creationId="{03075C16-F869-0297-EDBE-4A9E96D334EA}"/>
          </ac:spMkLst>
        </pc:spChg>
        <pc:spChg chg="add del mod">
          <ac:chgData name="Amit Tzur" userId="107f5334-6ffc-489e-8437-039101ea83e6" providerId="ADAL" clId="{AB878BD5-057C-4607-9280-9B6D4CDC4A98}" dt="2024-02-27T09:13:12.360" v="226" actId="478"/>
          <ac:spMkLst>
            <pc:docMk/>
            <pc:sldMk cId="4146690274" sldId="256"/>
            <ac:spMk id="95" creationId="{149BB1C6-F428-2CEF-9CCC-48352FEDCBDD}"/>
          </ac:spMkLst>
        </pc:spChg>
        <pc:spChg chg="add del mod">
          <ac:chgData name="Amit Tzur" userId="107f5334-6ffc-489e-8437-039101ea83e6" providerId="ADAL" clId="{AB878BD5-057C-4607-9280-9B6D4CDC4A98}" dt="2024-02-27T09:13:12.360" v="226" actId="478"/>
          <ac:spMkLst>
            <pc:docMk/>
            <pc:sldMk cId="4146690274" sldId="256"/>
            <ac:spMk id="98" creationId="{7FAA402E-5500-E4A4-955A-6841E36B48B9}"/>
          </ac:spMkLst>
        </pc:spChg>
        <pc:spChg chg="add del mod">
          <ac:chgData name="Amit Tzur" userId="107f5334-6ffc-489e-8437-039101ea83e6" providerId="ADAL" clId="{AB878BD5-057C-4607-9280-9B6D4CDC4A98}" dt="2024-02-27T09:13:12.360" v="226" actId="478"/>
          <ac:spMkLst>
            <pc:docMk/>
            <pc:sldMk cId="4146690274" sldId="256"/>
            <ac:spMk id="99" creationId="{6F9B1B6E-3249-8408-3AFC-9572701C713E}"/>
          </ac:spMkLst>
        </pc:spChg>
        <pc:spChg chg="add del mod">
          <ac:chgData name="Amit Tzur" userId="107f5334-6ffc-489e-8437-039101ea83e6" providerId="ADAL" clId="{AB878BD5-057C-4607-9280-9B6D4CDC4A98}" dt="2024-02-27T09:13:18.317" v="227" actId="478"/>
          <ac:spMkLst>
            <pc:docMk/>
            <pc:sldMk cId="4146690274" sldId="256"/>
            <ac:spMk id="102" creationId="{D7839B3A-6265-73FD-1FD5-FF77911F7F11}"/>
          </ac:spMkLst>
        </pc:spChg>
        <pc:spChg chg="add del mod">
          <ac:chgData name="Amit Tzur" userId="107f5334-6ffc-489e-8437-039101ea83e6" providerId="ADAL" clId="{AB878BD5-057C-4607-9280-9B6D4CDC4A98}" dt="2024-02-27T09:13:18.317" v="227" actId="478"/>
          <ac:spMkLst>
            <pc:docMk/>
            <pc:sldMk cId="4146690274" sldId="256"/>
            <ac:spMk id="105" creationId="{8DA49E2F-2E95-490D-455E-CC928B713046}"/>
          </ac:spMkLst>
        </pc:spChg>
        <pc:spChg chg="add del mod">
          <ac:chgData name="Amit Tzur" userId="107f5334-6ffc-489e-8437-039101ea83e6" providerId="ADAL" clId="{AB878BD5-057C-4607-9280-9B6D4CDC4A98}" dt="2024-02-27T09:13:18.317" v="227" actId="478"/>
          <ac:spMkLst>
            <pc:docMk/>
            <pc:sldMk cId="4146690274" sldId="256"/>
            <ac:spMk id="107" creationId="{D4671AC4-B065-F798-79E5-887D0EEB8F5D}"/>
          </ac:spMkLst>
        </pc:spChg>
        <pc:spChg chg="add mod">
          <ac:chgData name="Amit Tzur" userId="107f5334-6ffc-489e-8437-039101ea83e6" providerId="ADAL" clId="{AB878BD5-057C-4607-9280-9B6D4CDC4A98}" dt="2024-02-27T09:17:37.605" v="344" actId="164"/>
          <ac:spMkLst>
            <pc:docMk/>
            <pc:sldMk cId="4146690274" sldId="256"/>
            <ac:spMk id="108" creationId="{7DC622B3-CB77-DBB9-C5DE-57A0137A0E6D}"/>
          </ac:spMkLst>
        </pc:spChg>
        <pc:spChg chg="add mod">
          <ac:chgData name="Amit Tzur" userId="107f5334-6ffc-489e-8437-039101ea83e6" providerId="ADAL" clId="{AB878BD5-057C-4607-9280-9B6D4CDC4A98}" dt="2024-02-27T09:17:37.605" v="344" actId="164"/>
          <ac:spMkLst>
            <pc:docMk/>
            <pc:sldMk cId="4146690274" sldId="256"/>
            <ac:spMk id="111" creationId="{A3A44898-20D0-3886-C8F7-4DA882D0ACA5}"/>
          </ac:spMkLst>
        </pc:spChg>
        <pc:spChg chg="add del mod">
          <ac:chgData name="Amit Tzur" userId="107f5334-6ffc-489e-8437-039101ea83e6" providerId="ADAL" clId="{AB878BD5-057C-4607-9280-9B6D4CDC4A98}" dt="2024-02-27T09:13:06.262" v="223" actId="478"/>
          <ac:spMkLst>
            <pc:docMk/>
            <pc:sldMk cId="4146690274" sldId="256"/>
            <ac:spMk id="113" creationId="{A858771D-D1C1-0551-AC82-6B8A54827C9E}"/>
          </ac:spMkLst>
        </pc:spChg>
        <pc:spChg chg="add del mod">
          <ac:chgData name="Amit Tzur" userId="107f5334-6ffc-489e-8437-039101ea83e6" providerId="ADAL" clId="{AB878BD5-057C-4607-9280-9B6D4CDC4A98}" dt="2024-02-27T09:13:06.262" v="223" actId="478"/>
          <ac:spMkLst>
            <pc:docMk/>
            <pc:sldMk cId="4146690274" sldId="256"/>
            <ac:spMk id="116" creationId="{EB5B6677-8A16-E7FA-AF05-C5921D61C557}"/>
          </ac:spMkLst>
        </pc:spChg>
        <pc:spChg chg="add mod">
          <ac:chgData name="Amit Tzur" userId="107f5334-6ffc-489e-8437-039101ea83e6" providerId="ADAL" clId="{AB878BD5-057C-4607-9280-9B6D4CDC4A98}" dt="2024-02-27T09:17:37.605" v="344" actId="164"/>
          <ac:spMkLst>
            <pc:docMk/>
            <pc:sldMk cId="4146690274" sldId="256"/>
            <ac:spMk id="118" creationId="{437298BE-D49E-9538-85C5-0E36C0151E9D}"/>
          </ac:spMkLst>
        </pc:spChg>
        <pc:spChg chg="add mod">
          <ac:chgData name="Amit Tzur" userId="107f5334-6ffc-489e-8437-039101ea83e6" providerId="ADAL" clId="{AB878BD5-057C-4607-9280-9B6D4CDC4A98}" dt="2024-02-27T09:17:37.605" v="344" actId="164"/>
          <ac:spMkLst>
            <pc:docMk/>
            <pc:sldMk cId="4146690274" sldId="256"/>
            <ac:spMk id="119" creationId="{8F794D2C-E1B1-E51A-381D-451E60EBD2AF}"/>
          </ac:spMkLst>
        </pc:spChg>
        <pc:spChg chg="add mod">
          <ac:chgData name="Amit Tzur" userId="107f5334-6ffc-489e-8437-039101ea83e6" providerId="ADAL" clId="{AB878BD5-057C-4607-9280-9B6D4CDC4A98}" dt="2024-02-27T09:17:37.605" v="344" actId="164"/>
          <ac:spMkLst>
            <pc:docMk/>
            <pc:sldMk cId="4146690274" sldId="256"/>
            <ac:spMk id="121" creationId="{38B7CBC7-7F3E-7C9D-C171-309210753247}"/>
          </ac:spMkLst>
        </pc:spChg>
        <pc:spChg chg="add del mod">
          <ac:chgData name="Amit Tzur" userId="107f5334-6ffc-489e-8437-039101ea83e6" providerId="ADAL" clId="{AB878BD5-057C-4607-9280-9B6D4CDC4A98}" dt="2024-02-27T09:25:25.843" v="351" actId="478"/>
          <ac:spMkLst>
            <pc:docMk/>
            <pc:sldMk cId="4146690274" sldId="256"/>
            <ac:spMk id="135" creationId="{40B1EED0-5D4B-C3EE-6158-70603798C5C3}"/>
          </ac:spMkLst>
        </pc:spChg>
        <pc:spChg chg="add del mod">
          <ac:chgData name="Amit Tzur" userId="107f5334-6ffc-489e-8437-039101ea83e6" providerId="ADAL" clId="{AB878BD5-057C-4607-9280-9B6D4CDC4A98}" dt="2024-02-27T09:25:25.843" v="351" actId="478"/>
          <ac:spMkLst>
            <pc:docMk/>
            <pc:sldMk cId="4146690274" sldId="256"/>
            <ac:spMk id="138" creationId="{FC59F4E6-AAA6-7F93-5461-F84D313A030A}"/>
          </ac:spMkLst>
        </pc:spChg>
        <pc:spChg chg="add del mod">
          <ac:chgData name="Amit Tzur" userId="107f5334-6ffc-489e-8437-039101ea83e6" providerId="ADAL" clId="{AB878BD5-057C-4607-9280-9B6D4CDC4A98}" dt="2024-02-27T09:25:25.843" v="351" actId="478"/>
          <ac:spMkLst>
            <pc:docMk/>
            <pc:sldMk cId="4146690274" sldId="256"/>
            <ac:spMk id="139" creationId="{CD68FF7B-38AE-BC4F-0F41-07BAD2F8C516}"/>
          </ac:spMkLst>
        </pc:spChg>
        <pc:spChg chg="add mod">
          <ac:chgData name="Amit Tzur" userId="107f5334-6ffc-489e-8437-039101ea83e6" providerId="ADAL" clId="{AB878BD5-057C-4607-9280-9B6D4CDC4A98}" dt="2024-02-27T09:25:44.708" v="355" actId="164"/>
          <ac:spMkLst>
            <pc:docMk/>
            <pc:sldMk cId="4146690274" sldId="256"/>
            <ac:spMk id="142" creationId="{320D3C37-0AC5-E49C-CBAA-218DEBA3B442}"/>
          </ac:spMkLst>
        </pc:spChg>
        <pc:spChg chg="add mod">
          <ac:chgData name="Amit Tzur" userId="107f5334-6ffc-489e-8437-039101ea83e6" providerId="ADAL" clId="{AB878BD5-057C-4607-9280-9B6D4CDC4A98}" dt="2024-02-27T09:25:44.708" v="355" actId="164"/>
          <ac:spMkLst>
            <pc:docMk/>
            <pc:sldMk cId="4146690274" sldId="256"/>
            <ac:spMk id="145" creationId="{24A5F419-BC96-C23C-55DA-B0A3B5228DFD}"/>
          </ac:spMkLst>
        </pc:spChg>
        <pc:spChg chg="add del mod">
          <ac:chgData name="Amit Tzur" userId="107f5334-6ffc-489e-8437-039101ea83e6" providerId="ADAL" clId="{AB878BD5-057C-4607-9280-9B6D4CDC4A98}" dt="2024-02-27T09:25:36.067" v="354" actId="478"/>
          <ac:spMkLst>
            <pc:docMk/>
            <pc:sldMk cId="4146690274" sldId="256"/>
            <ac:spMk id="147" creationId="{B814AA04-496A-33D3-C92B-0211B5038AD7}"/>
          </ac:spMkLst>
        </pc:spChg>
        <pc:spChg chg="add del mod">
          <ac:chgData name="Amit Tzur" userId="107f5334-6ffc-489e-8437-039101ea83e6" providerId="ADAL" clId="{AB878BD5-057C-4607-9280-9B6D4CDC4A98}" dt="2024-02-27T09:25:25.843" v="351" actId="478"/>
          <ac:spMkLst>
            <pc:docMk/>
            <pc:sldMk cId="4146690274" sldId="256"/>
            <ac:spMk id="148" creationId="{E0A92EEE-3C25-6FEE-A2DB-5C129ED2D6C9}"/>
          </ac:spMkLst>
        </pc:spChg>
        <pc:spChg chg="add del mod">
          <ac:chgData name="Amit Tzur" userId="107f5334-6ffc-489e-8437-039101ea83e6" providerId="ADAL" clId="{AB878BD5-057C-4607-9280-9B6D4CDC4A98}" dt="2024-02-27T09:25:25.843" v="351" actId="478"/>
          <ac:spMkLst>
            <pc:docMk/>
            <pc:sldMk cId="4146690274" sldId="256"/>
            <ac:spMk id="151" creationId="{5FE36FE6-66E9-A376-FA6F-36F54583AB3B}"/>
          </ac:spMkLst>
        </pc:spChg>
        <pc:spChg chg="add del mod">
          <ac:chgData name="Amit Tzur" userId="107f5334-6ffc-489e-8437-039101ea83e6" providerId="ADAL" clId="{AB878BD5-057C-4607-9280-9B6D4CDC4A98}" dt="2024-02-27T09:25:06.085" v="348" actId="478"/>
          <ac:spMkLst>
            <pc:docMk/>
            <pc:sldMk cId="4146690274" sldId="256"/>
            <ac:spMk id="153" creationId="{1AEBD062-DA0B-9DEE-13D6-1982D0A4E66D}"/>
          </ac:spMkLst>
        </pc:spChg>
        <pc:spChg chg="add del mod">
          <ac:chgData name="Amit Tzur" userId="107f5334-6ffc-489e-8437-039101ea83e6" providerId="ADAL" clId="{AB878BD5-057C-4607-9280-9B6D4CDC4A98}" dt="2024-02-27T09:25:06.085" v="348" actId="478"/>
          <ac:spMkLst>
            <pc:docMk/>
            <pc:sldMk cId="4146690274" sldId="256"/>
            <ac:spMk id="156" creationId="{18744D43-A3ED-EE5B-D6E7-22EA5822306B}"/>
          </ac:spMkLst>
        </pc:spChg>
        <pc:spChg chg="add del mod">
          <ac:chgData name="Amit Tzur" userId="107f5334-6ffc-489e-8437-039101ea83e6" providerId="ADAL" clId="{AB878BD5-057C-4607-9280-9B6D4CDC4A98}" dt="2024-02-27T09:37:08.772" v="430" actId="478"/>
          <ac:spMkLst>
            <pc:docMk/>
            <pc:sldMk cId="4146690274" sldId="256"/>
            <ac:spMk id="161" creationId="{8374B900-A20C-6F99-2E50-7C6D2BEFD420}"/>
          </ac:spMkLst>
        </pc:spChg>
        <pc:spChg chg="add del mod">
          <ac:chgData name="Amit Tzur" userId="107f5334-6ffc-489e-8437-039101ea83e6" providerId="ADAL" clId="{AB878BD5-057C-4607-9280-9B6D4CDC4A98}" dt="2024-02-27T09:35:02.985" v="376" actId="478"/>
          <ac:spMkLst>
            <pc:docMk/>
            <pc:sldMk cId="4146690274" sldId="256"/>
            <ac:spMk id="164" creationId="{75E492A8-870F-A00B-C6DA-FD94F5BE4EA1}"/>
          </ac:spMkLst>
        </pc:spChg>
        <pc:spChg chg="add del mod">
          <ac:chgData name="Amit Tzur" userId="107f5334-6ffc-489e-8437-039101ea83e6" providerId="ADAL" clId="{AB878BD5-057C-4607-9280-9B6D4CDC4A98}" dt="2024-02-27T09:35:02.985" v="376" actId="478"/>
          <ac:spMkLst>
            <pc:docMk/>
            <pc:sldMk cId="4146690274" sldId="256"/>
            <ac:spMk id="165" creationId="{FA20AF3C-54F0-0ED1-4B9D-56E3E4B0555E}"/>
          </ac:spMkLst>
        </pc:spChg>
        <pc:spChg chg="add del mod">
          <ac:chgData name="Amit Tzur" userId="107f5334-6ffc-489e-8437-039101ea83e6" providerId="ADAL" clId="{AB878BD5-057C-4607-9280-9B6D4CDC4A98}" dt="2024-02-27T09:35:02.985" v="376" actId="478"/>
          <ac:spMkLst>
            <pc:docMk/>
            <pc:sldMk cId="4146690274" sldId="256"/>
            <ac:spMk id="168" creationId="{EC509B3C-B133-5998-288A-997C4784BCE4}"/>
          </ac:spMkLst>
        </pc:spChg>
        <pc:spChg chg="add mod">
          <ac:chgData name="Amit Tzur" userId="107f5334-6ffc-489e-8437-039101ea83e6" providerId="ADAL" clId="{AB878BD5-057C-4607-9280-9B6D4CDC4A98}" dt="2024-02-27T09:38:28.787" v="443" actId="14100"/>
          <ac:spMkLst>
            <pc:docMk/>
            <pc:sldMk cId="4146690274" sldId="256"/>
            <ac:spMk id="171" creationId="{D5669E60-2BF3-74AF-9FA2-237E94089889}"/>
          </ac:spMkLst>
        </pc:spChg>
        <pc:spChg chg="add mod">
          <ac:chgData name="Amit Tzur" userId="107f5334-6ffc-489e-8437-039101ea83e6" providerId="ADAL" clId="{AB878BD5-057C-4607-9280-9B6D4CDC4A98}" dt="2024-02-27T09:37:46.824" v="442" actId="164"/>
          <ac:spMkLst>
            <pc:docMk/>
            <pc:sldMk cId="4146690274" sldId="256"/>
            <ac:spMk id="173" creationId="{1805DA54-5180-A795-CBE3-FD5363F3B185}"/>
          </ac:spMkLst>
        </pc:spChg>
        <pc:spChg chg="add del mod">
          <ac:chgData name="Amit Tzur" userId="107f5334-6ffc-489e-8437-039101ea83e6" providerId="ADAL" clId="{AB878BD5-057C-4607-9280-9B6D4CDC4A98}" dt="2024-02-27T09:34:59.969" v="375" actId="478"/>
          <ac:spMkLst>
            <pc:docMk/>
            <pc:sldMk cId="4146690274" sldId="256"/>
            <ac:spMk id="174" creationId="{F3F68A1B-AF09-FDD0-95CD-054D5F09A2A6}"/>
          </ac:spMkLst>
        </pc:spChg>
        <pc:spChg chg="add del mod">
          <ac:chgData name="Amit Tzur" userId="107f5334-6ffc-489e-8437-039101ea83e6" providerId="ADAL" clId="{AB878BD5-057C-4607-9280-9B6D4CDC4A98}" dt="2024-02-27T09:35:42.676" v="409" actId="478"/>
          <ac:spMkLst>
            <pc:docMk/>
            <pc:sldMk cId="4146690274" sldId="256"/>
            <ac:spMk id="177" creationId="{8F80E599-FA97-6231-030F-2EE4BF8E7B86}"/>
          </ac:spMkLst>
        </pc:spChg>
        <pc:spChg chg="add mod">
          <ac:chgData name="Amit Tzur" userId="107f5334-6ffc-489e-8437-039101ea83e6" providerId="ADAL" clId="{AB878BD5-057C-4607-9280-9B6D4CDC4A98}" dt="2024-02-27T09:37:46.824" v="442" actId="164"/>
          <ac:spMkLst>
            <pc:docMk/>
            <pc:sldMk cId="4146690274" sldId="256"/>
            <ac:spMk id="179" creationId="{B902FAF0-F4F2-F157-77F5-E9EC3B1FCCC4}"/>
          </ac:spMkLst>
        </pc:spChg>
        <pc:spChg chg="add del mod">
          <ac:chgData name="Amit Tzur" userId="107f5334-6ffc-489e-8437-039101ea83e6" providerId="ADAL" clId="{AB878BD5-057C-4607-9280-9B6D4CDC4A98}" dt="2024-02-27T09:34:59.969" v="375" actId="478"/>
          <ac:spMkLst>
            <pc:docMk/>
            <pc:sldMk cId="4146690274" sldId="256"/>
            <ac:spMk id="182" creationId="{A665C40D-66F1-8F68-EF6F-1668882C22CF}"/>
          </ac:spMkLst>
        </pc:spChg>
        <pc:spChg chg="add mod">
          <ac:chgData name="Amit Tzur" userId="107f5334-6ffc-489e-8437-039101ea83e6" providerId="ADAL" clId="{AB878BD5-057C-4607-9280-9B6D4CDC4A98}" dt="2024-02-27T09:37:46.824" v="442" actId="164"/>
          <ac:spMkLst>
            <pc:docMk/>
            <pc:sldMk cId="4146690274" sldId="256"/>
            <ac:spMk id="197" creationId="{544A8F41-9F70-117B-DBE2-1052677DC575}"/>
          </ac:spMkLst>
        </pc:spChg>
        <pc:grpChg chg="add del mod">
          <ac:chgData name="Amit Tzur" userId="107f5334-6ffc-489e-8437-039101ea83e6" providerId="ADAL" clId="{AB878BD5-057C-4607-9280-9B6D4CDC4A98}" dt="2024-02-27T08:57:06.769" v="103" actId="478"/>
          <ac:grpSpMkLst>
            <pc:docMk/>
            <pc:sldMk cId="4146690274" sldId="256"/>
            <ac:grpSpMk id="45" creationId="{632EA137-38E3-F22E-8D88-E9758E33A431}"/>
          </ac:grpSpMkLst>
        </pc:grpChg>
        <pc:grpChg chg="add del mod">
          <ac:chgData name="Amit Tzur" userId="107f5334-6ffc-489e-8437-039101ea83e6" providerId="ADAL" clId="{AB878BD5-057C-4607-9280-9B6D4CDC4A98}" dt="2024-02-27T09:04:53.273" v="220" actId="478"/>
          <ac:grpSpMkLst>
            <pc:docMk/>
            <pc:sldMk cId="4146690274" sldId="256"/>
            <ac:grpSpMk id="93" creationId="{59AC16CB-7E3F-7E54-70BC-CEA854C12C97}"/>
          </ac:grpSpMkLst>
        </pc:grpChg>
        <pc:grpChg chg="add mod">
          <ac:chgData name="Amit Tzur" userId="107f5334-6ffc-489e-8437-039101ea83e6" providerId="ADAL" clId="{AB878BD5-057C-4607-9280-9B6D4CDC4A98}" dt="2024-02-27T09:17:37.605" v="344" actId="164"/>
          <ac:grpSpMkLst>
            <pc:docMk/>
            <pc:sldMk cId="4146690274" sldId="256"/>
            <ac:grpSpMk id="133" creationId="{161009F7-8337-1380-B02F-569BF29DE581}"/>
          </ac:grpSpMkLst>
        </pc:grpChg>
        <pc:grpChg chg="add mod">
          <ac:chgData name="Amit Tzur" userId="107f5334-6ffc-489e-8437-039101ea83e6" providerId="ADAL" clId="{AB878BD5-057C-4607-9280-9B6D4CDC4A98}" dt="2024-02-27T09:34:05.311" v="360" actId="552"/>
          <ac:grpSpMkLst>
            <pc:docMk/>
            <pc:sldMk cId="4146690274" sldId="256"/>
            <ac:grpSpMk id="158" creationId="{F53533CF-751A-BF2C-B065-D2A4CD513A19}"/>
          </ac:grpSpMkLst>
        </pc:grpChg>
        <pc:grpChg chg="add mod">
          <ac:chgData name="Amit Tzur" userId="107f5334-6ffc-489e-8437-039101ea83e6" providerId="ADAL" clId="{AB878BD5-057C-4607-9280-9B6D4CDC4A98}" dt="2024-02-27T09:37:46.824" v="442" actId="164"/>
          <ac:grpSpMkLst>
            <pc:docMk/>
            <pc:sldMk cId="4146690274" sldId="256"/>
            <ac:grpSpMk id="203" creationId="{7FF0ACD3-CDCD-92CB-933E-697727E45175}"/>
          </ac:grpSpMkLst>
        </pc:grpChg>
        <pc:picChg chg="add mod">
          <ac:chgData name="Amit Tzur" userId="107f5334-6ffc-489e-8437-039101ea83e6" providerId="ADAL" clId="{AB878BD5-057C-4607-9280-9B6D4CDC4A98}" dt="2024-02-27T08:55:08.262" v="102" actId="164"/>
          <ac:picMkLst>
            <pc:docMk/>
            <pc:sldMk cId="4146690274" sldId="256"/>
            <ac:picMk id="5" creationId="{FD96D135-E795-B2D4-5116-F6F76619DEB6}"/>
          </ac:picMkLst>
        </pc:picChg>
        <pc:picChg chg="add mod">
          <ac:chgData name="Amit Tzur" userId="107f5334-6ffc-489e-8437-039101ea83e6" providerId="ADAL" clId="{AB878BD5-057C-4607-9280-9B6D4CDC4A98}" dt="2024-02-27T09:02:54.069" v="176" actId="164"/>
          <ac:picMkLst>
            <pc:docMk/>
            <pc:sldMk cId="4146690274" sldId="256"/>
            <ac:picMk id="65" creationId="{DE7B9800-C0BD-1894-F2E7-A05982A1CD2B}"/>
          </ac:picMkLst>
        </pc:picChg>
        <pc:picChg chg="mod ord">
          <ac:chgData name="Amit Tzur" userId="107f5334-6ffc-489e-8437-039101ea83e6" providerId="ADAL" clId="{AB878BD5-057C-4607-9280-9B6D4CDC4A98}" dt="2024-02-27T08:57:30.840" v="106" actId="14100"/>
          <ac:picMkLst>
            <pc:docMk/>
            <pc:sldMk cId="4146690274" sldId="256"/>
            <ac:picMk id="70" creationId="{2A79B68B-09F9-59A9-C6F1-FF646005B09D}"/>
          </ac:picMkLst>
        </pc:picChg>
        <pc:picChg chg="add del mod">
          <ac:chgData name="Amit Tzur" userId="107f5334-6ffc-489e-8437-039101ea83e6" providerId="ADAL" clId="{AB878BD5-057C-4607-9280-9B6D4CDC4A98}" dt="2024-02-27T09:17:37.605" v="344" actId="164"/>
          <ac:picMkLst>
            <pc:docMk/>
            <pc:sldMk cId="4146690274" sldId="256"/>
            <ac:picMk id="94" creationId="{C93E78D3-8EDC-CEA2-F1F1-7494393238DE}"/>
          </ac:picMkLst>
        </pc:picChg>
        <pc:picChg chg="add mod">
          <ac:chgData name="Amit Tzur" userId="107f5334-6ffc-489e-8437-039101ea83e6" providerId="ADAL" clId="{AB878BD5-057C-4607-9280-9B6D4CDC4A98}" dt="2024-02-27T09:25:44.708" v="355" actId="164"/>
          <ac:picMkLst>
            <pc:docMk/>
            <pc:sldMk cId="4146690274" sldId="256"/>
            <ac:picMk id="134" creationId="{734850D3-1358-679A-CD3C-E7E7BB049B5C}"/>
          </ac:picMkLst>
        </pc:picChg>
        <pc:picChg chg="add del mod">
          <ac:chgData name="Amit Tzur" userId="107f5334-6ffc-489e-8437-039101ea83e6" providerId="ADAL" clId="{AB878BD5-057C-4607-9280-9B6D4CDC4A98}" dt="2024-02-27T09:37:46.824" v="442" actId="164"/>
          <ac:picMkLst>
            <pc:docMk/>
            <pc:sldMk cId="4146690274" sldId="256"/>
            <ac:picMk id="160" creationId="{EF312E90-25A1-6C8F-82F7-DB8BA38E42BC}"/>
          </ac:picMkLst>
        </pc:picChg>
        <pc:cxnChg chg="mod">
          <ac:chgData name="Amit Tzur" userId="107f5334-6ffc-489e-8437-039101ea83e6" providerId="ADAL" clId="{AB878BD5-057C-4607-9280-9B6D4CDC4A98}" dt="2024-02-27T09:00:46.385" v="152" actId="692"/>
          <ac:cxnSpMkLst>
            <pc:docMk/>
            <pc:sldMk cId="4146690274" sldId="256"/>
            <ac:cxnSpMk id="7" creationId="{AD7C99A7-74D3-99F8-7124-4FA1E97AA892}"/>
          </ac:cxnSpMkLst>
        </pc:cxnChg>
        <pc:cxnChg chg="mod ord">
          <ac:chgData name="Amit Tzur" userId="107f5334-6ffc-489e-8437-039101ea83e6" providerId="ADAL" clId="{AB878BD5-057C-4607-9280-9B6D4CDC4A98}" dt="2024-02-27T09:00:46.385" v="152" actId="692"/>
          <ac:cxnSpMkLst>
            <pc:docMk/>
            <pc:sldMk cId="4146690274" sldId="256"/>
            <ac:cxnSpMk id="8" creationId="{A31581ED-E087-660B-FC73-43F599B9263A}"/>
          </ac:cxnSpMkLst>
        </pc:cxnChg>
        <pc:cxnChg chg="add mod">
          <ac:chgData name="Amit Tzur" userId="107f5334-6ffc-489e-8437-039101ea83e6" providerId="ADAL" clId="{AB878BD5-057C-4607-9280-9B6D4CDC4A98}" dt="2024-02-27T08:55:08.262" v="102" actId="164"/>
          <ac:cxnSpMkLst>
            <pc:docMk/>
            <pc:sldMk cId="4146690274" sldId="256"/>
            <ac:cxnSpMk id="9" creationId="{E4D6C1F0-F4DD-7748-A5A4-BB8056BF7904}"/>
          </ac:cxnSpMkLst>
        </pc:cxnChg>
        <pc:cxnChg chg="mod">
          <ac:chgData name="Amit Tzur" userId="107f5334-6ffc-489e-8437-039101ea83e6" providerId="ADAL" clId="{AB878BD5-057C-4607-9280-9B6D4CDC4A98}" dt="2024-02-27T09:01:51.104" v="161" actId="14100"/>
          <ac:cxnSpMkLst>
            <pc:docMk/>
            <pc:sldMk cId="4146690274" sldId="256"/>
            <ac:cxnSpMk id="12" creationId="{D6DB11AA-02B0-B1D8-AE6B-2EF34E2EF695}"/>
          </ac:cxnSpMkLst>
        </pc:cxnChg>
        <pc:cxnChg chg="add mod">
          <ac:chgData name="Amit Tzur" userId="107f5334-6ffc-489e-8437-039101ea83e6" providerId="ADAL" clId="{AB878BD5-057C-4607-9280-9B6D4CDC4A98}" dt="2024-02-27T08:55:08.262" v="102" actId="164"/>
          <ac:cxnSpMkLst>
            <pc:docMk/>
            <pc:sldMk cId="4146690274" sldId="256"/>
            <ac:cxnSpMk id="13" creationId="{E8F75E87-BD3E-7548-27C0-D6C0B390D106}"/>
          </ac:cxnSpMkLst>
        </pc:cxnChg>
        <pc:cxnChg chg="mod">
          <ac:chgData name="Amit Tzur" userId="107f5334-6ffc-489e-8437-039101ea83e6" providerId="ADAL" clId="{AB878BD5-057C-4607-9280-9B6D4CDC4A98}" dt="2024-02-27T09:01:57.646" v="162" actId="14100"/>
          <ac:cxnSpMkLst>
            <pc:docMk/>
            <pc:sldMk cId="4146690274" sldId="256"/>
            <ac:cxnSpMk id="15" creationId="{9C2E4C8D-16BC-14C5-3A07-756BCB028AC7}"/>
          </ac:cxnSpMkLst>
        </pc:cxnChg>
        <pc:cxnChg chg="add mod">
          <ac:chgData name="Amit Tzur" userId="107f5334-6ffc-489e-8437-039101ea83e6" providerId="ADAL" clId="{AB878BD5-057C-4607-9280-9B6D4CDC4A98}" dt="2024-02-27T08:57:06.769" v="103" actId="478"/>
          <ac:cxnSpMkLst>
            <pc:docMk/>
            <pc:sldMk cId="4146690274" sldId="256"/>
            <ac:cxnSpMk id="17" creationId="{BED55E08-0470-BB1A-69B6-779D3722AF4C}"/>
          </ac:cxnSpMkLst>
        </pc:cxnChg>
        <pc:cxnChg chg="add mod">
          <ac:chgData name="Amit Tzur" userId="107f5334-6ffc-489e-8437-039101ea83e6" providerId="ADAL" clId="{AB878BD5-057C-4607-9280-9B6D4CDC4A98}" dt="2024-02-27T08:57:06.769" v="103" actId="478"/>
          <ac:cxnSpMkLst>
            <pc:docMk/>
            <pc:sldMk cId="4146690274" sldId="256"/>
            <ac:cxnSpMk id="18" creationId="{BD6A095D-AD73-3B01-62BA-5C3023DD14BB}"/>
          </ac:cxnSpMkLst>
        </pc:cxnChg>
        <pc:cxnChg chg="add del mod">
          <ac:chgData name="Amit Tzur" userId="107f5334-6ffc-489e-8437-039101ea83e6" providerId="ADAL" clId="{AB878BD5-057C-4607-9280-9B6D4CDC4A98}" dt="2024-02-27T08:54:51.441" v="97" actId="478"/>
          <ac:cxnSpMkLst>
            <pc:docMk/>
            <pc:sldMk cId="4146690274" sldId="256"/>
            <ac:cxnSpMk id="20" creationId="{B977183F-4029-97E8-11E3-01DCCF7D351F}"/>
          </ac:cxnSpMkLst>
        </pc:cxnChg>
        <pc:cxnChg chg="add del mod">
          <ac:chgData name="Amit Tzur" userId="107f5334-6ffc-489e-8437-039101ea83e6" providerId="ADAL" clId="{AB878BD5-057C-4607-9280-9B6D4CDC4A98}" dt="2024-02-27T08:54:53.109" v="98" actId="478"/>
          <ac:cxnSpMkLst>
            <pc:docMk/>
            <pc:sldMk cId="4146690274" sldId="256"/>
            <ac:cxnSpMk id="21" creationId="{3EBBEA43-C2DF-80F4-69FE-C1430ADC0FE8}"/>
          </ac:cxnSpMkLst>
        </pc:cxnChg>
        <pc:cxnChg chg="mod">
          <ac:chgData name="Amit Tzur" userId="107f5334-6ffc-489e-8437-039101ea83e6" providerId="ADAL" clId="{AB878BD5-057C-4607-9280-9B6D4CDC4A98}" dt="2024-02-27T09:02:05.264" v="163" actId="1076"/>
          <ac:cxnSpMkLst>
            <pc:docMk/>
            <pc:sldMk cId="4146690274" sldId="256"/>
            <ac:cxnSpMk id="24" creationId="{1EC5C6A0-7E7C-1C0D-566B-E1B9715A5FED}"/>
          </ac:cxnSpMkLst>
        </pc:cxnChg>
        <pc:cxnChg chg="mod">
          <ac:chgData name="Amit Tzur" userId="107f5334-6ffc-489e-8437-039101ea83e6" providerId="ADAL" clId="{AB878BD5-057C-4607-9280-9B6D4CDC4A98}" dt="2024-02-27T09:01:31.049" v="158" actId="1076"/>
          <ac:cxnSpMkLst>
            <pc:docMk/>
            <pc:sldMk cId="4146690274" sldId="256"/>
            <ac:cxnSpMk id="25" creationId="{C01BAECC-B03B-B9B9-8FAD-0FC5F1216CFD}"/>
          </ac:cxnSpMkLst>
        </pc:cxnChg>
        <pc:cxnChg chg="add del mod">
          <ac:chgData name="Amit Tzur" userId="107f5334-6ffc-489e-8437-039101ea83e6" providerId="ADAL" clId="{AB878BD5-057C-4607-9280-9B6D4CDC4A98}" dt="2024-02-27T08:54:58.192" v="101" actId="478"/>
          <ac:cxnSpMkLst>
            <pc:docMk/>
            <pc:sldMk cId="4146690274" sldId="256"/>
            <ac:cxnSpMk id="26" creationId="{F6E6187D-5062-B13F-8310-3DE834074694}"/>
          </ac:cxnSpMkLst>
        </pc:cxnChg>
        <pc:cxnChg chg="add del mod">
          <ac:chgData name="Amit Tzur" userId="107f5334-6ffc-489e-8437-039101ea83e6" providerId="ADAL" clId="{AB878BD5-057C-4607-9280-9B6D4CDC4A98}" dt="2024-02-27T08:54:45.510" v="94" actId="478"/>
          <ac:cxnSpMkLst>
            <pc:docMk/>
            <pc:sldMk cId="4146690274" sldId="256"/>
            <ac:cxnSpMk id="30" creationId="{D72DF141-075F-832B-5DD6-F73E4B8079F7}"/>
          </ac:cxnSpMkLst>
        </pc:cxnChg>
        <pc:cxnChg chg="add del mod">
          <ac:chgData name="Amit Tzur" userId="107f5334-6ffc-489e-8437-039101ea83e6" providerId="ADAL" clId="{AB878BD5-057C-4607-9280-9B6D4CDC4A98}" dt="2024-02-27T08:54:44.436" v="93" actId="478"/>
          <ac:cxnSpMkLst>
            <pc:docMk/>
            <pc:sldMk cId="4146690274" sldId="256"/>
            <ac:cxnSpMk id="31" creationId="{DA8C18B6-F195-B71B-7871-EC0692B1684E}"/>
          </ac:cxnSpMkLst>
        </pc:cxnChg>
        <pc:cxnChg chg="add del mod">
          <ac:chgData name="Amit Tzur" userId="107f5334-6ffc-489e-8437-039101ea83e6" providerId="ADAL" clId="{AB878BD5-057C-4607-9280-9B6D4CDC4A98}" dt="2024-02-27T08:54:41.267" v="91" actId="478"/>
          <ac:cxnSpMkLst>
            <pc:docMk/>
            <pc:sldMk cId="4146690274" sldId="256"/>
            <ac:cxnSpMk id="33" creationId="{14657C7A-99F5-27EA-14CA-3E9065E86709}"/>
          </ac:cxnSpMkLst>
        </pc:cxnChg>
        <pc:cxnChg chg="add del mod">
          <ac:chgData name="Amit Tzur" userId="107f5334-6ffc-489e-8437-039101ea83e6" providerId="ADAL" clId="{AB878BD5-057C-4607-9280-9B6D4CDC4A98}" dt="2024-02-27T08:54:37.246" v="89" actId="478"/>
          <ac:cxnSpMkLst>
            <pc:docMk/>
            <pc:sldMk cId="4146690274" sldId="256"/>
            <ac:cxnSpMk id="35" creationId="{800D9B08-DF60-A3DE-A31E-DF885E5D4709}"/>
          </ac:cxnSpMkLst>
        </pc:cxnChg>
        <pc:cxnChg chg="add mod">
          <ac:chgData name="Amit Tzur" userId="107f5334-6ffc-489e-8437-039101ea83e6" providerId="ADAL" clId="{AB878BD5-057C-4607-9280-9B6D4CDC4A98}" dt="2024-02-27T08:55:08.262" v="102" actId="164"/>
          <ac:cxnSpMkLst>
            <pc:docMk/>
            <pc:sldMk cId="4146690274" sldId="256"/>
            <ac:cxnSpMk id="36" creationId="{6149464D-793B-8D8D-77A6-F605E759592D}"/>
          </ac:cxnSpMkLst>
        </pc:cxnChg>
        <pc:cxnChg chg="mod">
          <ac:chgData name="Amit Tzur" userId="107f5334-6ffc-489e-8437-039101ea83e6" providerId="ADAL" clId="{AB878BD5-057C-4607-9280-9B6D4CDC4A98}" dt="2024-02-27T09:02:10.118" v="164" actId="1076"/>
          <ac:cxnSpMkLst>
            <pc:docMk/>
            <pc:sldMk cId="4146690274" sldId="256"/>
            <ac:cxnSpMk id="37" creationId="{A6DC6F50-7FE6-8865-8409-5AACA8B3A0D2}"/>
          </ac:cxnSpMkLst>
        </pc:cxnChg>
        <pc:cxnChg chg="mod">
          <ac:chgData name="Amit Tzur" userId="107f5334-6ffc-489e-8437-039101ea83e6" providerId="ADAL" clId="{AB878BD5-057C-4607-9280-9B6D4CDC4A98}" dt="2024-02-27T09:01:21.832" v="157" actId="14100"/>
          <ac:cxnSpMkLst>
            <pc:docMk/>
            <pc:sldMk cId="4146690274" sldId="256"/>
            <ac:cxnSpMk id="41" creationId="{B8C85E20-4B21-0B1E-5B29-C7CAAE11B359}"/>
          </ac:cxnSpMkLst>
        </pc:cxnChg>
        <pc:cxnChg chg="mod">
          <ac:chgData name="Amit Tzur" userId="107f5334-6ffc-489e-8437-039101ea83e6" providerId="ADAL" clId="{AB878BD5-057C-4607-9280-9B6D4CDC4A98}" dt="2024-02-27T09:01:16.393" v="156" actId="14100"/>
          <ac:cxnSpMkLst>
            <pc:docMk/>
            <pc:sldMk cId="4146690274" sldId="256"/>
            <ac:cxnSpMk id="42" creationId="{C91DBF78-9D0F-92B3-FC33-5DF2FFC67050}"/>
          </ac:cxnSpMkLst>
        </pc:cxnChg>
        <pc:cxnChg chg="add mod">
          <ac:chgData name="Amit Tzur" userId="107f5334-6ffc-489e-8437-039101ea83e6" providerId="ADAL" clId="{AB878BD5-057C-4607-9280-9B6D4CDC4A98}" dt="2024-02-27T08:57:06.769" v="103" actId="478"/>
          <ac:cxnSpMkLst>
            <pc:docMk/>
            <pc:sldMk cId="4146690274" sldId="256"/>
            <ac:cxnSpMk id="44" creationId="{BB00002F-F58B-DD50-CF2D-1C97DBBADC3E}"/>
          </ac:cxnSpMkLst>
        </pc:cxnChg>
        <pc:cxnChg chg="mod">
          <ac:chgData name="Amit Tzur" userId="107f5334-6ffc-489e-8437-039101ea83e6" providerId="ADAL" clId="{AB878BD5-057C-4607-9280-9B6D4CDC4A98}" dt="2024-02-27T09:00:46.385" v="152" actId="692"/>
          <ac:cxnSpMkLst>
            <pc:docMk/>
            <pc:sldMk cId="4146690274" sldId="256"/>
            <ac:cxnSpMk id="53" creationId="{CE5B7553-FF5C-03E5-877F-6B93FC7383C8}"/>
          </ac:cxnSpMkLst>
        </pc:cxnChg>
        <pc:cxnChg chg="mod">
          <ac:chgData name="Amit Tzur" userId="107f5334-6ffc-489e-8437-039101ea83e6" providerId="ADAL" clId="{AB878BD5-057C-4607-9280-9B6D4CDC4A98}" dt="2024-02-27T09:01:07.025" v="154" actId="14100"/>
          <ac:cxnSpMkLst>
            <pc:docMk/>
            <pc:sldMk cId="4146690274" sldId="256"/>
            <ac:cxnSpMk id="59" creationId="{ABB8C4C5-8229-770B-E0CC-9263B2B2E9CC}"/>
          </ac:cxnSpMkLst>
        </pc:cxnChg>
        <pc:cxnChg chg="add mod">
          <ac:chgData name="Amit Tzur" userId="107f5334-6ffc-489e-8437-039101ea83e6" providerId="ADAL" clId="{AB878BD5-057C-4607-9280-9B6D4CDC4A98}" dt="2024-02-27T09:02:54.069" v="176" actId="164"/>
          <ac:cxnSpMkLst>
            <pc:docMk/>
            <pc:sldMk cId="4146690274" sldId="256"/>
            <ac:cxnSpMk id="67" creationId="{F2B8C96F-7FF6-3BB4-FFEA-2574B1D69A03}"/>
          </ac:cxnSpMkLst>
        </pc:cxnChg>
        <pc:cxnChg chg="add mod">
          <ac:chgData name="Amit Tzur" userId="107f5334-6ffc-489e-8437-039101ea83e6" providerId="ADAL" clId="{AB878BD5-057C-4607-9280-9B6D4CDC4A98}" dt="2024-02-27T09:02:54.069" v="176" actId="164"/>
          <ac:cxnSpMkLst>
            <pc:docMk/>
            <pc:sldMk cId="4146690274" sldId="256"/>
            <ac:cxnSpMk id="68" creationId="{6314BDC4-3153-D50D-DA48-6F333717FDA9}"/>
          </ac:cxnSpMkLst>
        </pc:cxnChg>
        <pc:cxnChg chg="add mod">
          <ac:chgData name="Amit Tzur" userId="107f5334-6ffc-489e-8437-039101ea83e6" providerId="ADAL" clId="{AB878BD5-057C-4607-9280-9B6D4CDC4A98}" dt="2024-02-27T09:04:53.273" v="220" actId="478"/>
          <ac:cxnSpMkLst>
            <pc:docMk/>
            <pc:sldMk cId="4146690274" sldId="256"/>
            <ac:cxnSpMk id="72" creationId="{6F249980-F122-EFFF-A035-3240E37C189B}"/>
          </ac:cxnSpMkLst>
        </pc:cxnChg>
        <pc:cxnChg chg="add mod">
          <ac:chgData name="Amit Tzur" userId="107f5334-6ffc-489e-8437-039101ea83e6" providerId="ADAL" clId="{AB878BD5-057C-4607-9280-9B6D4CDC4A98}" dt="2024-02-27T09:04:53.273" v="220" actId="478"/>
          <ac:cxnSpMkLst>
            <pc:docMk/>
            <pc:sldMk cId="4146690274" sldId="256"/>
            <ac:cxnSpMk id="73" creationId="{1AAB87A6-55DC-C3FA-8E85-DED381535950}"/>
          </ac:cxnSpMkLst>
        </pc:cxnChg>
        <pc:cxnChg chg="add mod ord">
          <ac:chgData name="Amit Tzur" userId="107f5334-6ffc-489e-8437-039101ea83e6" providerId="ADAL" clId="{AB878BD5-057C-4607-9280-9B6D4CDC4A98}" dt="2024-02-27T09:00:06.145" v="136" actId="692"/>
          <ac:cxnSpMkLst>
            <pc:docMk/>
            <pc:sldMk cId="4146690274" sldId="256"/>
            <ac:cxnSpMk id="74" creationId="{FC9EFB05-7BA8-904E-AC48-5BFBCEB7D723}"/>
          </ac:cxnSpMkLst>
        </pc:cxnChg>
        <pc:cxnChg chg="add mod">
          <ac:chgData name="Amit Tzur" userId="107f5334-6ffc-489e-8437-039101ea83e6" providerId="ADAL" clId="{AB878BD5-057C-4607-9280-9B6D4CDC4A98}" dt="2024-02-27T08:59:34.847" v="131" actId="1036"/>
          <ac:cxnSpMkLst>
            <pc:docMk/>
            <pc:sldMk cId="4146690274" sldId="256"/>
            <ac:cxnSpMk id="77" creationId="{0FD28176-8A4B-3354-8173-5025B1A6B6FA}"/>
          </ac:cxnSpMkLst>
        </pc:cxnChg>
        <pc:cxnChg chg="add del mod">
          <ac:chgData name="Amit Tzur" userId="107f5334-6ffc-489e-8437-039101ea83e6" providerId="ADAL" clId="{AB878BD5-057C-4607-9280-9B6D4CDC4A98}" dt="2024-02-27T09:02:44.528" v="174" actId="478"/>
          <ac:cxnSpMkLst>
            <pc:docMk/>
            <pc:sldMk cId="4146690274" sldId="256"/>
            <ac:cxnSpMk id="78" creationId="{1531AAC5-B1E7-276D-6A96-164EB0E9F6AC}"/>
          </ac:cxnSpMkLst>
        </pc:cxnChg>
        <pc:cxnChg chg="add del mod">
          <ac:chgData name="Amit Tzur" userId="107f5334-6ffc-489e-8437-039101ea83e6" providerId="ADAL" clId="{AB878BD5-057C-4607-9280-9B6D4CDC4A98}" dt="2024-02-27T09:02:46.719" v="175" actId="478"/>
          <ac:cxnSpMkLst>
            <pc:docMk/>
            <pc:sldMk cId="4146690274" sldId="256"/>
            <ac:cxnSpMk id="79" creationId="{2E45B46E-EDC9-E6D9-BD37-10F74DBA74CD}"/>
          </ac:cxnSpMkLst>
        </pc:cxnChg>
        <pc:cxnChg chg="add del mod">
          <ac:chgData name="Amit Tzur" userId="107f5334-6ffc-489e-8437-039101ea83e6" providerId="ADAL" clId="{AB878BD5-057C-4607-9280-9B6D4CDC4A98}" dt="2024-02-27T09:02:46.719" v="175" actId="478"/>
          <ac:cxnSpMkLst>
            <pc:docMk/>
            <pc:sldMk cId="4146690274" sldId="256"/>
            <ac:cxnSpMk id="81" creationId="{2847BC5A-1D2D-A8BD-64D2-03793C238214}"/>
          </ac:cxnSpMkLst>
        </pc:cxnChg>
        <pc:cxnChg chg="add del mod">
          <ac:chgData name="Amit Tzur" userId="107f5334-6ffc-489e-8437-039101ea83e6" providerId="ADAL" clId="{AB878BD5-057C-4607-9280-9B6D4CDC4A98}" dt="2024-02-27T09:02:42.144" v="172" actId="478"/>
          <ac:cxnSpMkLst>
            <pc:docMk/>
            <pc:sldMk cId="4146690274" sldId="256"/>
            <ac:cxnSpMk id="84" creationId="{4312356D-6CB1-3FD3-3A3F-32CB48DC70F4}"/>
          </ac:cxnSpMkLst>
        </pc:cxnChg>
        <pc:cxnChg chg="add del mod">
          <ac:chgData name="Amit Tzur" userId="107f5334-6ffc-489e-8437-039101ea83e6" providerId="ADAL" clId="{AB878BD5-057C-4607-9280-9B6D4CDC4A98}" dt="2024-02-27T09:02:39.281" v="170" actId="478"/>
          <ac:cxnSpMkLst>
            <pc:docMk/>
            <pc:sldMk cId="4146690274" sldId="256"/>
            <ac:cxnSpMk id="85" creationId="{28CAEE11-F4BA-3D81-5620-6CEF8B55DC3C}"/>
          </ac:cxnSpMkLst>
        </pc:cxnChg>
        <pc:cxnChg chg="add del mod">
          <ac:chgData name="Amit Tzur" userId="107f5334-6ffc-489e-8437-039101ea83e6" providerId="ADAL" clId="{AB878BD5-057C-4607-9280-9B6D4CDC4A98}" dt="2024-02-27T09:02:33.056" v="168" actId="478"/>
          <ac:cxnSpMkLst>
            <pc:docMk/>
            <pc:sldMk cId="4146690274" sldId="256"/>
            <ac:cxnSpMk id="87" creationId="{28D28A9B-373B-60BC-199E-4892879DE79D}"/>
          </ac:cxnSpMkLst>
        </pc:cxnChg>
        <pc:cxnChg chg="add del mod">
          <ac:chgData name="Amit Tzur" userId="107f5334-6ffc-489e-8437-039101ea83e6" providerId="ADAL" clId="{AB878BD5-057C-4607-9280-9B6D4CDC4A98}" dt="2024-02-27T09:02:31.843" v="167" actId="478"/>
          <ac:cxnSpMkLst>
            <pc:docMk/>
            <pc:sldMk cId="4146690274" sldId="256"/>
            <ac:cxnSpMk id="89" creationId="{B2839612-20DC-25B5-CF97-E2FB0A29182F}"/>
          </ac:cxnSpMkLst>
        </pc:cxnChg>
        <pc:cxnChg chg="add mod">
          <ac:chgData name="Amit Tzur" userId="107f5334-6ffc-489e-8437-039101ea83e6" providerId="ADAL" clId="{AB878BD5-057C-4607-9280-9B6D4CDC4A98}" dt="2024-02-27T09:02:54.069" v="176" actId="164"/>
          <ac:cxnSpMkLst>
            <pc:docMk/>
            <pc:sldMk cId="4146690274" sldId="256"/>
            <ac:cxnSpMk id="90" creationId="{1A839631-C66B-273E-BC27-CEEFA0EBAE3E}"/>
          </ac:cxnSpMkLst>
        </pc:cxnChg>
        <pc:cxnChg chg="add mod">
          <ac:chgData name="Amit Tzur" userId="107f5334-6ffc-489e-8437-039101ea83e6" providerId="ADAL" clId="{AB878BD5-057C-4607-9280-9B6D4CDC4A98}" dt="2024-02-27T09:04:53.273" v="220" actId="478"/>
          <ac:cxnSpMkLst>
            <pc:docMk/>
            <pc:sldMk cId="4146690274" sldId="256"/>
            <ac:cxnSpMk id="92" creationId="{9D1F9925-A02D-BBD6-7884-2DC9A3528C09}"/>
          </ac:cxnSpMkLst>
        </pc:cxnChg>
        <pc:cxnChg chg="add del mod">
          <ac:chgData name="Amit Tzur" userId="107f5334-6ffc-489e-8437-039101ea83e6" providerId="ADAL" clId="{AB878BD5-057C-4607-9280-9B6D4CDC4A98}" dt="2024-02-27T09:13:12.360" v="226" actId="478"/>
          <ac:cxnSpMkLst>
            <pc:docMk/>
            <pc:sldMk cId="4146690274" sldId="256"/>
            <ac:cxnSpMk id="96" creationId="{01FB4F6C-E7BF-D6C0-E0F9-F379553E727C}"/>
          </ac:cxnSpMkLst>
        </pc:cxnChg>
        <pc:cxnChg chg="add del mod">
          <ac:chgData name="Amit Tzur" userId="107f5334-6ffc-489e-8437-039101ea83e6" providerId="ADAL" clId="{AB878BD5-057C-4607-9280-9B6D4CDC4A98}" dt="2024-02-27T09:13:12.360" v="226" actId="478"/>
          <ac:cxnSpMkLst>
            <pc:docMk/>
            <pc:sldMk cId="4146690274" sldId="256"/>
            <ac:cxnSpMk id="97" creationId="{6966221E-777D-224A-0A89-2783CF2FB4F2}"/>
          </ac:cxnSpMkLst>
        </pc:cxnChg>
        <pc:cxnChg chg="add del mod">
          <ac:chgData name="Amit Tzur" userId="107f5334-6ffc-489e-8437-039101ea83e6" providerId="ADAL" clId="{AB878BD5-057C-4607-9280-9B6D4CDC4A98}" dt="2024-02-27T09:13:12.360" v="226" actId="478"/>
          <ac:cxnSpMkLst>
            <pc:docMk/>
            <pc:sldMk cId="4146690274" sldId="256"/>
            <ac:cxnSpMk id="100" creationId="{08DDAB13-DA34-FF3F-A295-FE7C70041580}"/>
          </ac:cxnSpMkLst>
        </pc:cxnChg>
        <pc:cxnChg chg="add del mod">
          <ac:chgData name="Amit Tzur" userId="107f5334-6ffc-489e-8437-039101ea83e6" providerId="ADAL" clId="{AB878BD5-057C-4607-9280-9B6D4CDC4A98}" dt="2024-02-27T09:13:12.360" v="226" actId="478"/>
          <ac:cxnSpMkLst>
            <pc:docMk/>
            <pc:sldMk cId="4146690274" sldId="256"/>
            <ac:cxnSpMk id="101" creationId="{385AC7F6-6C0E-0C58-5F7F-ADD7F85B4A6F}"/>
          </ac:cxnSpMkLst>
        </pc:cxnChg>
        <pc:cxnChg chg="add del mod">
          <ac:chgData name="Amit Tzur" userId="107f5334-6ffc-489e-8437-039101ea83e6" providerId="ADAL" clId="{AB878BD5-057C-4607-9280-9B6D4CDC4A98}" dt="2024-02-27T09:13:18.317" v="227" actId="478"/>
          <ac:cxnSpMkLst>
            <pc:docMk/>
            <pc:sldMk cId="4146690274" sldId="256"/>
            <ac:cxnSpMk id="103" creationId="{7E729864-13CF-0585-71D5-6A6C035380B6}"/>
          </ac:cxnSpMkLst>
        </pc:cxnChg>
        <pc:cxnChg chg="add del mod">
          <ac:chgData name="Amit Tzur" userId="107f5334-6ffc-489e-8437-039101ea83e6" providerId="ADAL" clId="{AB878BD5-057C-4607-9280-9B6D4CDC4A98}" dt="2024-02-27T09:13:18.317" v="227" actId="478"/>
          <ac:cxnSpMkLst>
            <pc:docMk/>
            <pc:sldMk cId="4146690274" sldId="256"/>
            <ac:cxnSpMk id="104" creationId="{C7B2D4F0-5D9F-9984-FC90-CAE4CAA96A66}"/>
          </ac:cxnSpMkLst>
        </pc:cxnChg>
        <pc:cxnChg chg="add del mod">
          <ac:chgData name="Amit Tzur" userId="107f5334-6ffc-489e-8437-039101ea83e6" providerId="ADAL" clId="{AB878BD5-057C-4607-9280-9B6D4CDC4A98}" dt="2024-02-27T09:13:18.317" v="227" actId="478"/>
          <ac:cxnSpMkLst>
            <pc:docMk/>
            <pc:sldMk cId="4146690274" sldId="256"/>
            <ac:cxnSpMk id="106" creationId="{E4AFCC31-8561-8BA6-261F-B81761D165CB}"/>
          </ac:cxnSpMkLst>
        </pc:cxnChg>
        <pc:cxnChg chg="add mod">
          <ac:chgData name="Amit Tzur" userId="107f5334-6ffc-489e-8437-039101ea83e6" providerId="ADAL" clId="{AB878BD5-057C-4607-9280-9B6D4CDC4A98}" dt="2024-02-27T09:17:37.605" v="344" actId="164"/>
          <ac:cxnSpMkLst>
            <pc:docMk/>
            <pc:sldMk cId="4146690274" sldId="256"/>
            <ac:cxnSpMk id="109" creationId="{318A774D-26D1-A26B-EBA6-9A588AC47E47}"/>
          </ac:cxnSpMkLst>
        </pc:cxnChg>
        <pc:cxnChg chg="add mod">
          <ac:chgData name="Amit Tzur" userId="107f5334-6ffc-489e-8437-039101ea83e6" providerId="ADAL" clId="{AB878BD5-057C-4607-9280-9B6D4CDC4A98}" dt="2024-02-27T09:17:37.605" v="344" actId="164"/>
          <ac:cxnSpMkLst>
            <pc:docMk/>
            <pc:sldMk cId="4146690274" sldId="256"/>
            <ac:cxnSpMk id="110" creationId="{7F837951-A9BE-00DD-AD50-F3E26B5FF65D}"/>
          </ac:cxnSpMkLst>
        </pc:cxnChg>
        <pc:cxnChg chg="add del mod">
          <ac:chgData name="Amit Tzur" userId="107f5334-6ffc-489e-8437-039101ea83e6" providerId="ADAL" clId="{AB878BD5-057C-4607-9280-9B6D4CDC4A98}" dt="2024-02-27T09:14:46.420" v="237" actId="478"/>
          <ac:cxnSpMkLst>
            <pc:docMk/>
            <pc:sldMk cId="4146690274" sldId="256"/>
            <ac:cxnSpMk id="112" creationId="{A83FEE64-CF45-5300-A480-D9D35A77C18F}"/>
          </ac:cxnSpMkLst>
        </pc:cxnChg>
        <pc:cxnChg chg="add del mod">
          <ac:chgData name="Amit Tzur" userId="107f5334-6ffc-489e-8437-039101ea83e6" providerId="ADAL" clId="{AB878BD5-057C-4607-9280-9B6D4CDC4A98}" dt="2024-02-27T09:13:08.514" v="225" actId="478"/>
          <ac:cxnSpMkLst>
            <pc:docMk/>
            <pc:sldMk cId="4146690274" sldId="256"/>
            <ac:cxnSpMk id="114" creationId="{25D43CFC-30DD-190A-BB34-50EC1735D43E}"/>
          </ac:cxnSpMkLst>
        </pc:cxnChg>
        <pc:cxnChg chg="add del mod">
          <ac:chgData name="Amit Tzur" userId="107f5334-6ffc-489e-8437-039101ea83e6" providerId="ADAL" clId="{AB878BD5-057C-4607-9280-9B6D4CDC4A98}" dt="2024-02-27T09:13:12.360" v="226" actId="478"/>
          <ac:cxnSpMkLst>
            <pc:docMk/>
            <pc:sldMk cId="4146690274" sldId="256"/>
            <ac:cxnSpMk id="115" creationId="{3DD402F5-F3EF-F60A-6D27-580DC962704D}"/>
          </ac:cxnSpMkLst>
        </pc:cxnChg>
        <pc:cxnChg chg="add del mod">
          <ac:chgData name="Amit Tzur" userId="107f5334-6ffc-489e-8437-039101ea83e6" providerId="ADAL" clId="{AB878BD5-057C-4607-9280-9B6D4CDC4A98}" dt="2024-02-27T09:13:07.424" v="224" actId="478"/>
          <ac:cxnSpMkLst>
            <pc:docMk/>
            <pc:sldMk cId="4146690274" sldId="256"/>
            <ac:cxnSpMk id="117" creationId="{7C938D28-DD10-B8A6-0144-5BCE6219870D}"/>
          </ac:cxnSpMkLst>
        </pc:cxnChg>
        <pc:cxnChg chg="add mod">
          <ac:chgData name="Amit Tzur" userId="107f5334-6ffc-489e-8437-039101ea83e6" providerId="ADAL" clId="{AB878BD5-057C-4607-9280-9B6D4CDC4A98}" dt="2024-02-27T09:17:37.605" v="344" actId="164"/>
          <ac:cxnSpMkLst>
            <pc:docMk/>
            <pc:sldMk cId="4146690274" sldId="256"/>
            <ac:cxnSpMk id="120" creationId="{06BB2B11-CAAE-7EDE-63D7-F94CC8825A85}"/>
          </ac:cxnSpMkLst>
        </pc:cxnChg>
        <pc:cxnChg chg="add mod">
          <ac:chgData name="Amit Tzur" userId="107f5334-6ffc-489e-8437-039101ea83e6" providerId="ADAL" clId="{AB878BD5-057C-4607-9280-9B6D4CDC4A98}" dt="2024-02-27T09:17:37.605" v="344" actId="164"/>
          <ac:cxnSpMkLst>
            <pc:docMk/>
            <pc:sldMk cId="4146690274" sldId="256"/>
            <ac:cxnSpMk id="122" creationId="{071962B1-81DB-2FCA-4D98-AB540C929418}"/>
          </ac:cxnSpMkLst>
        </pc:cxnChg>
        <pc:cxnChg chg="add mod">
          <ac:chgData name="Amit Tzur" userId="107f5334-6ffc-489e-8437-039101ea83e6" providerId="ADAL" clId="{AB878BD5-057C-4607-9280-9B6D4CDC4A98}" dt="2024-02-27T09:17:37.605" v="344" actId="164"/>
          <ac:cxnSpMkLst>
            <pc:docMk/>
            <pc:sldMk cId="4146690274" sldId="256"/>
            <ac:cxnSpMk id="125" creationId="{8C4D153D-AB8C-1A9B-8564-8C4476F4103F}"/>
          </ac:cxnSpMkLst>
        </pc:cxnChg>
        <pc:cxnChg chg="add del mod">
          <ac:chgData name="Amit Tzur" userId="107f5334-6ffc-489e-8437-039101ea83e6" providerId="ADAL" clId="{AB878BD5-057C-4607-9280-9B6D4CDC4A98}" dt="2024-02-27T09:25:25.843" v="351" actId="478"/>
          <ac:cxnSpMkLst>
            <pc:docMk/>
            <pc:sldMk cId="4146690274" sldId="256"/>
            <ac:cxnSpMk id="136" creationId="{3A327A8A-107D-4B29-0A2A-D375E7A4B204}"/>
          </ac:cxnSpMkLst>
        </pc:cxnChg>
        <pc:cxnChg chg="add del mod">
          <ac:chgData name="Amit Tzur" userId="107f5334-6ffc-489e-8437-039101ea83e6" providerId="ADAL" clId="{AB878BD5-057C-4607-9280-9B6D4CDC4A98}" dt="2024-02-27T09:25:25.843" v="351" actId="478"/>
          <ac:cxnSpMkLst>
            <pc:docMk/>
            <pc:sldMk cId="4146690274" sldId="256"/>
            <ac:cxnSpMk id="137" creationId="{0C8DC2BF-20EE-9F3A-BFE5-B5265ADEBFE4}"/>
          </ac:cxnSpMkLst>
        </pc:cxnChg>
        <pc:cxnChg chg="add del mod">
          <ac:chgData name="Amit Tzur" userId="107f5334-6ffc-489e-8437-039101ea83e6" providerId="ADAL" clId="{AB878BD5-057C-4607-9280-9B6D4CDC4A98}" dt="2024-02-27T09:25:25.843" v="351" actId="478"/>
          <ac:cxnSpMkLst>
            <pc:docMk/>
            <pc:sldMk cId="4146690274" sldId="256"/>
            <ac:cxnSpMk id="140" creationId="{2568DD06-B493-FB3B-23C5-EB3F03AB25A2}"/>
          </ac:cxnSpMkLst>
        </pc:cxnChg>
        <pc:cxnChg chg="add del mod">
          <ac:chgData name="Amit Tzur" userId="107f5334-6ffc-489e-8437-039101ea83e6" providerId="ADAL" clId="{AB878BD5-057C-4607-9280-9B6D4CDC4A98}" dt="2024-02-27T09:25:25.843" v="351" actId="478"/>
          <ac:cxnSpMkLst>
            <pc:docMk/>
            <pc:sldMk cId="4146690274" sldId="256"/>
            <ac:cxnSpMk id="141" creationId="{DAFDB78A-A9FE-60A9-E141-233DD9814C61}"/>
          </ac:cxnSpMkLst>
        </pc:cxnChg>
        <pc:cxnChg chg="add mod">
          <ac:chgData name="Amit Tzur" userId="107f5334-6ffc-489e-8437-039101ea83e6" providerId="ADAL" clId="{AB878BD5-057C-4607-9280-9B6D4CDC4A98}" dt="2024-02-27T09:25:44.708" v="355" actId="164"/>
          <ac:cxnSpMkLst>
            <pc:docMk/>
            <pc:sldMk cId="4146690274" sldId="256"/>
            <ac:cxnSpMk id="143" creationId="{37B30735-EA7F-78D8-62B3-91CE84204B3A}"/>
          </ac:cxnSpMkLst>
        </pc:cxnChg>
        <pc:cxnChg chg="add mod">
          <ac:chgData name="Amit Tzur" userId="107f5334-6ffc-489e-8437-039101ea83e6" providerId="ADAL" clId="{AB878BD5-057C-4607-9280-9B6D4CDC4A98}" dt="2024-02-27T09:25:44.708" v="355" actId="164"/>
          <ac:cxnSpMkLst>
            <pc:docMk/>
            <pc:sldMk cId="4146690274" sldId="256"/>
            <ac:cxnSpMk id="144" creationId="{90A7090B-0FF1-909F-6AC4-ABE73CED6096}"/>
          </ac:cxnSpMkLst>
        </pc:cxnChg>
        <pc:cxnChg chg="add del mod">
          <ac:chgData name="Amit Tzur" userId="107f5334-6ffc-489e-8437-039101ea83e6" providerId="ADAL" clId="{AB878BD5-057C-4607-9280-9B6D4CDC4A98}" dt="2024-02-27T09:25:36.067" v="354" actId="478"/>
          <ac:cxnSpMkLst>
            <pc:docMk/>
            <pc:sldMk cId="4146690274" sldId="256"/>
            <ac:cxnSpMk id="146" creationId="{F0E93667-E73E-D0F9-1186-FC4D9D731F4B}"/>
          </ac:cxnSpMkLst>
        </pc:cxnChg>
        <pc:cxnChg chg="add del mod">
          <ac:chgData name="Amit Tzur" userId="107f5334-6ffc-489e-8437-039101ea83e6" providerId="ADAL" clId="{AB878BD5-057C-4607-9280-9B6D4CDC4A98}" dt="2024-02-27T09:25:25.843" v="351" actId="478"/>
          <ac:cxnSpMkLst>
            <pc:docMk/>
            <pc:sldMk cId="4146690274" sldId="256"/>
            <ac:cxnSpMk id="149" creationId="{E0079095-A8B3-AB8C-0C0B-EA0BCFBF6BA4}"/>
          </ac:cxnSpMkLst>
        </pc:cxnChg>
        <pc:cxnChg chg="add del mod">
          <ac:chgData name="Amit Tzur" userId="107f5334-6ffc-489e-8437-039101ea83e6" providerId="ADAL" clId="{AB878BD5-057C-4607-9280-9B6D4CDC4A98}" dt="2024-02-27T09:25:25.843" v="351" actId="478"/>
          <ac:cxnSpMkLst>
            <pc:docMk/>
            <pc:sldMk cId="4146690274" sldId="256"/>
            <ac:cxnSpMk id="150" creationId="{B467F61B-DC8A-6A65-B762-AC6FF5E09F6F}"/>
          </ac:cxnSpMkLst>
        </pc:cxnChg>
        <pc:cxnChg chg="add del mod">
          <ac:chgData name="Amit Tzur" userId="107f5334-6ffc-489e-8437-039101ea83e6" providerId="ADAL" clId="{AB878BD5-057C-4607-9280-9B6D4CDC4A98}" dt="2024-02-27T09:25:29.456" v="353" actId="478"/>
          <ac:cxnSpMkLst>
            <pc:docMk/>
            <pc:sldMk cId="4146690274" sldId="256"/>
            <ac:cxnSpMk id="152" creationId="{F2873664-4D6B-74B2-3FEC-3B207A09EF2E}"/>
          </ac:cxnSpMkLst>
        </pc:cxnChg>
        <pc:cxnChg chg="add del mod">
          <ac:chgData name="Amit Tzur" userId="107f5334-6ffc-489e-8437-039101ea83e6" providerId="ADAL" clId="{AB878BD5-057C-4607-9280-9B6D4CDC4A98}" dt="2024-02-27T09:25:07.284" v="349" actId="478"/>
          <ac:cxnSpMkLst>
            <pc:docMk/>
            <pc:sldMk cId="4146690274" sldId="256"/>
            <ac:cxnSpMk id="154" creationId="{ECE16479-CAB2-3900-E052-B99C3E9344AC}"/>
          </ac:cxnSpMkLst>
        </pc:cxnChg>
        <pc:cxnChg chg="add del mod">
          <ac:chgData name="Amit Tzur" userId="107f5334-6ffc-489e-8437-039101ea83e6" providerId="ADAL" clId="{AB878BD5-057C-4607-9280-9B6D4CDC4A98}" dt="2024-02-27T09:25:28.243" v="352" actId="478"/>
          <ac:cxnSpMkLst>
            <pc:docMk/>
            <pc:sldMk cId="4146690274" sldId="256"/>
            <ac:cxnSpMk id="155" creationId="{66156011-7A7A-5D6E-5045-40B349BC55FC}"/>
          </ac:cxnSpMkLst>
        </pc:cxnChg>
        <pc:cxnChg chg="add del mod">
          <ac:chgData name="Amit Tzur" userId="107f5334-6ffc-489e-8437-039101ea83e6" providerId="ADAL" clId="{AB878BD5-057C-4607-9280-9B6D4CDC4A98}" dt="2024-02-27T09:25:07.840" v="350" actId="478"/>
          <ac:cxnSpMkLst>
            <pc:docMk/>
            <pc:sldMk cId="4146690274" sldId="256"/>
            <ac:cxnSpMk id="157" creationId="{B1C52AE9-2CAC-4290-8E1F-354B3C9074A1}"/>
          </ac:cxnSpMkLst>
        </pc:cxnChg>
        <pc:cxnChg chg="add del mod">
          <ac:chgData name="Amit Tzur" userId="107f5334-6ffc-489e-8437-039101ea83e6" providerId="ADAL" clId="{AB878BD5-057C-4607-9280-9B6D4CDC4A98}" dt="2024-02-27T09:35:05.272" v="379" actId="478"/>
          <ac:cxnSpMkLst>
            <pc:docMk/>
            <pc:sldMk cId="4146690274" sldId="256"/>
            <ac:cxnSpMk id="162" creationId="{C558EC40-EBF4-8CC9-5615-F3FB911487A3}"/>
          </ac:cxnSpMkLst>
        </pc:cxnChg>
        <pc:cxnChg chg="add del mod">
          <ac:chgData name="Amit Tzur" userId="107f5334-6ffc-489e-8437-039101ea83e6" providerId="ADAL" clId="{AB878BD5-057C-4607-9280-9B6D4CDC4A98}" dt="2024-02-27T09:35:04.543" v="378" actId="478"/>
          <ac:cxnSpMkLst>
            <pc:docMk/>
            <pc:sldMk cId="4146690274" sldId="256"/>
            <ac:cxnSpMk id="163" creationId="{138A83F3-0C4F-288E-814A-C77F5B813E6B}"/>
          </ac:cxnSpMkLst>
        </pc:cxnChg>
        <pc:cxnChg chg="add del mod">
          <ac:chgData name="Amit Tzur" userId="107f5334-6ffc-489e-8437-039101ea83e6" providerId="ADAL" clId="{AB878BD5-057C-4607-9280-9B6D4CDC4A98}" dt="2024-02-27T09:35:02.985" v="376" actId="478"/>
          <ac:cxnSpMkLst>
            <pc:docMk/>
            <pc:sldMk cId="4146690274" sldId="256"/>
            <ac:cxnSpMk id="166" creationId="{710D4AA9-ECB6-1E21-11FA-F30BCCA102C0}"/>
          </ac:cxnSpMkLst>
        </pc:cxnChg>
        <pc:cxnChg chg="add del mod">
          <ac:chgData name="Amit Tzur" userId="107f5334-6ffc-489e-8437-039101ea83e6" providerId="ADAL" clId="{AB878BD5-057C-4607-9280-9B6D4CDC4A98}" dt="2024-02-27T09:35:02.985" v="376" actId="478"/>
          <ac:cxnSpMkLst>
            <pc:docMk/>
            <pc:sldMk cId="4146690274" sldId="256"/>
            <ac:cxnSpMk id="167" creationId="{EB08335D-F3BD-CB15-E1E1-5453AD0546DC}"/>
          </ac:cxnSpMkLst>
        </pc:cxnChg>
        <pc:cxnChg chg="add del mod">
          <ac:chgData name="Amit Tzur" userId="107f5334-6ffc-489e-8437-039101ea83e6" providerId="ADAL" clId="{AB878BD5-057C-4607-9280-9B6D4CDC4A98}" dt="2024-02-27T09:35:02.985" v="376" actId="478"/>
          <ac:cxnSpMkLst>
            <pc:docMk/>
            <pc:sldMk cId="4146690274" sldId="256"/>
            <ac:cxnSpMk id="169" creationId="{ADBE7F60-7679-76DA-1E3A-AC83D2365F1D}"/>
          </ac:cxnSpMkLst>
        </pc:cxnChg>
        <pc:cxnChg chg="add mod">
          <ac:chgData name="Amit Tzur" userId="107f5334-6ffc-489e-8437-039101ea83e6" providerId="ADAL" clId="{AB878BD5-057C-4607-9280-9B6D4CDC4A98}" dt="2024-02-27T09:38:28.787" v="443" actId="14100"/>
          <ac:cxnSpMkLst>
            <pc:docMk/>
            <pc:sldMk cId="4146690274" sldId="256"/>
            <ac:cxnSpMk id="170" creationId="{6AAA520C-2664-1BAB-2514-4BF9337EB02F}"/>
          </ac:cxnSpMkLst>
        </pc:cxnChg>
        <pc:cxnChg chg="add mod">
          <ac:chgData name="Amit Tzur" userId="107f5334-6ffc-489e-8437-039101ea83e6" providerId="ADAL" clId="{AB878BD5-057C-4607-9280-9B6D4CDC4A98}" dt="2024-02-27T09:37:46.824" v="442" actId="164"/>
          <ac:cxnSpMkLst>
            <pc:docMk/>
            <pc:sldMk cId="4146690274" sldId="256"/>
            <ac:cxnSpMk id="172" creationId="{AA8FA365-8819-FF92-79FE-A4494EC4B83E}"/>
          </ac:cxnSpMkLst>
        </pc:cxnChg>
        <pc:cxnChg chg="add del mod">
          <ac:chgData name="Amit Tzur" userId="107f5334-6ffc-489e-8437-039101ea83e6" providerId="ADAL" clId="{AB878BD5-057C-4607-9280-9B6D4CDC4A98}" dt="2024-02-27T09:34:59.969" v="375" actId="478"/>
          <ac:cxnSpMkLst>
            <pc:docMk/>
            <pc:sldMk cId="4146690274" sldId="256"/>
            <ac:cxnSpMk id="175" creationId="{7068B831-C3D1-22AE-E090-7FB288157539}"/>
          </ac:cxnSpMkLst>
        </pc:cxnChg>
        <pc:cxnChg chg="add del mod">
          <ac:chgData name="Amit Tzur" userId="107f5334-6ffc-489e-8437-039101ea83e6" providerId="ADAL" clId="{AB878BD5-057C-4607-9280-9B6D4CDC4A98}" dt="2024-02-27T09:35:42.676" v="409" actId="478"/>
          <ac:cxnSpMkLst>
            <pc:docMk/>
            <pc:sldMk cId="4146690274" sldId="256"/>
            <ac:cxnSpMk id="176" creationId="{33ED5706-BD0A-5F1A-71D7-1FC19EDC7BD6}"/>
          </ac:cxnSpMkLst>
        </pc:cxnChg>
        <pc:cxnChg chg="add mod">
          <ac:chgData name="Amit Tzur" userId="107f5334-6ffc-489e-8437-039101ea83e6" providerId="ADAL" clId="{AB878BD5-057C-4607-9280-9B6D4CDC4A98}" dt="2024-02-27T09:37:46.824" v="442" actId="164"/>
          <ac:cxnSpMkLst>
            <pc:docMk/>
            <pc:sldMk cId="4146690274" sldId="256"/>
            <ac:cxnSpMk id="178" creationId="{7571CAD7-4F7A-141A-3E32-84A6E25C56BF}"/>
          </ac:cxnSpMkLst>
        </pc:cxnChg>
        <pc:cxnChg chg="add mod">
          <ac:chgData name="Amit Tzur" userId="107f5334-6ffc-489e-8437-039101ea83e6" providerId="ADAL" clId="{AB878BD5-057C-4607-9280-9B6D4CDC4A98}" dt="2024-02-27T09:37:46.824" v="442" actId="164"/>
          <ac:cxnSpMkLst>
            <pc:docMk/>
            <pc:sldMk cId="4146690274" sldId="256"/>
            <ac:cxnSpMk id="180" creationId="{62FEFAE9-CF87-3EA9-3E45-AE8B82351C17}"/>
          </ac:cxnSpMkLst>
        </pc:cxnChg>
        <pc:cxnChg chg="add del mod">
          <ac:chgData name="Amit Tzur" userId="107f5334-6ffc-489e-8437-039101ea83e6" providerId="ADAL" clId="{AB878BD5-057C-4607-9280-9B6D4CDC4A98}" dt="2024-02-27T09:35:03.943" v="377" actId="478"/>
          <ac:cxnSpMkLst>
            <pc:docMk/>
            <pc:sldMk cId="4146690274" sldId="256"/>
            <ac:cxnSpMk id="181" creationId="{C6EC7A76-3C31-55F3-C25F-F7B497F36990}"/>
          </ac:cxnSpMkLst>
        </pc:cxnChg>
        <pc:cxnChg chg="add del mod">
          <ac:chgData name="Amit Tzur" userId="107f5334-6ffc-489e-8437-039101ea83e6" providerId="ADAL" clId="{AB878BD5-057C-4607-9280-9B6D4CDC4A98}" dt="2024-02-27T09:34:59.969" v="375" actId="478"/>
          <ac:cxnSpMkLst>
            <pc:docMk/>
            <pc:sldMk cId="4146690274" sldId="256"/>
            <ac:cxnSpMk id="183" creationId="{D403BD52-B531-0BC5-DDA9-5229E70AC5B0}"/>
          </ac:cxnSpMkLst>
        </pc:cxnChg>
        <pc:cxnChg chg="add mod">
          <ac:chgData name="Amit Tzur" userId="107f5334-6ffc-489e-8437-039101ea83e6" providerId="ADAL" clId="{AB878BD5-057C-4607-9280-9B6D4CDC4A98}" dt="2024-02-27T09:38:34.489" v="444" actId="14100"/>
          <ac:cxnSpMkLst>
            <pc:docMk/>
            <pc:sldMk cId="4146690274" sldId="256"/>
            <ac:cxnSpMk id="187" creationId="{58D0B42D-5F17-EBB9-EDBD-A756A182A826}"/>
          </ac:cxnSpMkLst>
        </pc:cxnChg>
        <pc:cxnChg chg="add mod">
          <ac:chgData name="Amit Tzur" userId="107f5334-6ffc-489e-8437-039101ea83e6" providerId="ADAL" clId="{AB878BD5-057C-4607-9280-9B6D4CDC4A98}" dt="2024-02-27T09:38:28.787" v="443" actId="14100"/>
          <ac:cxnSpMkLst>
            <pc:docMk/>
            <pc:sldMk cId="4146690274" sldId="256"/>
            <ac:cxnSpMk id="188" creationId="{B9C064DE-0CEE-AD7C-42E8-0227CEE210DE}"/>
          </ac:cxnSpMkLst>
        </pc:cxnChg>
        <pc:cxnChg chg="add mod">
          <ac:chgData name="Amit Tzur" userId="107f5334-6ffc-489e-8437-039101ea83e6" providerId="ADAL" clId="{AB878BD5-057C-4607-9280-9B6D4CDC4A98}" dt="2024-02-27T09:37:46.824" v="442" actId="164"/>
          <ac:cxnSpMkLst>
            <pc:docMk/>
            <pc:sldMk cId="4146690274" sldId="256"/>
            <ac:cxnSpMk id="196" creationId="{C6045402-ADB4-6397-0A75-F81673894C2F}"/>
          </ac:cxnSpMkLst>
        </pc:cxnChg>
        <pc:cxnChg chg="add mod">
          <ac:chgData name="Amit Tzur" userId="107f5334-6ffc-489e-8437-039101ea83e6" providerId="ADAL" clId="{AB878BD5-057C-4607-9280-9B6D4CDC4A98}" dt="2024-02-27T09:37:46.824" v="442" actId="164"/>
          <ac:cxnSpMkLst>
            <pc:docMk/>
            <pc:sldMk cId="4146690274" sldId="256"/>
            <ac:cxnSpMk id="198" creationId="{B508FFF6-893B-7F6B-D76A-F8A92EAE66C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C84A2-7067-C913-0A03-722168A77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B54A1-80CB-3F82-7FE4-3F8E2E3E6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EE697-92EB-4096-9752-95555F006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CD90-2949-42AA-AA16-C5AC787B6775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5ABA6-495F-7F33-9183-2B270DB27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EE96E-0334-6CB2-5C55-889058742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8871-D694-413E-8225-23E3DEBD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23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23B46-97E2-A5E0-3AED-A69089E54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47348-CC56-60EE-59EB-D32975038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AA620-B7E5-5ED2-2A56-F00D607FF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CD90-2949-42AA-AA16-C5AC787B6775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0766F-F03F-1806-D894-C303EE0D7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468CE-71B2-56CA-4AF3-DB6AA6C8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8871-D694-413E-8225-23E3DEBD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14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78FA1C-EC36-4AA3-88F3-D4E7A46F0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36FE0-84BA-3323-A85C-FFDFC408D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C8E5E-46E6-42A5-72BE-614FB5F07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CD90-2949-42AA-AA16-C5AC787B6775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74F83-73EF-9B52-FDDE-5AAC5FA17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C1A52-0093-9F86-684E-0B5C53907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8871-D694-413E-8225-23E3DEBD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4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BA73D-3624-24A5-028C-6CB92226F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D9904-83D8-EA07-DBF3-6429CB535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47F53-6DB4-AA7E-9965-0560C980B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CD90-2949-42AA-AA16-C5AC787B6775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EB13F-A574-B111-5078-35FE95E2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63A13-76B7-0E7A-C8A1-6D1FEED9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8871-D694-413E-8225-23E3DEBD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5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83BF6-4DA5-14A5-1ECB-4AA159069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C14B0-036B-3F11-B9AC-67C651CB9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E4847-71D2-AF0C-58CE-6A7B31E8B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CD90-2949-42AA-AA16-C5AC787B6775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51FC6-A568-4B3E-BB6B-E18CD449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96D75-A669-9A15-8F98-DBEFFD4D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8871-D694-413E-8225-23E3DEBD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4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2E7E0-C888-1EC5-79F5-070351BC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52DFE-ABD7-8897-0E56-AD6C91E96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D8004-10BC-5709-A90C-FF7AF14C1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77E21-C98B-9F43-C230-461546929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CD90-2949-42AA-AA16-C5AC787B6775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870A5-0855-B486-8DF7-EBB293F2E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DC364-2F2A-4A8E-E190-3B99056F5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8871-D694-413E-8225-23E3DEBD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3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89A5-DB26-F229-4646-E50D6D22B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41781-A9D0-C60F-0AD3-6C78F0D50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1C775-82E7-BC44-E839-5BA6D26EE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A11EF2-7934-1851-85C7-7A5A6437F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6020E5-1B38-8774-D4B5-FE46C43D8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BD2A-CB6F-94C5-CB60-8898D74FD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CD90-2949-42AA-AA16-C5AC787B6775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D7847B-1EE9-3BA9-3720-33A2961F9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36293-1C3C-DB61-021C-183CDD24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8871-D694-413E-8225-23E3DEBD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53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C1FE-CB49-4454-61E6-5D27394DB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D57816-DE3E-E40F-3349-B9650E3D9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CD90-2949-42AA-AA16-C5AC787B6775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39381-2158-930A-01F6-2D627482A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4F715-D08D-1E70-0B30-B16DEC714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8871-D694-413E-8225-23E3DEBD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7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F9C489-EA89-4686-7A2C-3A0C71332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CD90-2949-42AA-AA16-C5AC787B6775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04F128-CA30-B47C-B516-D83B99AC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AEAF4-FEE4-C98F-62E4-642B6848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8871-D694-413E-8225-23E3DEBD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1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7002D-328C-D254-AF41-2AE8CD1BC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B32A8-0A9C-C37C-6DFC-F7C1A5383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6628F-2D1F-63E8-D560-1779B47D5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7E1F0-A027-D329-3067-F784348A2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CD90-2949-42AA-AA16-C5AC787B6775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5366D-D65A-5B88-7B23-EEF6C905A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A95E9-9D9E-2731-C535-266663D5F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8871-D694-413E-8225-23E3DEBD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7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710A-D21F-AE74-CB58-262EE2A8A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7159F-5A4B-65B1-1F98-964C59A38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84C0DC-9ADC-5841-EB79-00A253D2B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E35D5-5C73-603F-9D22-05FBA8BFC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ACD90-2949-42AA-AA16-C5AC787B6775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58B15-3FBA-0031-5477-67DFE301F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EDBF4-171A-684D-4221-CA7DCA69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8871-D694-413E-8225-23E3DEBD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1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794364-5490-D926-A589-371202DD9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DD3A6-AA2C-8B00-9A98-FE56EC64F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6CC3B-74A2-37BE-EB33-923C9408B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3ACD90-2949-42AA-AA16-C5AC787B6775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C03AD-1362-5733-3D01-BD2DE2C42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70D6A-176D-1838-963E-2C5320FD5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0A8871-D694-413E-8225-23E3DEBD1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7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>
            <a:extLst>
              <a:ext uri="{FF2B5EF4-FFF2-40B4-BE49-F238E27FC236}">
                <a16:creationId xmlns:a16="http://schemas.microsoft.com/office/drawing/2014/main" id="{2A79B68B-09F9-59A9-C6F1-FF646005B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743" y="695714"/>
            <a:ext cx="2021418" cy="248911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F40D561-329B-C8F8-E68F-4122017B5060}"/>
              </a:ext>
            </a:extLst>
          </p:cNvPr>
          <p:cNvSpPr/>
          <p:nvPr/>
        </p:nvSpPr>
        <p:spPr>
          <a:xfrm>
            <a:off x="2343999" y="1956513"/>
            <a:ext cx="52388" cy="51363"/>
          </a:xfrm>
          <a:prstGeom prst="rect">
            <a:avLst/>
          </a:prstGeom>
          <a:noFill/>
          <a:ln w="9525"/>
          <a:scene3d>
            <a:camera prst="orthographicFront">
              <a:rot lat="0" lon="0" rev="2130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7C99A7-74D3-99F8-7124-4FA1E97AA892}"/>
              </a:ext>
            </a:extLst>
          </p:cNvPr>
          <p:cNvCxnSpPr>
            <a:cxnSpLocks/>
          </p:cNvCxnSpPr>
          <p:nvPr/>
        </p:nvCxnSpPr>
        <p:spPr>
          <a:xfrm>
            <a:off x="1944785" y="1886416"/>
            <a:ext cx="919065" cy="31284"/>
          </a:xfrm>
          <a:prstGeom prst="straightConnector1">
            <a:avLst/>
          </a:prstGeom>
          <a:ln w="12700">
            <a:solidFill>
              <a:srgbClr val="FFC000"/>
            </a:solidFill>
            <a:headEnd type="triangle" w="sm" len="sm"/>
            <a:tailEnd type="triangl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1581ED-E087-660B-FC73-43F599B9263A}"/>
              </a:ext>
            </a:extLst>
          </p:cNvPr>
          <p:cNvCxnSpPr>
            <a:cxnSpLocks/>
          </p:cNvCxnSpPr>
          <p:nvPr/>
        </p:nvCxnSpPr>
        <p:spPr>
          <a:xfrm>
            <a:off x="1880965" y="1926904"/>
            <a:ext cx="1039517" cy="56075"/>
          </a:xfrm>
          <a:prstGeom prst="straightConnector1">
            <a:avLst/>
          </a:prstGeom>
          <a:ln w="12700">
            <a:solidFill>
              <a:srgbClr val="FFC000"/>
            </a:solidFill>
            <a:headEnd type="triangle" w="sm" len="sm"/>
            <a:tailEnd type="triangl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5A34E86-1A3C-0E97-299E-37BE18D860E2}"/>
              </a:ext>
            </a:extLst>
          </p:cNvPr>
          <p:cNvSpPr txBox="1"/>
          <p:nvPr/>
        </p:nvSpPr>
        <p:spPr>
          <a:xfrm>
            <a:off x="943972" y="1979110"/>
            <a:ext cx="793102" cy="2000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b="1" dirty="0"/>
              <a:t>Frame width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C0FFE0-10FF-E4D1-FF3C-BEB39FD6CE00}"/>
              </a:ext>
            </a:extLst>
          </p:cNvPr>
          <p:cNvSpPr txBox="1"/>
          <p:nvPr/>
        </p:nvSpPr>
        <p:spPr>
          <a:xfrm>
            <a:off x="943972" y="1773355"/>
            <a:ext cx="793102" cy="2000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b="1" dirty="0"/>
              <a:t>Face width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DB11AA-02B0-B1D8-AE6B-2EF34E2EF695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737074" y="1873383"/>
            <a:ext cx="183359" cy="8884"/>
          </a:xfrm>
          <a:prstGeom prst="straightConnector1">
            <a:avLst/>
          </a:prstGeom>
          <a:ln w="9525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2E4C8D-16BC-14C5-3A07-756BCB028AC7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1737074" y="1949554"/>
            <a:ext cx="250476" cy="129584"/>
          </a:xfrm>
          <a:prstGeom prst="straightConnector1">
            <a:avLst/>
          </a:prstGeom>
          <a:ln w="9525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C4F6DB3-892E-4C8B-E2EE-3FFB3BC1E2F4}"/>
              </a:ext>
            </a:extLst>
          </p:cNvPr>
          <p:cNvSpPr txBox="1"/>
          <p:nvPr/>
        </p:nvSpPr>
        <p:spPr>
          <a:xfrm>
            <a:off x="1023805" y="2204296"/>
            <a:ext cx="74417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b="1" dirty="0"/>
              <a:t>Right lower cheek line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EC5C6A0-7E7C-1C0D-566B-E1B9715A5FED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1767975" y="2149867"/>
            <a:ext cx="375071" cy="208318"/>
          </a:xfrm>
          <a:prstGeom prst="straightConnector1">
            <a:avLst/>
          </a:prstGeom>
          <a:ln w="9525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01BAECC-B03B-B9B9-8FAD-0FC5F1216CFD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2687274" y="2163207"/>
            <a:ext cx="348218" cy="169197"/>
          </a:xfrm>
          <a:prstGeom prst="straightConnector1">
            <a:avLst/>
          </a:prstGeom>
          <a:ln w="9525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A1FBADE-810F-46FC-C138-9445D6809462}"/>
              </a:ext>
            </a:extLst>
          </p:cNvPr>
          <p:cNvSpPr txBox="1"/>
          <p:nvPr/>
        </p:nvSpPr>
        <p:spPr>
          <a:xfrm>
            <a:off x="3035492" y="2178515"/>
            <a:ext cx="74417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b="1" dirty="0"/>
              <a:t>Left lower cheek line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6DC6F50-7FE6-8865-8409-5AACA8B3A0D2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2647069" y="2655225"/>
            <a:ext cx="348218" cy="115336"/>
          </a:xfrm>
          <a:prstGeom prst="straightConnector1">
            <a:avLst/>
          </a:prstGeom>
          <a:ln w="9525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5ED287E-3E5F-DEAC-4578-D131D2FA6783}"/>
              </a:ext>
            </a:extLst>
          </p:cNvPr>
          <p:cNvSpPr txBox="1"/>
          <p:nvPr/>
        </p:nvSpPr>
        <p:spPr>
          <a:xfrm>
            <a:off x="2995287" y="2670533"/>
            <a:ext cx="597160" cy="2000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b="1" dirty="0"/>
              <a:t>Jaw line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C2AD07-9D8A-88B9-2351-04974439AB0F}"/>
              </a:ext>
            </a:extLst>
          </p:cNvPr>
          <p:cNvSpPr txBox="1"/>
          <p:nvPr/>
        </p:nvSpPr>
        <p:spPr>
          <a:xfrm>
            <a:off x="937429" y="1491867"/>
            <a:ext cx="793103" cy="2000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b="1" dirty="0"/>
              <a:t>Right eyebrow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8C85E20-4B21-0B1E-5B29-C7CAAE11B359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1730532" y="1591895"/>
            <a:ext cx="376621" cy="207400"/>
          </a:xfrm>
          <a:prstGeom prst="straightConnector1">
            <a:avLst/>
          </a:prstGeom>
          <a:ln w="9525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1DBF78-9D0F-92B3-FC33-5DF2FFC67050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2738960" y="1540304"/>
            <a:ext cx="256327" cy="289378"/>
          </a:xfrm>
          <a:prstGeom prst="straightConnector1">
            <a:avLst/>
          </a:prstGeom>
          <a:ln w="9525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DC98724-FE22-A811-9A61-7E0D548829F0}"/>
              </a:ext>
            </a:extLst>
          </p:cNvPr>
          <p:cNvSpPr txBox="1"/>
          <p:nvPr/>
        </p:nvSpPr>
        <p:spPr>
          <a:xfrm>
            <a:off x="2995287" y="1440276"/>
            <a:ext cx="720904" cy="2000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b="1" dirty="0"/>
              <a:t>Left eyebrow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E5B7553-FF5C-03E5-877F-6B93FC7383C8}"/>
              </a:ext>
            </a:extLst>
          </p:cNvPr>
          <p:cNvCxnSpPr>
            <a:cxnSpLocks/>
          </p:cNvCxnSpPr>
          <p:nvPr/>
        </p:nvCxnSpPr>
        <p:spPr>
          <a:xfrm flipV="1">
            <a:off x="2368550" y="1584482"/>
            <a:ext cx="51360" cy="1183949"/>
          </a:xfrm>
          <a:prstGeom prst="straightConnector1">
            <a:avLst/>
          </a:prstGeom>
          <a:ln w="12700">
            <a:solidFill>
              <a:srgbClr val="FFC000"/>
            </a:solidFill>
            <a:headEnd type="triangle" w="sm" len="sm"/>
            <a:tailEnd type="triangl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EE286BE-41F9-8C84-3B99-00C26C00E3C6}"/>
              </a:ext>
            </a:extLst>
          </p:cNvPr>
          <p:cNvSpPr txBox="1"/>
          <p:nvPr/>
        </p:nvSpPr>
        <p:spPr>
          <a:xfrm>
            <a:off x="2838450" y="1067995"/>
            <a:ext cx="652992" cy="2000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b="1" dirty="0"/>
              <a:t>Face height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BB8C4C5-8229-770B-E0CC-9263B2B2E9CC}"/>
              </a:ext>
            </a:extLst>
          </p:cNvPr>
          <p:cNvCxnSpPr>
            <a:cxnSpLocks/>
            <a:stCxn id="58" idx="2"/>
          </p:cNvCxnSpPr>
          <p:nvPr/>
        </p:nvCxnSpPr>
        <p:spPr>
          <a:xfrm flipH="1">
            <a:off x="2436501" y="1268050"/>
            <a:ext cx="728445" cy="398159"/>
          </a:xfrm>
          <a:prstGeom prst="straightConnector1">
            <a:avLst/>
          </a:prstGeom>
          <a:ln w="9525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C9EFB05-7BA8-904E-AC48-5BFBCEB7D723}"/>
              </a:ext>
            </a:extLst>
          </p:cNvPr>
          <p:cNvCxnSpPr>
            <a:cxnSpLocks/>
          </p:cNvCxnSpPr>
          <p:nvPr/>
        </p:nvCxnSpPr>
        <p:spPr>
          <a:xfrm flipH="1">
            <a:off x="2382650" y="1723952"/>
            <a:ext cx="31544" cy="484399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73FB2B2-1C87-E2D0-4DFB-EC368A330521}"/>
              </a:ext>
            </a:extLst>
          </p:cNvPr>
          <p:cNvSpPr txBox="1"/>
          <p:nvPr/>
        </p:nvSpPr>
        <p:spPr>
          <a:xfrm>
            <a:off x="917576" y="1100581"/>
            <a:ext cx="1037854" cy="2000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b="1" dirty="0"/>
              <a:t>Frame symmetry line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FD28176-8A4B-3354-8173-5025B1A6B6FA}"/>
              </a:ext>
            </a:extLst>
          </p:cNvPr>
          <p:cNvCxnSpPr>
            <a:cxnSpLocks/>
            <a:stCxn id="76" idx="2"/>
          </p:cNvCxnSpPr>
          <p:nvPr/>
        </p:nvCxnSpPr>
        <p:spPr>
          <a:xfrm>
            <a:off x="1436503" y="1300636"/>
            <a:ext cx="949427" cy="505460"/>
          </a:xfrm>
          <a:prstGeom prst="straightConnector1">
            <a:avLst/>
          </a:prstGeom>
          <a:ln w="9525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9AC16CB-7E3F-7E54-70BC-CEA854C12C97}"/>
              </a:ext>
            </a:extLst>
          </p:cNvPr>
          <p:cNvGrpSpPr/>
          <p:nvPr/>
        </p:nvGrpSpPr>
        <p:grpSpPr>
          <a:xfrm>
            <a:off x="4248616" y="682345"/>
            <a:ext cx="2504585" cy="2489118"/>
            <a:chOff x="4248616" y="682345"/>
            <a:chExt cx="2504585" cy="2489118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DE7B9800-C0BD-1894-F2E7-A05982A1C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31783" y="682345"/>
              <a:ext cx="2021418" cy="2489118"/>
            </a:xfrm>
            <a:prstGeom prst="rect">
              <a:avLst/>
            </a:prstGeom>
          </p:spPr>
        </p:pic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C2CF829-A971-7728-BFC6-E3F76E02AFC9}"/>
                </a:ext>
              </a:extLst>
            </p:cNvPr>
            <p:cNvSpPr/>
            <p:nvPr/>
          </p:nvSpPr>
          <p:spPr>
            <a:xfrm>
              <a:off x="5675039" y="1943144"/>
              <a:ext cx="52388" cy="51363"/>
            </a:xfrm>
            <a:prstGeom prst="rect">
              <a:avLst/>
            </a:prstGeom>
            <a:noFill/>
            <a:ln w="9525"/>
            <a:scene3d>
              <a:camera prst="orthographicFront">
                <a:rot lat="0" lon="0" rev="2130000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F2B8C96F-7FF6-3BB4-FFEA-2574B1D69A03}"/>
                </a:ext>
              </a:extLst>
            </p:cNvPr>
            <p:cNvCxnSpPr>
              <a:cxnSpLocks/>
            </p:cNvCxnSpPr>
            <p:nvPr/>
          </p:nvCxnSpPr>
          <p:spPr>
            <a:xfrm>
              <a:off x="5275825" y="1873047"/>
              <a:ext cx="919065" cy="31284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triangl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314BDC4-3153-D50D-DA48-6F333717FDA9}"/>
                </a:ext>
              </a:extLst>
            </p:cNvPr>
            <p:cNvCxnSpPr>
              <a:cxnSpLocks/>
            </p:cNvCxnSpPr>
            <p:nvPr/>
          </p:nvCxnSpPr>
          <p:spPr>
            <a:xfrm>
              <a:off x="5212005" y="1913535"/>
              <a:ext cx="1039517" cy="56075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triangl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2E107BE-A301-A9D5-7A36-49BAE532B772}"/>
                </a:ext>
              </a:extLst>
            </p:cNvPr>
            <p:cNvSpPr txBox="1"/>
            <p:nvPr/>
          </p:nvSpPr>
          <p:spPr>
            <a:xfrm>
              <a:off x="4275012" y="1965741"/>
              <a:ext cx="793102" cy="2000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Frame width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25503CD-7E47-0B7A-7809-5BDD286D8B01}"/>
                </a:ext>
              </a:extLst>
            </p:cNvPr>
            <p:cNvSpPr txBox="1"/>
            <p:nvPr/>
          </p:nvSpPr>
          <p:spPr>
            <a:xfrm>
              <a:off x="4275012" y="1759986"/>
              <a:ext cx="793102" cy="2000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Face width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F249980-F122-EFFF-A035-3240E37C189B}"/>
                </a:ext>
              </a:extLst>
            </p:cNvPr>
            <p:cNvCxnSpPr>
              <a:cxnSpLocks/>
              <a:stCxn id="71" idx="3"/>
            </p:cNvCxnSpPr>
            <p:nvPr/>
          </p:nvCxnSpPr>
          <p:spPr>
            <a:xfrm>
              <a:off x="5068114" y="1860014"/>
              <a:ext cx="183359" cy="8884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1AAB87A6-55DC-C3FA-8E85-DED381535950}"/>
                </a:ext>
              </a:extLst>
            </p:cNvPr>
            <p:cNvCxnSpPr>
              <a:cxnSpLocks/>
              <a:stCxn id="69" idx="3"/>
            </p:cNvCxnSpPr>
            <p:nvPr/>
          </p:nvCxnSpPr>
          <p:spPr>
            <a:xfrm flipV="1">
              <a:off x="5068114" y="1936185"/>
              <a:ext cx="250476" cy="129584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A839631-C66B-273E-BC27-CEEFA0EBAE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3690" y="1710583"/>
              <a:ext cx="31544" cy="484399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3075C16-F869-0297-EDBE-4A9E96D334EA}"/>
                </a:ext>
              </a:extLst>
            </p:cNvPr>
            <p:cNvSpPr txBox="1"/>
            <p:nvPr/>
          </p:nvSpPr>
          <p:spPr>
            <a:xfrm>
              <a:off x="4248616" y="1087212"/>
              <a:ext cx="1037854" cy="2000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Frame symmetry line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9D1F9925-A02D-BBD6-7884-2DC9A3528C09}"/>
                </a:ext>
              </a:extLst>
            </p:cNvPr>
            <p:cNvCxnSpPr>
              <a:cxnSpLocks/>
              <a:stCxn id="91" idx="2"/>
            </p:cNvCxnSpPr>
            <p:nvPr/>
          </p:nvCxnSpPr>
          <p:spPr>
            <a:xfrm>
              <a:off x="4767543" y="1287267"/>
              <a:ext cx="949427" cy="50546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61009F7-8337-1380-B02F-569BF29DE581}"/>
              </a:ext>
            </a:extLst>
          </p:cNvPr>
          <p:cNvGrpSpPr/>
          <p:nvPr/>
        </p:nvGrpSpPr>
        <p:grpSpPr>
          <a:xfrm>
            <a:off x="7596990" y="659772"/>
            <a:ext cx="2761201" cy="2489118"/>
            <a:chOff x="7596990" y="659772"/>
            <a:chExt cx="2761201" cy="2489118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C93E78D3-8EDC-CEA2-F1F1-749439323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93542" y="659772"/>
              <a:ext cx="2021418" cy="2489118"/>
            </a:xfrm>
            <a:prstGeom prst="rect">
              <a:avLst/>
            </a:prstGeom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DC622B3-CB77-DBB9-C5DE-57A0137A0E6D}"/>
                </a:ext>
              </a:extLst>
            </p:cNvPr>
            <p:cNvSpPr txBox="1"/>
            <p:nvPr/>
          </p:nvSpPr>
          <p:spPr>
            <a:xfrm>
              <a:off x="7596990" y="2030228"/>
              <a:ext cx="793103" cy="2000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Right eyebrow</a:t>
              </a: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318A774D-26D1-A26B-EBA6-9A588AC47E47}"/>
                </a:ext>
              </a:extLst>
            </p:cNvPr>
            <p:cNvCxnSpPr>
              <a:cxnSpLocks/>
              <a:stCxn id="108" idx="3"/>
            </p:cNvCxnSpPr>
            <p:nvPr/>
          </p:nvCxnSpPr>
          <p:spPr>
            <a:xfrm flipV="1">
              <a:off x="8390093" y="1829682"/>
              <a:ext cx="239557" cy="300574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7F837951-A9BE-00DD-AD50-F3E26B5FF65D}"/>
                </a:ext>
              </a:extLst>
            </p:cNvPr>
            <p:cNvCxnSpPr>
              <a:cxnSpLocks/>
              <a:stCxn id="111" idx="1"/>
            </p:cNvCxnSpPr>
            <p:nvPr/>
          </p:nvCxnSpPr>
          <p:spPr>
            <a:xfrm flipH="1" flipV="1">
              <a:off x="9382645" y="1843475"/>
              <a:ext cx="254642" cy="286781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3A44898-20D0-3886-C8F7-4DA882D0ACA5}"/>
                </a:ext>
              </a:extLst>
            </p:cNvPr>
            <p:cNvSpPr txBox="1"/>
            <p:nvPr/>
          </p:nvSpPr>
          <p:spPr>
            <a:xfrm>
              <a:off x="9637287" y="2030228"/>
              <a:ext cx="720904" cy="2000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Left eyebrow</a:t>
              </a: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37298BE-D49E-9538-85C5-0E36C0151E9D}"/>
                </a:ext>
              </a:extLst>
            </p:cNvPr>
            <p:cNvSpPr/>
            <p:nvPr/>
          </p:nvSpPr>
          <p:spPr>
            <a:xfrm rot="21285296">
              <a:off x="8588392" y="1777129"/>
              <a:ext cx="341216" cy="50856"/>
            </a:xfrm>
            <a:custGeom>
              <a:avLst/>
              <a:gdLst>
                <a:gd name="connsiteX0" fmla="*/ 0 w 347662"/>
                <a:gd name="connsiteY0" fmla="*/ 2291 h 26104"/>
                <a:gd name="connsiteX1" fmla="*/ 171450 w 347662"/>
                <a:gd name="connsiteY1" fmla="*/ 2291 h 26104"/>
                <a:gd name="connsiteX2" fmla="*/ 347662 w 347662"/>
                <a:gd name="connsiteY2" fmla="*/ 26104 h 26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7662" h="26104">
                  <a:moveTo>
                    <a:pt x="0" y="2291"/>
                  </a:moveTo>
                  <a:cubicBezTo>
                    <a:pt x="56753" y="306"/>
                    <a:pt x="113506" y="-1678"/>
                    <a:pt x="171450" y="2291"/>
                  </a:cubicBezTo>
                  <a:cubicBezTo>
                    <a:pt x="229394" y="6260"/>
                    <a:pt x="288528" y="16182"/>
                    <a:pt x="347662" y="26104"/>
                  </a:cubicBezTo>
                </a:path>
              </a:pathLst>
            </a:custGeom>
            <a:noFill/>
            <a:ln w="1270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F794D2C-E1B1-E51A-381D-451E60EBD2AF}"/>
                </a:ext>
              </a:extLst>
            </p:cNvPr>
            <p:cNvSpPr txBox="1"/>
            <p:nvPr/>
          </p:nvSpPr>
          <p:spPr>
            <a:xfrm>
              <a:off x="7829550" y="752524"/>
              <a:ext cx="867133" cy="5232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Frame sections which should correlate to the eyebrows</a:t>
              </a: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06BB2B11-CAAE-7EDE-63D7-F94CC8825A85}"/>
                </a:ext>
              </a:extLst>
            </p:cNvPr>
            <p:cNvCxnSpPr>
              <a:cxnSpLocks/>
              <a:stCxn id="119" idx="3"/>
            </p:cNvCxnSpPr>
            <p:nvPr/>
          </p:nvCxnSpPr>
          <p:spPr>
            <a:xfrm>
              <a:off x="8696683" y="1014134"/>
              <a:ext cx="376621" cy="45818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38B7CBC7-7F3E-7C9D-C171-309210753247}"/>
                </a:ext>
              </a:extLst>
            </p:cNvPr>
            <p:cNvSpPr/>
            <p:nvPr/>
          </p:nvSpPr>
          <p:spPr>
            <a:xfrm rot="20907203">
              <a:off x="9071544" y="1777827"/>
              <a:ext cx="309658" cy="45719"/>
            </a:xfrm>
            <a:custGeom>
              <a:avLst/>
              <a:gdLst>
                <a:gd name="connsiteX0" fmla="*/ 0 w 347662"/>
                <a:gd name="connsiteY0" fmla="*/ 2291 h 26104"/>
                <a:gd name="connsiteX1" fmla="*/ 171450 w 347662"/>
                <a:gd name="connsiteY1" fmla="*/ 2291 h 26104"/>
                <a:gd name="connsiteX2" fmla="*/ 347662 w 347662"/>
                <a:gd name="connsiteY2" fmla="*/ 26104 h 26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7662" h="26104">
                  <a:moveTo>
                    <a:pt x="0" y="2291"/>
                  </a:moveTo>
                  <a:cubicBezTo>
                    <a:pt x="56753" y="306"/>
                    <a:pt x="113506" y="-1678"/>
                    <a:pt x="171450" y="2291"/>
                  </a:cubicBezTo>
                  <a:cubicBezTo>
                    <a:pt x="229394" y="6260"/>
                    <a:pt x="288528" y="16182"/>
                    <a:pt x="347662" y="26104"/>
                  </a:cubicBezTo>
                </a:path>
              </a:pathLst>
            </a:custGeom>
            <a:noFill/>
            <a:ln w="1270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071962B1-81DB-2FCA-4D98-AB540C929418}"/>
                </a:ext>
              </a:extLst>
            </p:cNvPr>
            <p:cNvCxnSpPr>
              <a:cxnSpLocks/>
              <a:stCxn id="119" idx="2"/>
            </p:cNvCxnSpPr>
            <p:nvPr/>
          </p:nvCxnSpPr>
          <p:spPr>
            <a:xfrm>
              <a:off x="8263117" y="1275744"/>
              <a:ext cx="880883" cy="497611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8C4D153D-AB8C-1A9B-8564-8C4476F4103F}"/>
                </a:ext>
              </a:extLst>
            </p:cNvPr>
            <p:cNvCxnSpPr>
              <a:cxnSpLocks/>
              <a:stCxn id="119" idx="2"/>
            </p:cNvCxnSpPr>
            <p:nvPr/>
          </p:nvCxnSpPr>
          <p:spPr>
            <a:xfrm>
              <a:off x="8263117" y="1275744"/>
              <a:ext cx="402592" cy="497611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53533CF-751A-BF2C-B065-D2A4CD513A19}"/>
              </a:ext>
            </a:extLst>
          </p:cNvPr>
          <p:cNvGrpSpPr/>
          <p:nvPr/>
        </p:nvGrpSpPr>
        <p:grpSpPr>
          <a:xfrm>
            <a:off x="980903" y="3520257"/>
            <a:ext cx="2755857" cy="2489118"/>
            <a:chOff x="980903" y="3520257"/>
            <a:chExt cx="2755857" cy="2489118"/>
          </a:xfrm>
        </p:grpSpPr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734850D3-1358-679A-CD3C-E7E7BB049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7841" y="3520257"/>
              <a:ext cx="2021418" cy="2489118"/>
            </a:xfrm>
            <a:prstGeom prst="rect">
              <a:avLst/>
            </a:prstGeom>
          </p:spPr>
        </p:pic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320D3C37-0AC5-E49C-CBAA-218DEBA3B442}"/>
                </a:ext>
              </a:extLst>
            </p:cNvPr>
            <p:cNvSpPr txBox="1"/>
            <p:nvPr/>
          </p:nvSpPr>
          <p:spPr>
            <a:xfrm>
              <a:off x="980903" y="5028839"/>
              <a:ext cx="744170" cy="3077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Right lower cheek line</a:t>
              </a:r>
            </a:p>
          </p:txBody>
        </p: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37B30735-EA7F-78D8-62B3-91CE84204B3A}"/>
                </a:ext>
              </a:extLst>
            </p:cNvPr>
            <p:cNvCxnSpPr>
              <a:cxnSpLocks/>
              <a:stCxn id="142" idx="3"/>
            </p:cNvCxnSpPr>
            <p:nvPr/>
          </p:nvCxnSpPr>
          <p:spPr>
            <a:xfrm flipV="1">
              <a:off x="1725073" y="4974410"/>
              <a:ext cx="375071" cy="208318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90A7090B-0FF1-909F-6AC4-ABE73CED6096}"/>
                </a:ext>
              </a:extLst>
            </p:cNvPr>
            <p:cNvCxnSpPr>
              <a:cxnSpLocks/>
              <a:stCxn id="145" idx="1"/>
            </p:cNvCxnSpPr>
            <p:nvPr/>
          </p:nvCxnSpPr>
          <p:spPr>
            <a:xfrm flipH="1" flipV="1">
              <a:off x="2644372" y="4987750"/>
              <a:ext cx="348218" cy="169197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4A5F419-BC96-C23C-55DA-B0A3B5228DFD}"/>
                </a:ext>
              </a:extLst>
            </p:cNvPr>
            <p:cNvSpPr txBox="1"/>
            <p:nvPr/>
          </p:nvSpPr>
          <p:spPr>
            <a:xfrm>
              <a:off x="2992590" y="5003058"/>
              <a:ext cx="744170" cy="3077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Left lower cheek line</a:t>
              </a: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7FF0ACD3-CDCD-92CB-933E-697727E45175}"/>
              </a:ext>
            </a:extLst>
          </p:cNvPr>
          <p:cNvGrpSpPr/>
          <p:nvPr/>
        </p:nvGrpSpPr>
        <p:grpSpPr>
          <a:xfrm>
            <a:off x="4374281" y="3556564"/>
            <a:ext cx="2504881" cy="2484840"/>
            <a:chOff x="4374281" y="3556564"/>
            <a:chExt cx="2504881" cy="2484840"/>
          </a:xfrm>
        </p:grpSpPr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EF312E90-25A1-6C8F-82F7-DB8BA38E4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1783" y="3556564"/>
              <a:ext cx="2041392" cy="2484840"/>
            </a:xfrm>
            <a:prstGeom prst="rect">
              <a:avLst/>
            </a:prstGeom>
          </p:spPr>
        </p:pic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6AAA520C-2664-1BAB-2514-4BF9337EB02F}"/>
                </a:ext>
              </a:extLst>
            </p:cNvPr>
            <p:cNvCxnSpPr>
              <a:cxnSpLocks/>
              <a:stCxn id="171" idx="3"/>
            </p:cNvCxnSpPr>
            <p:nvPr/>
          </p:nvCxnSpPr>
          <p:spPr>
            <a:xfrm flipV="1">
              <a:off x="4986564" y="4897960"/>
              <a:ext cx="332026" cy="412876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5669E60-2BF3-74AF-9FA2-237E94089889}"/>
                </a:ext>
              </a:extLst>
            </p:cNvPr>
            <p:cNvSpPr txBox="1"/>
            <p:nvPr/>
          </p:nvSpPr>
          <p:spPr>
            <a:xfrm>
              <a:off x="4508071" y="5156947"/>
              <a:ext cx="478493" cy="3077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Best fit circles</a:t>
              </a:r>
            </a:p>
          </p:txBody>
        </p: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AA8FA365-8819-FF92-79FE-A4494EC4B83E}"/>
                </a:ext>
              </a:extLst>
            </p:cNvPr>
            <p:cNvCxnSpPr>
              <a:cxnSpLocks/>
              <a:stCxn id="173" idx="1"/>
            </p:cNvCxnSpPr>
            <p:nvPr/>
          </p:nvCxnSpPr>
          <p:spPr>
            <a:xfrm flipH="1" flipV="1">
              <a:off x="5933784" y="5360594"/>
              <a:ext cx="348218" cy="115336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805DA54-5180-A795-CBE3-FD5363F3B185}"/>
                </a:ext>
              </a:extLst>
            </p:cNvPr>
            <p:cNvSpPr txBox="1"/>
            <p:nvPr/>
          </p:nvSpPr>
          <p:spPr>
            <a:xfrm>
              <a:off x="6282002" y="5375902"/>
              <a:ext cx="597160" cy="2000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Jaw line</a:t>
              </a:r>
            </a:p>
          </p:txBody>
        </p: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7571CAD7-4F7A-141A-3E32-84A6E25C56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265" y="4289851"/>
              <a:ext cx="51360" cy="1183949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triangl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902FAF0-F4F2-F157-77F5-E9EC3B1FCCC4}"/>
                </a:ext>
              </a:extLst>
            </p:cNvPr>
            <p:cNvSpPr txBox="1"/>
            <p:nvPr/>
          </p:nvSpPr>
          <p:spPr>
            <a:xfrm>
              <a:off x="6125165" y="3773364"/>
              <a:ext cx="652992" cy="2000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Face height</a:t>
              </a:r>
            </a:p>
          </p:txBody>
        </p: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62FEFAE9-CF87-3EA9-3E45-AE8B82351C17}"/>
                </a:ext>
              </a:extLst>
            </p:cNvPr>
            <p:cNvCxnSpPr>
              <a:cxnSpLocks/>
              <a:stCxn id="179" idx="2"/>
            </p:cNvCxnSpPr>
            <p:nvPr/>
          </p:nvCxnSpPr>
          <p:spPr>
            <a:xfrm flipH="1">
              <a:off x="5723216" y="3973419"/>
              <a:ext cx="728445" cy="398159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58D0B42D-5F17-EBB9-EDBD-A756A182A826}"/>
                </a:ext>
              </a:extLst>
            </p:cNvPr>
            <p:cNvCxnSpPr>
              <a:cxnSpLocks/>
              <a:stCxn id="171" idx="3"/>
            </p:cNvCxnSpPr>
            <p:nvPr/>
          </p:nvCxnSpPr>
          <p:spPr>
            <a:xfrm flipV="1">
              <a:off x="4986564" y="5265115"/>
              <a:ext cx="334759" cy="45721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B9C064DE-0CEE-AD7C-42E8-0227CEE210DE}"/>
                </a:ext>
              </a:extLst>
            </p:cNvPr>
            <p:cNvCxnSpPr>
              <a:cxnSpLocks/>
              <a:stCxn id="171" idx="3"/>
            </p:cNvCxnSpPr>
            <p:nvPr/>
          </p:nvCxnSpPr>
          <p:spPr>
            <a:xfrm flipV="1">
              <a:off x="4986564" y="4860049"/>
              <a:ext cx="835116" cy="450787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C6045402-ADB4-6397-0A75-F81673894C2F}"/>
                </a:ext>
              </a:extLst>
            </p:cNvPr>
            <p:cNvCxnSpPr>
              <a:cxnSpLocks/>
            </p:cNvCxnSpPr>
            <p:nvPr/>
          </p:nvCxnSpPr>
          <p:spPr>
            <a:xfrm>
              <a:off x="5275825" y="4630528"/>
              <a:ext cx="868392" cy="14876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triangl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544A8F41-9F70-117B-DBE2-1052677DC575}"/>
                </a:ext>
              </a:extLst>
            </p:cNvPr>
            <p:cNvSpPr txBox="1"/>
            <p:nvPr/>
          </p:nvSpPr>
          <p:spPr>
            <a:xfrm>
              <a:off x="4374281" y="4530500"/>
              <a:ext cx="678857" cy="2000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Face width</a:t>
              </a:r>
            </a:p>
          </p:txBody>
        </p: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B508FFF6-893B-7F6B-D76A-F8A92EAE66CC}"/>
                </a:ext>
              </a:extLst>
            </p:cNvPr>
            <p:cNvCxnSpPr>
              <a:cxnSpLocks/>
              <a:stCxn id="197" idx="3"/>
            </p:cNvCxnSpPr>
            <p:nvPr/>
          </p:nvCxnSpPr>
          <p:spPr>
            <a:xfrm>
              <a:off x="5053138" y="4630528"/>
              <a:ext cx="183360" cy="8884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669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71766725-B483-2290-F9F9-1EBFB953C4A6}"/>
              </a:ext>
            </a:extLst>
          </p:cNvPr>
          <p:cNvGrpSpPr/>
          <p:nvPr/>
        </p:nvGrpSpPr>
        <p:grpSpPr>
          <a:xfrm>
            <a:off x="1259171" y="355800"/>
            <a:ext cx="2286285" cy="2489118"/>
            <a:chOff x="1259171" y="355800"/>
            <a:chExt cx="2286285" cy="248911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FCAE55F-D8E4-D082-EA73-B761296DE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9171" y="355800"/>
              <a:ext cx="2021418" cy="248911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84A7FA-CBF8-EDC7-EC93-3D2E9D5C1AD9}"/>
                </a:ext>
              </a:extLst>
            </p:cNvPr>
            <p:cNvSpPr txBox="1"/>
            <p:nvPr/>
          </p:nvSpPr>
          <p:spPr>
            <a:xfrm>
              <a:off x="1526875" y="1088006"/>
              <a:ext cx="353683" cy="2000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DBL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09C0BD1-4C54-E037-C43A-0D049DC6D64B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1880558" y="1188034"/>
              <a:ext cx="386392" cy="297866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4D1D692-510A-D523-5F09-E6F84821208F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2242382" y="1597819"/>
              <a:ext cx="651537" cy="394671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FD39CC-823A-3974-F742-488F2CD5A96A}"/>
                </a:ext>
              </a:extLst>
            </p:cNvPr>
            <p:cNvSpPr txBox="1"/>
            <p:nvPr/>
          </p:nvSpPr>
          <p:spPr>
            <a:xfrm>
              <a:off x="2893919" y="1838601"/>
              <a:ext cx="651537" cy="3077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Face nose width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69DE679-55F5-7935-6460-F69EFEC02639}"/>
                </a:ext>
              </a:extLst>
            </p:cNvPr>
            <p:cNvCxnSpPr>
              <a:cxnSpLocks/>
            </p:cNvCxnSpPr>
            <p:nvPr/>
          </p:nvCxnSpPr>
          <p:spPr>
            <a:xfrm>
              <a:off x="2209801" y="1574006"/>
              <a:ext cx="97630" cy="0"/>
            </a:xfrm>
            <a:prstGeom prst="line">
              <a:avLst/>
            </a:prstGeom>
            <a:ln w="9525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FE83CF6-F0E4-003F-3DA3-64D15111DA08}"/>
                </a:ext>
              </a:extLst>
            </p:cNvPr>
            <p:cNvCxnSpPr>
              <a:cxnSpLocks/>
            </p:cNvCxnSpPr>
            <p:nvPr/>
          </p:nvCxnSpPr>
          <p:spPr>
            <a:xfrm>
              <a:off x="2199519" y="1509623"/>
              <a:ext cx="126962" cy="0"/>
            </a:xfrm>
            <a:prstGeom prst="line">
              <a:avLst/>
            </a:prstGeom>
            <a:ln w="9525"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C9FE4D0-2336-B79A-4196-5BFE773D4450}"/>
              </a:ext>
            </a:extLst>
          </p:cNvPr>
          <p:cNvGrpSpPr/>
          <p:nvPr/>
        </p:nvGrpSpPr>
        <p:grpSpPr>
          <a:xfrm>
            <a:off x="4708339" y="377366"/>
            <a:ext cx="2619502" cy="2489118"/>
            <a:chOff x="4708339" y="377366"/>
            <a:chExt cx="2619502" cy="248911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DCE5B50-BA1F-59D7-BA95-A0B5F4504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95009" y="377366"/>
              <a:ext cx="2021418" cy="248911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7134872-F1B8-3451-F4FD-A9F191FC88AD}"/>
                </a:ext>
              </a:extLst>
            </p:cNvPr>
            <p:cNvSpPr txBox="1"/>
            <p:nvPr/>
          </p:nvSpPr>
          <p:spPr>
            <a:xfrm>
              <a:off x="4708339" y="1885948"/>
              <a:ext cx="753902" cy="2000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Frame color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C4B6B8A-33B1-FE2E-E7C1-4E5329DAD250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5462241" y="1716833"/>
              <a:ext cx="126796" cy="269143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2B7D1C2-0BDC-7A1B-6920-F46065317C9A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6064250" y="1908175"/>
              <a:ext cx="631496" cy="184343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BE8AB5-B2CA-0E80-5D3F-F7088181EFC1}"/>
                </a:ext>
              </a:extLst>
            </p:cNvPr>
            <p:cNvSpPr txBox="1"/>
            <p:nvPr/>
          </p:nvSpPr>
          <p:spPr>
            <a:xfrm>
              <a:off x="6695746" y="1992490"/>
              <a:ext cx="632095" cy="2000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Skin color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9AC2F64-CF1B-E3D9-D897-6FD5800532D6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5831633" y="1949189"/>
              <a:ext cx="864113" cy="143329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C616238-5691-F267-3934-1287EB048771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6324600" y="1949189"/>
              <a:ext cx="371146" cy="143329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0648D63-2C72-B6EB-E3A1-03D8636DBE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1343025"/>
              <a:ext cx="599746" cy="749493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50CFEEE-E41F-ABEC-D52B-14929FF3D9C1}"/>
              </a:ext>
            </a:extLst>
          </p:cNvPr>
          <p:cNvGrpSpPr/>
          <p:nvPr/>
        </p:nvGrpSpPr>
        <p:grpSpPr>
          <a:xfrm>
            <a:off x="7755946" y="1695267"/>
            <a:ext cx="4019110" cy="4820993"/>
            <a:chOff x="7755946" y="1695267"/>
            <a:chExt cx="4019110" cy="482099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D334065-F0B1-E482-B83D-16AF6A82B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9917" y="1695267"/>
              <a:ext cx="3915139" cy="482099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68D7075-924F-A1D5-F583-D13A2413EE44}"/>
                </a:ext>
              </a:extLst>
            </p:cNvPr>
            <p:cNvSpPr txBox="1"/>
            <p:nvPr/>
          </p:nvSpPr>
          <p:spPr>
            <a:xfrm>
              <a:off x="7755946" y="4180106"/>
              <a:ext cx="793102" cy="200055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Frame width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206189F-3AB6-D810-4BD8-46CCEDD7F4E3}"/>
                </a:ext>
              </a:extLst>
            </p:cNvPr>
            <p:cNvSpPr txBox="1"/>
            <p:nvPr/>
          </p:nvSpPr>
          <p:spPr>
            <a:xfrm>
              <a:off x="7886207" y="3903171"/>
              <a:ext cx="793102" cy="200055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Face width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9979CCB-4B44-8BE7-560F-B8781E5C99E8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8679309" y="4003199"/>
              <a:ext cx="183359" cy="8884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26282DE-2DA7-1411-D7D7-0D81DCA4A9ED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V="1">
              <a:off x="8549048" y="4150550"/>
              <a:ext cx="250476" cy="129584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58132D-9083-A080-A2B1-B38600D5D194}"/>
                </a:ext>
              </a:extLst>
            </p:cNvPr>
            <p:cNvSpPr txBox="1"/>
            <p:nvPr/>
          </p:nvSpPr>
          <p:spPr>
            <a:xfrm>
              <a:off x="8055354" y="4540447"/>
              <a:ext cx="744170" cy="307777"/>
            </a:xfrm>
            <a:prstGeom prst="rect">
              <a:avLst/>
            </a:prstGeom>
            <a:solidFill>
              <a:srgbClr val="00FFFF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Right lower cheek line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7480B71-A6DA-D0EE-CB9F-30A687C512E1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V="1">
              <a:off x="8799524" y="4486018"/>
              <a:ext cx="375071" cy="20831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57B6CA2-454B-AFD0-C5E0-AED05A5B3127}"/>
                </a:ext>
              </a:extLst>
            </p:cNvPr>
            <p:cNvCxnSpPr>
              <a:cxnSpLocks/>
              <a:stCxn id="25" idx="1"/>
            </p:cNvCxnSpPr>
            <p:nvPr/>
          </p:nvCxnSpPr>
          <p:spPr>
            <a:xfrm flipH="1" flipV="1">
              <a:off x="10340997" y="4529982"/>
              <a:ext cx="348218" cy="169197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CEF1F7B-6305-FD8F-259E-8FE3439CCC83}"/>
                </a:ext>
              </a:extLst>
            </p:cNvPr>
            <p:cNvSpPr txBox="1"/>
            <p:nvPr/>
          </p:nvSpPr>
          <p:spPr>
            <a:xfrm>
              <a:off x="10689215" y="4545290"/>
              <a:ext cx="744170" cy="307777"/>
            </a:xfrm>
            <a:prstGeom prst="rect">
              <a:avLst/>
            </a:prstGeom>
            <a:solidFill>
              <a:srgbClr val="00FFFF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Left lower cheek line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E5B6059-45A0-1285-26A9-0CEE6D058206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H="1" flipV="1">
              <a:off x="10324556" y="5507744"/>
              <a:ext cx="348218" cy="115336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22D73C4-5A5D-5204-F3DD-61442AF4B960}"/>
                </a:ext>
              </a:extLst>
            </p:cNvPr>
            <p:cNvSpPr txBox="1"/>
            <p:nvPr/>
          </p:nvSpPr>
          <p:spPr>
            <a:xfrm>
              <a:off x="10672774" y="5523052"/>
              <a:ext cx="597160" cy="200055"/>
            </a:xfrm>
            <a:prstGeom prst="rect">
              <a:avLst/>
            </a:prstGeom>
            <a:solidFill>
              <a:srgbClr val="FF00FF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Jaw line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59A96DB-9B46-EF22-1774-019F802FF088}"/>
                </a:ext>
              </a:extLst>
            </p:cNvPr>
            <p:cNvSpPr txBox="1"/>
            <p:nvPr/>
          </p:nvSpPr>
          <p:spPr>
            <a:xfrm>
              <a:off x="7971703" y="3547499"/>
              <a:ext cx="793103" cy="200055"/>
            </a:xfrm>
            <a:prstGeom prst="rect">
              <a:avLst/>
            </a:prstGeom>
            <a:solidFill>
              <a:srgbClr val="FF0066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Right eyebrow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3152B79-DD69-1EF8-F4D5-2B4F33C0F680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8764806" y="3647527"/>
              <a:ext cx="376621" cy="20740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A908E3E-DF22-89A8-F368-988112E3DF32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>
              <a:off x="10497520" y="3656697"/>
              <a:ext cx="256327" cy="28937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494678-2D2F-8FE6-A5CE-FA3358251AA4}"/>
                </a:ext>
              </a:extLst>
            </p:cNvPr>
            <p:cNvSpPr txBox="1"/>
            <p:nvPr/>
          </p:nvSpPr>
          <p:spPr>
            <a:xfrm>
              <a:off x="10753847" y="3556669"/>
              <a:ext cx="720904" cy="200055"/>
            </a:xfrm>
            <a:prstGeom prst="rect">
              <a:avLst/>
            </a:prstGeom>
            <a:solidFill>
              <a:srgbClr val="FF0066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Left eyebrow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E816827-067A-736C-8044-8133D7E6FF7B}"/>
                </a:ext>
              </a:extLst>
            </p:cNvPr>
            <p:cNvSpPr txBox="1"/>
            <p:nvPr/>
          </p:nvSpPr>
          <p:spPr>
            <a:xfrm>
              <a:off x="8342694" y="3027731"/>
              <a:ext cx="652992" cy="200055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700" b="1" dirty="0"/>
                <a:t>Face height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DF812EB-9C49-5150-B2A7-C7BFD062F97E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>
              <a:off x="8995686" y="3127759"/>
              <a:ext cx="757028" cy="372416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789D63E-9FBC-D566-62A5-AB9D5D212E1A}"/>
                </a:ext>
              </a:extLst>
            </p:cNvPr>
            <p:cNvGrpSpPr/>
            <p:nvPr/>
          </p:nvGrpSpPr>
          <p:grpSpPr>
            <a:xfrm>
              <a:off x="8742788" y="3361139"/>
              <a:ext cx="2060169" cy="2349196"/>
              <a:chOff x="9259872" y="1051631"/>
              <a:chExt cx="1006587" cy="1070531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43C7BC3-D0A2-4DFA-35CC-E63399D6E7ED}"/>
                  </a:ext>
                </a:extLst>
              </p:cNvPr>
              <p:cNvSpPr/>
              <p:nvPr/>
            </p:nvSpPr>
            <p:spPr>
              <a:xfrm>
                <a:off x="9722906" y="1419410"/>
                <a:ext cx="52388" cy="51363"/>
              </a:xfrm>
              <a:prstGeom prst="rect">
                <a:avLst/>
              </a:prstGeom>
              <a:noFill/>
              <a:ln w="19050"/>
              <a:scene3d>
                <a:camera prst="orthographicFront">
                  <a:rot lat="0" lon="0" rev="21300000"/>
                </a:camera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8A333435-DB3D-6978-AB96-DC13F87E4F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3692" y="1349313"/>
                <a:ext cx="887521" cy="15591"/>
              </a:xfrm>
              <a:prstGeom prst="straightConnector1">
                <a:avLst/>
              </a:prstGeom>
              <a:ln w="19050">
                <a:solidFill>
                  <a:srgbClr val="FFC000"/>
                </a:solidFill>
                <a:headEnd type="triangle" w="sm" len="sm"/>
                <a:tailEnd type="triangle" w="sm" len="sm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76C098FC-0EB3-FB74-7976-41A403668C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59872" y="1389801"/>
                <a:ext cx="1006587" cy="44883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headEnd type="triangle" w="sm" len="sm"/>
                <a:tailEnd type="triangle" w="sm" len="sm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0D4B9915-3295-26A3-2B5F-CA86710F40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45564" y="1051631"/>
                <a:ext cx="39576" cy="1070531"/>
              </a:xfrm>
              <a:prstGeom prst="straightConnector1">
                <a:avLst/>
              </a:prstGeom>
              <a:ln w="19050">
                <a:solidFill>
                  <a:srgbClr val="FFC000"/>
                </a:solidFill>
                <a:headEnd type="triangle" w="sm" len="sm"/>
                <a:tailEnd type="triangle" w="sm" len="sm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64494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87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Tzur</dc:creator>
  <cp:lastModifiedBy>Amit Tzur</cp:lastModifiedBy>
  <cp:revision>1</cp:revision>
  <dcterms:created xsi:type="dcterms:W3CDTF">2024-02-26T09:32:33Z</dcterms:created>
  <dcterms:modified xsi:type="dcterms:W3CDTF">2024-06-05T09:14:20Z</dcterms:modified>
</cp:coreProperties>
</file>