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modernComment_108_F5DB7F9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7" r:id="rId5"/>
    <p:sldId id="258" r:id="rId6"/>
    <p:sldId id="259" r:id="rId7"/>
    <p:sldId id="267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44BEE6-3E5F-21F8-0A1D-8DEB44C7A021}" name="Alex Shur" initials="AS" userId="S::ALEX@shamir.co.il::8deed447-5f9c-4bcc-bca2-cb72240b1f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C6AF3-7C32-4E8E-AE7F-DC409BA1D1B0}" v="11" dt="2024-06-05T09:14:22.919"/>
    <p1510:client id="{DAEBDA07-4D77-4419-9696-043A5052BAE5}" v="48" dt="2024-06-05T06:16:51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Tzur" userId="107f5334-6ffc-489e-8437-039101ea83e6" providerId="ADAL" clId="{5F8C319A-0F73-4B6A-88B5-8B0A9D2C3E16}"/>
    <pc:docChg chg="undo redo custSel addSld delSld modSld">
      <pc:chgData name="Amit Tzur" userId="107f5334-6ffc-489e-8437-039101ea83e6" providerId="ADAL" clId="{5F8C319A-0F73-4B6A-88B5-8B0A9D2C3E16}" dt="2024-06-04T11:08:19.621" v="294" actId="554"/>
      <pc:docMkLst>
        <pc:docMk/>
      </pc:docMkLst>
      <pc:sldChg chg="mod modShow">
        <pc:chgData name="Amit Tzur" userId="107f5334-6ffc-489e-8437-039101ea83e6" providerId="ADAL" clId="{5F8C319A-0F73-4B6A-88B5-8B0A9D2C3E16}" dt="2024-06-04T07:59:54.875" v="265" actId="729"/>
        <pc:sldMkLst>
          <pc:docMk/>
          <pc:sldMk cId="1606292014" sldId="261"/>
        </pc:sldMkLst>
      </pc:sldChg>
      <pc:sldChg chg="del">
        <pc:chgData name="Amit Tzur" userId="107f5334-6ffc-489e-8437-039101ea83e6" providerId="ADAL" clId="{5F8C319A-0F73-4B6A-88B5-8B0A9D2C3E16}" dt="2024-06-04T07:41:58.074" v="243" actId="47"/>
        <pc:sldMkLst>
          <pc:docMk/>
          <pc:sldMk cId="3303282093" sldId="262"/>
        </pc:sldMkLst>
      </pc:sldChg>
      <pc:sldChg chg="addSp delSp modSp add mod">
        <pc:chgData name="Amit Tzur" userId="107f5334-6ffc-489e-8437-039101ea83e6" providerId="ADAL" clId="{5F8C319A-0F73-4B6A-88B5-8B0A9D2C3E16}" dt="2024-06-04T11:08:19.621" v="294" actId="554"/>
        <pc:sldMkLst>
          <pc:docMk/>
          <pc:sldMk cId="3416796338" sldId="263"/>
        </pc:sldMkLst>
        <pc:spChg chg="mod">
          <ac:chgData name="Amit Tzur" userId="107f5334-6ffc-489e-8437-039101ea83e6" providerId="ADAL" clId="{5F8C319A-0F73-4B6A-88B5-8B0A9D2C3E16}" dt="2024-06-04T07:15:46.139" v="13" actId="14100"/>
          <ac:spMkLst>
            <pc:docMk/>
            <pc:sldMk cId="3416796338" sldId="263"/>
            <ac:spMk id="2" creationId="{3B6C39D9-C542-2448-8A87-D372A7A70F1B}"/>
          </ac:spMkLst>
        </pc:spChg>
        <pc:spChg chg="del mod">
          <ac:chgData name="Amit Tzur" userId="107f5334-6ffc-489e-8437-039101ea83e6" providerId="ADAL" clId="{5F8C319A-0F73-4B6A-88B5-8B0A9D2C3E16}" dt="2024-06-04T07:17:14.406" v="118" actId="478"/>
          <ac:spMkLst>
            <pc:docMk/>
            <pc:sldMk cId="3416796338" sldId="263"/>
            <ac:spMk id="50" creationId="{EA6AAA24-889B-2B1C-AC43-D59037BA8ABC}"/>
          </ac:spMkLst>
        </pc:spChg>
        <pc:spChg chg="mod">
          <ac:chgData name="Amit Tzur" userId="107f5334-6ffc-489e-8437-039101ea83e6" providerId="ADAL" clId="{5F8C319A-0F73-4B6A-88B5-8B0A9D2C3E16}" dt="2024-06-04T11:07:37.044" v="278" actId="20577"/>
          <ac:spMkLst>
            <pc:docMk/>
            <pc:sldMk cId="3416796338" sldId="263"/>
            <ac:spMk id="51" creationId="{5280DA7F-B5A3-9221-7E37-DB71B0E53ECA}"/>
          </ac:spMkLst>
        </pc:spChg>
        <pc:spChg chg="mod">
          <ac:chgData name="Amit Tzur" userId="107f5334-6ffc-489e-8437-039101ea83e6" providerId="ADAL" clId="{5F8C319A-0F73-4B6A-88B5-8B0A9D2C3E16}" dt="2024-06-04T11:08:19.621" v="294" actId="554"/>
          <ac:spMkLst>
            <pc:docMk/>
            <pc:sldMk cId="3416796338" sldId="263"/>
            <ac:spMk id="52" creationId="{25AD8510-54A0-6890-A66E-0C6AC5E6DC5A}"/>
          </ac:spMkLst>
        </pc:spChg>
        <pc:spChg chg="del">
          <ac:chgData name="Amit Tzur" userId="107f5334-6ffc-489e-8437-039101ea83e6" providerId="ADAL" clId="{5F8C319A-0F73-4B6A-88B5-8B0A9D2C3E16}" dt="2024-06-04T07:15:59.878" v="15" actId="478"/>
          <ac:spMkLst>
            <pc:docMk/>
            <pc:sldMk cId="3416796338" sldId="263"/>
            <ac:spMk id="53" creationId="{D1BFA0F9-0DAE-60FA-5FCC-B2BF053B9752}"/>
          </ac:spMkLst>
        </pc:spChg>
        <pc:spChg chg="mod">
          <ac:chgData name="Amit Tzur" userId="107f5334-6ffc-489e-8437-039101ea83e6" providerId="ADAL" clId="{5F8C319A-0F73-4B6A-88B5-8B0A9D2C3E16}" dt="2024-06-04T07:16:54.952" v="114"/>
          <ac:spMkLst>
            <pc:docMk/>
            <pc:sldMk cId="3416796338" sldId="263"/>
            <ac:spMk id="56" creationId="{F471CDD8-E4D3-BEA5-2FE3-C4F5A6A08784}"/>
          </ac:spMkLst>
        </pc:spChg>
        <pc:spChg chg="mod">
          <ac:chgData name="Amit Tzur" userId="107f5334-6ffc-489e-8437-039101ea83e6" providerId="ADAL" clId="{5F8C319A-0F73-4B6A-88B5-8B0A9D2C3E16}" dt="2024-06-04T07:16:54.952" v="114"/>
          <ac:spMkLst>
            <pc:docMk/>
            <pc:sldMk cId="3416796338" sldId="263"/>
            <ac:spMk id="58" creationId="{92A3DBEE-8380-EE32-CEBD-3CFB5BB0B9D7}"/>
          </ac:spMkLst>
        </pc:spChg>
        <pc:spChg chg="mod">
          <ac:chgData name="Amit Tzur" userId="107f5334-6ffc-489e-8437-039101ea83e6" providerId="ADAL" clId="{5F8C319A-0F73-4B6A-88B5-8B0A9D2C3E16}" dt="2024-06-04T07:16:54.952" v="114"/>
          <ac:spMkLst>
            <pc:docMk/>
            <pc:sldMk cId="3416796338" sldId="263"/>
            <ac:spMk id="60" creationId="{F3A9E819-29CE-2CB2-907D-3414D970FC10}"/>
          </ac:spMkLst>
        </pc:spChg>
        <pc:spChg chg="mod">
          <ac:chgData name="Amit Tzur" userId="107f5334-6ffc-489e-8437-039101ea83e6" providerId="ADAL" clId="{5F8C319A-0F73-4B6A-88B5-8B0A9D2C3E16}" dt="2024-06-04T07:16:54.952" v="114"/>
          <ac:spMkLst>
            <pc:docMk/>
            <pc:sldMk cId="3416796338" sldId="263"/>
            <ac:spMk id="65" creationId="{11578254-82C4-C429-AF19-E1C3F153E46D}"/>
          </ac:spMkLst>
        </pc:spChg>
        <pc:spChg chg="add mod ord">
          <ac:chgData name="Amit Tzur" userId="107f5334-6ffc-489e-8437-039101ea83e6" providerId="ADAL" clId="{5F8C319A-0F73-4B6A-88B5-8B0A9D2C3E16}" dt="2024-06-04T11:08:19.621" v="294" actId="554"/>
          <ac:spMkLst>
            <pc:docMk/>
            <pc:sldMk cId="3416796338" sldId="263"/>
            <ac:spMk id="67" creationId="{677EA5DD-46C2-B5E9-30D1-780FE3F4750C}"/>
          </ac:spMkLst>
        </pc:spChg>
        <pc:spChg chg="mod">
          <ac:chgData name="Amit Tzur" userId="107f5334-6ffc-489e-8437-039101ea83e6" providerId="ADAL" clId="{5F8C319A-0F73-4B6A-88B5-8B0A9D2C3E16}" dt="2024-06-04T07:29:04.960" v="119"/>
          <ac:spMkLst>
            <pc:docMk/>
            <pc:sldMk cId="3416796338" sldId="263"/>
            <ac:spMk id="70" creationId="{23214B33-DB02-52C3-AD6D-89290DE3C54A}"/>
          </ac:spMkLst>
        </pc:spChg>
        <pc:spChg chg="mod">
          <ac:chgData name="Amit Tzur" userId="107f5334-6ffc-489e-8437-039101ea83e6" providerId="ADAL" clId="{5F8C319A-0F73-4B6A-88B5-8B0A9D2C3E16}" dt="2024-06-04T07:29:04.960" v="119"/>
          <ac:spMkLst>
            <pc:docMk/>
            <pc:sldMk cId="3416796338" sldId="263"/>
            <ac:spMk id="73" creationId="{D20EDD2E-6D3D-5091-FA02-7236D1456A95}"/>
          </ac:spMkLst>
        </pc:spChg>
        <pc:spChg chg="mod">
          <ac:chgData name="Amit Tzur" userId="107f5334-6ffc-489e-8437-039101ea83e6" providerId="ADAL" clId="{5F8C319A-0F73-4B6A-88B5-8B0A9D2C3E16}" dt="2024-06-04T08:05:58.842" v="271" actId="207"/>
          <ac:spMkLst>
            <pc:docMk/>
            <pc:sldMk cId="3416796338" sldId="263"/>
            <ac:spMk id="76" creationId="{EA5AF16F-8B4B-C96F-D341-CCBE12E49A86}"/>
          </ac:spMkLst>
        </pc:spChg>
        <pc:spChg chg="mod">
          <ac:chgData name="Amit Tzur" userId="107f5334-6ffc-489e-8437-039101ea83e6" providerId="ADAL" clId="{5F8C319A-0F73-4B6A-88B5-8B0A9D2C3E16}" dt="2024-06-04T08:05:58.842" v="271" actId="207"/>
          <ac:spMkLst>
            <pc:docMk/>
            <pc:sldMk cId="3416796338" sldId="263"/>
            <ac:spMk id="79" creationId="{1F6F22ED-660C-B834-379A-461D7E1B3CFE}"/>
          </ac:spMkLst>
        </pc:spChg>
        <pc:spChg chg="mod">
          <ac:chgData name="Amit Tzur" userId="107f5334-6ffc-489e-8437-039101ea83e6" providerId="ADAL" clId="{5F8C319A-0F73-4B6A-88B5-8B0A9D2C3E16}" dt="2024-06-04T11:07:20.499" v="277" actId="14100"/>
          <ac:spMkLst>
            <pc:docMk/>
            <pc:sldMk cId="3416796338" sldId="263"/>
            <ac:spMk id="85" creationId="{6D65B3CC-B31E-FA58-3075-85E99A428D41}"/>
          </ac:spMkLst>
        </pc:spChg>
        <pc:spChg chg="mod">
          <ac:chgData name="Amit Tzur" userId="107f5334-6ffc-489e-8437-039101ea83e6" providerId="ADAL" clId="{5F8C319A-0F73-4B6A-88B5-8B0A9D2C3E16}" dt="2024-06-04T08:05:52.624" v="270" actId="207"/>
          <ac:spMkLst>
            <pc:docMk/>
            <pc:sldMk cId="3416796338" sldId="263"/>
            <ac:spMk id="88" creationId="{8F199074-FD2F-2EAA-A0DF-581D2BD949E0}"/>
          </ac:spMkLst>
        </pc:spChg>
        <pc:grpChg chg="add mod ord">
          <ac:chgData name="Amit Tzur" userId="107f5334-6ffc-489e-8437-039101ea83e6" providerId="ADAL" clId="{5F8C319A-0F73-4B6A-88B5-8B0A9D2C3E16}" dt="2024-06-04T07:41:49.606" v="242" actId="1036"/>
          <ac:grpSpMkLst>
            <pc:docMk/>
            <pc:sldMk cId="3416796338" sldId="263"/>
            <ac:grpSpMk id="5" creationId="{E2E20892-C903-B94E-5B37-D5F1F1C7E6B0}"/>
          </ac:grpSpMkLst>
        </pc:grpChg>
        <pc:grpChg chg="del mod">
          <ac:chgData name="Amit Tzur" userId="107f5334-6ffc-489e-8437-039101ea83e6" providerId="ADAL" clId="{5F8C319A-0F73-4B6A-88B5-8B0A9D2C3E16}" dt="2024-06-04T07:17:09.286" v="117" actId="478"/>
          <ac:grpSpMkLst>
            <pc:docMk/>
            <pc:sldMk cId="3416796338" sldId="263"/>
            <ac:grpSpMk id="6" creationId="{59AC16CB-7E3F-7E54-70BC-CEA854C12C97}"/>
          </ac:grpSpMkLst>
        </pc:grpChg>
        <pc:grpChg chg="del mod">
          <ac:chgData name="Amit Tzur" userId="107f5334-6ffc-489e-8437-039101ea83e6" providerId="ADAL" clId="{5F8C319A-0F73-4B6A-88B5-8B0A9D2C3E16}" dt="2024-06-04T07:29:30.664" v="124" actId="478"/>
          <ac:grpSpMkLst>
            <pc:docMk/>
            <pc:sldMk cId="3416796338" sldId="263"/>
            <ac:grpSpMk id="18" creationId="{161009F7-8337-1380-B02F-569BF29DE581}"/>
          </ac:grpSpMkLst>
        </pc:grpChg>
        <pc:grpChg chg="del mod">
          <ac:chgData name="Amit Tzur" userId="107f5334-6ffc-489e-8437-039101ea83e6" providerId="ADAL" clId="{5F8C319A-0F73-4B6A-88B5-8B0A9D2C3E16}" dt="2024-06-04T07:30:33.719" v="172" actId="478"/>
          <ac:grpSpMkLst>
            <pc:docMk/>
            <pc:sldMk cId="3416796338" sldId="263"/>
            <ac:grpSpMk id="30" creationId="{F53533CF-751A-BF2C-B065-D2A4CD513A19}"/>
          </ac:grpSpMkLst>
        </pc:grpChg>
        <pc:grpChg chg="del">
          <ac:chgData name="Amit Tzur" userId="107f5334-6ffc-489e-8437-039101ea83e6" providerId="ADAL" clId="{5F8C319A-0F73-4B6A-88B5-8B0A9D2C3E16}" dt="2024-06-04T07:15:55.279" v="14" actId="478"/>
          <ac:grpSpMkLst>
            <pc:docMk/>
            <pc:sldMk cId="3416796338" sldId="263"/>
            <ac:grpSpMk id="36" creationId="{7FF0ACD3-CDCD-92CB-933E-697727E45175}"/>
          </ac:grpSpMkLst>
        </pc:grpChg>
        <pc:grpChg chg="add del mod ord">
          <ac:chgData name="Amit Tzur" userId="107f5334-6ffc-489e-8437-039101ea83e6" providerId="ADAL" clId="{5F8C319A-0F73-4B6A-88B5-8B0A9D2C3E16}" dt="2024-06-04T07:44:07.669" v="257" actId="478"/>
          <ac:grpSpMkLst>
            <pc:docMk/>
            <pc:sldMk cId="3416796338" sldId="263"/>
            <ac:grpSpMk id="68" creationId="{FA7FE7CC-EAC3-5C07-28AA-7618F7B310F7}"/>
          </ac:grpSpMkLst>
        </pc:grpChg>
        <pc:grpChg chg="add mod ord">
          <ac:chgData name="Amit Tzur" userId="107f5334-6ffc-489e-8437-039101ea83e6" providerId="ADAL" clId="{5F8C319A-0F73-4B6A-88B5-8B0A9D2C3E16}" dt="2024-06-04T07:41:49.606" v="242" actId="1036"/>
          <ac:grpSpMkLst>
            <pc:docMk/>
            <pc:sldMk cId="3416796338" sldId="263"/>
            <ac:grpSpMk id="74" creationId="{5F24A61D-5807-E209-32E7-CD5F55CB5F42}"/>
          </ac:grpSpMkLst>
        </pc:grpChg>
        <pc:grpChg chg="add mod ord">
          <ac:chgData name="Amit Tzur" userId="107f5334-6ffc-489e-8437-039101ea83e6" providerId="ADAL" clId="{5F8C319A-0F73-4B6A-88B5-8B0A9D2C3E16}" dt="2024-06-04T07:44:05.677" v="256" actId="167"/>
          <ac:grpSpMkLst>
            <pc:docMk/>
            <pc:sldMk cId="3416796338" sldId="263"/>
            <ac:grpSpMk id="83" creationId="{C431E735-4BC2-E8D2-A6AC-E8561672ACD3}"/>
          </ac:grpSpMkLst>
        </pc:grpChg>
        <pc:picChg chg="mod">
          <ac:chgData name="Amit Tzur" userId="107f5334-6ffc-489e-8437-039101ea83e6" providerId="ADAL" clId="{5F8C319A-0F73-4B6A-88B5-8B0A9D2C3E16}" dt="2024-06-04T07:16:54.952" v="114"/>
          <ac:picMkLst>
            <pc:docMk/>
            <pc:sldMk cId="3416796338" sldId="263"/>
            <ac:picMk id="54" creationId="{E55C978C-D9ED-2C33-7213-66C83581C9A5}"/>
          </ac:picMkLst>
        </pc:picChg>
        <pc:picChg chg="mod">
          <ac:chgData name="Amit Tzur" userId="107f5334-6ffc-489e-8437-039101ea83e6" providerId="ADAL" clId="{5F8C319A-0F73-4B6A-88B5-8B0A9D2C3E16}" dt="2024-06-04T07:29:04.960" v="119"/>
          <ac:picMkLst>
            <pc:docMk/>
            <pc:sldMk cId="3416796338" sldId="263"/>
            <ac:picMk id="69" creationId="{418DCBB9-6164-D6C9-D2A0-BA7866921F51}"/>
          </ac:picMkLst>
        </pc:picChg>
        <pc:picChg chg="mod">
          <ac:chgData name="Amit Tzur" userId="107f5334-6ffc-489e-8437-039101ea83e6" providerId="ADAL" clId="{5F8C319A-0F73-4B6A-88B5-8B0A9D2C3E16}" dt="2024-06-04T07:30:17.421" v="169"/>
          <ac:picMkLst>
            <pc:docMk/>
            <pc:sldMk cId="3416796338" sldId="263"/>
            <ac:picMk id="75" creationId="{F7492E41-0382-9296-FD42-74B684D9D9B5}"/>
          </ac:picMkLst>
        </pc:picChg>
        <pc:picChg chg="mod">
          <ac:chgData name="Amit Tzur" userId="107f5334-6ffc-489e-8437-039101ea83e6" providerId="ADAL" clId="{5F8C319A-0F73-4B6A-88B5-8B0A9D2C3E16}" dt="2024-06-04T07:43:26.910" v="244"/>
          <ac:picMkLst>
            <pc:docMk/>
            <pc:sldMk cId="3416796338" sldId="263"/>
            <ac:picMk id="84" creationId="{85C36C60-C738-D486-C165-5D4409198A57}"/>
          </ac:picMkLst>
        </pc:picChg>
        <pc:cxnChg chg="mod">
          <ac:chgData name="Amit Tzur" userId="107f5334-6ffc-489e-8437-039101ea83e6" providerId="ADAL" clId="{5F8C319A-0F73-4B6A-88B5-8B0A9D2C3E16}" dt="2024-06-04T07:17:09.286" v="117" actId="478"/>
          <ac:cxnSpMkLst>
            <pc:docMk/>
            <pc:sldMk cId="3416796338" sldId="263"/>
            <ac:cxnSpMk id="13" creationId="{6F249980-F122-EFFF-A035-3240E37C189B}"/>
          </ac:cxnSpMkLst>
        </pc:cxnChg>
        <pc:cxnChg chg="mod">
          <ac:chgData name="Amit Tzur" userId="107f5334-6ffc-489e-8437-039101ea83e6" providerId="ADAL" clId="{5F8C319A-0F73-4B6A-88B5-8B0A9D2C3E16}" dt="2024-06-04T07:17:09.286" v="117" actId="478"/>
          <ac:cxnSpMkLst>
            <pc:docMk/>
            <pc:sldMk cId="3416796338" sldId="263"/>
            <ac:cxnSpMk id="14" creationId="{1AAB87A6-55DC-C3FA-8E85-DED381535950}"/>
          </ac:cxnSpMkLst>
        </pc:cxnChg>
        <pc:cxnChg chg="mod">
          <ac:chgData name="Amit Tzur" userId="107f5334-6ffc-489e-8437-039101ea83e6" providerId="ADAL" clId="{5F8C319A-0F73-4B6A-88B5-8B0A9D2C3E16}" dt="2024-06-04T07:17:09.286" v="117" actId="478"/>
          <ac:cxnSpMkLst>
            <pc:docMk/>
            <pc:sldMk cId="3416796338" sldId="263"/>
            <ac:cxnSpMk id="17" creationId="{9D1F9925-A02D-BBD6-7884-2DC9A3528C09}"/>
          </ac:cxnSpMkLst>
        </pc:cxnChg>
        <pc:cxnChg chg="mod">
          <ac:chgData name="Amit Tzur" userId="107f5334-6ffc-489e-8437-039101ea83e6" providerId="ADAL" clId="{5F8C319A-0F73-4B6A-88B5-8B0A9D2C3E16}" dt="2024-06-04T07:29:30.664" v="124" actId="478"/>
          <ac:cxnSpMkLst>
            <pc:docMk/>
            <pc:sldMk cId="3416796338" sldId="263"/>
            <ac:cxnSpMk id="21" creationId="{318A774D-26D1-A26B-EBA6-9A588AC47E47}"/>
          </ac:cxnSpMkLst>
        </pc:cxnChg>
        <pc:cxnChg chg="mod">
          <ac:chgData name="Amit Tzur" userId="107f5334-6ffc-489e-8437-039101ea83e6" providerId="ADAL" clId="{5F8C319A-0F73-4B6A-88B5-8B0A9D2C3E16}" dt="2024-06-04T07:29:30.664" v="124" actId="478"/>
          <ac:cxnSpMkLst>
            <pc:docMk/>
            <pc:sldMk cId="3416796338" sldId="263"/>
            <ac:cxnSpMk id="22" creationId="{7F837951-A9BE-00DD-AD50-F3E26B5FF65D}"/>
          </ac:cxnSpMkLst>
        </pc:cxnChg>
        <pc:cxnChg chg="mod">
          <ac:chgData name="Amit Tzur" userId="107f5334-6ffc-489e-8437-039101ea83e6" providerId="ADAL" clId="{5F8C319A-0F73-4B6A-88B5-8B0A9D2C3E16}" dt="2024-06-04T07:29:30.664" v="124" actId="478"/>
          <ac:cxnSpMkLst>
            <pc:docMk/>
            <pc:sldMk cId="3416796338" sldId="263"/>
            <ac:cxnSpMk id="26" creationId="{06BB2B11-CAAE-7EDE-63D7-F94CC8825A85}"/>
          </ac:cxnSpMkLst>
        </pc:cxnChg>
        <pc:cxnChg chg="mod">
          <ac:chgData name="Amit Tzur" userId="107f5334-6ffc-489e-8437-039101ea83e6" providerId="ADAL" clId="{5F8C319A-0F73-4B6A-88B5-8B0A9D2C3E16}" dt="2024-06-04T07:29:30.664" v="124" actId="478"/>
          <ac:cxnSpMkLst>
            <pc:docMk/>
            <pc:sldMk cId="3416796338" sldId="263"/>
            <ac:cxnSpMk id="28" creationId="{071962B1-81DB-2FCA-4D98-AB540C929418}"/>
          </ac:cxnSpMkLst>
        </pc:cxnChg>
        <pc:cxnChg chg="mod">
          <ac:chgData name="Amit Tzur" userId="107f5334-6ffc-489e-8437-039101ea83e6" providerId="ADAL" clId="{5F8C319A-0F73-4B6A-88B5-8B0A9D2C3E16}" dt="2024-06-04T07:29:30.664" v="124" actId="478"/>
          <ac:cxnSpMkLst>
            <pc:docMk/>
            <pc:sldMk cId="3416796338" sldId="263"/>
            <ac:cxnSpMk id="29" creationId="{8C4D153D-AB8C-1A9B-8564-8C4476F4103F}"/>
          </ac:cxnSpMkLst>
        </pc:cxnChg>
        <pc:cxnChg chg="mod">
          <ac:chgData name="Amit Tzur" userId="107f5334-6ffc-489e-8437-039101ea83e6" providerId="ADAL" clId="{5F8C319A-0F73-4B6A-88B5-8B0A9D2C3E16}" dt="2024-06-04T07:30:33.719" v="172" actId="478"/>
          <ac:cxnSpMkLst>
            <pc:docMk/>
            <pc:sldMk cId="3416796338" sldId="263"/>
            <ac:cxnSpMk id="33" creationId="{37B30735-EA7F-78D8-62B3-91CE84204B3A}"/>
          </ac:cxnSpMkLst>
        </pc:cxnChg>
        <pc:cxnChg chg="mod">
          <ac:chgData name="Amit Tzur" userId="107f5334-6ffc-489e-8437-039101ea83e6" providerId="ADAL" clId="{5F8C319A-0F73-4B6A-88B5-8B0A9D2C3E16}" dt="2024-06-04T07:30:33.719" v="172" actId="478"/>
          <ac:cxnSpMkLst>
            <pc:docMk/>
            <pc:sldMk cId="3416796338" sldId="263"/>
            <ac:cxnSpMk id="34" creationId="{90A7090B-0FF1-909F-6AC4-ABE73CED6096}"/>
          </ac:cxnSpMkLst>
        </pc:cxnChg>
        <pc:cxnChg chg="mod">
          <ac:chgData name="Amit Tzur" userId="107f5334-6ffc-489e-8437-039101ea83e6" providerId="ADAL" clId="{5F8C319A-0F73-4B6A-88B5-8B0A9D2C3E16}" dt="2024-06-04T07:15:55.279" v="14" actId="478"/>
          <ac:cxnSpMkLst>
            <pc:docMk/>
            <pc:sldMk cId="3416796338" sldId="263"/>
            <ac:cxnSpMk id="38" creationId="{6AAA520C-2664-1BAB-2514-4BF9337EB02F}"/>
          </ac:cxnSpMkLst>
        </pc:cxnChg>
        <pc:cxnChg chg="mod">
          <ac:chgData name="Amit Tzur" userId="107f5334-6ffc-489e-8437-039101ea83e6" providerId="ADAL" clId="{5F8C319A-0F73-4B6A-88B5-8B0A9D2C3E16}" dt="2024-06-04T07:15:55.279" v="14" actId="478"/>
          <ac:cxnSpMkLst>
            <pc:docMk/>
            <pc:sldMk cId="3416796338" sldId="263"/>
            <ac:cxnSpMk id="40" creationId="{AA8FA365-8819-FF92-79FE-A4494EC4B83E}"/>
          </ac:cxnSpMkLst>
        </pc:cxnChg>
        <pc:cxnChg chg="mod">
          <ac:chgData name="Amit Tzur" userId="107f5334-6ffc-489e-8437-039101ea83e6" providerId="ADAL" clId="{5F8C319A-0F73-4B6A-88B5-8B0A9D2C3E16}" dt="2024-06-04T07:15:55.279" v="14" actId="478"/>
          <ac:cxnSpMkLst>
            <pc:docMk/>
            <pc:sldMk cId="3416796338" sldId="263"/>
            <ac:cxnSpMk id="44" creationId="{62FEFAE9-CF87-3EA9-3E45-AE8B82351C17}"/>
          </ac:cxnSpMkLst>
        </pc:cxnChg>
        <pc:cxnChg chg="mod">
          <ac:chgData name="Amit Tzur" userId="107f5334-6ffc-489e-8437-039101ea83e6" providerId="ADAL" clId="{5F8C319A-0F73-4B6A-88B5-8B0A9D2C3E16}" dt="2024-06-04T07:15:55.279" v="14" actId="478"/>
          <ac:cxnSpMkLst>
            <pc:docMk/>
            <pc:sldMk cId="3416796338" sldId="263"/>
            <ac:cxnSpMk id="45" creationId="{58D0B42D-5F17-EBB9-EDBD-A756A182A826}"/>
          </ac:cxnSpMkLst>
        </pc:cxnChg>
        <pc:cxnChg chg="mod">
          <ac:chgData name="Amit Tzur" userId="107f5334-6ffc-489e-8437-039101ea83e6" providerId="ADAL" clId="{5F8C319A-0F73-4B6A-88B5-8B0A9D2C3E16}" dt="2024-06-04T07:15:55.279" v="14" actId="478"/>
          <ac:cxnSpMkLst>
            <pc:docMk/>
            <pc:sldMk cId="3416796338" sldId="263"/>
            <ac:cxnSpMk id="46" creationId="{B9C064DE-0CEE-AD7C-42E8-0227CEE210DE}"/>
          </ac:cxnSpMkLst>
        </pc:cxnChg>
        <pc:cxnChg chg="mod">
          <ac:chgData name="Amit Tzur" userId="107f5334-6ffc-489e-8437-039101ea83e6" providerId="ADAL" clId="{5F8C319A-0F73-4B6A-88B5-8B0A9D2C3E16}" dt="2024-06-04T07:15:55.279" v="14" actId="478"/>
          <ac:cxnSpMkLst>
            <pc:docMk/>
            <pc:sldMk cId="3416796338" sldId="263"/>
            <ac:cxnSpMk id="49" creationId="{B508FFF6-893B-7F6B-D76A-F8A92EAE66CC}"/>
          </ac:cxnSpMkLst>
        </pc:cxnChg>
        <pc:cxnChg chg="mod">
          <ac:chgData name="Amit Tzur" userId="107f5334-6ffc-489e-8437-039101ea83e6" providerId="ADAL" clId="{5F8C319A-0F73-4B6A-88B5-8B0A9D2C3E16}" dt="2024-06-04T07:16:54.952" v="114"/>
          <ac:cxnSpMkLst>
            <pc:docMk/>
            <pc:sldMk cId="3416796338" sldId="263"/>
            <ac:cxnSpMk id="55" creationId="{003F4F5C-0074-4C88-A587-A4618B47CCF1}"/>
          </ac:cxnSpMkLst>
        </pc:cxnChg>
        <pc:cxnChg chg="mod">
          <ac:chgData name="Amit Tzur" userId="107f5334-6ffc-489e-8437-039101ea83e6" providerId="ADAL" clId="{5F8C319A-0F73-4B6A-88B5-8B0A9D2C3E16}" dt="2024-06-04T07:16:54.952" v="114"/>
          <ac:cxnSpMkLst>
            <pc:docMk/>
            <pc:sldMk cId="3416796338" sldId="263"/>
            <ac:cxnSpMk id="57" creationId="{17F591C2-C542-D8FB-1BD9-FE674D20BAC1}"/>
          </ac:cxnSpMkLst>
        </pc:cxnChg>
        <pc:cxnChg chg="mod">
          <ac:chgData name="Amit Tzur" userId="107f5334-6ffc-489e-8437-039101ea83e6" providerId="ADAL" clId="{5F8C319A-0F73-4B6A-88B5-8B0A9D2C3E16}" dt="2024-06-04T07:16:54.952" v="114"/>
          <ac:cxnSpMkLst>
            <pc:docMk/>
            <pc:sldMk cId="3416796338" sldId="263"/>
            <ac:cxnSpMk id="59" creationId="{58D99BC1-E2BC-50A8-B84F-41EF3CAF2C14}"/>
          </ac:cxnSpMkLst>
        </pc:cxnChg>
        <pc:cxnChg chg="mod">
          <ac:chgData name="Amit Tzur" userId="107f5334-6ffc-489e-8437-039101ea83e6" providerId="ADAL" clId="{5F8C319A-0F73-4B6A-88B5-8B0A9D2C3E16}" dt="2024-06-04T07:16:54.952" v="114"/>
          <ac:cxnSpMkLst>
            <pc:docMk/>
            <pc:sldMk cId="3416796338" sldId="263"/>
            <ac:cxnSpMk id="61" creationId="{E81BD0AC-274E-4BCB-42F6-7F7342B08A16}"/>
          </ac:cxnSpMkLst>
        </pc:cxnChg>
        <pc:cxnChg chg="mod">
          <ac:chgData name="Amit Tzur" userId="107f5334-6ffc-489e-8437-039101ea83e6" providerId="ADAL" clId="{5F8C319A-0F73-4B6A-88B5-8B0A9D2C3E16}" dt="2024-06-04T07:16:54.952" v="114"/>
          <ac:cxnSpMkLst>
            <pc:docMk/>
            <pc:sldMk cId="3416796338" sldId="263"/>
            <ac:cxnSpMk id="62" creationId="{B4A76D24-3B86-C6C9-D934-FD4B1E91D6CF}"/>
          </ac:cxnSpMkLst>
        </pc:cxnChg>
        <pc:cxnChg chg="mod">
          <ac:chgData name="Amit Tzur" userId="107f5334-6ffc-489e-8437-039101ea83e6" providerId="ADAL" clId="{5F8C319A-0F73-4B6A-88B5-8B0A9D2C3E16}" dt="2024-06-04T07:16:54.952" v="114"/>
          <ac:cxnSpMkLst>
            <pc:docMk/>
            <pc:sldMk cId="3416796338" sldId="263"/>
            <ac:cxnSpMk id="63" creationId="{3527E8B0-7158-3ADC-75AB-3ED2A270F7B0}"/>
          </ac:cxnSpMkLst>
        </pc:cxnChg>
        <pc:cxnChg chg="mod">
          <ac:chgData name="Amit Tzur" userId="107f5334-6ffc-489e-8437-039101ea83e6" providerId="ADAL" clId="{5F8C319A-0F73-4B6A-88B5-8B0A9D2C3E16}" dt="2024-06-04T07:16:54.952" v="114"/>
          <ac:cxnSpMkLst>
            <pc:docMk/>
            <pc:sldMk cId="3416796338" sldId="263"/>
            <ac:cxnSpMk id="64" creationId="{097B6A8C-FF78-CCCC-7436-C6EE5B492007}"/>
          </ac:cxnSpMkLst>
        </pc:cxnChg>
        <pc:cxnChg chg="mod">
          <ac:chgData name="Amit Tzur" userId="107f5334-6ffc-489e-8437-039101ea83e6" providerId="ADAL" clId="{5F8C319A-0F73-4B6A-88B5-8B0A9D2C3E16}" dt="2024-06-04T07:16:54.952" v="114"/>
          <ac:cxnSpMkLst>
            <pc:docMk/>
            <pc:sldMk cId="3416796338" sldId="263"/>
            <ac:cxnSpMk id="66" creationId="{A3FB73A9-AC31-3CE4-DDF7-AF3292C70885}"/>
          </ac:cxnSpMkLst>
        </pc:cxnChg>
        <pc:cxnChg chg="mod">
          <ac:chgData name="Amit Tzur" userId="107f5334-6ffc-489e-8437-039101ea83e6" providerId="ADAL" clId="{5F8C319A-0F73-4B6A-88B5-8B0A9D2C3E16}" dt="2024-06-04T07:44:07.669" v="257" actId="478"/>
          <ac:cxnSpMkLst>
            <pc:docMk/>
            <pc:sldMk cId="3416796338" sldId="263"/>
            <ac:cxnSpMk id="71" creationId="{A496618B-23E4-605E-B578-D2F496F28A9E}"/>
          </ac:cxnSpMkLst>
        </pc:cxnChg>
        <pc:cxnChg chg="mod">
          <ac:chgData name="Amit Tzur" userId="107f5334-6ffc-489e-8437-039101ea83e6" providerId="ADAL" clId="{5F8C319A-0F73-4B6A-88B5-8B0A9D2C3E16}" dt="2024-06-04T07:44:07.669" v="257" actId="478"/>
          <ac:cxnSpMkLst>
            <pc:docMk/>
            <pc:sldMk cId="3416796338" sldId="263"/>
            <ac:cxnSpMk id="72" creationId="{F817321F-F55E-E141-D47F-D392FF82BD27}"/>
          </ac:cxnSpMkLst>
        </pc:cxnChg>
        <pc:cxnChg chg="mod">
          <ac:chgData name="Amit Tzur" userId="107f5334-6ffc-489e-8437-039101ea83e6" providerId="ADAL" clId="{5F8C319A-0F73-4B6A-88B5-8B0A9D2C3E16}" dt="2024-06-04T07:30:17.421" v="169"/>
          <ac:cxnSpMkLst>
            <pc:docMk/>
            <pc:sldMk cId="3416796338" sldId="263"/>
            <ac:cxnSpMk id="77" creationId="{5B36CAD7-476F-A11F-D1D8-B9E0059DDC49}"/>
          </ac:cxnSpMkLst>
        </pc:cxnChg>
        <pc:cxnChg chg="mod">
          <ac:chgData name="Amit Tzur" userId="107f5334-6ffc-489e-8437-039101ea83e6" providerId="ADAL" clId="{5F8C319A-0F73-4B6A-88B5-8B0A9D2C3E16}" dt="2024-06-04T07:30:17.421" v="169"/>
          <ac:cxnSpMkLst>
            <pc:docMk/>
            <pc:sldMk cId="3416796338" sldId="263"/>
            <ac:cxnSpMk id="78" creationId="{50AFA29D-34DB-79E1-8888-4ADD26C721AD}"/>
          </ac:cxnSpMkLst>
        </pc:cxnChg>
        <pc:cxnChg chg="mod">
          <ac:chgData name="Amit Tzur" userId="107f5334-6ffc-489e-8437-039101ea83e6" providerId="ADAL" clId="{5F8C319A-0F73-4B6A-88B5-8B0A9D2C3E16}" dt="2024-06-04T07:30:17.421" v="169"/>
          <ac:cxnSpMkLst>
            <pc:docMk/>
            <pc:sldMk cId="3416796338" sldId="263"/>
            <ac:cxnSpMk id="80" creationId="{97AAFA75-9E84-BC2A-98AA-C90AAE3463DC}"/>
          </ac:cxnSpMkLst>
        </pc:cxnChg>
        <pc:cxnChg chg="mod">
          <ac:chgData name="Amit Tzur" userId="107f5334-6ffc-489e-8437-039101ea83e6" providerId="ADAL" clId="{5F8C319A-0F73-4B6A-88B5-8B0A9D2C3E16}" dt="2024-06-04T07:30:17.421" v="169"/>
          <ac:cxnSpMkLst>
            <pc:docMk/>
            <pc:sldMk cId="3416796338" sldId="263"/>
            <ac:cxnSpMk id="81" creationId="{F92946B1-2FAE-1D53-6000-E6EB4DFF9D1E}"/>
          </ac:cxnSpMkLst>
        </pc:cxnChg>
        <pc:cxnChg chg="mod">
          <ac:chgData name="Amit Tzur" userId="107f5334-6ffc-489e-8437-039101ea83e6" providerId="ADAL" clId="{5F8C319A-0F73-4B6A-88B5-8B0A9D2C3E16}" dt="2024-06-04T07:30:17.421" v="169"/>
          <ac:cxnSpMkLst>
            <pc:docMk/>
            <pc:sldMk cId="3416796338" sldId="263"/>
            <ac:cxnSpMk id="82" creationId="{F12192D5-1311-87E8-94DD-85603BAD8EFD}"/>
          </ac:cxnSpMkLst>
        </pc:cxnChg>
        <pc:cxnChg chg="mod">
          <ac:chgData name="Amit Tzur" userId="107f5334-6ffc-489e-8437-039101ea83e6" providerId="ADAL" clId="{5F8C319A-0F73-4B6A-88B5-8B0A9D2C3E16}" dt="2024-06-04T11:07:20.499" v="277" actId="14100"/>
          <ac:cxnSpMkLst>
            <pc:docMk/>
            <pc:sldMk cId="3416796338" sldId="263"/>
            <ac:cxnSpMk id="86" creationId="{BC223C73-1402-EF6D-D957-2C91AADBDEEE}"/>
          </ac:cxnSpMkLst>
        </pc:cxnChg>
        <pc:cxnChg chg="mod">
          <ac:chgData name="Amit Tzur" userId="107f5334-6ffc-489e-8437-039101ea83e6" providerId="ADAL" clId="{5F8C319A-0F73-4B6A-88B5-8B0A9D2C3E16}" dt="2024-06-04T07:43:26.910" v="244"/>
          <ac:cxnSpMkLst>
            <pc:docMk/>
            <pc:sldMk cId="3416796338" sldId="263"/>
            <ac:cxnSpMk id="87" creationId="{183F7945-A2EA-4E8E-D29E-87DA139306F6}"/>
          </ac:cxnSpMkLst>
        </pc:cxnChg>
        <pc:cxnChg chg="mod">
          <ac:chgData name="Amit Tzur" userId="107f5334-6ffc-489e-8437-039101ea83e6" providerId="ADAL" clId="{5F8C319A-0F73-4B6A-88B5-8B0A9D2C3E16}" dt="2024-06-04T07:44:25.409" v="258" actId="692"/>
          <ac:cxnSpMkLst>
            <pc:docMk/>
            <pc:sldMk cId="3416796338" sldId="263"/>
            <ac:cxnSpMk id="89" creationId="{2357E21B-7CF5-95AA-B485-891DDE3E96F6}"/>
          </ac:cxnSpMkLst>
        </pc:cxnChg>
        <pc:cxnChg chg="mod">
          <ac:chgData name="Amit Tzur" userId="107f5334-6ffc-489e-8437-039101ea83e6" providerId="ADAL" clId="{5F8C319A-0F73-4B6A-88B5-8B0A9D2C3E16}" dt="2024-06-04T07:44:33.221" v="259" actId="692"/>
          <ac:cxnSpMkLst>
            <pc:docMk/>
            <pc:sldMk cId="3416796338" sldId="263"/>
            <ac:cxnSpMk id="90" creationId="{B2176881-F833-6B03-EE2D-377EB78D0157}"/>
          </ac:cxnSpMkLst>
        </pc:cxnChg>
      </pc:sldChg>
      <pc:sldChg chg="modSp add mod">
        <pc:chgData name="Amit Tzur" userId="107f5334-6ffc-489e-8437-039101ea83e6" providerId="ADAL" clId="{5F8C319A-0F73-4B6A-88B5-8B0A9D2C3E16}" dt="2024-06-04T07:41:36.085" v="227" actId="1035"/>
        <pc:sldMkLst>
          <pc:docMk/>
          <pc:sldMk cId="4124802967" sldId="264"/>
        </pc:sldMkLst>
        <pc:spChg chg="mod">
          <ac:chgData name="Amit Tzur" userId="107f5334-6ffc-489e-8437-039101ea83e6" providerId="ADAL" clId="{5F8C319A-0F73-4B6A-88B5-8B0A9D2C3E16}" dt="2024-06-04T07:16:36.848" v="113" actId="20577"/>
          <ac:spMkLst>
            <pc:docMk/>
            <pc:sldMk cId="4124802967" sldId="264"/>
            <ac:spMk id="2" creationId="{3B6C39D9-C542-2448-8A87-D372A7A70F1B}"/>
          </ac:spMkLst>
        </pc:spChg>
        <pc:spChg chg="mod">
          <ac:chgData name="Amit Tzur" userId="107f5334-6ffc-489e-8437-039101ea83e6" providerId="ADAL" clId="{5F8C319A-0F73-4B6A-88B5-8B0A9D2C3E16}" dt="2024-06-04T07:41:36.085" v="227" actId="1035"/>
          <ac:spMkLst>
            <pc:docMk/>
            <pc:sldMk cId="4124802967" sldId="264"/>
            <ac:spMk id="50" creationId="{EA6AAA24-889B-2B1C-AC43-D59037BA8ABC}"/>
          </ac:spMkLst>
        </pc:spChg>
        <pc:spChg chg="mod">
          <ac:chgData name="Amit Tzur" userId="107f5334-6ffc-489e-8437-039101ea83e6" providerId="ADAL" clId="{5F8C319A-0F73-4B6A-88B5-8B0A9D2C3E16}" dt="2024-06-04T07:41:36.085" v="227" actId="1035"/>
          <ac:spMkLst>
            <pc:docMk/>
            <pc:sldMk cId="4124802967" sldId="264"/>
            <ac:spMk id="52" creationId="{25AD8510-54A0-6890-A66E-0C6AC5E6DC5A}"/>
          </ac:spMkLst>
        </pc:spChg>
        <pc:grpChg chg="mod">
          <ac:chgData name="Amit Tzur" userId="107f5334-6ffc-489e-8437-039101ea83e6" providerId="ADAL" clId="{5F8C319A-0F73-4B6A-88B5-8B0A9D2C3E16}" dt="2024-06-04T07:41:36.085" v="227" actId="1035"/>
          <ac:grpSpMkLst>
            <pc:docMk/>
            <pc:sldMk cId="4124802967" sldId="264"/>
            <ac:grpSpMk id="6" creationId="{59AC16CB-7E3F-7E54-70BC-CEA854C12C97}"/>
          </ac:grpSpMkLst>
        </pc:grpChg>
        <pc:grpChg chg="mod">
          <ac:chgData name="Amit Tzur" userId="107f5334-6ffc-489e-8437-039101ea83e6" providerId="ADAL" clId="{5F8C319A-0F73-4B6A-88B5-8B0A9D2C3E16}" dt="2024-06-04T07:41:36.085" v="227" actId="1035"/>
          <ac:grpSpMkLst>
            <pc:docMk/>
            <pc:sldMk cId="4124802967" sldId="264"/>
            <ac:grpSpMk id="30" creationId="{F53533CF-751A-BF2C-B065-D2A4CD513A19}"/>
          </ac:grpSpMkLst>
        </pc:grpChg>
      </pc:sldChg>
      <pc:sldChg chg="addSp delSp modSp new mod setBg">
        <pc:chgData name="Amit Tzur" userId="107f5334-6ffc-489e-8437-039101ea83e6" providerId="ADAL" clId="{5F8C319A-0F73-4B6A-88B5-8B0A9D2C3E16}" dt="2024-06-04T08:04:21.689" v="269" actId="26606"/>
        <pc:sldMkLst>
          <pc:docMk/>
          <pc:sldMk cId="2757153333" sldId="265"/>
        </pc:sldMkLst>
        <pc:spChg chg="del">
          <ac:chgData name="Amit Tzur" userId="107f5334-6ffc-489e-8437-039101ea83e6" providerId="ADAL" clId="{5F8C319A-0F73-4B6A-88B5-8B0A9D2C3E16}" dt="2024-06-04T07:56:36.440" v="261" actId="478"/>
          <ac:spMkLst>
            <pc:docMk/>
            <pc:sldMk cId="2757153333" sldId="265"/>
            <ac:spMk id="2" creationId="{9D17ECF8-C1BA-699D-D5DA-FF560BA9DC71}"/>
          </ac:spMkLst>
        </pc:spChg>
        <pc:spChg chg="mod ord">
          <ac:chgData name="Amit Tzur" userId="107f5334-6ffc-489e-8437-039101ea83e6" providerId="ADAL" clId="{5F8C319A-0F73-4B6A-88B5-8B0A9D2C3E16}" dt="2024-06-04T08:04:21.689" v="269" actId="26606"/>
          <ac:spMkLst>
            <pc:docMk/>
            <pc:sldMk cId="2757153333" sldId="265"/>
            <ac:spMk id="3" creationId="{8709B728-9688-9A33-804B-1AEF87847EC4}"/>
          </ac:spMkLst>
        </pc:spChg>
        <pc:spChg chg="mod">
          <ac:chgData name="Amit Tzur" userId="107f5334-6ffc-489e-8437-039101ea83e6" providerId="ADAL" clId="{5F8C319A-0F73-4B6A-88B5-8B0A9D2C3E16}" dt="2024-06-04T08:04:21.689" v="269" actId="26606"/>
          <ac:spMkLst>
            <pc:docMk/>
            <pc:sldMk cId="2757153333" sldId="265"/>
            <ac:spMk id="4" creationId="{E8551F78-4DBC-3D4C-C8EC-F99EB0CE1897}"/>
          </ac:spMkLst>
        </pc:spChg>
        <pc:spChg chg="del">
          <ac:chgData name="Amit Tzur" userId="107f5334-6ffc-489e-8437-039101ea83e6" providerId="ADAL" clId="{5F8C319A-0F73-4B6A-88B5-8B0A9D2C3E16}" dt="2024-06-04T07:56:36.440" v="261" actId="478"/>
          <ac:spMkLst>
            <pc:docMk/>
            <pc:sldMk cId="2757153333" sldId="265"/>
            <ac:spMk id="5" creationId="{46F04EFF-535F-DBFD-3BE0-ECC7BFDBFD5F}"/>
          </ac:spMkLst>
        </pc:spChg>
        <pc:spChg chg="add del">
          <ac:chgData name="Amit Tzur" userId="107f5334-6ffc-489e-8437-039101ea83e6" providerId="ADAL" clId="{5F8C319A-0F73-4B6A-88B5-8B0A9D2C3E16}" dt="2024-06-04T07:56:39.479" v="263" actId="22"/>
          <ac:spMkLst>
            <pc:docMk/>
            <pc:sldMk cId="2757153333" sldId="265"/>
            <ac:spMk id="7" creationId="{D9DDE653-4B93-097D-9D06-2A44D17ADB66}"/>
          </ac:spMkLst>
        </pc:spChg>
        <pc:spChg chg="add del">
          <ac:chgData name="Amit Tzur" userId="107f5334-6ffc-489e-8437-039101ea83e6" providerId="ADAL" clId="{5F8C319A-0F73-4B6A-88B5-8B0A9D2C3E16}" dt="2024-06-04T08:04:21.689" v="269" actId="26606"/>
          <ac:spMkLst>
            <pc:docMk/>
            <pc:sldMk cId="2757153333" sldId="265"/>
            <ac:spMk id="16" creationId="{F3060C83-F051-4F0E-ABAD-AA0DFC48B218}"/>
          </ac:spMkLst>
        </pc:spChg>
        <pc:spChg chg="add del">
          <ac:chgData name="Amit Tzur" userId="107f5334-6ffc-489e-8437-039101ea83e6" providerId="ADAL" clId="{5F8C319A-0F73-4B6A-88B5-8B0A9D2C3E16}" dt="2024-06-04T08:04:21.689" v="269" actId="26606"/>
          <ac:spMkLst>
            <pc:docMk/>
            <pc:sldMk cId="2757153333" sldId="265"/>
            <ac:spMk id="18" creationId="{83C98ABE-055B-441F-B07E-44F97F083C39}"/>
          </ac:spMkLst>
        </pc:spChg>
        <pc:spChg chg="add del">
          <ac:chgData name="Amit Tzur" userId="107f5334-6ffc-489e-8437-039101ea83e6" providerId="ADAL" clId="{5F8C319A-0F73-4B6A-88B5-8B0A9D2C3E16}" dt="2024-06-04T08:04:21.689" v="269" actId="26606"/>
          <ac:spMkLst>
            <pc:docMk/>
            <pc:sldMk cId="2757153333" sldId="265"/>
            <ac:spMk id="20" creationId="{29FDB030-9B49-4CED-8CCD-4D99382388AC}"/>
          </ac:spMkLst>
        </pc:spChg>
        <pc:spChg chg="add del">
          <ac:chgData name="Amit Tzur" userId="107f5334-6ffc-489e-8437-039101ea83e6" providerId="ADAL" clId="{5F8C319A-0F73-4B6A-88B5-8B0A9D2C3E16}" dt="2024-06-04T08:04:21.689" v="269" actId="26606"/>
          <ac:spMkLst>
            <pc:docMk/>
            <pc:sldMk cId="2757153333" sldId="265"/>
            <ac:spMk id="22" creationId="{3783CA14-24A1-485C-8B30-D6A5D87987AD}"/>
          </ac:spMkLst>
        </pc:spChg>
        <pc:spChg chg="add del">
          <ac:chgData name="Amit Tzur" userId="107f5334-6ffc-489e-8437-039101ea83e6" providerId="ADAL" clId="{5F8C319A-0F73-4B6A-88B5-8B0A9D2C3E16}" dt="2024-06-04T08:04:21.689" v="269" actId="26606"/>
          <ac:spMkLst>
            <pc:docMk/>
            <pc:sldMk cId="2757153333" sldId="265"/>
            <ac:spMk id="24" creationId="{9A97C86A-04D6-40F7-AE84-31AB43E6A846}"/>
          </ac:spMkLst>
        </pc:spChg>
        <pc:spChg chg="add del">
          <ac:chgData name="Amit Tzur" userId="107f5334-6ffc-489e-8437-039101ea83e6" providerId="ADAL" clId="{5F8C319A-0F73-4B6A-88B5-8B0A9D2C3E16}" dt="2024-06-04T08:04:21.689" v="269" actId="26606"/>
          <ac:spMkLst>
            <pc:docMk/>
            <pc:sldMk cId="2757153333" sldId="265"/>
            <ac:spMk id="26" creationId="{FF9F2414-84E8-453E-B1F3-389FDE8192D9}"/>
          </ac:spMkLst>
        </pc:spChg>
        <pc:spChg chg="add del">
          <ac:chgData name="Amit Tzur" userId="107f5334-6ffc-489e-8437-039101ea83e6" providerId="ADAL" clId="{5F8C319A-0F73-4B6A-88B5-8B0A9D2C3E16}" dt="2024-06-04T08:04:21.689" v="269" actId="26606"/>
          <ac:spMkLst>
            <pc:docMk/>
            <pc:sldMk cId="2757153333" sldId="265"/>
            <ac:spMk id="28" creationId="{3ECA69A1-7536-43AC-85EF-C7106179F5ED}"/>
          </ac:spMkLst>
        </pc:spChg>
        <pc:picChg chg="add del">
          <ac:chgData name="Amit Tzur" userId="107f5334-6ffc-489e-8437-039101ea83e6" providerId="ADAL" clId="{5F8C319A-0F73-4B6A-88B5-8B0A9D2C3E16}" dt="2024-06-04T08:03:59.169" v="266" actId="478"/>
          <ac:picMkLst>
            <pc:docMk/>
            <pc:sldMk cId="2757153333" sldId="265"/>
            <ac:picMk id="9" creationId="{3FD0F54A-50C4-5345-AC92-9C8AAF91318E}"/>
          </ac:picMkLst>
        </pc:picChg>
        <pc:picChg chg="add mod">
          <ac:chgData name="Amit Tzur" userId="107f5334-6ffc-489e-8437-039101ea83e6" providerId="ADAL" clId="{5F8C319A-0F73-4B6A-88B5-8B0A9D2C3E16}" dt="2024-06-04T08:04:21.689" v="269" actId="26606"/>
          <ac:picMkLst>
            <pc:docMk/>
            <pc:sldMk cId="2757153333" sldId="265"/>
            <ac:picMk id="11" creationId="{6B0B98B8-591A-8330-1679-743EE64DA924}"/>
          </ac:picMkLst>
        </pc:picChg>
      </pc:sldChg>
    </pc:docChg>
  </pc:docChgLst>
  <pc:docChgLst>
    <pc:chgData name="Amit Tzur" userId="S::amitt@shamir.co.il::107f5334-6ffc-489e-8437-039101ea83e6" providerId="AD" clId="Web-{2BDE7C5C-06D9-4E6D-D23F-0F3DC0204363}"/>
    <pc:docChg chg="addSld delSld modSld">
      <pc:chgData name="Amit Tzur" userId="S::amitt@shamir.co.il::107f5334-6ffc-489e-8437-039101ea83e6" providerId="AD" clId="Web-{2BDE7C5C-06D9-4E6D-D23F-0F3DC0204363}" dt="2024-06-04T08:14:49.137" v="8"/>
      <pc:docMkLst>
        <pc:docMk/>
      </pc:docMkLst>
      <pc:sldChg chg="modSp del">
        <pc:chgData name="Amit Tzur" userId="S::amitt@shamir.co.il::107f5334-6ffc-489e-8437-039101ea83e6" providerId="AD" clId="Web-{2BDE7C5C-06D9-4E6D-D23F-0F3DC0204363}" dt="2024-06-04T08:14:49.137" v="8"/>
        <pc:sldMkLst>
          <pc:docMk/>
          <pc:sldMk cId="2757153333" sldId="265"/>
        </pc:sldMkLst>
        <pc:picChg chg="mod">
          <ac:chgData name="Amit Tzur" userId="S::amitt@shamir.co.il::107f5334-6ffc-489e-8437-039101ea83e6" providerId="AD" clId="Web-{2BDE7C5C-06D9-4E6D-D23F-0F3DC0204363}" dt="2024-06-04T08:10:17.785" v="1" actId="14100"/>
          <ac:picMkLst>
            <pc:docMk/>
            <pc:sldMk cId="2757153333" sldId="265"/>
            <ac:picMk id="11" creationId="{6B0B98B8-591A-8330-1679-743EE64DA924}"/>
          </ac:picMkLst>
        </pc:picChg>
      </pc:sldChg>
      <pc:sldChg chg="addSp delSp modSp new">
        <pc:chgData name="Amit Tzur" userId="S::amitt@shamir.co.il::107f5334-6ffc-489e-8437-039101ea83e6" providerId="AD" clId="Web-{2BDE7C5C-06D9-4E6D-D23F-0F3DC0204363}" dt="2024-06-04T08:13:53.448" v="7"/>
        <pc:sldMkLst>
          <pc:docMk/>
          <pc:sldMk cId="1405631053" sldId="266"/>
        </pc:sldMkLst>
        <pc:spChg chg="del">
          <ac:chgData name="Amit Tzur" userId="S::amitt@shamir.co.il::107f5334-6ffc-489e-8437-039101ea83e6" providerId="AD" clId="Web-{2BDE7C5C-06D9-4E6D-D23F-0F3DC0204363}" dt="2024-06-04T08:13:51.041" v="6"/>
          <ac:spMkLst>
            <pc:docMk/>
            <pc:sldMk cId="1405631053" sldId="266"/>
            <ac:spMk id="2" creationId="{089F395A-B9B8-D3C8-C09E-AB3D67EA463F}"/>
          </ac:spMkLst>
        </pc:spChg>
        <pc:spChg chg="del">
          <ac:chgData name="Amit Tzur" userId="S::amitt@shamir.co.il::107f5334-6ffc-489e-8437-039101ea83e6" providerId="AD" clId="Web-{2BDE7C5C-06D9-4E6D-D23F-0F3DC0204363}" dt="2024-06-04T08:13:51.041" v="5"/>
          <ac:spMkLst>
            <pc:docMk/>
            <pc:sldMk cId="1405631053" sldId="266"/>
            <ac:spMk id="3" creationId="{0612C08B-5CA9-A55B-68B0-04EEF8E3A501}"/>
          </ac:spMkLst>
        </pc:spChg>
        <pc:spChg chg="del">
          <ac:chgData name="Amit Tzur" userId="S::amitt@shamir.co.il::107f5334-6ffc-489e-8437-039101ea83e6" providerId="AD" clId="Web-{2BDE7C5C-06D9-4E6D-D23F-0F3DC0204363}" dt="2024-06-04T08:13:51.041" v="4"/>
          <ac:spMkLst>
            <pc:docMk/>
            <pc:sldMk cId="1405631053" sldId="266"/>
            <ac:spMk id="4" creationId="{4368330C-676E-80D1-B2DB-0B605550127B}"/>
          </ac:spMkLst>
        </pc:spChg>
        <pc:spChg chg="del">
          <ac:chgData name="Amit Tzur" userId="S::amitt@shamir.co.il::107f5334-6ffc-489e-8437-039101ea83e6" providerId="AD" clId="Web-{2BDE7C5C-06D9-4E6D-D23F-0F3DC0204363}" dt="2024-06-04T08:13:51.041" v="3"/>
          <ac:spMkLst>
            <pc:docMk/>
            <pc:sldMk cId="1405631053" sldId="266"/>
            <ac:spMk id="5" creationId="{24780E85-7CE6-D212-8CFB-2FBE84BD2F8B}"/>
          </ac:spMkLst>
        </pc:spChg>
        <pc:picChg chg="add mod">
          <ac:chgData name="Amit Tzur" userId="S::amitt@shamir.co.il::107f5334-6ffc-489e-8437-039101ea83e6" providerId="AD" clId="Web-{2BDE7C5C-06D9-4E6D-D23F-0F3DC0204363}" dt="2024-06-04T08:13:53.448" v="7"/>
          <ac:picMkLst>
            <pc:docMk/>
            <pc:sldMk cId="1405631053" sldId="266"/>
            <ac:picMk id="6" creationId="{09556CAC-FAE8-AECB-1A50-9DF13DC57ACB}"/>
          </ac:picMkLst>
        </pc:picChg>
      </pc:sldChg>
    </pc:docChg>
  </pc:docChgLst>
  <pc:docChgLst>
    <pc:chgData name="Amit Tzur" userId="107f5334-6ffc-489e-8437-039101ea83e6" providerId="ADAL" clId="{B4068C79-970F-4344-A1EA-7CF0A5495F21}"/>
    <pc:docChg chg="custSel modSld">
      <pc:chgData name="Amit Tzur" userId="107f5334-6ffc-489e-8437-039101ea83e6" providerId="ADAL" clId="{B4068C79-970F-4344-A1EA-7CF0A5495F21}" dt="2024-03-04T12:38:20.917" v="1" actId="22"/>
      <pc:docMkLst>
        <pc:docMk/>
      </pc:docMkLst>
      <pc:sldChg chg="addSp delSp mod">
        <pc:chgData name="Amit Tzur" userId="107f5334-6ffc-489e-8437-039101ea83e6" providerId="ADAL" clId="{B4068C79-970F-4344-A1EA-7CF0A5495F21}" dt="2024-03-04T12:38:20.917" v="1" actId="22"/>
        <pc:sldMkLst>
          <pc:docMk/>
          <pc:sldMk cId="1606292014" sldId="261"/>
        </pc:sldMkLst>
        <pc:picChg chg="del">
          <ac:chgData name="Amit Tzur" userId="107f5334-6ffc-489e-8437-039101ea83e6" providerId="ADAL" clId="{B4068C79-970F-4344-A1EA-7CF0A5495F21}" dt="2024-03-04T12:38:19.490" v="0" actId="478"/>
          <ac:picMkLst>
            <pc:docMk/>
            <pc:sldMk cId="1606292014" sldId="261"/>
            <ac:picMk id="5" creationId="{036DD553-5D1C-978F-FF79-C21EA29D55DE}"/>
          </ac:picMkLst>
        </pc:picChg>
        <pc:picChg chg="add">
          <ac:chgData name="Amit Tzur" userId="107f5334-6ffc-489e-8437-039101ea83e6" providerId="ADAL" clId="{B4068C79-970F-4344-A1EA-7CF0A5495F21}" dt="2024-03-04T12:38:20.917" v="1" actId="22"/>
          <ac:picMkLst>
            <pc:docMk/>
            <pc:sldMk cId="1606292014" sldId="261"/>
            <ac:picMk id="6" creationId="{6DCA3F97-E672-0DA2-E94E-4B3D28553C74}"/>
          </ac:picMkLst>
        </pc:picChg>
      </pc:sldChg>
    </pc:docChg>
  </pc:docChgLst>
  <pc:docChgLst>
    <pc:chgData name="Alex Shur" userId="8deed447-5f9c-4bcc-bca2-cb72240b1f17" providerId="ADAL" clId="{DAEBDA07-4D77-4419-9696-043A5052BAE5}"/>
    <pc:docChg chg="custSel modSld">
      <pc:chgData name="Alex Shur" userId="8deed447-5f9c-4bcc-bca2-cb72240b1f17" providerId="ADAL" clId="{DAEBDA07-4D77-4419-9696-043A5052BAE5}" dt="2024-06-05T06:16:51.876" v="47"/>
      <pc:docMkLst>
        <pc:docMk/>
      </pc:docMkLst>
      <pc:sldChg chg="modSp mod">
        <pc:chgData name="Alex Shur" userId="8deed447-5f9c-4bcc-bca2-cb72240b1f17" providerId="ADAL" clId="{DAEBDA07-4D77-4419-9696-043A5052BAE5}" dt="2024-06-05T06:10:50.758" v="32" actId="14100"/>
        <pc:sldMkLst>
          <pc:docMk/>
          <pc:sldMk cId="2795459318" sldId="259"/>
        </pc:sldMkLst>
        <pc:spChg chg="mod">
          <ac:chgData name="Alex Shur" userId="8deed447-5f9c-4bcc-bca2-cb72240b1f17" providerId="ADAL" clId="{DAEBDA07-4D77-4419-9696-043A5052BAE5}" dt="2024-06-05T06:10:50.758" v="32" actId="14100"/>
          <ac:spMkLst>
            <pc:docMk/>
            <pc:sldMk cId="2795459318" sldId="259"/>
            <ac:spMk id="3" creationId="{25FC0944-DBF1-5042-88ED-FB53C5E971CF}"/>
          </ac:spMkLst>
        </pc:spChg>
      </pc:sldChg>
      <pc:sldChg chg="modSp mod addCm">
        <pc:chgData name="Alex Shur" userId="8deed447-5f9c-4bcc-bca2-cb72240b1f17" providerId="ADAL" clId="{DAEBDA07-4D77-4419-9696-043A5052BAE5}" dt="2024-06-05T06:16:51.876" v="47"/>
        <pc:sldMkLst>
          <pc:docMk/>
          <pc:sldMk cId="4124802967" sldId="264"/>
        </pc:sldMkLst>
        <pc:spChg chg="mod">
          <ac:chgData name="Alex Shur" userId="8deed447-5f9c-4bcc-bca2-cb72240b1f17" providerId="ADAL" clId="{DAEBDA07-4D77-4419-9696-043A5052BAE5}" dt="2024-06-05T06:13:29.052" v="45" actId="14100"/>
          <ac:spMkLst>
            <pc:docMk/>
            <pc:sldMk cId="4124802967" sldId="264"/>
            <ac:spMk id="2" creationId="{3B6C39D9-C542-2448-8A87-D372A7A70F1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x Shur" userId="8deed447-5f9c-4bcc-bca2-cb72240b1f17" providerId="ADAL" clId="{DAEBDA07-4D77-4419-9696-043A5052BAE5}" dt="2024-06-05T06:16:51.876" v="47"/>
              <pc2:cmMkLst xmlns:pc2="http://schemas.microsoft.com/office/powerpoint/2019/9/main/command">
                <pc:docMk/>
                <pc:sldMk cId="4124802967" sldId="264"/>
                <pc2:cmMk id="{CD31F403-28F5-4653-9208-231297D60067}"/>
              </pc2:cmMkLst>
            </pc226:cmChg>
            <pc226:cmChg xmlns:pc226="http://schemas.microsoft.com/office/powerpoint/2022/06/main/command" chg="add">
              <pc226:chgData name="Alex Shur" userId="8deed447-5f9c-4bcc-bca2-cb72240b1f17" providerId="ADAL" clId="{DAEBDA07-4D77-4419-9696-043A5052BAE5}" dt="2024-06-05T06:15:11.921" v="46"/>
              <pc2:cmMkLst xmlns:pc2="http://schemas.microsoft.com/office/powerpoint/2019/9/main/command">
                <pc:docMk/>
                <pc:sldMk cId="4124802967" sldId="264"/>
                <pc2:cmMk id="{FE79D695-5A86-451A-9C8A-77F3924A3EC8}"/>
              </pc2:cmMkLst>
            </pc226:cmChg>
          </p:ext>
        </pc:extLst>
      </pc:sldChg>
    </pc:docChg>
  </pc:docChgLst>
  <pc:docChgLst>
    <pc:chgData name="Amit Tzur" userId="107f5334-6ffc-489e-8437-039101ea83e6" providerId="ADAL" clId="{84E67237-7B2C-4130-94D6-55ACB22A6220}"/>
    <pc:docChg chg="undo custSel addSld delSld modSld">
      <pc:chgData name="Amit Tzur" userId="107f5334-6ffc-489e-8437-039101ea83e6" providerId="ADAL" clId="{84E67237-7B2C-4130-94D6-55ACB22A6220}" dt="2024-03-04T11:59:37.163" v="259" actId="14100"/>
      <pc:docMkLst>
        <pc:docMk/>
      </pc:docMkLst>
      <pc:sldChg chg="modSp add del mod">
        <pc:chgData name="Amit Tzur" userId="107f5334-6ffc-489e-8437-039101ea83e6" providerId="ADAL" clId="{84E67237-7B2C-4130-94D6-55ACB22A6220}" dt="2024-03-03T11:02:57.317" v="254" actId="20577"/>
        <pc:sldMkLst>
          <pc:docMk/>
          <pc:sldMk cId="2795459318" sldId="259"/>
        </pc:sldMkLst>
        <pc:spChg chg="mod">
          <ac:chgData name="Amit Tzur" userId="107f5334-6ffc-489e-8437-039101ea83e6" providerId="ADAL" clId="{84E67237-7B2C-4130-94D6-55ACB22A6220}" dt="2024-03-03T11:02:49.353" v="242" actId="20577"/>
          <ac:spMkLst>
            <pc:docMk/>
            <pc:sldMk cId="2795459318" sldId="259"/>
            <ac:spMk id="3" creationId="{25FC0944-DBF1-5042-88ED-FB53C5E971CF}"/>
          </ac:spMkLst>
        </pc:spChg>
        <pc:spChg chg="mod">
          <ac:chgData name="Amit Tzur" userId="107f5334-6ffc-489e-8437-039101ea83e6" providerId="ADAL" clId="{84E67237-7B2C-4130-94D6-55ACB22A6220}" dt="2024-03-03T11:02:57.317" v="254" actId="20577"/>
          <ac:spMkLst>
            <pc:docMk/>
            <pc:sldMk cId="2795459318" sldId="259"/>
            <ac:spMk id="5" creationId="{6154F83A-7A52-1944-BFC0-B6A223838789}"/>
          </ac:spMkLst>
        </pc:spChg>
      </pc:sldChg>
      <pc:sldChg chg="add del">
        <pc:chgData name="Amit Tzur" userId="107f5334-6ffc-489e-8437-039101ea83e6" providerId="ADAL" clId="{84E67237-7B2C-4130-94D6-55ACB22A6220}" dt="2024-03-03T11:03:10.057" v="255" actId="47"/>
        <pc:sldMkLst>
          <pc:docMk/>
          <pc:sldMk cId="4281445884" sldId="260"/>
        </pc:sldMkLst>
      </pc:sldChg>
      <pc:sldChg chg="addSp delSp modSp mod">
        <pc:chgData name="Amit Tzur" userId="107f5334-6ffc-489e-8437-039101ea83e6" providerId="ADAL" clId="{84E67237-7B2C-4130-94D6-55ACB22A6220}" dt="2024-03-04T11:59:37.163" v="259" actId="14100"/>
        <pc:sldMkLst>
          <pc:docMk/>
          <pc:sldMk cId="1606292014" sldId="261"/>
        </pc:sldMkLst>
        <pc:spChg chg="add del mod">
          <ac:chgData name="Amit Tzur" userId="107f5334-6ffc-489e-8437-039101ea83e6" providerId="ADAL" clId="{84E67237-7B2C-4130-94D6-55ACB22A6220}" dt="2024-03-03T10:47:40.508" v="22" actId="478"/>
          <ac:spMkLst>
            <pc:docMk/>
            <pc:sldMk cId="1606292014" sldId="261"/>
            <ac:spMk id="6" creationId="{2188D626-06AA-98F8-E97D-D18CB18BDA8A}"/>
          </ac:spMkLst>
        </pc:spChg>
        <pc:spChg chg="del mod">
          <ac:chgData name="Amit Tzur" userId="107f5334-6ffc-489e-8437-039101ea83e6" providerId="ADAL" clId="{84E67237-7B2C-4130-94D6-55ACB22A6220}" dt="2024-03-03T10:48:19.199" v="28" actId="478"/>
          <ac:spMkLst>
            <pc:docMk/>
            <pc:sldMk cId="1606292014" sldId="261"/>
            <ac:spMk id="8" creationId="{2B66D2E3-031A-514B-BD71-44168D928F09}"/>
          </ac:spMkLst>
        </pc:spChg>
        <pc:spChg chg="del">
          <ac:chgData name="Amit Tzur" userId="107f5334-6ffc-489e-8437-039101ea83e6" providerId="ADAL" clId="{84E67237-7B2C-4130-94D6-55ACB22A6220}" dt="2024-03-03T10:40:04.724" v="16"/>
          <ac:spMkLst>
            <pc:docMk/>
            <pc:sldMk cId="1606292014" sldId="261"/>
            <ac:spMk id="9" creationId="{40CF3279-4249-314D-97B9-C0F1DBEBAFF3}"/>
          </ac:spMkLst>
        </pc:spChg>
        <pc:spChg chg="add mod">
          <ac:chgData name="Amit Tzur" userId="107f5334-6ffc-489e-8437-039101ea83e6" providerId="ADAL" clId="{84E67237-7B2C-4130-94D6-55ACB22A6220}" dt="2024-03-03T10:48:05.185" v="26" actId="767"/>
          <ac:spMkLst>
            <pc:docMk/>
            <pc:sldMk cId="1606292014" sldId="261"/>
            <ac:spMk id="11" creationId="{C4694C9C-F4B0-378C-9343-B0597217EC4C}"/>
          </ac:spMkLst>
        </pc:spChg>
        <pc:spChg chg="add del mod">
          <ac:chgData name="Amit Tzur" userId="107f5334-6ffc-489e-8437-039101ea83e6" providerId="ADAL" clId="{84E67237-7B2C-4130-94D6-55ACB22A6220}" dt="2024-03-03T10:48:27.403" v="31" actId="478"/>
          <ac:spMkLst>
            <pc:docMk/>
            <pc:sldMk cId="1606292014" sldId="261"/>
            <ac:spMk id="13" creationId="{8CF7B131-7D0A-C733-3F62-D6FC2EF44115}"/>
          </ac:spMkLst>
        </pc:spChg>
        <pc:picChg chg="add del mod">
          <ac:chgData name="Amit Tzur" userId="107f5334-6ffc-489e-8437-039101ea83e6" providerId="ADAL" clId="{84E67237-7B2C-4130-94D6-55ACB22A6220}" dt="2024-03-03T10:47:32.952" v="19" actId="478"/>
          <ac:picMkLst>
            <pc:docMk/>
            <pc:sldMk cId="1606292014" sldId="261"/>
            <ac:picMk id="2" creationId="{7A6C858D-F41A-B260-DAD4-F93C29C6EFB8}"/>
          </ac:picMkLst>
        </pc:picChg>
        <pc:picChg chg="add mod">
          <ac:chgData name="Amit Tzur" userId="107f5334-6ffc-489e-8437-039101ea83e6" providerId="ADAL" clId="{84E67237-7B2C-4130-94D6-55ACB22A6220}" dt="2024-03-04T11:59:37.163" v="259" actId="14100"/>
          <ac:picMkLst>
            <pc:docMk/>
            <pc:sldMk cId="1606292014" sldId="261"/>
            <ac:picMk id="5" creationId="{036DD553-5D1C-978F-FF79-C21EA29D55DE}"/>
          </ac:picMkLst>
        </pc:picChg>
        <pc:picChg chg="add del mod">
          <ac:chgData name="Amit Tzur" userId="107f5334-6ffc-489e-8437-039101ea83e6" providerId="ADAL" clId="{84E67237-7B2C-4130-94D6-55ACB22A6220}" dt="2024-03-04T11:59:32.221" v="257" actId="478"/>
          <ac:picMkLst>
            <pc:docMk/>
            <pc:sldMk cId="1606292014" sldId="261"/>
            <ac:picMk id="10" creationId="{B7030C03-344C-AEEF-FA2B-DB5CC4BF0C9C}"/>
          </ac:picMkLst>
        </pc:picChg>
      </pc:sldChg>
      <pc:sldChg chg="addSp delSp modSp mod">
        <pc:chgData name="Amit Tzur" userId="107f5334-6ffc-489e-8437-039101ea83e6" providerId="ADAL" clId="{84E67237-7B2C-4130-94D6-55ACB22A6220}" dt="2024-03-03T10:56:13.302" v="230" actId="1037"/>
        <pc:sldMkLst>
          <pc:docMk/>
          <pc:sldMk cId="3303282093" sldId="262"/>
        </pc:sldMkLst>
        <pc:spChg chg="mod">
          <ac:chgData name="Amit Tzur" userId="107f5334-6ffc-489e-8437-039101ea83e6" providerId="ADAL" clId="{84E67237-7B2C-4130-94D6-55ACB22A6220}" dt="2024-03-03T10:49:05.517" v="61" actId="20577"/>
          <ac:spMkLst>
            <pc:docMk/>
            <pc:sldMk cId="3303282093" sldId="262"/>
            <ac:spMk id="2" creationId="{3B6C39D9-C542-2448-8A87-D372A7A70F1B}"/>
          </ac:spMkLst>
        </pc:spChg>
        <pc:spChg chg="mod">
          <ac:chgData name="Amit Tzur" userId="107f5334-6ffc-489e-8437-039101ea83e6" providerId="ADAL" clId="{84E67237-7B2C-4130-94D6-55ACB22A6220}" dt="2024-03-03T10:55:17.996" v="193" actId="1076"/>
          <ac:spMkLst>
            <pc:docMk/>
            <pc:sldMk cId="3303282093" sldId="262"/>
            <ac:spMk id="3" creationId="{E085FA76-6F85-6C4F-9DC5-AF7AF3101368}"/>
          </ac:spMkLst>
        </pc:spChg>
        <pc:spChg chg="del mod">
          <ac:chgData name="Amit Tzur" userId="107f5334-6ffc-489e-8437-039101ea83e6" providerId="ADAL" clId="{84E67237-7B2C-4130-94D6-55ACB22A6220}" dt="2024-03-03T10:54:33.646" v="185" actId="478"/>
          <ac:spMkLst>
            <pc:docMk/>
            <pc:sldMk cId="3303282093" sldId="262"/>
            <ac:spMk id="5" creationId="{193D9AFB-FE8D-3D4B-9A5F-4FABCC297C90}"/>
          </ac:spMkLst>
        </pc:spChg>
        <pc:spChg chg="add mod">
          <ac:chgData name="Amit Tzur" userId="107f5334-6ffc-489e-8437-039101ea83e6" providerId="ADAL" clId="{84E67237-7B2C-4130-94D6-55ACB22A6220}" dt="2024-03-03T10:49:29.809" v="62"/>
          <ac:spMkLst>
            <pc:docMk/>
            <pc:sldMk cId="3303282093" sldId="262"/>
            <ac:spMk id="8" creationId="{FC2CF829-A971-7728-BFC6-E3F76E02AFC9}"/>
          </ac:spMkLst>
        </pc:spChg>
        <pc:spChg chg="add mod">
          <ac:chgData name="Amit Tzur" userId="107f5334-6ffc-489e-8437-039101ea83e6" providerId="ADAL" clId="{84E67237-7B2C-4130-94D6-55ACB22A6220}" dt="2024-03-03T10:49:29.809" v="62"/>
          <ac:spMkLst>
            <pc:docMk/>
            <pc:sldMk cId="3303282093" sldId="262"/>
            <ac:spMk id="11" creationId="{72E107BE-A301-A9D5-7A36-49BAE532B772}"/>
          </ac:spMkLst>
        </pc:spChg>
        <pc:spChg chg="add mod">
          <ac:chgData name="Amit Tzur" userId="107f5334-6ffc-489e-8437-039101ea83e6" providerId="ADAL" clId="{84E67237-7B2C-4130-94D6-55ACB22A6220}" dt="2024-03-03T10:49:29.809" v="62"/>
          <ac:spMkLst>
            <pc:docMk/>
            <pc:sldMk cId="3303282093" sldId="262"/>
            <ac:spMk id="12" creationId="{025503CD-7E47-0B7A-7809-5BDD286D8B01}"/>
          </ac:spMkLst>
        </pc:spChg>
        <pc:spChg chg="add mod">
          <ac:chgData name="Amit Tzur" userId="107f5334-6ffc-489e-8437-039101ea83e6" providerId="ADAL" clId="{84E67237-7B2C-4130-94D6-55ACB22A6220}" dt="2024-03-03T10:49:29.809" v="62"/>
          <ac:spMkLst>
            <pc:docMk/>
            <pc:sldMk cId="3303282093" sldId="262"/>
            <ac:spMk id="16" creationId="{03075C16-F869-0297-EDBE-4A9E96D334EA}"/>
          </ac:spMkLst>
        </pc:spChg>
        <pc:spChg chg="add mod">
          <ac:chgData name="Amit Tzur" userId="107f5334-6ffc-489e-8437-039101ea83e6" providerId="ADAL" clId="{84E67237-7B2C-4130-94D6-55ACB22A6220}" dt="2024-03-03T10:49:40.186" v="64"/>
          <ac:spMkLst>
            <pc:docMk/>
            <pc:sldMk cId="3303282093" sldId="262"/>
            <ac:spMk id="20" creationId="{7DC622B3-CB77-DBB9-C5DE-57A0137A0E6D}"/>
          </ac:spMkLst>
        </pc:spChg>
        <pc:spChg chg="add mod">
          <ac:chgData name="Amit Tzur" userId="107f5334-6ffc-489e-8437-039101ea83e6" providerId="ADAL" clId="{84E67237-7B2C-4130-94D6-55ACB22A6220}" dt="2024-03-03T10:49:40.186" v="64"/>
          <ac:spMkLst>
            <pc:docMk/>
            <pc:sldMk cId="3303282093" sldId="262"/>
            <ac:spMk id="23" creationId="{A3A44898-20D0-3886-C8F7-4DA882D0ACA5}"/>
          </ac:spMkLst>
        </pc:spChg>
        <pc:spChg chg="add mod">
          <ac:chgData name="Amit Tzur" userId="107f5334-6ffc-489e-8437-039101ea83e6" providerId="ADAL" clId="{84E67237-7B2C-4130-94D6-55ACB22A6220}" dt="2024-03-03T10:49:40.186" v="64"/>
          <ac:spMkLst>
            <pc:docMk/>
            <pc:sldMk cId="3303282093" sldId="262"/>
            <ac:spMk id="24" creationId="{437298BE-D49E-9538-85C5-0E36C0151E9D}"/>
          </ac:spMkLst>
        </pc:spChg>
        <pc:spChg chg="add mod">
          <ac:chgData name="Amit Tzur" userId="107f5334-6ffc-489e-8437-039101ea83e6" providerId="ADAL" clId="{84E67237-7B2C-4130-94D6-55ACB22A6220}" dt="2024-03-03T10:49:40.186" v="64"/>
          <ac:spMkLst>
            <pc:docMk/>
            <pc:sldMk cId="3303282093" sldId="262"/>
            <ac:spMk id="25" creationId="{8F794D2C-E1B1-E51A-381D-451E60EBD2AF}"/>
          </ac:spMkLst>
        </pc:spChg>
        <pc:spChg chg="add mod">
          <ac:chgData name="Amit Tzur" userId="107f5334-6ffc-489e-8437-039101ea83e6" providerId="ADAL" clId="{84E67237-7B2C-4130-94D6-55ACB22A6220}" dt="2024-03-03T10:49:40.186" v="64"/>
          <ac:spMkLst>
            <pc:docMk/>
            <pc:sldMk cId="3303282093" sldId="262"/>
            <ac:spMk id="27" creationId="{38B7CBC7-7F3E-7C9D-C171-309210753247}"/>
          </ac:spMkLst>
        </pc:spChg>
        <pc:spChg chg="add mod">
          <ac:chgData name="Amit Tzur" userId="107f5334-6ffc-489e-8437-039101ea83e6" providerId="ADAL" clId="{84E67237-7B2C-4130-94D6-55ACB22A6220}" dt="2024-03-03T10:49:51.318" v="66"/>
          <ac:spMkLst>
            <pc:docMk/>
            <pc:sldMk cId="3303282093" sldId="262"/>
            <ac:spMk id="32" creationId="{320D3C37-0AC5-E49C-CBAA-218DEBA3B442}"/>
          </ac:spMkLst>
        </pc:spChg>
        <pc:spChg chg="add mod">
          <ac:chgData name="Amit Tzur" userId="107f5334-6ffc-489e-8437-039101ea83e6" providerId="ADAL" clId="{84E67237-7B2C-4130-94D6-55ACB22A6220}" dt="2024-03-03T10:49:51.318" v="66"/>
          <ac:spMkLst>
            <pc:docMk/>
            <pc:sldMk cId="3303282093" sldId="262"/>
            <ac:spMk id="35" creationId="{24A5F419-BC96-C23C-55DA-B0A3B5228DFD}"/>
          </ac:spMkLst>
        </pc:spChg>
        <pc:spChg chg="add mod">
          <ac:chgData name="Amit Tzur" userId="107f5334-6ffc-489e-8437-039101ea83e6" providerId="ADAL" clId="{84E67237-7B2C-4130-94D6-55ACB22A6220}" dt="2024-03-03T10:50:00.604" v="68"/>
          <ac:spMkLst>
            <pc:docMk/>
            <pc:sldMk cId="3303282093" sldId="262"/>
            <ac:spMk id="39" creationId="{D5669E60-2BF3-74AF-9FA2-237E94089889}"/>
          </ac:spMkLst>
        </pc:spChg>
        <pc:spChg chg="add mod">
          <ac:chgData name="Amit Tzur" userId="107f5334-6ffc-489e-8437-039101ea83e6" providerId="ADAL" clId="{84E67237-7B2C-4130-94D6-55ACB22A6220}" dt="2024-03-03T10:50:00.604" v="68"/>
          <ac:spMkLst>
            <pc:docMk/>
            <pc:sldMk cId="3303282093" sldId="262"/>
            <ac:spMk id="41" creationId="{1805DA54-5180-A795-CBE3-FD5363F3B185}"/>
          </ac:spMkLst>
        </pc:spChg>
        <pc:spChg chg="add mod">
          <ac:chgData name="Amit Tzur" userId="107f5334-6ffc-489e-8437-039101ea83e6" providerId="ADAL" clId="{84E67237-7B2C-4130-94D6-55ACB22A6220}" dt="2024-03-03T10:50:00.604" v="68"/>
          <ac:spMkLst>
            <pc:docMk/>
            <pc:sldMk cId="3303282093" sldId="262"/>
            <ac:spMk id="43" creationId="{B902FAF0-F4F2-F157-77F5-E9EC3B1FCCC4}"/>
          </ac:spMkLst>
        </pc:spChg>
        <pc:spChg chg="add mod">
          <ac:chgData name="Amit Tzur" userId="107f5334-6ffc-489e-8437-039101ea83e6" providerId="ADAL" clId="{84E67237-7B2C-4130-94D6-55ACB22A6220}" dt="2024-03-03T10:50:00.604" v="68"/>
          <ac:spMkLst>
            <pc:docMk/>
            <pc:sldMk cId="3303282093" sldId="262"/>
            <ac:spMk id="48" creationId="{544A8F41-9F70-117B-DBE2-1052677DC575}"/>
          </ac:spMkLst>
        </pc:spChg>
        <pc:spChg chg="add mod">
          <ac:chgData name="Amit Tzur" userId="107f5334-6ffc-489e-8437-039101ea83e6" providerId="ADAL" clId="{84E67237-7B2C-4130-94D6-55ACB22A6220}" dt="2024-03-03T10:55:35.958" v="196" actId="555"/>
          <ac:spMkLst>
            <pc:docMk/>
            <pc:sldMk cId="3303282093" sldId="262"/>
            <ac:spMk id="50" creationId="{EA6AAA24-889B-2B1C-AC43-D59037BA8ABC}"/>
          </ac:spMkLst>
        </pc:spChg>
        <pc:spChg chg="add mod">
          <ac:chgData name="Amit Tzur" userId="107f5334-6ffc-489e-8437-039101ea83e6" providerId="ADAL" clId="{84E67237-7B2C-4130-94D6-55ACB22A6220}" dt="2024-03-03T10:56:05.966" v="219" actId="1037"/>
          <ac:spMkLst>
            <pc:docMk/>
            <pc:sldMk cId="3303282093" sldId="262"/>
            <ac:spMk id="51" creationId="{5280DA7F-B5A3-9221-7E37-DB71B0E53ECA}"/>
          </ac:spMkLst>
        </pc:spChg>
        <pc:spChg chg="add mod">
          <ac:chgData name="Amit Tzur" userId="107f5334-6ffc-489e-8437-039101ea83e6" providerId="ADAL" clId="{84E67237-7B2C-4130-94D6-55ACB22A6220}" dt="2024-03-03T10:56:13.302" v="230" actId="1037"/>
          <ac:spMkLst>
            <pc:docMk/>
            <pc:sldMk cId="3303282093" sldId="262"/>
            <ac:spMk id="52" creationId="{25AD8510-54A0-6890-A66E-0C6AC5E6DC5A}"/>
          </ac:spMkLst>
        </pc:spChg>
        <pc:spChg chg="add mod">
          <ac:chgData name="Amit Tzur" userId="107f5334-6ffc-489e-8437-039101ea83e6" providerId="ADAL" clId="{84E67237-7B2C-4130-94D6-55ACB22A6220}" dt="2024-03-03T10:56:13.302" v="230" actId="1037"/>
          <ac:spMkLst>
            <pc:docMk/>
            <pc:sldMk cId="3303282093" sldId="262"/>
            <ac:spMk id="53" creationId="{D1BFA0F9-0DAE-60FA-5FCC-B2BF053B9752}"/>
          </ac:spMkLst>
        </pc:spChg>
        <pc:spChg chg="add del mod">
          <ac:chgData name="Amit Tzur" userId="107f5334-6ffc-489e-8437-039101ea83e6" providerId="ADAL" clId="{84E67237-7B2C-4130-94D6-55ACB22A6220}" dt="2024-03-03T10:54:36.315" v="186" actId="478"/>
          <ac:spMkLst>
            <pc:docMk/>
            <pc:sldMk cId="3303282093" sldId="262"/>
            <ac:spMk id="55" creationId="{A848B156-DDD4-3528-FFA5-810A756E5814}"/>
          </ac:spMkLst>
        </pc:spChg>
        <pc:grpChg chg="add mod">
          <ac:chgData name="Amit Tzur" userId="107f5334-6ffc-489e-8437-039101ea83e6" providerId="ADAL" clId="{84E67237-7B2C-4130-94D6-55ACB22A6220}" dt="2024-03-03T10:55:40.564" v="197" actId="555"/>
          <ac:grpSpMkLst>
            <pc:docMk/>
            <pc:sldMk cId="3303282093" sldId="262"/>
            <ac:grpSpMk id="6" creationId="{59AC16CB-7E3F-7E54-70BC-CEA854C12C97}"/>
          </ac:grpSpMkLst>
        </pc:grpChg>
        <pc:grpChg chg="add mod">
          <ac:chgData name="Amit Tzur" userId="107f5334-6ffc-489e-8437-039101ea83e6" providerId="ADAL" clId="{84E67237-7B2C-4130-94D6-55ACB22A6220}" dt="2024-03-03T10:56:05.966" v="219" actId="1037"/>
          <ac:grpSpMkLst>
            <pc:docMk/>
            <pc:sldMk cId="3303282093" sldId="262"/>
            <ac:grpSpMk id="18" creationId="{161009F7-8337-1380-B02F-569BF29DE581}"/>
          </ac:grpSpMkLst>
        </pc:grpChg>
        <pc:grpChg chg="add mod">
          <ac:chgData name="Amit Tzur" userId="107f5334-6ffc-489e-8437-039101ea83e6" providerId="ADAL" clId="{84E67237-7B2C-4130-94D6-55ACB22A6220}" dt="2024-03-03T10:56:13.302" v="230" actId="1037"/>
          <ac:grpSpMkLst>
            <pc:docMk/>
            <pc:sldMk cId="3303282093" sldId="262"/>
            <ac:grpSpMk id="30" creationId="{F53533CF-751A-BF2C-B065-D2A4CD513A19}"/>
          </ac:grpSpMkLst>
        </pc:grpChg>
        <pc:grpChg chg="add mod">
          <ac:chgData name="Amit Tzur" userId="107f5334-6ffc-489e-8437-039101ea83e6" providerId="ADAL" clId="{84E67237-7B2C-4130-94D6-55ACB22A6220}" dt="2024-03-03T10:56:13.302" v="230" actId="1037"/>
          <ac:grpSpMkLst>
            <pc:docMk/>
            <pc:sldMk cId="3303282093" sldId="262"/>
            <ac:grpSpMk id="36" creationId="{7FF0ACD3-CDCD-92CB-933E-697727E45175}"/>
          </ac:grpSpMkLst>
        </pc:grpChg>
        <pc:picChg chg="add mod">
          <ac:chgData name="Amit Tzur" userId="107f5334-6ffc-489e-8437-039101ea83e6" providerId="ADAL" clId="{84E67237-7B2C-4130-94D6-55ACB22A6220}" dt="2024-03-03T10:49:29.809" v="62"/>
          <ac:picMkLst>
            <pc:docMk/>
            <pc:sldMk cId="3303282093" sldId="262"/>
            <ac:picMk id="7" creationId="{DE7B9800-C0BD-1894-F2E7-A05982A1CD2B}"/>
          </ac:picMkLst>
        </pc:picChg>
        <pc:picChg chg="add mod">
          <ac:chgData name="Amit Tzur" userId="107f5334-6ffc-489e-8437-039101ea83e6" providerId="ADAL" clId="{84E67237-7B2C-4130-94D6-55ACB22A6220}" dt="2024-03-03T10:49:40.186" v="64"/>
          <ac:picMkLst>
            <pc:docMk/>
            <pc:sldMk cId="3303282093" sldId="262"/>
            <ac:picMk id="19" creationId="{C93E78D3-8EDC-CEA2-F1F1-7494393238DE}"/>
          </ac:picMkLst>
        </pc:picChg>
        <pc:picChg chg="add mod">
          <ac:chgData name="Amit Tzur" userId="107f5334-6ffc-489e-8437-039101ea83e6" providerId="ADAL" clId="{84E67237-7B2C-4130-94D6-55ACB22A6220}" dt="2024-03-03T10:49:51.318" v="66"/>
          <ac:picMkLst>
            <pc:docMk/>
            <pc:sldMk cId="3303282093" sldId="262"/>
            <ac:picMk id="31" creationId="{734850D3-1358-679A-CD3C-E7E7BB049B5C}"/>
          </ac:picMkLst>
        </pc:picChg>
        <pc:picChg chg="add mod">
          <ac:chgData name="Amit Tzur" userId="107f5334-6ffc-489e-8437-039101ea83e6" providerId="ADAL" clId="{84E67237-7B2C-4130-94D6-55ACB22A6220}" dt="2024-03-03T10:50:00.604" v="68"/>
          <ac:picMkLst>
            <pc:docMk/>
            <pc:sldMk cId="3303282093" sldId="262"/>
            <ac:picMk id="37" creationId="{EF312E90-25A1-6C8F-82F7-DB8BA38E42BC}"/>
          </ac:picMkLst>
        </pc:picChg>
        <pc:cxnChg chg="add mod">
          <ac:chgData name="Amit Tzur" userId="107f5334-6ffc-489e-8437-039101ea83e6" providerId="ADAL" clId="{84E67237-7B2C-4130-94D6-55ACB22A6220}" dt="2024-03-03T10:49:29.809" v="62"/>
          <ac:cxnSpMkLst>
            <pc:docMk/>
            <pc:sldMk cId="3303282093" sldId="262"/>
            <ac:cxnSpMk id="9" creationId="{F2B8C96F-7FF6-3BB4-FFEA-2574B1D69A03}"/>
          </ac:cxnSpMkLst>
        </pc:cxnChg>
        <pc:cxnChg chg="add mod">
          <ac:chgData name="Amit Tzur" userId="107f5334-6ffc-489e-8437-039101ea83e6" providerId="ADAL" clId="{84E67237-7B2C-4130-94D6-55ACB22A6220}" dt="2024-03-03T10:49:29.809" v="62"/>
          <ac:cxnSpMkLst>
            <pc:docMk/>
            <pc:sldMk cId="3303282093" sldId="262"/>
            <ac:cxnSpMk id="10" creationId="{6314BDC4-3153-D50D-DA48-6F333717FDA9}"/>
          </ac:cxnSpMkLst>
        </pc:cxnChg>
        <pc:cxnChg chg="add mod">
          <ac:chgData name="Amit Tzur" userId="107f5334-6ffc-489e-8437-039101ea83e6" providerId="ADAL" clId="{84E67237-7B2C-4130-94D6-55ACB22A6220}" dt="2024-03-03T10:49:29.809" v="62"/>
          <ac:cxnSpMkLst>
            <pc:docMk/>
            <pc:sldMk cId="3303282093" sldId="262"/>
            <ac:cxnSpMk id="13" creationId="{6F249980-F122-EFFF-A035-3240E37C189B}"/>
          </ac:cxnSpMkLst>
        </pc:cxnChg>
        <pc:cxnChg chg="add mod">
          <ac:chgData name="Amit Tzur" userId="107f5334-6ffc-489e-8437-039101ea83e6" providerId="ADAL" clId="{84E67237-7B2C-4130-94D6-55ACB22A6220}" dt="2024-03-03T10:49:29.809" v="62"/>
          <ac:cxnSpMkLst>
            <pc:docMk/>
            <pc:sldMk cId="3303282093" sldId="262"/>
            <ac:cxnSpMk id="14" creationId="{1AAB87A6-55DC-C3FA-8E85-DED381535950}"/>
          </ac:cxnSpMkLst>
        </pc:cxnChg>
        <pc:cxnChg chg="add mod">
          <ac:chgData name="Amit Tzur" userId="107f5334-6ffc-489e-8437-039101ea83e6" providerId="ADAL" clId="{84E67237-7B2C-4130-94D6-55ACB22A6220}" dt="2024-03-03T10:49:29.809" v="62"/>
          <ac:cxnSpMkLst>
            <pc:docMk/>
            <pc:sldMk cId="3303282093" sldId="262"/>
            <ac:cxnSpMk id="15" creationId="{1A839631-C66B-273E-BC27-CEEFA0EBAE3E}"/>
          </ac:cxnSpMkLst>
        </pc:cxnChg>
        <pc:cxnChg chg="add mod">
          <ac:chgData name="Amit Tzur" userId="107f5334-6ffc-489e-8437-039101ea83e6" providerId="ADAL" clId="{84E67237-7B2C-4130-94D6-55ACB22A6220}" dt="2024-03-03T10:49:29.809" v="62"/>
          <ac:cxnSpMkLst>
            <pc:docMk/>
            <pc:sldMk cId="3303282093" sldId="262"/>
            <ac:cxnSpMk id="17" creationId="{9D1F9925-A02D-BBD6-7884-2DC9A3528C09}"/>
          </ac:cxnSpMkLst>
        </pc:cxnChg>
        <pc:cxnChg chg="add mod">
          <ac:chgData name="Amit Tzur" userId="107f5334-6ffc-489e-8437-039101ea83e6" providerId="ADAL" clId="{84E67237-7B2C-4130-94D6-55ACB22A6220}" dt="2024-03-03T10:49:40.186" v="64"/>
          <ac:cxnSpMkLst>
            <pc:docMk/>
            <pc:sldMk cId="3303282093" sldId="262"/>
            <ac:cxnSpMk id="21" creationId="{318A774D-26D1-A26B-EBA6-9A588AC47E47}"/>
          </ac:cxnSpMkLst>
        </pc:cxnChg>
        <pc:cxnChg chg="add mod">
          <ac:chgData name="Amit Tzur" userId="107f5334-6ffc-489e-8437-039101ea83e6" providerId="ADAL" clId="{84E67237-7B2C-4130-94D6-55ACB22A6220}" dt="2024-03-03T10:49:40.186" v="64"/>
          <ac:cxnSpMkLst>
            <pc:docMk/>
            <pc:sldMk cId="3303282093" sldId="262"/>
            <ac:cxnSpMk id="22" creationId="{7F837951-A9BE-00DD-AD50-F3E26B5FF65D}"/>
          </ac:cxnSpMkLst>
        </pc:cxnChg>
        <pc:cxnChg chg="add mod">
          <ac:chgData name="Amit Tzur" userId="107f5334-6ffc-489e-8437-039101ea83e6" providerId="ADAL" clId="{84E67237-7B2C-4130-94D6-55ACB22A6220}" dt="2024-03-03T10:49:40.186" v="64"/>
          <ac:cxnSpMkLst>
            <pc:docMk/>
            <pc:sldMk cId="3303282093" sldId="262"/>
            <ac:cxnSpMk id="26" creationId="{06BB2B11-CAAE-7EDE-63D7-F94CC8825A85}"/>
          </ac:cxnSpMkLst>
        </pc:cxnChg>
        <pc:cxnChg chg="add mod">
          <ac:chgData name="Amit Tzur" userId="107f5334-6ffc-489e-8437-039101ea83e6" providerId="ADAL" clId="{84E67237-7B2C-4130-94D6-55ACB22A6220}" dt="2024-03-03T10:49:40.186" v="64"/>
          <ac:cxnSpMkLst>
            <pc:docMk/>
            <pc:sldMk cId="3303282093" sldId="262"/>
            <ac:cxnSpMk id="28" creationId="{071962B1-81DB-2FCA-4D98-AB540C929418}"/>
          </ac:cxnSpMkLst>
        </pc:cxnChg>
        <pc:cxnChg chg="add mod">
          <ac:chgData name="Amit Tzur" userId="107f5334-6ffc-489e-8437-039101ea83e6" providerId="ADAL" clId="{84E67237-7B2C-4130-94D6-55ACB22A6220}" dt="2024-03-03T10:49:40.186" v="64"/>
          <ac:cxnSpMkLst>
            <pc:docMk/>
            <pc:sldMk cId="3303282093" sldId="262"/>
            <ac:cxnSpMk id="29" creationId="{8C4D153D-AB8C-1A9B-8564-8C4476F4103F}"/>
          </ac:cxnSpMkLst>
        </pc:cxnChg>
        <pc:cxnChg chg="add mod">
          <ac:chgData name="Amit Tzur" userId="107f5334-6ffc-489e-8437-039101ea83e6" providerId="ADAL" clId="{84E67237-7B2C-4130-94D6-55ACB22A6220}" dt="2024-03-03T10:49:51.318" v="66"/>
          <ac:cxnSpMkLst>
            <pc:docMk/>
            <pc:sldMk cId="3303282093" sldId="262"/>
            <ac:cxnSpMk id="33" creationId="{37B30735-EA7F-78D8-62B3-91CE84204B3A}"/>
          </ac:cxnSpMkLst>
        </pc:cxnChg>
        <pc:cxnChg chg="add mod">
          <ac:chgData name="Amit Tzur" userId="107f5334-6ffc-489e-8437-039101ea83e6" providerId="ADAL" clId="{84E67237-7B2C-4130-94D6-55ACB22A6220}" dt="2024-03-03T10:49:51.318" v="66"/>
          <ac:cxnSpMkLst>
            <pc:docMk/>
            <pc:sldMk cId="3303282093" sldId="262"/>
            <ac:cxnSpMk id="34" creationId="{90A7090B-0FF1-909F-6AC4-ABE73CED6096}"/>
          </ac:cxnSpMkLst>
        </pc:cxnChg>
        <pc:cxnChg chg="add mod">
          <ac:chgData name="Amit Tzur" userId="107f5334-6ffc-489e-8437-039101ea83e6" providerId="ADAL" clId="{84E67237-7B2C-4130-94D6-55ACB22A6220}" dt="2024-03-03T10:50:00.604" v="68"/>
          <ac:cxnSpMkLst>
            <pc:docMk/>
            <pc:sldMk cId="3303282093" sldId="262"/>
            <ac:cxnSpMk id="38" creationId="{6AAA520C-2664-1BAB-2514-4BF9337EB02F}"/>
          </ac:cxnSpMkLst>
        </pc:cxnChg>
        <pc:cxnChg chg="add mod">
          <ac:chgData name="Amit Tzur" userId="107f5334-6ffc-489e-8437-039101ea83e6" providerId="ADAL" clId="{84E67237-7B2C-4130-94D6-55ACB22A6220}" dt="2024-03-03T10:50:00.604" v="68"/>
          <ac:cxnSpMkLst>
            <pc:docMk/>
            <pc:sldMk cId="3303282093" sldId="262"/>
            <ac:cxnSpMk id="40" creationId="{AA8FA365-8819-FF92-79FE-A4494EC4B83E}"/>
          </ac:cxnSpMkLst>
        </pc:cxnChg>
        <pc:cxnChg chg="add mod">
          <ac:chgData name="Amit Tzur" userId="107f5334-6ffc-489e-8437-039101ea83e6" providerId="ADAL" clId="{84E67237-7B2C-4130-94D6-55ACB22A6220}" dt="2024-03-03T10:50:00.604" v="68"/>
          <ac:cxnSpMkLst>
            <pc:docMk/>
            <pc:sldMk cId="3303282093" sldId="262"/>
            <ac:cxnSpMk id="42" creationId="{7571CAD7-4F7A-141A-3E32-84A6E25C56BF}"/>
          </ac:cxnSpMkLst>
        </pc:cxnChg>
        <pc:cxnChg chg="add mod">
          <ac:chgData name="Amit Tzur" userId="107f5334-6ffc-489e-8437-039101ea83e6" providerId="ADAL" clId="{84E67237-7B2C-4130-94D6-55ACB22A6220}" dt="2024-03-03T10:50:00.604" v="68"/>
          <ac:cxnSpMkLst>
            <pc:docMk/>
            <pc:sldMk cId="3303282093" sldId="262"/>
            <ac:cxnSpMk id="44" creationId="{62FEFAE9-CF87-3EA9-3E45-AE8B82351C17}"/>
          </ac:cxnSpMkLst>
        </pc:cxnChg>
        <pc:cxnChg chg="add mod">
          <ac:chgData name="Amit Tzur" userId="107f5334-6ffc-489e-8437-039101ea83e6" providerId="ADAL" clId="{84E67237-7B2C-4130-94D6-55ACB22A6220}" dt="2024-03-03T10:50:00.604" v="68"/>
          <ac:cxnSpMkLst>
            <pc:docMk/>
            <pc:sldMk cId="3303282093" sldId="262"/>
            <ac:cxnSpMk id="45" creationId="{58D0B42D-5F17-EBB9-EDBD-A756A182A826}"/>
          </ac:cxnSpMkLst>
        </pc:cxnChg>
        <pc:cxnChg chg="add mod">
          <ac:chgData name="Amit Tzur" userId="107f5334-6ffc-489e-8437-039101ea83e6" providerId="ADAL" clId="{84E67237-7B2C-4130-94D6-55ACB22A6220}" dt="2024-03-03T10:50:00.604" v="68"/>
          <ac:cxnSpMkLst>
            <pc:docMk/>
            <pc:sldMk cId="3303282093" sldId="262"/>
            <ac:cxnSpMk id="46" creationId="{B9C064DE-0CEE-AD7C-42E8-0227CEE210DE}"/>
          </ac:cxnSpMkLst>
        </pc:cxnChg>
        <pc:cxnChg chg="add mod">
          <ac:chgData name="Amit Tzur" userId="107f5334-6ffc-489e-8437-039101ea83e6" providerId="ADAL" clId="{84E67237-7B2C-4130-94D6-55ACB22A6220}" dt="2024-03-03T10:50:00.604" v="68"/>
          <ac:cxnSpMkLst>
            <pc:docMk/>
            <pc:sldMk cId="3303282093" sldId="262"/>
            <ac:cxnSpMk id="47" creationId="{C6045402-ADB4-6397-0A75-F81673894C2F}"/>
          </ac:cxnSpMkLst>
        </pc:cxnChg>
        <pc:cxnChg chg="add mod">
          <ac:chgData name="Amit Tzur" userId="107f5334-6ffc-489e-8437-039101ea83e6" providerId="ADAL" clId="{84E67237-7B2C-4130-94D6-55ACB22A6220}" dt="2024-03-03T10:50:00.604" v="68"/>
          <ac:cxnSpMkLst>
            <pc:docMk/>
            <pc:sldMk cId="3303282093" sldId="262"/>
            <ac:cxnSpMk id="49" creationId="{B508FFF6-893B-7F6B-D76A-F8A92EAE66CC}"/>
          </ac:cxnSpMkLst>
        </pc:cxnChg>
      </pc:sldChg>
      <pc:sldChg chg="del">
        <pc:chgData name="Amit Tzur" userId="107f5334-6ffc-489e-8437-039101ea83e6" providerId="ADAL" clId="{84E67237-7B2C-4130-94D6-55ACB22A6220}" dt="2024-03-03T11:03:13.278" v="256" actId="47"/>
        <pc:sldMkLst>
          <pc:docMk/>
          <pc:sldMk cId="3705371114" sldId="264"/>
        </pc:sldMkLst>
      </pc:sldChg>
      <pc:sldChg chg="del">
        <pc:chgData name="Amit Tzur" userId="107f5334-6ffc-489e-8437-039101ea83e6" providerId="ADAL" clId="{84E67237-7B2C-4130-94D6-55ACB22A6220}" dt="2024-03-03T11:03:13.278" v="256" actId="47"/>
        <pc:sldMkLst>
          <pc:docMk/>
          <pc:sldMk cId="367048502" sldId="265"/>
        </pc:sldMkLst>
      </pc:sldChg>
      <pc:sldChg chg="del">
        <pc:chgData name="Amit Tzur" userId="107f5334-6ffc-489e-8437-039101ea83e6" providerId="ADAL" clId="{84E67237-7B2C-4130-94D6-55ACB22A6220}" dt="2024-03-03T11:03:13.278" v="256" actId="47"/>
        <pc:sldMkLst>
          <pc:docMk/>
          <pc:sldMk cId="2873827327" sldId="266"/>
        </pc:sldMkLst>
      </pc:sldChg>
      <pc:sldChg chg="del">
        <pc:chgData name="Amit Tzur" userId="107f5334-6ffc-489e-8437-039101ea83e6" providerId="ADAL" clId="{84E67237-7B2C-4130-94D6-55ACB22A6220}" dt="2024-03-03T11:03:13.278" v="256" actId="47"/>
        <pc:sldMkLst>
          <pc:docMk/>
          <pc:sldMk cId="4242284918" sldId="267"/>
        </pc:sldMkLst>
      </pc:sldChg>
      <pc:sldChg chg="del">
        <pc:chgData name="Amit Tzur" userId="107f5334-6ffc-489e-8437-039101ea83e6" providerId="ADAL" clId="{84E67237-7B2C-4130-94D6-55ACB22A6220}" dt="2024-03-03T11:03:13.278" v="256" actId="47"/>
        <pc:sldMkLst>
          <pc:docMk/>
          <pc:sldMk cId="4000811970" sldId="268"/>
        </pc:sldMkLst>
      </pc:sldChg>
      <pc:sldChg chg="del">
        <pc:chgData name="Amit Tzur" userId="107f5334-6ffc-489e-8437-039101ea83e6" providerId="ADAL" clId="{84E67237-7B2C-4130-94D6-55ACB22A6220}" dt="2024-03-03T11:03:13.278" v="256" actId="47"/>
        <pc:sldMkLst>
          <pc:docMk/>
          <pc:sldMk cId="1028495053" sldId="269"/>
        </pc:sldMkLst>
      </pc:sldChg>
      <pc:sldChg chg="del">
        <pc:chgData name="Amit Tzur" userId="107f5334-6ffc-489e-8437-039101ea83e6" providerId="ADAL" clId="{84E67237-7B2C-4130-94D6-55ACB22A6220}" dt="2024-03-03T11:03:13.278" v="256" actId="47"/>
        <pc:sldMkLst>
          <pc:docMk/>
          <pc:sldMk cId="2637921554" sldId="270"/>
        </pc:sldMkLst>
      </pc:sldChg>
      <pc:sldChg chg="del">
        <pc:chgData name="Amit Tzur" userId="107f5334-6ffc-489e-8437-039101ea83e6" providerId="ADAL" clId="{84E67237-7B2C-4130-94D6-55ACB22A6220}" dt="2024-03-03T11:03:13.278" v="256" actId="47"/>
        <pc:sldMkLst>
          <pc:docMk/>
          <pc:sldMk cId="415490304" sldId="271"/>
        </pc:sldMkLst>
      </pc:sldChg>
      <pc:sldChg chg="del">
        <pc:chgData name="Amit Tzur" userId="107f5334-6ffc-489e-8437-039101ea83e6" providerId="ADAL" clId="{84E67237-7B2C-4130-94D6-55ACB22A6220}" dt="2024-03-03T11:03:13.278" v="256" actId="47"/>
        <pc:sldMkLst>
          <pc:docMk/>
          <pc:sldMk cId="1087326776" sldId="272"/>
        </pc:sldMkLst>
      </pc:sldChg>
    </pc:docChg>
  </pc:docChgLst>
  <pc:docChgLst>
    <pc:chgData name="Amit Tzur" userId="107f5334-6ffc-489e-8437-039101ea83e6" providerId="ADAL" clId="{BCAC6AF3-7C32-4E8E-AE7F-DC409BA1D1B0}"/>
    <pc:docChg chg="undo redo custSel addSld delSld modSld">
      <pc:chgData name="Amit Tzur" userId="107f5334-6ffc-489e-8437-039101ea83e6" providerId="ADAL" clId="{BCAC6AF3-7C32-4E8E-AE7F-DC409BA1D1B0}" dt="2024-06-05T09:16:10.349" v="201" actId="207"/>
      <pc:docMkLst>
        <pc:docMk/>
      </pc:docMkLst>
      <pc:sldChg chg="del">
        <pc:chgData name="Amit Tzur" userId="107f5334-6ffc-489e-8437-039101ea83e6" providerId="ADAL" clId="{BCAC6AF3-7C32-4E8E-AE7F-DC409BA1D1B0}" dt="2024-06-05T06:56:31.563" v="0" actId="47"/>
        <pc:sldMkLst>
          <pc:docMk/>
          <pc:sldMk cId="1606292014" sldId="261"/>
        </pc:sldMkLst>
      </pc:sldChg>
      <pc:sldChg chg="del">
        <pc:chgData name="Amit Tzur" userId="107f5334-6ffc-489e-8437-039101ea83e6" providerId="ADAL" clId="{BCAC6AF3-7C32-4E8E-AE7F-DC409BA1D1B0}" dt="2024-06-05T06:58:08.095" v="4" actId="47"/>
        <pc:sldMkLst>
          <pc:docMk/>
          <pc:sldMk cId="3416796338" sldId="263"/>
        </pc:sldMkLst>
      </pc:sldChg>
      <pc:sldChg chg="addSp delSp modSp mod modCm">
        <pc:chgData name="Amit Tzur" userId="107f5334-6ffc-489e-8437-039101ea83e6" providerId="ADAL" clId="{BCAC6AF3-7C32-4E8E-AE7F-DC409BA1D1B0}" dt="2024-06-05T09:16:10.349" v="201" actId="207"/>
        <pc:sldMkLst>
          <pc:docMk/>
          <pc:sldMk cId="4124802967" sldId="264"/>
        </pc:sldMkLst>
        <pc:spChg chg="mod">
          <ac:chgData name="Amit Tzur" userId="107f5334-6ffc-489e-8437-039101ea83e6" providerId="ADAL" clId="{BCAC6AF3-7C32-4E8E-AE7F-DC409BA1D1B0}" dt="2024-06-05T09:15:54.813" v="199" actId="207"/>
          <ac:spMkLst>
            <pc:docMk/>
            <pc:sldMk cId="4124802967" sldId="264"/>
            <ac:spMk id="38" creationId="{2E9E229A-2ED7-17EE-9526-D934982A07C7}"/>
          </ac:spMkLst>
        </pc:spChg>
        <pc:spChg chg="mod">
          <ac:chgData name="Amit Tzur" userId="107f5334-6ffc-489e-8437-039101ea83e6" providerId="ADAL" clId="{BCAC6AF3-7C32-4E8E-AE7F-DC409BA1D1B0}" dt="2024-06-05T09:15:54.813" v="199" actId="207"/>
          <ac:spMkLst>
            <pc:docMk/>
            <pc:sldMk cId="4124802967" sldId="264"/>
            <ac:spMk id="39" creationId="{6ADA4205-1F15-1FC0-83AE-9960CC24B474}"/>
          </ac:spMkLst>
        </pc:spChg>
        <pc:spChg chg="mod">
          <ac:chgData name="Amit Tzur" userId="107f5334-6ffc-489e-8437-039101ea83e6" providerId="ADAL" clId="{BCAC6AF3-7C32-4E8E-AE7F-DC409BA1D1B0}" dt="2024-06-05T09:15:54.813" v="199" actId="207"/>
          <ac:spMkLst>
            <pc:docMk/>
            <pc:sldMk cId="4124802967" sldId="264"/>
            <ac:spMk id="42" creationId="{53C0625D-72E4-D73D-926F-FFFE8EF98E05}"/>
          </ac:spMkLst>
        </pc:spChg>
        <pc:spChg chg="mod">
          <ac:chgData name="Amit Tzur" userId="107f5334-6ffc-489e-8437-039101ea83e6" providerId="ADAL" clId="{BCAC6AF3-7C32-4E8E-AE7F-DC409BA1D1B0}" dt="2024-06-05T09:16:10.349" v="201" actId="207"/>
          <ac:spMkLst>
            <pc:docMk/>
            <pc:sldMk cId="4124802967" sldId="264"/>
            <ac:spMk id="45" creationId="{7A1DD57D-6501-099E-2100-8A6A85CD85DD}"/>
          </ac:spMkLst>
        </pc:spChg>
        <pc:spChg chg="mod">
          <ac:chgData name="Amit Tzur" userId="107f5334-6ffc-489e-8437-039101ea83e6" providerId="ADAL" clId="{BCAC6AF3-7C32-4E8E-AE7F-DC409BA1D1B0}" dt="2024-06-05T09:16:10.349" v="201" actId="207"/>
          <ac:spMkLst>
            <pc:docMk/>
            <pc:sldMk cId="4124802967" sldId="264"/>
            <ac:spMk id="47" creationId="{8B24E461-E17D-8801-58C5-C936E38FE6DF}"/>
          </ac:spMkLst>
        </pc:spChg>
        <pc:spChg chg="mod">
          <ac:chgData name="Amit Tzur" userId="107f5334-6ffc-489e-8437-039101ea83e6" providerId="ADAL" clId="{BCAC6AF3-7C32-4E8E-AE7F-DC409BA1D1B0}" dt="2024-06-05T09:15:58.308" v="200" actId="207"/>
          <ac:spMkLst>
            <pc:docMk/>
            <pc:sldMk cId="4124802967" sldId="264"/>
            <ac:spMk id="48" creationId="{6753D7C4-D7D8-8F72-8D8E-BF405C93EA5A}"/>
          </ac:spMkLst>
        </pc:spChg>
        <pc:spChg chg="del">
          <ac:chgData name="Amit Tzur" userId="107f5334-6ffc-489e-8437-039101ea83e6" providerId="ADAL" clId="{BCAC6AF3-7C32-4E8E-AE7F-DC409BA1D1B0}" dt="2024-06-05T07:55:55.871" v="189" actId="478"/>
          <ac:spMkLst>
            <pc:docMk/>
            <pc:sldMk cId="4124802967" sldId="264"/>
            <ac:spMk id="50" creationId="{EA6AAA24-889B-2B1C-AC43-D59037BA8ABC}"/>
          </ac:spMkLst>
        </pc:spChg>
        <pc:spChg chg="del">
          <ac:chgData name="Amit Tzur" userId="107f5334-6ffc-489e-8437-039101ea83e6" providerId="ADAL" clId="{BCAC6AF3-7C32-4E8E-AE7F-DC409BA1D1B0}" dt="2024-06-05T07:55:55.871" v="189" actId="478"/>
          <ac:spMkLst>
            <pc:docMk/>
            <pc:sldMk cId="4124802967" sldId="264"/>
            <ac:spMk id="51" creationId="{5280DA7F-B5A3-9221-7E37-DB71B0E53ECA}"/>
          </ac:spMkLst>
        </pc:spChg>
        <pc:spChg chg="del">
          <ac:chgData name="Amit Tzur" userId="107f5334-6ffc-489e-8437-039101ea83e6" providerId="ADAL" clId="{BCAC6AF3-7C32-4E8E-AE7F-DC409BA1D1B0}" dt="2024-06-05T07:55:55.871" v="189" actId="478"/>
          <ac:spMkLst>
            <pc:docMk/>
            <pc:sldMk cId="4124802967" sldId="264"/>
            <ac:spMk id="52" creationId="{25AD8510-54A0-6890-A66E-0C6AC5E6DC5A}"/>
          </ac:spMkLst>
        </pc:spChg>
        <pc:spChg chg="mod">
          <ac:chgData name="Amit Tzur" userId="107f5334-6ffc-489e-8437-039101ea83e6" providerId="ADAL" clId="{BCAC6AF3-7C32-4E8E-AE7F-DC409BA1D1B0}" dt="2024-06-05T09:16:10.349" v="201" actId="207"/>
          <ac:spMkLst>
            <pc:docMk/>
            <pc:sldMk cId="4124802967" sldId="264"/>
            <ac:spMk id="54" creationId="{1D4F09DE-452E-1500-4E5C-E3251C85B08E}"/>
          </ac:spMkLst>
        </pc:spChg>
        <pc:spChg chg="mod">
          <ac:chgData name="Amit Tzur" userId="107f5334-6ffc-489e-8437-039101ea83e6" providerId="ADAL" clId="{BCAC6AF3-7C32-4E8E-AE7F-DC409BA1D1B0}" dt="2024-06-05T09:15:54.813" v="199" actId="207"/>
          <ac:spMkLst>
            <pc:docMk/>
            <pc:sldMk cId="4124802967" sldId="264"/>
            <ac:spMk id="55" creationId="{01819DD2-034F-EC16-F207-6ABF9A481EBE}"/>
          </ac:spMkLst>
        </pc:spChg>
        <pc:spChg chg="mod">
          <ac:chgData name="Amit Tzur" userId="107f5334-6ffc-489e-8437-039101ea83e6" providerId="ADAL" clId="{BCAC6AF3-7C32-4E8E-AE7F-DC409BA1D1B0}" dt="2024-06-05T09:14:22.919" v="194"/>
          <ac:spMkLst>
            <pc:docMk/>
            <pc:sldMk cId="4124802967" sldId="264"/>
            <ac:spMk id="58" creationId="{1FFDF0F6-D935-1A6E-BDAE-CF1026672451}"/>
          </ac:spMkLst>
        </pc:spChg>
        <pc:grpChg chg="del">
          <ac:chgData name="Amit Tzur" userId="107f5334-6ffc-489e-8437-039101ea83e6" providerId="ADAL" clId="{BCAC6AF3-7C32-4E8E-AE7F-DC409BA1D1B0}" dt="2024-06-05T07:55:55.871" v="189" actId="478"/>
          <ac:grpSpMkLst>
            <pc:docMk/>
            <pc:sldMk cId="4124802967" sldId="264"/>
            <ac:grpSpMk id="6" creationId="{59AC16CB-7E3F-7E54-70BC-CEA854C12C97}"/>
          </ac:grpSpMkLst>
        </pc:grpChg>
        <pc:grpChg chg="del">
          <ac:chgData name="Amit Tzur" userId="107f5334-6ffc-489e-8437-039101ea83e6" providerId="ADAL" clId="{BCAC6AF3-7C32-4E8E-AE7F-DC409BA1D1B0}" dt="2024-06-05T07:55:55.871" v="189" actId="478"/>
          <ac:grpSpMkLst>
            <pc:docMk/>
            <pc:sldMk cId="4124802967" sldId="264"/>
            <ac:grpSpMk id="18" creationId="{161009F7-8337-1380-B02F-569BF29DE581}"/>
          </ac:grpSpMkLst>
        </pc:grpChg>
        <pc:grpChg chg="del">
          <ac:chgData name="Amit Tzur" userId="107f5334-6ffc-489e-8437-039101ea83e6" providerId="ADAL" clId="{BCAC6AF3-7C32-4E8E-AE7F-DC409BA1D1B0}" dt="2024-06-05T07:55:55.871" v="189" actId="478"/>
          <ac:grpSpMkLst>
            <pc:docMk/>
            <pc:sldMk cId="4124802967" sldId="264"/>
            <ac:grpSpMk id="30" creationId="{F53533CF-751A-BF2C-B065-D2A4CD513A19}"/>
          </ac:grpSpMkLst>
        </pc:grpChg>
        <pc:grpChg chg="add mod">
          <ac:chgData name="Amit Tzur" userId="107f5334-6ffc-489e-8437-039101ea83e6" providerId="ADAL" clId="{BCAC6AF3-7C32-4E8E-AE7F-DC409BA1D1B0}" dt="2024-06-05T09:14:27.078" v="195" actId="1076"/>
          <ac:grpSpMkLst>
            <pc:docMk/>
            <pc:sldMk cId="4124802967" sldId="264"/>
            <ac:grpSpMk id="36" creationId="{5FCE5BBB-935F-D5EC-E5E0-2368802CE88B}"/>
          </ac:grpSpMkLst>
        </pc:grpChg>
        <pc:grpChg chg="mod">
          <ac:chgData name="Amit Tzur" userId="107f5334-6ffc-489e-8437-039101ea83e6" providerId="ADAL" clId="{BCAC6AF3-7C32-4E8E-AE7F-DC409BA1D1B0}" dt="2024-06-05T09:14:22.919" v="194"/>
          <ac:grpSpMkLst>
            <pc:docMk/>
            <pc:sldMk cId="4124802967" sldId="264"/>
            <ac:grpSpMk id="57" creationId="{5F510D1C-25BC-490F-8C59-ED4949E8E1EE}"/>
          </ac:grpSpMkLst>
        </pc:grpChg>
        <pc:picChg chg="add del mod">
          <ac:chgData name="Amit Tzur" userId="107f5334-6ffc-489e-8437-039101ea83e6" providerId="ADAL" clId="{BCAC6AF3-7C32-4E8E-AE7F-DC409BA1D1B0}" dt="2024-06-05T07:56:50.364" v="193" actId="478"/>
          <ac:picMkLst>
            <pc:docMk/>
            <pc:sldMk cId="4124802967" sldId="264"/>
            <ac:picMk id="5" creationId="{A5A9C5EE-4864-13BC-F9C6-15BE3C04C55F}"/>
          </ac:picMkLst>
        </pc:picChg>
        <pc:picChg chg="mod">
          <ac:chgData name="Amit Tzur" userId="107f5334-6ffc-489e-8437-039101ea83e6" providerId="ADAL" clId="{BCAC6AF3-7C32-4E8E-AE7F-DC409BA1D1B0}" dt="2024-06-05T09:14:22.919" v="194"/>
          <ac:picMkLst>
            <pc:docMk/>
            <pc:sldMk cId="4124802967" sldId="264"/>
            <ac:picMk id="37" creationId="{E3219E44-3089-C1A7-7E2D-2B341D4AC5A8}"/>
          </ac:picMkLst>
        </pc:pic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13" creationId="{6F249980-F122-EFFF-A035-3240E37C189B}"/>
          </ac:cxnSpMkLst>
        </pc:cxn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14" creationId="{1AAB87A6-55DC-C3FA-8E85-DED381535950}"/>
          </ac:cxnSpMkLst>
        </pc:cxn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17" creationId="{9D1F9925-A02D-BBD6-7884-2DC9A3528C09}"/>
          </ac:cxnSpMkLst>
        </pc:cxn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21" creationId="{318A774D-26D1-A26B-EBA6-9A588AC47E47}"/>
          </ac:cxnSpMkLst>
        </pc:cxn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22" creationId="{7F837951-A9BE-00DD-AD50-F3E26B5FF65D}"/>
          </ac:cxnSpMkLst>
        </pc:cxn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26" creationId="{06BB2B11-CAAE-7EDE-63D7-F94CC8825A85}"/>
          </ac:cxnSpMkLst>
        </pc:cxn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28" creationId="{071962B1-81DB-2FCA-4D98-AB540C929418}"/>
          </ac:cxnSpMkLst>
        </pc:cxn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29" creationId="{8C4D153D-AB8C-1A9B-8564-8C4476F4103F}"/>
          </ac:cxnSpMkLst>
        </pc:cxn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33" creationId="{37B30735-EA7F-78D8-62B3-91CE84204B3A}"/>
          </ac:cxnSpMkLst>
        </pc:cxnChg>
        <pc:cxnChg chg="mod">
          <ac:chgData name="Amit Tzur" userId="107f5334-6ffc-489e-8437-039101ea83e6" providerId="ADAL" clId="{BCAC6AF3-7C32-4E8E-AE7F-DC409BA1D1B0}" dt="2024-06-05T07:55:55.871" v="189" actId="478"/>
          <ac:cxnSpMkLst>
            <pc:docMk/>
            <pc:sldMk cId="4124802967" sldId="264"/>
            <ac:cxnSpMk id="34" creationId="{90A7090B-0FF1-909F-6AC4-ABE73CED6096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40" creationId="{7834B476-4F43-EF59-9640-4EBF21F995EC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41" creationId="{BB05645A-493B-6EFA-4936-1B96CE01A678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43" creationId="{A6C412A8-3119-DC3F-2E4A-2CEE5A4611F2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44" creationId="{37AB4796-692A-2D41-C0B4-88E98CD32E18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46" creationId="{B3F618C8-B2B9-F584-079B-B88503DA1F7E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49" creationId="{14B7B81E-FAC8-86A4-C414-8961730B0B16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53" creationId="{6AD4F370-79EB-09EA-037D-D8D6701E65FE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56" creationId="{3F9BE717-F5EA-59C1-2728-1DA1D4B1B511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59" creationId="{3C614DAC-1D4E-30F1-82AA-BE36F5AE2EB6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60" creationId="{2A57A173-E41C-4B32-0663-C5382B5FE6A2}"/>
          </ac:cxnSpMkLst>
        </pc:cxnChg>
        <pc:cxnChg chg="mod">
          <ac:chgData name="Amit Tzur" userId="107f5334-6ffc-489e-8437-039101ea83e6" providerId="ADAL" clId="{BCAC6AF3-7C32-4E8E-AE7F-DC409BA1D1B0}" dt="2024-06-05T09:14:22.919" v="194"/>
          <ac:cxnSpMkLst>
            <pc:docMk/>
            <pc:sldMk cId="4124802967" sldId="264"/>
            <ac:cxnSpMk id="61" creationId="{86A46218-0083-2CF8-81E8-7CF73616B91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Amit Tzur" userId="107f5334-6ffc-489e-8437-039101ea83e6" providerId="ADAL" clId="{BCAC6AF3-7C32-4E8E-AE7F-DC409BA1D1B0}" dt="2024-06-05T07:55:55.874" v="190" actId="2056"/>
              <pc2:cmMkLst xmlns:pc2="http://schemas.microsoft.com/office/powerpoint/2019/9/main/command">
                <pc:docMk/>
                <pc:sldMk cId="4124802967" sldId="264"/>
                <pc2:cmMk id="{CD31F403-28F5-4653-9208-231297D60067}"/>
              </pc2:cmMkLst>
            </pc226:cmChg>
            <pc226:cmChg xmlns:pc226="http://schemas.microsoft.com/office/powerpoint/2022/06/main/command" chg="mod">
              <pc226:chgData name="Amit Tzur" userId="107f5334-6ffc-489e-8437-039101ea83e6" providerId="ADAL" clId="{BCAC6AF3-7C32-4E8E-AE7F-DC409BA1D1B0}" dt="2024-06-05T07:55:55.874" v="190" actId="2056"/>
              <pc2:cmMkLst xmlns:pc2="http://schemas.microsoft.com/office/powerpoint/2019/9/main/command">
                <pc:docMk/>
                <pc:sldMk cId="4124802967" sldId="264"/>
                <pc2:cmMk id="{FE79D695-5A86-451A-9C8A-77F3924A3EC8}"/>
              </pc2:cmMkLst>
            </pc226:cmChg>
          </p:ext>
        </pc:extLst>
      </pc:sldChg>
      <pc:sldChg chg="del">
        <pc:chgData name="Amit Tzur" userId="107f5334-6ffc-489e-8437-039101ea83e6" providerId="ADAL" clId="{BCAC6AF3-7C32-4E8E-AE7F-DC409BA1D1B0}" dt="2024-06-05T07:55:16.325" v="188" actId="47"/>
        <pc:sldMkLst>
          <pc:docMk/>
          <pc:sldMk cId="1405631053" sldId="266"/>
        </pc:sldMkLst>
      </pc:sldChg>
      <pc:sldChg chg="addSp delSp add mod">
        <pc:chgData name="Amit Tzur" userId="107f5334-6ffc-489e-8437-039101ea83e6" providerId="ADAL" clId="{BCAC6AF3-7C32-4E8E-AE7F-DC409BA1D1B0}" dt="2024-06-05T07:55:05.280" v="187" actId="22"/>
        <pc:sldMkLst>
          <pc:docMk/>
          <pc:sldMk cId="2061031875" sldId="267"/>
        </pc:sldMkLst>
        <pc:picChg chg="add">
          <ac:chgData name="Amit Tzur" userId="107f5334-6ffc-489e-8437-039101ea83e6" providerId="ADAL" clId="{BCAC6AF3-7C32-4E8E-AE7F-DC409BA1D1B0}" dt="2024-06-05T07:55:05.280" v="187" actId="22"/>
          <ac:picMkLst>
            <pc:docMk/>
            <pc:sldMk cId="2061031875" sldId="267"/>
            <ac:picMk id="3" creationId="{A76D9E7D-5354-E1F0-915A-DA4213AF5782}"/>
          </ac:picMkLst>
        </pc:picChg>
        <pc:picChg chg="del">
          <ac:chgData name="Amit Tzur" userId="107f5334-6ffc-489e-8437-039101ea83e6" providerId="ADAL" clId="{BCAC6AF3-7C32-4E8E-AE7F-DC409BA1D1B0}" dt="2024-06-05T06:57:11.391" v="2" actId="478"/>
          <ac:picMkLst>
            <pc:docMk/>
            <pc:sldMk cId="2061031875" sldId="267"/>
            <ac:picMk id="6" creationId="{09556CAC-FAE8-AECB-1A50-9DF13DC57ACB}"/>
          </ac:picMkLst>
        </pc:picChg>
      </pc:sldChg>
      <pc:sldChg chg="addSp delSp modSp add del mod">
        <pc:chgData name="Amit Tzur" userId="107f5334-6ffc-489e-8437-039101ea83e6" providerId="ADAL" clId="{BCAC6AF3-7C32-4E8E-AE7F-DC409BA1D1B0}" dt="2024-06-05T07:00:47.163" v="17" actId="47"/>
        <pc:sldMkLst>
          <pc:docMk/>
          <pc:sldMk cId="882364002" sldId="268"/>
        </pc:sldMkLst>
        <pc:spChg chg="add mod">
          <ac:chgData name="Amit Tzur" userId="107f5334-6ffc-489e-8437-039101ea83e6" providerId="ADAL" clId="{BCAC6AF3-7C32-4E8E-AE7F-DC409BA1D1B0}" dt="2024-06-05T06:58:42.048" v="10"/>
          <ac:spMkLst>
            <pc:docMk/>
            <pc:sldMk cId="882364002" sldId="268"/>
            <ac:spMk id="4" creationId="{7CC043CC-BAA8-2995-67B7-9154D798AFC4}"/>
          </ac:spMkLst>
        </pc:spChg>
        <pc:picChg chg="add del mod">
          <ac:chgData name="Amit Tzur" userId="107f5334-6ffc-489e-8437-039101ea83e6" providerId="ADAL" clId="{BCAC6AF3-7C32-4E8E-AE7F-DC409BA1D1B0}" dt="2024-06-05T07:00:42.377" v="15" actId="21"/>
          <ac:picMkLst>
            <pc:docMk/>
            <pc:sldMk cId="882364002" sldId="268"/>
            <ac:picMk id="3" creationId="{B646672E-0017-821E-5A67-6ACA1192165D}"/>
          </ac:picMkLst>
        </pc:picChg>
      </pc:sldChg>
      <pc:sldChg chg="addSp delSp modSp add del mod">
        <pc:chgData name="Amit Tzur" userId="107f5334-6ffc-489e-8437-039101ea83e6" providerId="ADAL" clId="{BCAC6AF3-7C32-4E8E-AE7F-DC409BA1D1B0}" dt="2024-06-05T07:48:01.422" v="186" actId="1037"/>
        <pc:sldMkLst>
          <pc:docMk/>
          <pc:sldMk cId="4000811970" sldId="269"/>
        </pc:sldMkLst>
        <pc:spChg chg="mod">
          <ac:chgData name="Amit Tzur" userId="107f5334-6ffc-489e-8437-039101ea83e6" providerId="ADAL" clId="{BCAC6AF3-7C32-4E8E-AE7F-DC409BA1D1B0}" dt="2024-06-05T07:01:10.297" v="35" actId="20577"/>
          <ac:spMkLst>
            <pc:docMk/>
            <pc:sldMk cId="4000811970" sldId="269"/>
            <ac:spMk id="2" creationId="{B5645D90-5A55-1049-BCAA-98B65542B152}"/>
          </ac:spMkLst>
        </pc:spChg>
        <pc:spChg chg="mod">
          <ac:chgData name="Amit Tzur" userId="107f5334-6ffc-489e-8437-039101ea83e6" providerId="ADAL" clId="{BCAC6AF3-7C32-4E8E-AE7F-DC409BA1D1B0}" dt="2024-06-05T07:47:52.861" v="167" actId="242"/>
          <ac:spMkLst>
            <pc:docMk/>
            <pc:sldMk cId="4000811970" sldId="269"/>
            <ac:spMk id="5" creationId="{2994BE14-1911-AB4B-B6ED-11238F324A2C}"/>
          </ac:spMkLst>
        </pc:spChg>
        <pc:spChg chg="mod">
          <ac:chgData name="Amit Tzur" userId="107f5334-6ffc-489e-8437-039101ea83e6" providerId="ADAL" clId="{BCAC6AF3-7C32-4E8E-AE7F-DC409BA1D1B0}" dt="2024-06-05T07:48:01.422" v="186" actId="1037"/>
          <ac:spMkLst>
            <pc:docMk/>
            <pc:sldMk cId="4000811970" sldId="269"/>
            <ac:spMk id="6" creationId="{0EE83B55-052F-BD43-AC01-EA3EC372C14E}"/>
          </ac:spMkLst>
        </pc:spChg>
        <pc:spChg chg="del mod">
          <ac:chgData name="Amit Tzur" userId="107f5334-6ffc-489e-8437-039101ea83e6" providerId="ADAL" clId="{BCAC6AF3-7C32-4E8E-AE7F-DC409BA1D1B0}" dt="2024-06-05T07:01:51.895" v="77" actId="478"/>
          <ac:spMkLst>
            <pc:docMk/>
            <pc:sldMk cId="4000811970" sldId="269"/>
            <ac:spMk id="7" creationId="{1C580FD6-F2A5-774B-A89E-9E3D3AEBEED9}"/>
          </ac:spMkLst>
        </pc:spChg>
        <pc:spChg chg="del">
          <ac:chgData name="Amit Tzur" userId="107f5334-6ffc-489e-8437-039101ea83e6" providerId="ADAL" clId="{BCAC6AF3-7C32-4E8E-AE7F-DC409BA1D1B0}" dt="2024-06-05T07:47:19.279" v="165" actId="478"/>
          <ac:spMkLst>
            <pc:docMk/>
            <pc:sldMk cId="4000811970" sldId="269"/>
            <ac:spMk id="8" creationId="{97816F4C-FBBE-9241-A051-6D476FC5EA74}"/>
          </ac:spMkLst>
        </pc:spChg>
        <pc:picChg chg="add mod">
          <ac:chgData name="Amit Tzur" userId="107f5334-6ffc-489e-8437-039101ea83e6" providerId="ADAL" clId="{BCAC6AF3-7C32-4E8E-AE7F-DC409BA1D1B0}" dt="2024-06-05T07:46:18.270" v="91" actId="1076"/>
          <ac:picMkLst>
            <pc:docMk/>
            <pc:sldMk cId="4000811970" sldId="269"/>
            <ac:picMk id="9" creationId="{B646672E-0017-821E-5A67-6ACA1192165D}"/>
          </ac:picMkLst>
        </pc:picChg>
        <pc:picChg chg="add mod">
          <ac:chgData name="Amit Tzur" userId="107f5334-6ffc-489e-8437-039101ea83e6" providerId="ADAL" clId="{BCAC6AF3-7C32-4E8E-AE7F-DC409BA1D1B0}" dt="2024-06-05T07:48:01.422" v="186" actId="1037"/>
          <ac:picMkLst>
            <pc:docMk/>
            <pc:sldMk cId="4000811970" sldId="269"/>
            <ac:picMk id="11" creationId="{2F7F3956-96DD-2EC2-0339-155B2DACF77C}"/>
          </ac:picMkLst>
        </pc:picChg>
      </pc:sldChg>
    </pc:docChg>
  </pc:docChgLst>
</pc:chgInfo>
</file>

<file path=ppt/comments/modernComment_108_F5DB7F9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79D695-5A86-451A-9C8A-77F3924A3EC8}" authorId="{7D44BEE6-3E5F-21F8-0A1D-8DEB44C7A021}" created="2024-06-05T06:15:11.88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4802967" sldId="264"/>
      <ac:spMk id="12" creationId="{025503CD-7E47-0B7A-7809-5BDD286D8B01}"/>
    </ac:deMkLst>
    <p188:txBody>
      <a:bodyPr/>
      <a:lstStyle/>
      <a:p>
        <a:r>
          <a:rPr lang="en-US"/>
          <a:t>חצים יותר ברורים</a:t>
        </a:r>
      </a:p>
    </p188:txBody>
  </p188:cm>
  <p188:cm id="{CD31F403-28F5-4653-9208-231297D60067}" authorId="{7D44BEE6-3E5F-21F8-0A1D-8DEB44C7A021}" created="2024-06-05T06:16:51.8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4802967" sldId="264"/>
      <ac:picMk id="7" creationId="{DE7B9800-C0BD-1894-F2E7-A05982A1CD2B}"/>
    </ac:deMkLst>
    <p188:txBody>
      <a:bodyPr/>
      <a:lstStyle/>
      <a:p>
        <a:r>
          <a:rPr lang="en-US"/>
          <a:t>תמונה אחת עם כל החצים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3A423-1443-404C-8225-96EB12D754E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8A65F-7097-6542-A915-297C54BD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7" y="6325221"/>
            <a:ext cx="10512425" cy="365125"/>
          </a:xfrm>
        </p:spPr>
        <p:txBody>
          <a:bodyPr lIns="0"/>
          <a:lstStyle>
            <a:lvl1pPr marL="0" algn="ctr" defTabSz="914400" rtl="0" eaLnBrk="1" latinLnBrk="0" hangingPunct="1">
              <a:defRPr/>
            </a:lvl1pPr>
          </a:lstStyle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762F-7010-5D4F-A6AB-C0291B21B558}"/>
              </a:ext>
            </a:extLst>
          </p:cNvPr>
          <p:cNvSpPr txBox="1"/>
          <p:nvPr userDrawn="1"/>
        </p:nvSpPr>
        <p:spPr>
          <a:xfrm>
            <a:off x="2589144" y="2592157"/>
            <a:ext cx="695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</a:t>
            </a:r>
            <a:endParaRPr lang="he-IL" sz="40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B2F4-6D80-374A-84C9-A3887D9FACD7}"/>
              </a:ext>
            </a:extLst>
          </p:cNvPr>
          <p:cNvSpPr txBox="1"/>
          <p:nvPr userDrawn="1"/>
        </p:nvSpPr>
        <p:spPr>
          <a:xfrm>
            <a:off x="1282148" y="3356658"/>
            <a:ext cx="9571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Presentation is intended for </a:t>
            </a:r>
          </a:p>
          <a:p>
            <a:pPr marL="0" algn="ctr" defTabSz="914400" rtl="0" eaLnBrk="1" latinLnBrk="0" hangingPunct="1"/>
            <a:r>
              <a:rPr lang="en-US"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with in Shamir Group.</a:t>
            </a:r>
          </a:p>
          <a:p>
            <a:pPr marL="0" algn="ctr" defTabSz="914400" rtl="0" eaLnBrk="1" latinLnBrk="0" hangingPunct="1"/>
            <a:r>
              <a:rPr lang="en-US"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delete this slide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DDF8B7-0AE3-6047-9158-8581F5994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511" y="996732"/>
            <a:ext cx="1344979" cy="10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7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65CD-248E-874D-A844-6110F3CA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88" y="521611"/>
            <a:ext cx="7650635" cy="780664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/>
              <a:t>Click to edit Headline,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DB20DC6-9D3D-F74C-BD3F-B734B0BCE2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1904" y="1367405"/>
            <a:ext cx="3629025" cy="4026715"/>
          </a:xfrm>
        </p:spPr>
        <p:txBody>
          <a:bodyPr l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8F2906-C995-B741-9FD7-75E3066B22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4498" y="1367405"/>
            <a:ext cx="3629025" cy="4026715"/>
          </a:xfrm>
        </p:spPr>
        <p:txBody>
          <a:bodyPr l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3A5CFDC-71DA-E143-B822-F6E8821035CD}"/>
              </a:ext>
            </a:extLst>
          </p:cNvPr>
          <p:cNvSpPr/>
          <p:nvPr userDrawn="1"/>
        </p:nvSpPr>
        <p:spPr>
          <a:xfrm>
            <a:off x="10076683" y="584200"/>
            <a:ext cx="1635892" cy="3128215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65CD-248E-874D-A844-6110F3CA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1904" y="519630"/>
            <a:ext cx="7650635" cy="780664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/>
              <a:t>Click to edit Headline,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B75FE4-44F9-A540-B6AB-03EA8BD98ED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291904" y="1375776"/>
            <a:ext cx="3639615" cy="5355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B27C5BB-996D-7347-A2EF-F2975668B3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36061" y="1375776"/>
            <a:ext cx="3639615" cy="5355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413866-BDD2-2D47-994B-3D21B1B3A2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1904" y="1911917"/>
            <a:ext cx="3629025" cy="2478088"/>
          </a:xfrm>
        </p:spPr>
        <p:txBody>
          <a:bodyPr l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C93A0BB-73C8-2C46-BA39-4F2A9B1C0C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4557" y="1911917"/>
            <a:ext cx="3629025" cy="2478088"/>
          </a:xfrm>
        </p:spPr>
        <p:txBody>
          <a:bodyPr l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7920B64-F971-3849-8669-2697D7C17664}"/>
              </a:ext>
            </a:extLst>
          </p:cNvPr>
          <p:cNvSpPr/>
          <p:nvPr userDrawn="1"/>
        </p:nvSpPr>
        <p:spPr>
          <a:xfrm>
            <a:off x="10076683" y="584200"/>
            <a:ext cx="1635892" cy="3128215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65CD-248E-874D-A844-6110F3CA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293" y="518254"/>
            <a:ext cx="10502437" cy="780664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/>
              <a:t>Click to edit Headline,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F8F99FB-A04E-2F4A-BC2D-2CB784FB9A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9310" y="1570084"/>
            <a:ext cx="3264421" cy="2849268"/>
          </a:xfrm>
        </p:spPr>
        <p:txBody>
          <a:bodyPr l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B5F20D7-49BE-394E-8C56-CB98F604C0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5841" y="1570084"/>
            <a:ext cx="3264421" cy="2849268"/>
          </a:xfrm>
        </p:spPr>
        <p:txBody>
          <a:bodyPr l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6D312B12-0E89-8E43-BF23-677F86E8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24614" y="1570084"/>
            <a:ext cx="3264421" cy="2849268"/>
          </a:xfrm>
        </p:spPr>
        <p:txBody>
          <a:bodyPr l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2895759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1FF3B0C-15F6-F840-9BD6-949C0DE90E1C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39788" y="1583205"/>
            <a:ext cx="10514012" cy="3676650"/>
          </a:xfrm>
        </p:spPr>
        <p:txBody>
          <a:bodyPr/>
          <a:lstStyle/>
          <a:p>
            <a:r>
              <a:rPr lang="en-US"/>
              <a:t>Click on the icon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144643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0B040EE5-D68C-714F-ABE1-35AE82DAD508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5939406" y="1900243"/>
            <a:ext cx="5414394" cy="3366992"/>
          </a:xfrm>
        </p:spPr>
        <p:txBody>
          <a:bodyPr/>
          <a:lstStyle/>
          <a:p>
            <a:r>
              <a:rPr lang="en-US"/>
              <a:t>Click on the icon to insert chart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0072EA-26F5-CC49-9282-FC879C6429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868" y="515356"/>
            <a:ext cx="4271356" cy="124897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Headline, 2 lines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C8957FD-5857-5F48-B216-D224133A85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7884" y="1900243"/>
            <a:ext cx="4272339" cy="3366992"/>
          </a:xfrm>
        </p:spPr>
        <p:txBody>
          <a:bodyPr l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5692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EB12-3A22-F745-9A47-428FBA99B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03428" y="2218544"/>
            <a:ext cx="5185144" cy="1721543"/>
          </a:xfrm>
        </p:spPr>
        <p:txBody>
          <a:bodyPr anchor="b">
            <a:normAutofit/>
          </a:bodyPr>
          <a:lstStyle>
            <a:lvl1pPr algn="ctr">
              <a:defRPr sz="5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D12C-655A-7143-911E-241F7DBC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4766" y="6284436"/>
            <a:ext cx="9482468" cy="274711"/>
          </a:xfrm>
          <a:prstGeom prst="rect">
            <a:avLst/>
          </a:prstGeom>
        </p:spPr>
        <p:txBody>
          <a:bodyPr lIns="0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All Rights Reserved to Shamir; Confidential; For Internal Use Only; Do Not Disclose or Copy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1EDFA0E-E7E7-4C4E-B2DF-89DD55A30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37391" y="979231"/>
            <a:ext cx="1517218" cy="12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1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267EC9D-39F8-E94D-9E11-4C20F8508C0C}"/>
              </a:ext>
            </a:extLst>
          </p:cNvPr>
          <p:cNvSpPr/>
          <p:nvPr userDrawn="1"/>
        </p:nvSpPr>
        <p:spPr>
          <a:xfrm>
            <a:off x="10076683" y="584200"/>
            <a:ext cx="1635892" cy="3128215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DD42C-B56E-184B-A7B1-97DD7B02BA45}"/>
              </a:ext>
            </a:extLst>
          </p:cNvPr>
          <p:cNvSpPr txBox="1"/>
          <p:nvPr userDrawn="1"/>
        </p:nvSpPr>
        <p:spPr>
          <a:xfrm>
            <a:off x="1291904" y="511262"/>
            <a:ext cx="4948389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99B1D-0474-F74E-B4D3-45332C6C67FA}"/>
              </a:ext>
            </a:extLst>
          </p:cNvPr>
          <p:cNvSpPr txBox="1"/>
          <p:nvPr userDrawn="1"/>
        </p:nvSpPr>
        <p:spPr>
          <a:xfrm>
            <a:off x="849728" y="1673250"/>
            <a:ext cx="3662638" cy="25088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The content of this presentation is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considered strategic and innovative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to the Shamir Group.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1600"/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The sharing of such content, including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any information, innovation or idea,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is made on strictly confidential basis and may be subject to certain IP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rights protection.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FD0F0-A54C-A046-9278-B4C4B1512E95}"/>
              </a:ext>
            </a:extLst>
          </p:cNvPr>
          <p:cNvSpPr txBox="1"/>
          <p:nvPr userDrawn="1"/>
        </p:nvSpPr>
        <p:spPr>
          <a:xfrm>
            <a:off x="4875076" y="1673250"/>
            <a:ext cx="3553308" cy="223804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Please do not disclose, either orally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or in writing, any information or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presentation, to any person other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than the ones attending or otherwise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allowed access to this presentation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(e.g. IP and Legal Departments),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without express authorization of</a:t>
            </a:r>
          </a:p>
          <a:p>
            <a:pPr>
              <a:lnSpc>
                <a:spcPct val="110000"/>
              </a:lnSpc>
              <a:defRPr sz="32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600"/>
              <a:t>the presenter.</a:t>
            </a:r>
          </a:p>
        </p:txBody>
      </p:sp>
    </p:spTree>
    <p:extLst>
      <p:ext uri="{BB962C8B-B14F-4D97-AF65-F5344CB8AC3E}">
        <p14:creationId xmlns:p14="http://schemas.microsoft.com/office/powerpoint/2010/main" val="336481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EB12-3A22-F745-9A47-428FBA99B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1264957"/>
            <a:ext cx="5275217" cy="1425982"/>
          </a:xfrm>
        </p:spPr>
        <p:txBody>
          <a:bodyPr anchor="b">
            <a:normAutofit/>
          </a:bodyPr>
          <a:lstStyle>
            <a:lvl1pPr algn="l">
              <a:defRPr sz="5000" b="0"/>
            </a:lvl1pPr>
          </a:lstStyle>
          <a:p>
            <a:r>
              <a:rPr lang="en-US"/>
              <a:t>Click to edit Title Header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12DB6-7BDC-0342-9137-AE18B4D29E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733471"/>
            <a:ext cx="5275217" cy="7203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Insert Date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CB213A0-DFBB-CD43-BDCF-026129A936D1}"/>
              </a:ext>
            </a:extLst>
          </p:cNvPr>
          <p:cNvSpPr/>
          <p:nvPr userDrawn="1"/>
        </p:nvSpPr>
        <p:spPr>
          <a:xfrm>
            <a:off x="8906539" y="596040"/>
            <a:ext cx="2798132" cy="5350697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B1CD404-0268-5F4C-953B-46F91D35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6325221"/>
            <a:ext cx="9311210" cy="365125"/>
          </a:xfrm>
        </p:spPr>
        <p:txBody>
          <a:bodyPr lIns="0"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7A96094-DA61-1F47-9536-7700ECAA5F45}"/>
              </a:ext>
            </a:extLst>
          </p:cNvPr>
          <p:cNvSpPr/>
          <p:nvPr userDrawn="1"/>
        </p:nvSpPr>
        <p:spPr>
          <a:xfrm flipH="1">
            <a:off x="842499" y="590386"/>
            <a:ext cx="258515" cy="494344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C169D61-5118-034A-956F-66AB5BCF5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98" y="4746882"/>
            <a:ext cx="1468912" cy="11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0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65CD-248E-874D-A844-6110F3CA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1904" y="509293"/>
            <a:ext cx="7326621" cy="2189618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Chapter 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812824-5F0E-664E-8757-A43C40DEC2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AD38711-4F11-EE42-B9F6-6A6D5FF7A694}"/>
              </a:ext>
            </a:extLst>
          </p:cNvPr>
          <p:cNvSpPr/>
          <p:nvPr userDrawn="1"/>
        </p:nvSpPr>
        <p:spPr>
          <a:xfrm>
            <a:off x="8906539" y="596040"/>
            <a:ext cx="2798132" cy="5350697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560AA18-5139-FB48-9416-029596AEE960}"/>
              </a:ext>
            </a:extLst>
          </p:cNvPr>
          <p:cNvSpPr/>
          <p:nvPr userDrawn="1"/>
        </p:nvSpPr>
        <p:spPr>
          <a:xfrm flipH="1">
            <a:off x="842499" y="590386"/>
            <a:ext cx="258515" cy="494344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29525AB-3F46-5040-9EF5-3A62E0DAA7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788" y="6067470"/>
            <a:ext cx="708963" cy="5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8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65CD-248E-874D-A844-6110F3CA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1904" y="516655"/>
            <a:ext cx="7326620" cy="1325563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/>
              <a:t>Click to edit Headline,</a:t>
            </a:r>
            <a:br>
              <a:rPr lang="en-US"/>
            </a:br>
            <a:r>
              <a:rPr lang="en-US"/>
              <a:t>can span 2 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9DBE96-EC6F-F14F-A9CA-FABEF7B6B2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1903" y="1943745"/>
            <a:ext cx="7326620" cy="3567822"/>
          </a:xfrm>
          <a:prstGeom prst="rect">
            <a:avLst/>
          </a:prstGeom>
        </p:spPr>
        <p:txBody>
          <a:bodyPr lIns="0"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2404EEA-704F-B54B-A17A-B93A6D35A9A9}"/>
              </a:ext>
            </a:extLst>
          </p:cNvPr>
          <p:cNvSpPr/>
          <p:nvPr userDrawn="1"/>
        </p:nvSpPr>
        <p:spPr>
          <a:xfrm>
            <a:off x="10076683" y="584200"/>
            <a:ext cx="1635892" cy="3128215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8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65CD-248E-874D-A844-6110F3CA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1904" y="515147"/>
            <a:ext cx="7326621" cy="780664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/>
              <a:t>Click to edit Headline,1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9DBE96-EC6F-F14F-A9CA-FABEF7B6B2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1902" y="1391883"/>
            <a:ext cx="7326621" cy="3132090"/>
          </a:xfrm>
          <a:prstGeom prst="rect">
            <a:avLst/>
          </a:prstGeom>
        </p:spPr>
        <p:txBody>
          <a:bodyPr lIns="0"/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6CE1847-DD4C-BB47-A16D-B7B2F37B8A8B}"/>
              </a:ext>
            </a:extLst>
          </p:cNvPr>
          <p:cNvSpPr/>
          <p:nvPr userDrawn="1"/>
        </p:nvSpPr>
        <p:spPr>
          <a:xfrm>
            <a:off x="10076683" y="584200"/>
            <a:ext cx="1635892" cy="3128215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AA68BA-F981-A04B-83A3-D59DC515E7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4925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tIns="720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B6D8C-AE63-EA42-AB03-4FB6A3A34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5DE5A-212E-1C47-82B1-AEDBFC44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F98CF-F7EC-ED4F-9103-C31C0FAA3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582757"/>
            <a:ext cx="4845788" cy="109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Headline, 2 lines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B38053-12AD-0F4C-A001-141319080E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1207" y="3725910"/>
            <a:ext cx="10502591" cy="151742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Content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3F0F66A-C88E-774B-9C31-0A8693486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788" y="6067470"/>
            <a:ext cx="708963" cy="5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3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65CD-248E-874D-A844-6110F3CA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1903" y="518311"/>
            <a:ext cx="10412767" cy="68131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Headline, 2 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6BD68B-5095-C245-82C3-E06E732900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86400" y="1389560"/>
            <a:ext cx="6218271" cy="408935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INSERT IMAGE</a:t>
            </a:r>
          </a:p>
          <a:p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6600E84-D2FF-604A-A53B-05563B5FE0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1903" y="1389560"/>
            <a:ext cx="3830814" cy="4089356"/>
          </a:xfrm>
        </p:spPr>
        <p:txBody>
          <a:bodyPr l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298171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52A845B-D722-C547-A9FF-BD61EF7F461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85264" y="0"/>
            <a:ext cx="5406736" cy="68580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tIns="1440000"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1BBB-CF6B-A84B-A0DD-6B9BA537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788D-8EBD-8D4A-B331-DCB1FF31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87244" y="6206630"/>
            <a:ext cx="3808881" cy="365125"/>
          </a:xfrm>
        </p:spPr>
        <p:txBody>
          <a:bodyPr/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5D3CA0-0990-4B4E-B35C-83C17796E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88" y="517679"/>
            <a:ext cx="4271356" cy="124897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Headline, 2 lines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7298446-2C90-A14B-A133-B6357692D0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1904" y="1885788"/>
            <a:ext cx="4272339" cy="3449610"/>
          </a:xfrm>
        </p:spPr>
        <p:txBody>
          <a:bodyPr l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First Bullet</a:t>
            </a:r>
          </a:p>
          <a:p>
            <a:pPr lvl="1"/>
            <a:r>
              <a:rPr lang="en-US"/>
              <a:t>Second Bullet</a:t>
            </a:r>
          </a:p>
          <a:p>
            <a:pPr lvl="2"/>
            <a:r>
              <a:rPr lang="en-US"/>
              <a:t>Third Bullet</a:t>
            </a:r>
          </a:p>
        </p:txBody>
      </p:sp>
    </p:spTree>
    <p:extLst>
      <p:ext uri="{BB962C8B-B14F-4D97-AF65-F5344CB8AC3E}">
        <p14:creationId xmlns:p14="http://schemas.microsoft.com/office/powerpoint/2010/main" val="419421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E98D2-FAF7-9E4E-9BEE-07BAC8C0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35" y="490318"/>
            <a:ext cx="10502436" cy="694479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5EEF-5608-2C40-A975-04CCF950C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535" y="6430551"/>
            <a:ext cx="867136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2824-5F0E-664E-8757-A43C40DEC2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AE53EBE-35ED-C94B-9D97-54CDA9819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244" y="6478452"/>
            <a:ext cx="8263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l" defTabSz="914400" rtl="0" eaLnBrk="1" latinLnBrk="0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137CD9-07A1-254F-A685-727CCF03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177" y="1392573"/>
            <a:ext cx="10422621" cy="3889418"/>
          </a:xfrm>
          <a:prstGeom prst="rect">
            <a:avLst/>
          </a:prstGeom>
        </p:spPr>
        <p:txBody>
          <a:bodyPr vert="horz" lIns="3600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E55630-23B4-4E46-BDA1-93AF543AB4DC}"/>
              </a:ext>
            </a:extLst>
          </p:cNvPr>
          <p:cNvSpPr/>
          <p:nvPr userDrawn="1"/>
        </p:nvSpPr>
        <p:spPr>
          <a:xfrm flipH="1">
            <a:off x="842499" y="590386"/>
            <a:ext cx="258515" cy="494344"/>
          </a:xfrm>
          <a:custGeom>
            <a:avLst/>
            <a:gdLst>
              <a:gd name="connsiteX0" fmla="*/ 2786974 w 2786974"/>
              <a:gd name="connsiteY0" fmla="*/ 0 h 5573950"/>
              <a:gd name="connsiteX1" fmla="*/ 2786974 w 2786974"/>
              <a:gd name="connsiteY1" fmla="*/ 5573950 h 5573950"/>
              <a:gd name="connsiteX2" fmla="*/ 2502023 w 2786974"/>
              <a:gd name="connsiteY2" fmla="*/ 5559561 h 5573950"/>
              <a:gd name="connsiteX3" fmla="*/ 0 w 2786974"/>
              <a:gd name="connsiteY3" fmla="*/ 2786975 h 5573950"/>
              <a:gd name="connsiteX4" fmla="*/ 2502023 w 2786974"/>
              <a:gd name="connsiteY4" fmla="*/ 14389 h 5573950"/>
              <a:gd name="connsiteX5" fmla="*/ 2786974 w 2786974"/>
              <a:gd name="connsiteY5" fmla="*/ 0 h 5573950"/>
              <a:gd name="connsiteX0" fmla="*/ 2914841 w 2914841"/>
              <a:gd name="connsiteY0" fmla="*/ 0 h 5573950"/>
              <a:gd name="connsiteX1" fmla="*/ 2914841 w 2914841"/>
              <a:gd name="connsiteY1" fmla="*/ 5573950 h 5573950"/>
              <a:gd name="connsiteX2" fmla="*/ 2629890 w 2914841"/>
              <a:gd name="connsiteY2" fmla="*/ 5559561 h 5573950"/>
              <a:gd name="connsiteX3" fmla="*/ 0 w 2914841"/>
              <a:gd name="connsiteY3" fmla="*/ 2804024 h 5573950"/>
              <a:gd name="connsiteX4" fmla="*/ 2629890 w 2914841"/>
              <a:gd name="connsiteY4" fmla="*/ 14389 h 5573950"/>
              <a:gd name="connsiteX5" fmla="*/ 2914841 w 291484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  <a:gd name="connsiteX0" fmla="*/ 2914881 w 2914881"/>
              <a:gd name="connsiteY0" fmla="*/ 0 h 5573950"/>
              <a:gd name="connsiteX1" fmla="*/ 2914881 w 2914881"/>
              <a:gd name="connsiteY1" fmla="*/ 5573950 h 5573950"/>
              <a:gd name="connsiteX2" fmla="*/ 2629930 w 2914881"/>
              <a:gd name="connsiteY2" fmla="*/ 5559561 h 5573950"/>
              <a:gd name="connsiteX3" fmla="*/ 40 w 2914881"/>
              <a:gd name="connsiteY3" fmla="*/ 2804024 h 5573950"/>
              <a:gd name="connsiteX4" fmla="*/ 2629930 w 2914881"/>
              <a:gd name="connsiteY4" fmla="*/ 14389 h 5573950"/>
              <a:gd name="connsiteX5" fmla="*/ 2914881 w 2914881"/>
              <a:gd name="connsiteY5" fmla="*/ 0 h 557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881" h="5573950">
                <a:moveTo>
                  <a:pt x="2914881" y="0"/>
                </a:moveTo>
                <a:lnTo>
                  <a:pt x="2914881" y="5573950"/>
                </a:lnTo>
                <a:lnTo>
                  <a:pt x="2629930" y="5559561"/>
                </a:lnTo>
                <a:cubicBezTo>
                  <a:pt x="1224581" y="5416840"/>
                  <a:pt x="8248" y="4288072"/>
                  <a:pt x="40" y="2804024"/>
                </a:cubicBezTo>
                <a:cubicBezTo>
                  <a:pt x="-8168" y="1303558"/>
                  <a:pt x="1224581" y="157110"/>
                  <a:pt x="2629930" y="14389"/>
                </a:cubicBezTo>
                <a:lnTo>
                  <a:pt x="291488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83BBC7C-3216-3C40-BD54-995417FDA1B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39788" y="6067470"/>
            <a:ext cx="708963" cy="5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02" r:id="rId2"/>
    <p:sldLayoutId id="2147483649" r:id="rId3"/>
    <p:sldLayoutId id="2147483676" r:id="rId4"/>
    <p:sldLayoutId id="2147483672" r:id="rId5"/>
    <p:sldLayoutId id="2147483673" r:id="rId6"/>
    <p:sldLayoutId id="2147483701" r:id="rId7"/>
    <p:sldLayoutId id="2147483699" r:id="rId8"/>
    <p:sldLayoutId id="2147483689" r:id="rId9"/>
    <p:sldLayoutId id="2147483677" r:id="rId10"/>
    <p:sldLayoutId id="2147483678" r:id="rId11"/>
    <p:sldLayoutId id="2147483700" r:id="rId12"/>
    <p:sldLayoutId id="2147483693" r:id="rId13"/>
    <p:sldLayoutId id="2147483698" r:id="rId14"/>
    <p:sldLayoutId id="214748369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1344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8_F5DB7F9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0CBF-FD72-3946-9B44-C92A6DE6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6F13A-F04E-7D45-99C4-88E316688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C3E9F-980A-7149-B388-62D0E538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C0944-DBF1-5042-88ED-FB53C5E97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264957"/>
            <a:ext cx="6655131" cy="1425982"/>
          </a:xfrm>
        </p:spPr>
        <p:txBody>
          <a:bodyPr>
            <a:normAutofit fontScale="90000"/>
          </a:bodyPr>
          <a:lstStyle/>
          <a:p>
            <a:r>
              <a:rPr lang="en-US"/>
              <a:t>Smart Mi</a:t>
            </a:r>
            <a:br>
              <a:rPr lang="en-US"/>
            </a:br>
            <a:r>
              <a:rPr lang="en-US" sz="4000"/>
              <a:t>Frame recommendation System</a:t>
            </a:r>
            <a:endParaRPr lang="en-IL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54F83A-7A52-1944-BFC0-B6A223838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March 2024</a:t>
            </a:r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9D1A7-E621-5844-996C-33635CA2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D9E7D-5354-E1F0-915A-DA4213AF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3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5D90-5A55-1049-BCAA-98B65542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Frame-Face Fit Score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F736B-1EB3-1741-99BE-DDC698E15A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12824-5F0E-664E-8757-A43C40DEC29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0F36A-CF43-2C42-8A67-659218C1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4BE14-1911-AB4B-B6ED-11238F324A2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91904" y="1375776"/>
            <a:ext cx="3658429" cy="53558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Automatic face landmarks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3B55-052F-BD43-AC01-EA3EC372C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375776"/>
            <a:ext cx="2825496" cy="53558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Automatic Frame detection</a:t>
            </a:r>
          </a:p>
        </p:txBody>
      </p:sp>
      <p:pic>
        <p:nvPicPr>
          <p:cNvPr id="9" name="Picture 8" descr="A person with a grid of dots&#10;&#10;Description automatically generated">
            <a:extLst>
              <a:ext uri="{FF2B5EF4-FFF2-40B4-BE49-F238E27FC236}">
                <a16:creationId xmlns:a16="http://schemas.microsoft.com/office/drawing/2014/main" id="{B646672E-0017-821E-5A67-6ACA1192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87" y="1912573"/>
            <a:ext cx="2670567" cy="4005850"/>
          </a:xfrm>
          <a:prstGeom prst="rect">
            <a:avLst/>
          </a:prstGeom>
        </p:spPr>
      </p:pic>
      <p:pic>
        <p:nvPicPr>
          <p:cNvPr id="11" name="Picture 10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2F7F3956-96DD-2EC2-0339-155B2DAC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33" y="1911356"/>
            <a:ext cx="4281677" cy="40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39D9-C542-2448-8A87-D372A7A7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03" y="515147"/>
            <a:ext cx="8077727" cy="780664"/>
          </a:xfrm>
        </p:spPr>
        <p:txBody>
          <a:bodyPr>
            <a:normAutofit fontScale="90000"/>
          </a:bodyPr>
          <a:lstStyle/>
          <a:p>
            <a:r>
              <a:rPr lang="en-US" dirty="0"/>
              <a:t>Frame-Face Fit Score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85FA76-6F85-6C4F-9DC5-AF7AF3101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10110" y="6567397"/>
            <a:ext cx="867136" cy="365125"/>
          </a:xfrm>
        </p:spPr>
        <p:txBody>
          <a:bodyPr/>
          <a:lstStyle/>
          <a:p>
            <a:fld id="{82812824-5F0E-664E-8757-A43C40DEC29E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C302E-B584-7248-9134-8AF0B807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All Rights Reserved to Shamir; Confidential; For Internal Use Only; Do Not Disclose or Copy</a:t>
            </a:r>
          </a:p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CE5BBB-935F-D5EC-E5E0-2368802CE88B}"/>
              </a:ext>
            </a:extLst>
          </p:cNvPr>
          <p:cNvGrpSpPr/>
          <p:nvPr/>
        </p:nvGrpSpPr>
        <p:grpSpPr>
          <a:xfrm>
            <a:off x="4086445" y="1270716"/>
            <a:ext cx="4019110" cy="4820993"/>
            <a:chOff x="7755946" y="1695267"/>
            <a:chExt cx="4019110" cy="482099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3219E44-3089-C1A7-7E2D-2B341D4AC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9917" y="1695267"/>
              <a:ext cx="3915139" cy="482099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9E229A-2ED7-17EE-9526-D934982A07C7}"/>
                </a:ext>
              </a:extLst>
            </p:cNvPr>
            <p:cNvSpPr txBox="1"/>
            <p:nvPr/>
          </p:nvSpPr>
          <p:spPr>
            <a:xfrm>
              <a:off x="7755946" y="4180106"/>
              <a:ext cx="793102" cy="20005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6">
                      <a:lumMod val="50000"/>
                    </a:schemeClr>
                  </a:solidFill>
                </a:rPr>
                <a:t>Frame width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DA4205-1F15-1FC0-83AE-9960CC24B474}"/>
                </a:ext>
              </a:extLst>
            </p:cNvPr>
            <p:cNvSpPr txBox="1"/>
            <p:nvPr/>
          </p:nvSpPr>
          <p:spPr>
            <a:xfrm>
              <a:off x="7886207" y="3903171"/>
              <a:ext cx="793102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6">
                      <a:lumMod val="50000"/>
                    </a:schemeClr>
                  </a:solidFill>
                </a:rPr>
                <a:t>Face width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34B476-4F43-EF59-9640-4EBF21F995EC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8679309" y="4003199"/>
              <a:ext cx="183359" cy="888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05645A-493B-6EFA-4936-1B96CE01A678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8549048" y="4150550"/>
              <a:ext cx="250476" cy="12958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C0625D-72E4-D73D-926F-FFFE8EF98E05}"/>
                </a:ext>
              </a:extLst>
            </p:cNvPr>
            <p:cNvSpPr txBox="1"/>
            <p:nvPr/>
          </p:nvSpPr>
          <p:spPr>
            <a:xfrm>
              <a:off x="8055354" y="4540447"/>
              <a:ext cx="744170" cy="307777"/>
            </a:xfrm>
            <a:prstGeom prst="rect">
              <a:avLst/>
            </a:prstGeom>
            <a:solidFill>
              <a:srgbClr val="00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6">
                      <a:lumMod val="50000"/>
                    </a:schemeClr>
                  </a:solidFill>
                </a:rPr>
                <a:t>Right lower cheek line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6C412A8-3119-DC3F-2E4A-2CEE5A4611F2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799524" y="4486018"/>
              <a:ext cx="375071" cy="20831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7AB4796-692A-2D41-C0B4-88E98CD32E18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10340997" y="4529982"/>
              <a:ext cx="348218" cy="16919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1DD57D-6501-099E-2100-8A6A85CD85DD}"/>
                </a:ext>
              </a:extLst>
            </p:cNvPr>
            <p:cNvSpPr txBox="1"/>
            <p:nvPr/>
          </p:nvSpPr>
          <p:spPr>
            <a:xfrm>
              <a:off x="10689215" y="4545290"/>
              <a:ext cx="744170" cy="307777"/>
            </a:xfrm>
            <a:prstGeom prst="rect">
              <a:avLst/>
            </a:prstGeom>
            <a:solidFill>
              <a:srgbClr val="00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6">
                      <a:lumMod val="50000"/>
                    </a:schemeClr>
                  </a:solidFill>
                </a:rPr>
                <a:t>Left lower cheek line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3F618C8-B2B9-F584-079B-B88503DA1F7E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 flipV="1">
              <a:off x="10324556" y="5507744"/>
              <a:ext cx="348218" cy="1153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24E461-E17D-8801-58C5-C936E38FE6DF}"/>
                </a:ext>
              </a:extLst>
            </p:cNvPr>
            <p:cNvSpPr txBox="1"/>
            <p:nvPr/>
          </p:nvSpPr>
          <p:spPr>
            <a:xfrm>
              <a:off x="10672774" y="5523052"/>
              <a:ext cx="597160" cy="200055"/>
            </a:xfrm>
            <a:prstGeom prst="rect">
              <a:avLst/>
            </a:prstGeom>
            <a:solidFill>
              <a:srgbClr val="FF00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6">
                      <a:lumMod val="50000"/>
                    </a:schemeClr>
                  </a:solidFill>
                </a:rPr>
                <a:t>Jaw line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53D7C4-D7D8-8F72-8D8E-BF405C93EA5A}"/>
                </a:ext>
              </a:extLst>
            </p:cNvPr>
            <p:cNvSpPr txBox="1"/>
            <p:nvPr/>
          </p:nvSpPr>
          <p:spPr>
            <a:xfrm>
              <a:off x="7971703" y="3547499"/>
              <a:ext cx="793103" cy="200055"/>
            </a:xfrm>
            <a:prstGeom prst="rect">
              <a:avLst/>
            </a:prstGeom>
            <a:solidFill>
              <a:srgbClr val="FF0066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6">
                      <a:lumMod val="50000"/>
                    </a:schemeClr>
                  </a:solidFill>
                </a:rPr>
                <a:t>Right eyebrow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4B7B81E-FAC8-86A4-C414-8961730B0B16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8764806" y="3647527"/>
              <a:ext cx="376621" cy="2074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D4F370-79EB-09EA-037D-D8D6701E65FE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10497520" y="3656697"/>
              <a:ext cx="256327" cy="28937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D4F09DE-452E-1500-4E5C-E3251C85B08E}"/>
                </a:ext>
              </a:extLst>
            </p:cNvPr>
            <p:cNvSpPr txBox="1"/>
            <p:nvPr/>
          </p:nvSpPr>
          <p:spPr>
            <a:xfrm>
              <a:off x="10753847" y="3556669"/>
              <a:ext cx="720904" cy="200055"/>
            </a:xfrm>
            <a:prstGeom prst="rect">
              <a:avLst/>
            </a:prstGeom>
            <a:solidFill>
              <a:srgbClr val="FF0066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6">
                      <a:lumMod val="50000"/>
                    </a:schemeClr>
                  </a:solidFill>
                </a:rPr>
                <a:t>Left eyebrow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819DD2-034F-EC16-F207-6ABF9A481EBE}"/>
                </a:ext>
              </a:extLst>
            </p:cNvPr>
            <p:cNvSpPr txBox="1"/>
            <p:nvPr/>
          </p:nvSpPr>
          <p:spPr>
            <a:xfrm>
              <a:off x="8342694" y="3027731"/>
              <a:ext cx="652992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6">
                      <a:lumMod val="50000"/>
                    </a:schemeClr>
                  </a:solidFill>
                </a:rPr>
                <a:t>Face height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F9BE717-F5EA-59C1-2728-1DA1D4B1B511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8995686" y="3127759"/>
              <a:ext cx="757028" cy="37241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510D1C-25BC-490F-8C59-ED4949E8E1EE}"/>
                </a:ext>
              </a:extLst>
            </p:cNvPr>
            <p:cNvGrpSpPr/>
            <p:nvPr/>
          </p:nvGrpSpPr>
          <p:grpSpPr>
            <a:xfrm>
              <a:off x="8742788" y="3361139"/>
              <a:ext cx="2060169" cy="2349196"/>
              <a:chOff x="9259872" y="1051631"/>
              <a:chExt cx="1006587" cy="1070531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FFDF0F6-D935-1A6E-BDAE-CF1026672451}"/>
                  </a:ext>
                </a:extLst>
              </p:cNvPr>
              <p:cNvSpPr/>
              <p:nvPr/>
            </p:nvSpPr>
            <p:spPr>
              <a:xfrm>
                <a:off x="9722906" y="1419410"/>
                <a:ext cx="52388" cy="51363"/>
              </a:xfrm>
              <a:prstGeom prst="rect">
                <a:avLst/>
              </a:prstGeom>
              <a:noFill/>
              <a:ln w="19050"/>
              <a:scene3d>
                <a:camera prst="orthographicFront">
                  <a:rot lat="0" lon="0" rev="2130000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C614DAC-1D4E-30F1-82AA-BE36F5AE2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3692" y="1349313"/>
                <a:ext cx="887521" cy="1559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A57A173-E41C-4B32-0663-C5382B5FE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9872" y="1389801"/>
                <a:ext cx="1006587" cy="4488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6A46218-0083-2CF8-81E8-7CF73616B9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5564" y="1051631"/>
                <a:ext cx="39576" cy="107053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248029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Shamir new">
      <a:dk1>
        <a:srgbClr val="555555"/>
      </a:dk1>
      <a:lt1>
        <a:srgbClr val="FFFFFF"/>
      </a:lt1>
      <a:dk2>
        <a:srgbClr val="F30824"/>
      </a:dk2>
      <a:lt2>
        <a:srgbClr val="E7E6E6"/>
      </a:lt2>
      <a:accent1>
        <a:srgbClr val="F30824"/>
      </a:accent1>
      <a:accent2>
        <a:srgbClr val="AD9783"/>
      </a:accent2>
      <a:accent3>
        <a:srgbClr val="A5A5A5"/>
      </a:accent3>
      <a:accent4>
        <a:srgbClr val="64BBD9"/>
      </a:accent4>
      <a:accent5>
        <a:srgbClr val="BFBFBF"/>
      </a:accent5>
      <a:accent6>
        <a:srgbClr val="61636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eeb702b-bf22-4d7c-8486-f7b210bbf216">
      <Terms xmlns="http://schemas.microsoft.com/office/infopath/2007/PartnerControls"/>
    </lcf76f155ced4ddcb4097134ff3c332f>
    <TaxCatchAll xmlns="cd8ba96c-adf4-47ee-9486-c13ec002e5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98130D8343C447B45492BDA566E41A" ma:contentTypeVersion="18" ma:contentTypeDescription="Create a new document." ma:contentTypeScope="" ma:versionID="e08dcdc8ab7b92db68242edc7e500a20">
  <xsd:schema xmlns:xsd="http://www.w3.org/2001/XMLSchema" xmlns:xs="http://www.w3.org/2001/XMLSchema" xmlns:p="http://schemas.microsoft.com/office/2006/metadata/properties" xmlns:ns2="2eeb702b-bf22-4d7c-8486-f7b210bbf216" xmlns:ns3="cd8ba96c-adf4-47ee-9486-c13ec002e516" targetNamespace="http://schemas.microsoft.com/office/2006/metadata/properties" ma:root="true" ma:fieldsID="9545a4bf54a3a988cfd1d28b9abd8280" ns2:_="" ns3:_="">
    <xsd:import namespace="2eeb702b-bf22-4d7c-8486-f7b210bbf216"/>
    <xsd:import namespace="cd8ba96c-adf4-47ee-9486-c13ec002e5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b702b-bf22-4d7c-8486-f7b210bbf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ff98e9f-04ba-430a-b176-2528cac726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ba96c-adf4-47ee-9486-c13ec002e5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c022559-62d3-4dc1-9e90-b34ffbba9dfc}" ma:internalName="TaxCatchAll" ma:showField="CatchAllData" ma:web="cd8ba96c-adf4-47ee-9486-c13ec002e5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32C19A-C147-49B1-AE6E-090BF5829D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CED2BE-B476-4B62-AF5B-9FAF3E9CF39B}">
  <ds:schemaRefs>
    <ds:schemaRef ds:uri="2eeb702b-bf22-4d7c-8486-f7b210bbf216"/>
    <ds:schemaRef ds:uri="cd8ba96c-adf4-47ee-9486-c13ec002e5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F77E55-959E-46BE-A332-ABF02240AF39}">
  <ds:schemaRefs>
    <ds:schemaRef ds:uri="2eeb702b-bf22-4d7c-8486-f7b210bbf216"/>
    <ds:schemaRef ds:uri="cd8ba96c-adf4-47ee-9486-c13ec002e5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Smart Mi Frame recommendation System</vt:lpstr>
      <vt:lpstr>PowerPoint Presentation</vt:lpstr>
      <vt:lpstr>Frame-Face Fit Score Evaluation</vt:lpstr>
      <vt:lpstr>Frame-Face Fit Score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Meirav Tal Arazi</dc:creator>
  <cp:lastModifiedBy>Amit Tzur</cp:lastModifiedBy>
  <cp:revision>1</cp:revision>
  <dcterms:created xsi:type="dcterms:W3CDTF">2020-02-25T13:39:53Z</dcterms:created>
  <dcterms:modified xsi:type="dcterms:W3CDTF">2024-06-05T09:16:12Z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0x0101004E98130D8343C447B45492BDA566E41A</vt:lpwstr>
  </property>
  <property fmtid="{D5CDD505-2E9C-101B-9397-08002B2CF9AE}" pid="3" name="MediaServiceImageTags">
    <vt:lpwstr/>
  </property>
</Properties>
</file>