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67" r:id="rId3"/>
    <p:sldId id="283" r:id="rId4"/>
    <p:sldId id="281" r:id="rId5"/>
    <p:sldId id="257" r:id="rId6"/>
    <p:sldId id="258" r:id="rId7"/>
    <p:sldId id="278" r:id="rId8"/>
    <p:sldId id="263" r:id="rId9"/>
    <p:sldId id="266" r:id="rId10"/>
    <p:sldId id="256" r:id="rId11"/>
    <p:sldId id="271" r:id="rId12"/>
    <p:sldId id="272" r:id="rId13"/>
    <p:sldId id="273" r:id="rId14"/>
    <p:sldId id="279" r:id="rId15"/>
    <p:sldId id="268" r:id="rId16"/>
    <p:sldId id="259" r:id="rId17"/>
    <p:sldId id="269" r:id="rId18"/>
    <p:sldId id="260" r:id="rId19"/>
    <p:sldId id="270" r:id="rId20"/>
    <p:sldId id="262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B6EF-C0FE-4DDF-9EF7-2F87A4A9276D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F9385-CF53-477C-9C75-FFED04662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5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0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5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6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0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2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8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9169-D91A-460E-8FD9-5DB9B55309F1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3825" y="1726363"/>
            <a:ext cx="7662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 MySQL Project Design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0" y="4558937"/>
            <a:ext cx="3069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Made By: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Tanu Bhutani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Shubhra Shree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Abhishek Khanna</a:t>
            </a:r>
          </a:p>
        </p:txBody>
      </p:sp>
    </p:spTree>
    <p:extLst>
      <p:ext uri="{BB962C8B-B14F-4D97-AF65-F5344CB8AC3E}">
        <p14:creationId xmlns:p14="http://schemas.microsoft.com/office/powerpoint/2010/main" val="27904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5" y="418011"/>
            <a:ext cx="4558937" cy="6191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05794" y="1319349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92731" y="919239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Username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794" y="2312127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40925" y="1942795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1027" y="448977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LOGIN / SIGN UP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731" y="2935573"/>
            <a:ext cx="27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002060"/>
                </a:solidFill>
              </a:rPr>
              <a:t>Forgot your password?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9321" y="3797721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8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3436" y="2026810"/>
            <a:ext cx="631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Failure Scenario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6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5" y="418011"/>
            <a:ext cx="4558937" cy="6191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05794" y="1319349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92731" y="919239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Username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794" y="2312127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40925" y="1942795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1027" y="448977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LOGIN / SIGN UP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731" y="2935573"/>
            <a:ext cx="27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002060"/>
                </a:solidFill>
              </a:rPr>
              <a:t>Forgot your password?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9321" y="3797721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539344" y="714887"/>
            <a:ext cx="270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Invalid Credentials 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9971" y="1517358"/>
            <a:ext cx="65758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Success Scenario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(User Dashboard)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1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7220" y="1211580"/>
            <a:ext cx="2171700" cy="2011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5740" y="228600"/>
            <a:ext cx="115671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108077" y="400050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 OUT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543300" y="1714500"/>
            <a:ext cx="736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Welcome ABC</a:t>
            </a:r>
            <a:endParaRPr lang="en-IN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" y="4524256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Birthday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" y="3836670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Address: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1470" y="314623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Social Vibes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7" y="1215926"/>
            <a:ext cx="2201966" cy="2011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6469" y="2914829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tx2"/>
                </a:solidFill>
              </a:rPr>
              <a:t>EDIT</a:t>
            </a:r>
            <a:endParaRPr lang="en-IN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5603" y="2144375"/>
            <a:ext cx="73788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Forget Password Scenario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(Details Verification Page)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6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76057" y="1306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Verify Your Details 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6321" y="1160239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36321" y="1831446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6321" y="822960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email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20" y="1468042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D.O.B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189" y="1831446"/>
            <a:ext cx="391338" cy="31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376057" y="250265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0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4593" y="1974558"/>
            <a:ext cx="8013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Verification Failure Scenario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76057" y="1306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Verify Your Details 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6321" y="1160239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36321" y="1831446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6321" y="822960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</a:t>
            </a:r>
            <a:r>
              <a:rPr lang="en-IN" dirty="0" smtClean="0">
                <a:solidFill>
                  <a:schemeClr val="bg1"/>
                </a:solidFill>
              </a:rPr>
              <a:t>mail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20" y="1468042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D.O.B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189" y="1831446"/>
            <a:ext cx="391338" cy="31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376057" y="250265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71656" y="549355"/>
            <a:ext cx="30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Record not found 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058" y="1713301"/>
            <a:ext cx="82780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Verification Success Scenario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(Change Password Page)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13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23443"/>
              </p:ext>
            </p:extLst>
          </p:nvPr>
        </p:nvGraphicFramePr>
        <p:xfrm>
          <a:off x="2032000" y="3984170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189591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4477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19617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r>
                        <a:rPr lang="en-IN" dirty="0" smtClean="0"/>
                        <a:t>Author(s)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Shubhra, Tanu and Abhishek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3678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r>
                        <a:rPr lang="en-IN" dirty="0" smtClean="0"/>
                        <a:t>Moderators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Awanish, Amit, Priyamvada,</a:t>
                      </a:r>
                      <a:r>
                        <a:rPr lang="en-IN" baseline="0" dirty="0" smtClean="0"/>
                        <a:t> Tripti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1683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4565"/>
              </p:ext>
            </p:extLst>
          </p:nvPr>
        </p:nvGraphicFramePr>
        <p:xfrm>
          <a:off x="2032000" y="613954"/>
          <a:ext cx="8128000" cy="303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80673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2716038"/>
                    </a:ext>
                  </a:extLst>
                </a:gridCol>
              </a:tblGrid>
              <a:tr h="378974">
                <a:tc>
                  <a:txBody>
                    <a:bodyPr/>
                    <a:lstStyle/>
                    <a:p>
                      <a:r>
                        <a:rPr lang="en-IN" dirty="0" smtClean="0"/>
                        <a:t>Version (By)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1727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r>
                        <a:rPr lang="en-IN" dirty="0" smtClean="0"/>
                        <a:t>1.0 (Tanu, Shubhra, Abhishek)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20-Nov-2018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14556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r>
                        <a:rPr lang="en-IN" dirty="0" smtClean="0"/>
                        <a:t>1.1 (Amit)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21-Nov-2018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24423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70665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74026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81951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06373"/>
                  </a:ext>
                </a:extLst>
              </a:tr>
              <a:tr h="37897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0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76057" y="1306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Change Your Password 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6321" y="1160239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36321" y="1831446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6321" y="822960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New 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19" y="1468042"/>
            <a:ext cx="271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Confirm New  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189" y="1831446"/>
            <a:ext cx="391338" cy="31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376057" y="250265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721" y="2039872"/>
            <a:ext cx="8905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 Change Success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0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874" y="1423851"/>
            <a:ext cx="773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00B050"/>
                </a:solidFill>
              </a:rPr>
              <a:t>Your Password Has Been Changed!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8309" y="3108960"/>
            <a:ext cx="34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70C0"/>
                </a:solidFill>
              </a:rPr>
              <a:t>Click Here To Login</a:t>
            </a:r>
            <a:endParaRPr lang="en-IN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1688" y="2314192"/>
            <a:ext cx="3295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8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1"/>
            <a:ext cx="10369731" cy="5081450"/>
          </a:xfrm>
        </p:spPr>
      </p:pic>
    </p:spTree>
    <p:extLst>
      <p:ext uri="{BB962C8B-B14F-4D97-AF65-F5344CB8AC3E}">
        <p14:creationId xmlns:p14="http://schemas.microsoft.com/office/powerpoint/2010/main" val="144346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9896" y="2588512"/>
            <a:ext cx="3865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Sign-Up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78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353887" y="18852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LOGIN / SIGN UP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792" y="1824503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05792" y="2769388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31369" y="1041694"/>
            <a:ext cx="3409406" cy="38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892730" y="3746992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059556" y="1422503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First Name </a:t>
            </a:r>
            <a:r>
              <a:rPr lang="en-IN" sz="2000" dirty="0" smtClean="0">
                <a:solidFill>
                  <a:schemeClr val="tx2"/>
                </a:solidFill>
              </a:rPr>
              <a:t>*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9951" y="2344265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Last Name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1369" y="3272479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D.O.B</a:t>
            </a:r>
            <a:r>
              <a:rPr lang="en-IN" dirty="0">
                <a:solidFill>
                  <a:schemeClr val="tx2"/>
                </a:solidFill>
              </a:rPr>
              <a:t> 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9951" y="677785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Email-Id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67795" y="3735121"/>
            <a:ext cx="457199" cy="48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301636" y="4291658"/>
            <a:ext cx="4500154" cy="24344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374568" y="6268473"/>
            <a:ext cx="1996442" cy="353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863042" y="6285500"/>
            <a:ext cx="1836421" cy="343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30531" y="4841492"/>
            <a:ext cx="3759928" cy="343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746859" y="5519721"/>
            <a:ext cx="3759928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3701140" y="4559416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Line 1</a:t>
            </a:r>
            <a:r>
              <a:rPr lang="en-IN" dirty="0" smtClean="0">
                <a:solidFill>
                  <a:schemeClr val="tx2"/>
                </a:solidFill>
              </a:rPr>
              <a:t>  *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71748" y="5168223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Line 2</a:t>
            </a:r>
            <a:r>
              <a:rPr lang="en-IN" dirty="0" smtClean="0">
                <a:solidFill>
                  <a:schemeClr val="tx2"/>
                </a:solidFill>
              </a:rPr>
              <a:t>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10276" y="6268473"/>
            <a:ext cx="457199" cy="35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189743" y="6285500"/>
            <a:ext cx="509720" cy="35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788225" y="6285500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CITY *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182532" y="6276792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*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776650" y="4299155"/>
            <a:ext cx="14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Address </a:t>
            </a:r>
            <a:r>
              <a:rPr lang="en-IN" dirty="0" smtClean="0"/>
              <a:t>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7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9993" y="500296"/>
            <a:ext cx="4558937" cy="4502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89088" y="1089590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753508" y="72249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Pin Code </a:t>
            </a:r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434017" y="312420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189088" y="2322642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189088" y="1727555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753508" y="1339459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Password </a:t>
            </a:r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673759" y="2010191"/>
            <a:ext cx="21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Confirm Password </a:t>
            </a:r>
            <a:r>
              <a:rPr lang="en-IN" dirty="0" smtClean="0"/>
              <a:t>*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4017" y="98666"/>
            <a:ext cx="27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SIGN-UP Page Contd…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765" y="272639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FF00"/>
                </a:solidFill>
              </a:rPr>
              <a:t>Fields Marked with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smtClean="0"/>
              <a:t>*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smtClean="0">
                <a:solidFill>
                  <a:srgbClr val="FFFF00"/>
                </a:solidFill>
              </a:rPr>
              <a:t>are mandatory!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8694" y="1830867"/>
            <a:ext cx="7255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Sign-Up Success Scenario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(User Dashboard)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58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7220" y="1211580"/>
            <a:ext cx="2171700" cy="2011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5740" y="228600"/>
            <a:ext cx="115671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108077" y="400050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 OUT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543300" y="1714500"/>
            <a:ext cx="736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Welcome ABC</a:t>
            </a:r>
            <a:endParaRPr lang="en-IN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" y="4524256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Birthday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" y="3836670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Address: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257300" y="2761595"/>
            <a:ext cx="139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chemeClr val="accent1">
                    <a:lumMod val="50000"/>
                  </a:schemeClr>
                </a:solidFill>
              </a:rPr>
              <a:t>EDIT</a:t>
            </a:r>
            <a:endParaRPr lang="en-IN" sz="24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470" y="314623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Social Vibes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348" y="2523198"/>
            <a:ext cx="3185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222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Khanna</dc:creator>
  <cp:lastModifiedBy>Amit Dey</cp:lastModifiedBy>
  <cp:revision>31</cp:revision>
  <dcterms:created xsi:type="dcterms:W3CDTF">2018-11-20T13:43:20Z</dcterms:created>
  <dcterms:modified xsi:type="dcterms:W3CDTF">2018-11-21T11:12:22Z</dcterms:modified>
</cp:coreProperties>
</file>