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257" r:id="rId4"/>
    <p:sldId id="258" r:id="rId5"/>
    <p:sldId id="278" r:id="rId6"/>
    <p:sldId id="263" r:id="rId7"/>
    <p:sldId id="266" r:id="rId8"/>
    <p:sldId id="256" r:id="rId9"/>
    <p:sldId id="271" r:id="rId10"/>
    <p:sldId id="272" r:id="rId11"/>
    <p:sldId id="273" r:id="rId12"/>
    <p:sldId id="279" r:id="rId13"/>
    <p:sldId id="268" r:id="rId14"/>
    <p:sldId id="259" r:id="rId15"/>
    <p:sldId id="269" r:id="rId16"/>
    <p:sldId id="260" r:id="rId17"/>
    <p:sldId id="270" r:id="rId18"/>
    <p:sldId id="26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B6EF-C0FE-4DDF-9EF7-2F87A4A9276D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9385-CF53-477C-9C75-FFED04662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5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0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5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1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9169-D91A-460E-8FD9-5DB9B55309F1}" type="datetimeFigureOut">
              <a:rPr lang="en-IN" smtClean="0"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ABA9-2D39-4C37-815D-3A78ED310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3825" y="1726363"/>
            <a:ext cx="766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PHP MySQL Project Design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120" y="4558937"/>
            <a:ext cx="3069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Tanu Bhutani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Shubhra Shree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Abhishek Khanna</a:t>
            </a:r>
          </a:p>
        </p:txBody>
      </p:sp>
    </p:spTree>
    <p:extLst>
      <p:ext uri="{BB962C8B-B14F-4D97-AF65-F5344CB8AC3E}">
        <p14:creationId xmlns:p14="http://schemas.microsoft.com/office/powerpoint/2010/main" val="27904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539344" y="714887"/>
            <a:ext cx="27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Invalid Credentials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9971" y="1517358"/>
            <a:ext cx="6575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1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7" y="1215926"/>
            <a:ext cx="2201966" cy="2011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6469" y="291482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tx2"/>
                </a:solidFill>
              </a:rPr>
              <a:t>EDIT</a:t>
            </a:r>
            <a:endParaRPr lang="en-IN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5603" y="2144375"/>
            <a:ext cx="73788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Forget Password Scenario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(Details Verification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6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0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4593" y="1974558"/>
            <a:ext cx="8013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Verify Your Details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</a:t>
            </a:r>
            <a:r>
              <a:rPr lang="en-IN" dirty="0" smtClean="0">
                <a:solidFill>
                  <a:schemeClr val="bg1"/>
                </a:solidFill>
              </a:rPr>
              <a:t>mail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20" y="1468042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D.O.B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71656" y="549355"/>
            <a:ext cx="30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Record not found 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058" y="1713301"/>
            <a:ext cx="82780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Verification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(Change Password Page)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1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76057" y="130629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Change Your Password 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6321" y="1160239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36321" y="1831446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336321" y="822960"/>
            <a:ext cx="19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New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19" y="1468042"/>
            <a:ext cx="271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Confirm New  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189" y="1831446"/>
            <a:ext cx="391338" cy="31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376057" y="250265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721" y="2039872"/>
            <a:ext cx="8905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 Change Success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9896" y="2588512"/>
            <a:ext cx="3865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874" y="1423851"/>
            <a:ext cx="77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50"/>
                </a:solidFill>
              </a:rPr>
              <a:t>Your Password Has Been Changed!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8309" y="3108960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70C0"/>
                </a:solidFill>
              </a:rPr>
              <a:t>Click Here To Login</a:t>
            </a:r>
            <a:endParaRPr lang="en-IN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1688" y="2314192"/>
            <a:ext cx="3295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4" y="0"/>
            <a:ext cx="4558937" cy="6766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53887" y="18852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2" y="1824503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05792" y="2769388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31369" y="1041694"/>
            <a:ext cx="3409406" cy="384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892730" y="3746992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059556" y="1422503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First Name </a:t>
            </a:r>
            <a:r>
              <a:rPr lang="en-IN" sz="2000" dirty="0" smtClean="0">
                <a:solidFill>
                  <a:schemeClr val="tx2"/>
                </a:solidFill>
              </a:rPr>
              <a:t>*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9951" y="234426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Last Name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1369" y="327247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D.O.B</a:t>
            </a:r>
            <a:r>
              <a:rPr lang="en-IN" dirty="0">
                <a:solidFill>
                  <a:schemeClr val="tx2"/>
                </a:solidFill>
              </a:rPr>
              <a:t> 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9951" y="677785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E</a:t>
            </a:r>
            <a:r>
              <a:rPr lang="en-IN" sz="2000" dirty="0" smtClean="0">
                <a:solidFill>
                  <a:schemeClr val="bg1"/>
                </a:solidFill>
              </a:rPr>
              <a:t>mail-Id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67795" y="3735121"/>
            <a:ext cx="457199" cy="48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301636" y="4291658"/>
            <a:ext cx="4500154" cy="24344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374568" y="6268473"/>
            <a:ext cx="1996442" cy="353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863042" y="6285500"/>
            <a:ext cx="1836421" cy="343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30531" y="4841492"/>
            <a:ext cx="3759928" cy="343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746859" y="5519721"/>
            <a:ext cx="3759928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701140" y="4559416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1</a:t>
            </a:r>
            <a:r>
              <a:rPr lang="en-IN" dirty="0" smtClean="0">
                <a:solidFill>
                  <a:schemeClr val="tx2"/>
                </a:solidFill>
              </a:rPr>
              <a:t>  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1748" y="5168223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 2</a:t>
            </a:r>
            <a:r>
              <a:rPr lang="en-IN" dirty="0" smtClean="0">
                <a:solidFill>
                  <a:schemeClr val="tx2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10276" y="6268473"/>
            <a:ext cx="457199" cy="3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189743" y="6285500"/>
            <a:ext cx="509720" cy="35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788225" y="6285500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CITY *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182532" y="6276792"/>
            <a:ext cx="106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STATE *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776650" y="4299155"/>
            <a:ext cx="14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Address </a:t>
            </a:r>
            <a:r>
              <a:rPr lang="en-IN" dirty="0" smtClean="0"/>
              <a:t>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993" y="500296"/>
            <a:ext cx="4558937" cy="4502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89088" y="1089590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53508" y="722491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Pin </a:t>
            </a:r>
            <a:r>
              <a:rPr lang="en-IN" dirty="0" smtClean="0">
                <a:solidFill>
                  <a:schemeClr val="bg1"/>
                </a:solidFill>
              </a:rPr>
              <a:t>Code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434017" y="3124203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89088" y="2322642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89088" y="1727555"/>
            <a:ext cx="2952206" cy="313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753508" y="1339459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 </a:t>
            </a:r>
            <a:r>
              <a:rPr lang="en-IN" dirty="0" smtClean="0"/>
              <a:t>*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73759" y="2010191"/>
            <a:ext cx="21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Confirm </a:t>
            </a:r>
            <a:r>
              <a:rPr lang="en-IN" dirty="0" smtClean="0">
                <a:solidFill>
                  <a:schemeClr val="bg1"/>
                </a:solidFill>
              </a:rPr>
              <a:t>Password </a:t>
            </a:r>
            <a:r>
              <a:rPr lang="en-IN" dirty="0" smtClean="0"/>
              <a:t>*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4017" y="98666"/>
            <a:ext cx="27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SIGN-UP Page Contd…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765" y="272639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FF00"/>
                </a:solidFill>
              </a:rPr>
              <a:t>Fields Marked with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/>
              <a:t>*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smtClean="0">
                <a:solidFill>
                  <a:srgbClr val="FFFF00"/>
                </a:solidFill>
              </a:rPr>
              <a:t>are mandatory!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8694" y="1830867"/>
            <a:ext cx="7255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Sign-Up Success Scenario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(User Dashboard)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58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7220" y="1211580"/>
            <a:ext cx="2171700" cy="201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740" y="228600"/>
            <a:ext cx="11567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08077" y="400050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OUT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300" y="1714500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Welcome ABC</a:t>
            </a:r>
            <a:endParaRPr lang="en-IN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" y="4524256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Birthday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" y="3836670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Address: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257300" y="2761595"/>
            <a:ext cx="139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chemeClr val="accent1">
                    <a:lumMod val="50000"/>
                  </a:schemeClr>
                </a:solidFill>
              </a:rPr>
              <a:t>EDIT</a:t>
            </a:r>
            <a:endParaRPr lang="en-IN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470" y="31462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Social Vibes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2348" y="2523198"/>
            <a:ext cx="318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2245" y="418011"/>
            <a:ext cx="4558937" cy="6191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05794" y="1319349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2731" y="919239"/>
            <a:ext cx="33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Username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5794" y="2312127"/>
            <a:ext cx="3409406" cy="470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40925" y="1942795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Password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1027" y="448977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LOGIN / SIGN UP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2731" y="2935573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002060"/>
                </a:solidFill>
              </a:rPr>
              <a:t>Forgot your password?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9321" y="3797721"/>
            <a:ext cx="2462348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3436" y="2026810"/>
            <a:ext cx="631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Failure Scenario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187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Khanna</dc:creator>
  <cp:lastModifiedBy>Abhishek Khanna</cp:lastModifiedBy>
  <cp:revision>24</cp:revision>
  <dcterms:created xsi:type="dcterms:W3CDTF">2018-11-20T13:43:20Z</dcterms:created>
  <dcterms:modified xsi:type="dcterms:W3CDTF">2018-11-20T15:54:06Z</dcterms:modified>
</cp:coreProperties>
</file>