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940525"/>
            <a:ext cx="4710852" cy="3435531"/>
          </a:xfrm>
        </p:spPr>
        <p:txBody>
          <a:bodyPr/>
          <a:lstStyle/>
          <a:p>
            <a:r>
              <a:rPr lang="en-IN" dirty="0" smtClean="0"/>
              <a:t>POSETRON TECHNOLOGY</a:t>
            </a:r>
            <a:br>
              <a:rPr lang="en-IN" dirty="0" smtClean="0"/>
            </a:br>
            <a:r>
              <a:rPr lang="en-IN" dirty="0" smtClean="0"/>
              <a:t>SOLUTIONS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2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9977"/>
            <a:ext cx="8596668" cy="459138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To provide business leverage for our partners by providing state of the art high performance applications with various front end and backend technologies exploiting the cloud platforms.</a:t>
            </a:r>
            <a:endParaRPr lang="en-IN" dirty="0"/>
          </a:p>
        </p:txBody>
      </p:sp>
      <p:pic>
        <p:nvPicPr>
          <p:cNvPr id="9218" name="Picture 2" descr="Binoculars, Looking, Man, Discovery, People, Vi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946400"/>
            <a:ext cx="8622241" cy="309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5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stack our developers work on currently</a:t>
            </a:r>
            <a:endParaRPr lang="en-IN" dirty="0"/>
          </a:p>
        </p:txBody>
      </p:sp>
      <p:pic>
        <p:nvPicPr>
          <p:cNvPr id="1030" name="Picture 6" descr="File:Angular full color logo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6" y="2160588"/>
            <a:ext cx="3905794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80560" y="2442754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</a:t>
            </a:r>
            <a:endParaRPr lang="en-IN" dirty="0"/>
          </a:p>
        </p:txBody>
      </p:sp>
      <p:pic>
        <p:nvPicPr>
          <p:cNvPr id="1036" name="Picture 12" descr="Image result for Angular 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314" y="1270000"/>
            <a:ext cx="4886688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6503" y="4885509"/>
            <a:ext cx="4597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has been seen that most of the applications are moving to angular based framework for their business applications due to its client side solutions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58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 our developers work on currently</a:t>
            </a:r>
          </a:p>
        </p:txBody>
      </p:sp>
      <p:pic>
        <p:nvPicPr>
          <p:cNvPr id="6146" name="Picture 2" descr="Image result for reac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" y="2160588"/>
            <a:ext cx="450668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58491" y="2364377"/>
            <a:ext cx="4767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React </a:t>
            </a:r>
            <a:r>
              <a:rPr lang="en-IN" dirty="0" err="1" smtClean="0"/>
              <a:t>Js</a:t>
            </a:r>
            <a:r>
              <a:rPr lang="en-IN" dirty="0" smtClean="0"/>
              <a:t> is another front end framework from Facebook famous for its JSX html inside JavaScript and helps in creating interactive UI.</a:t>
            </a:r>
          </a:p>
          <a:p>
            <a:endParaRPr lang="en-IN" dirty="0"/>
          </a:p>
          <a:p>
            <a:r>
              <a:rPr lang="en-US" dirty="0"/>
              <a:t>React is flexible and provides hooks that allow you to interface with other libraries and frameworks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76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stack our developers work on currently</a:t>
            </a:r>
            <a:endParaRPr lang="en-IN" dirty="0"/>
          </a:p>
        </p:txBody>
      </p:sp>
      <p:pic>
        <p:nvPicPr>
          <p:cNvPr id="1034" name="Picture 10" descr="File:V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32" y="1828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18517" cy="3880773"/>
          </a:xfrm>
        </p:spPr>
        <p:txBody>
          <a:bodyPr/>
          <a:lstStyle/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JS:It</a:t>
            </a:r>
            <a:r>
              <a:rPr lang="en-US" dirty="0" smtClean="0"/>
              <a:t> is a progressive front end frame work for creating.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can control a part of an application through </a:t>
            </a:r>
            <a:r>
              <a:rPr lang="en-US" dirty="0" err="1" smtClean="0"/>
              <a:t>Vue</a:t>
            </a:r>
            <a:r>
              <a:rPr lang="en-US" dirty="0" smtClean="0"/>
              <a:t> and others through native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59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and its robust nature and security</a:t>
            </a:r>
            <a:endParaRPr lang="en-IN" dirty="0"/>
          </a:p>
        </p:txBody>
      </p:sp>
      <p:pic>
        <p:nvPicPr>
          <p:cNvPr id="7170" name="Picture 2" descr="Image result for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846" y="1593670"/>
            <a:ext cx="3317965" cy="394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11634" y="1737360"/>
            <a:ext cx="3814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Java has dominated the market for years together.</a:t>
            </a:r>
          </a:p>
          <a:p>
            <a:endParaRPr lang="en-IN" dirty="0"/>
          </a:p>
          <a:p>
            <a:r>
              <a:rPr lang="en-IN" dirty="0" smtClean="0"/>
              <a:t>It has always been the centre of excellence with frameworks like Spring boot which helps in the creation of micro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38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Path forward and future vision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6731"/>
            <a:ext cx="8596668" cy="4434631"/>
          </a:xfrm>
        </p:spPr>
        <p:txBody>
          <a:bodyPr/>
          <a:lstStyle/>
          <a:p>
            <a:r>
              <a:rPr lang="en-IN" dirty="0" smtClean="0"/>
              <a:t>Currently team is getting skilled in artificial intelligence and data sciences for new business opportunities.</a:t>
            </a:r>
            <a:endParaRPr lang="en-IN" dirty="0"/>
          </a:p>
        </p:txBody>
      </p:sp>
      <p:pic>
        <p:nvPicPr>
          <p:cNvPr id="8194" name="Picture 2" descr="Image result for tensor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17" y="2193708"/>
            <a:ext cx="1470342" cy="362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a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10" y="1930400"/>
            <a:ext cx="4992915" cy="419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age result for i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85" y="2418036"/>
            <a:ext cx="2481316" cy="244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51199" y="5428343"/>
            <a:ext cx="535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Tensor Flow, AWS, IOT home automation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13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742" y="2032000"/>
            <a:ext cx="2220687" cy="2423886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 smtClean="0"/>
              <a:t> Thank</a:t>
            </a:r>
            <a:br>
              <a:rPr lang="en-IN" dirty="0" smtClean="0"/>
            </a:br>
            <a:r>
              <a:rPr lang="en-IN" dirty="0" smtClean="0"/>
              <a:t>   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8341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214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POSETRON TECHNOLOGY SOLUTIONS</vt:lpstr>
      <vt:lpstr>Vision</vt:lpstr>
      <vt:lpstr>Technology stack our developers work on currently</vt:lpstr>
      <vt:lpstr>Technology stack our developers work on currently</vt:lpstr>
      <vt:lpstr>Technology stack our developers work on currently</vt:lpstr>
      <vt:lpstr>Java and its robust nature and security</vt:lpstr>
      <vt:lpstr>Path forward and future vision</vt:lpstr>
      <vt:lpstr>  Thank     You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POSETRON TECHNOLOGY SOLUTIONS</dc:title>
  <dc:creator>Amit Dey</dc:creator>
  <cp:lastModifiedBy>Amit Dey</cp:lastModifiedBy>
  <cp:revision>8</cp:revision>
  <dcterms:created xsi:type="dcterms:W3CDTF">2018-06-21T06:17:21Z</dcterms:created>
  <dcterms:modified xsi:type="dcterms:W3CDTF">2018-06-21T07:35:24Z</dcterms:modified>
</cp:coreProperties>
</file>